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4" r:id="rId8"/>
    <p:sldId id="262" r:id="rId9"/>
    <p:sldId id="29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13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79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2395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593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3293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051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66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39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82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09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480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215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5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2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400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29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71F16-AC64-46DE-A064-790968515DEB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98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441F64-EFC4-4D50-832F-B0C2A9178555}"/>
              </a:ext>
            </a:extLst>
          </p:cNvPr>
          <p:cNvSpPr txBox="1"/>
          <p:nvPr/>
        </p:nvSpPr>
        <p:spPr>
          <a:xfrm>
            <a:off x="5618922" y="4876801"/>
            <a:ext cx="32467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Sudipta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Sahana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UEM - Kolkata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0A71FE-10BE-4F9C-AFCE-F37508060213}"/>
              </a:ext>
            </a:extLst>
          </p:cNvPr>
          <p:cNvSpPr/>
          <p:nvPr/>
        </p:nvSpPr>
        <p:spPr>
          <a:xfrm>
            <a:off x="1578066" y="1280131"/>
            <a:ext cx="8026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Course Name - Object Oriented Programming using Java</a:t>
            </a:r>
            <a:endParaRPr lang="en-IN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01AE9D-8A8B-4D32-A745-26DD236007C3}"/>
              </a:ext>
            </a:extLst>
          </p:cNvPr>
          <p:cNvSpPr/>
          <p:nvPr/>
        </p:nvSpPr>
        <p:spPr>
          <a:xfrm>
            <a:off x="1573420" y="2601412"/>
            <a:ext cx="80308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21 – Method Overriding &amp; Dynamic Method dispatch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7A857F-B523-3EDE-07FE-CBCD1609597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820" y="0"/>
            <a:ext cx="1658180" cy="101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01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303"/>
    </mc:Choice>
    <mc:Fallback xmlns="">
      <p:transition spd="slow" advTm="8530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304A63-822C-49B8-B201-F19DE16A1A53}"/>
              </a:ext>
            </a:extLst>
          </p:cNvPr>
          <p:cNvSpPr txBox="1"/>
          <p:nvPr/>
        </p:nvSpPr>
        <p:spPr>
          <a:xfrm>
            <a:off x="3220278" y="2459504"/>
            <a:ext cx="31142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accent2"/>
                </a:solidFill>
                <a:latin typeface="Lucida Calligraphy" panose="03010101010101010101" pitchFamily="66" charset="0"/>
              </a:rPr>
              <a:t>Thank You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7A857F-B523-3EDE-07FE-CBCD1609597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820" y="0"/>
            <a:ext cx="1658180" cy="101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96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53"/>
    </mc:Choice>
    <mc:Fallback xmlns="">
      <p:transition spd="slow" advTm="42053"/>
    </mc:Fallback>
  </mc:AlternateContent>
  <p:extLst mod="1">
    <p:ext uri="{3A86A75C-4F4B-4683-9AE1-C65F6400EC91}">
      <p14:laserTraceLst xmlns:p14="http://schemas.microsoft.com/office/powerpoint/2010/main">
        <p14:tracePtLst>
          <p14:tracePt t="2213" x="2690813" y="525463"/>
          <p14:tracePt t="2219" x="2867025" y="950913"/>
          <p14:tracePt t="2229" x="3141663" y="1514475"/>
          <p14:tracePt t="2233" x="3379788" y="2101850"/>
          <p14:tracePt t="2245" x="3630613" y="2690813"/>
          <p14:tracePt t="2255" x="3843338" y="3078163"/>
          <p14:tracePt t="2259" x="4105275" y="3554413"/>
          <p14:tracePt t="2269" x="4368800" y="3892550"/>
          <p14:tracePt t="2276" x="4619625" y="4241800"/>
          <p14:tracePt t="2285" x="4768850" y="4479925"/>
          <p14:tracePt t="2295" x="4819650" y="4630738"/>
          <p14:tracePt t="2299" x="4894263" y="4768850"/>
          <p14:tracePt t="2309" x="4932363" y="4892675"/>
          <p14:tracePt t="2315" x="4968875" y="5043488"/>
          <p14:tracePt t="2325" x="5019675" y="5194300"/>
          <p14:tracePt t="2335" x="5057775" y="5368925"/>
          <p14:tracePt t="2340" x="5119688" y="5556250"/>
          <p14:tracePt t="2349" x="5145088" y="5707063"/>
          <p14:tracePt t="2355" x="5181600" y="5868988"/>
          <p14:tracePt t="2365" x="5232400" y="6019800"/>
          <p14:tracePt t="2375" x="5245100" y="6169025"/>
          <p14:tracePt t="2381" x="5270500" y="6332538"/>
          <p14:tracePt t="2391" x="5270500" y="6483350"/>
          <p14:tracePt t="2395" x="5270500" y="6619875"/>
          <p14:tracePt t="2406" x="5270500" y="6732588"/>
          <p14:tracePt t="2415" x="5270500" y="6832600"/>
          <p14:tracePt t="2617" x="550863" y="6545263"/>
          <p14:tracePt t="2623" x="274638" y="6457950"/>
          <p14:tracePt t="2633" x="174625" y="6407150"/>
          <p14:tracePt t="2677" x="163513" y="6407150"/>
          <p14:tracePt t="2687" x="150813" y="6407150"/>
          <p14:tracePt t="2693" x="125413" y="6381750"/>
          <p14:tracePt t="2709" x="112713" y="6357938"/>
          <p14:tracePt t="2749" x="100013" y="6357938"/>
          <p14:tracePt t="2759" x="100013" y="6345238"/>
          <p14:tracePt t="2763" x="100013" y="6319838"/>
          <p14:tracePt t="2783" x="100013" y="6307138"/>
          <p14:tracePt t="2799" x="100013" y="6294438"/>
          <p14:tracePt t="2803" x="100013" y="6281738"/>
          <p14:tracePt t="2813" x="100013" y="6269038"/>
          <p14:tracePt t="2823" x="125413" y="6245225"/>
          <p14:tracePt t="2829" x="138113" y="6245225"/>
          <p14:tracePt t="2839" x="163513" y="6232525"/>
          <p14:tracePt t="2845" x="238125" y="6219825"/>
          <p14:tracePt t="2855" x="338138" y="6219825"/>
          <p14:tracePt t="2865" x="476250" y="6219825"/>
          <p14:tracePt t="2869" x="638175" y="6219825"/>
          <p14:tracePt t="2879" x="814388" y="6219825"/>
          <p14:tracePt t="2885" x="976313" y="6257925"/>
          <p14:tracePt t="2895" x="1127125" y="6332538"/>
          <p14:tracePt t="2905" x="1252538" y="6381750"/>
          <p14:tracePt t="2909" x="1339850" y="6419850"/>
          <p14:tracePt t="2921" x="1439863" y="6457950"/>
          <p14:tracePt t="2925" x="1552575" y="6532563"/>
          <p14:tracePt t="2935" x="1639888" y="6570663"/>
          <p14:tracePt t="2948" x="1765300" y="6607175"/>
          <p14:tracePt t="2952" x="1939925" y="6657975"/>
          <p14:tracePt t="2961" x="2078038" y="6745288"/>
          <p14:tracePt t="2966" x="2165350" y="6783388"/>
          <p14:tracePt t="2975" x="2239963" y="6819900"/>
          <p14:tracePt t="3031" x="2252663" y="6832600"/>
          <p14:tracePt t="3097" x="2265363" y="6832600"/>
          <p14:tracePt t="3838" x="0" y="0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8" y="389236"/>
            <a:ext cx="3391083" cy="569843"/>
          </a:xfrm>
        </p:spPr>
        <p:txBody>
          <a:bodyPr>
            <a:no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of Interest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B923E-9BFE-40A9-B210-53BD28A82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0744"/>
            <a:ext cx="5816231" cy="345833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Overriding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Method Dispatch Technique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methods can’t be overridden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7A857F-B523-3EDE-07FE-CBCD1609597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820" y="0"/>
            <a:ext cx="1658180" cy="101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01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689"/>
    </mc:Choice>
    <mc:Fallback xmlns="">
      <p:transition spd="slow" advTm="2968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8" y="389236"/>
            <a:ext cx="4822318" cy="569843"/>
          </a:xfrm>
        </p:spPr>
        <p:txBody>
          <a:bodyPr>
            <a:no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Overriding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31BCFB-24CB-48D2-A2D3-AF2327552482}"/>
              </a:ext>
            </a:extLst>
          </p:cNvPr>
          <p:cNvSpPr/>
          <p:nvPr/>
        </p:nvSpPr>
        <p:spPr>
          <a:xfrm>
            <a:off x="644906" y="1845268"/>
            <a:ext cx="883772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overriding is a process through which a particular method can be introduced in parent class as well as it’s child class with same name, same return type, same signature but different implementational logic.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other words, If a subclass provides the specific implementation of the method that has been declared by one of its parent class, it is known as method overriding.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7A857F-B523-3EDE-07FE-CBCD1609597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820" y="0"/>
            <a:ext cx="1658180" cy="101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27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216"/>
    </mc:Choice>
    <mc:Fallback xmlns="">
      <p:transition spd="slow" advTm="12321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3E531A7-E926-4800-B234-16EFF9CE4B0F}"/>
              </a:ext>
            </a:extLst>
          </p:cNvPr>
          <p:cNvSpPr/>
          <p:nvPr/>
        </p:nvSpPr>
        <p:spPr>
          <a:xfrm>
            <a:off x="677333" y="1179443"/>
            <a:ext cx="879917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 of Method Overriding: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overriding is used to provide the specific implementation of a method which is already provided by its superclass.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overriding is used for runtime polymorphism.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 of Method Overriding: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method must have the same name as in the parent class.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method must have the same parameter as in the parent class.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must be an IS-A relationship (inheritance).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7A857F-B523-3EDE-07FE-CBCD1609597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820" y="0"/>
            <a:ext cx="1658180" cy="101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98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558"/>
    </mc:Choice>
    <mc:Fallback xmlns="">
      <p:transition spd="slow" advTm="15055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8" y="409089"/>
            <a:ext cx="4822318" cy="56984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31BCFB-24CB-48D2-A2D3-AF2327552482}"/>
              </a:ext>
            </a:extLst>
          </p:cNvPr>
          <p:cNvSpPr/>
          <p:nvPr/>
        </p:nvSpPr>
        <p:spPr>
          <a:xfrm>
            <a:off x="1447060" y="1179443"/>
            <a:ext cx="7604174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Vehicle {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void move()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		{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	System.out.println(“Any vehicle can move”);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		}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	}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two_wheeler extends Vehicle {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void move()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	{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		System.out.println(“Two wheeler can move with 2 wheel”);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}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	}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test {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 static void main(String[]  args)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		{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two_wheeler  bicycle=new two_wheeler();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bicycle.move();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}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wheeler can move with 2 wheel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7A857F-B523-3EDE-07FE-CBCD1609597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820" y="0"/>
            <a:ext cx="1658180" cy="101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03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9639"/>
    </mc:Choice>
    <mc:Fallback xmlns="">
      <p:transition spd="slow" advTm="339639"/>
    </mc:Fallback>
  </mc:AlternateContent>
  <p:extLst mod="1">
    <p:ext uri="{3A86A75C-4F4B-4683-9AE1-C65F6400EC91}">
      <p14:laserTraceLst xmlns:p14="http://schemas.microsoft.com/office/powerpoint/2010/main">
        <p14:tracePtLst>
          <p14:tracePt t="4083" x="3429000" y="6232525"/>
          <p14:tracePt t="4115" x="2678113" y="6445250"/>
          <p14:tracePt t="4126" x="2728913" y="6294438"/>
          <p14:tracePt t="4131" x="2803525" y="6157913"/>
          <p14:tracePt t="4142" x="2867025" y="6056313"/>
          <p14:tracePt t="4151" x="2941638" y="5945188"/>
          <p14:tracePt t="4155" x="3016250" y="5794375"/>
          <p14:tracePt t="4165" x="3128963" y="5568950"/>
          <p14:tracePt t="4171" x="3167063" y="5494338"/>
          <p14:tracePt t="4181" x="3305175" y="5218113"/>
          <p14:tracePt t="4192" x="3417888" y="4930775"/>
          <p14:tracePt t="4197" x="3530600" y="4679950"/>
          <p14:tracePt t="4208" x="3617913" y="4454525"/>
          <p14:tracePt t="4211" x="3643313" y="4341813"/>
          <p14:tracePt t="4221" x="3667125" y="4241800"/>
          <p14:tracePt t="4231" x="3679825" y="4167188"/>
          <p14:tracePt t="4237" x="3679825" y="4067175"/>
          <p14:tracePt t="4247" x="3679825" y="3954463"/>
          <p14:tracePt t="4251" x="3679825" y="3816350"/>
          <p14:tracePt t="4261" x="3679825" y="3654425"/>
          <p14:tracePt t="4271" x="3679825" y="3503613"/>
          <p14:tracePt t="4277" x="3679825" y="3367088"/>
          <p14:tracePt t="4287" x="3679825" y="3278188"/>
          <p14:tracePt t="4292" x="3679825" y="3228975"/>
          <p14:tracePt t="4301" x="3667125" y="3165475"/>
          <p14:tracePt t="4313" x="3667125" y="3141663"/>
          <p14:tracePt t="4317" x="3643313" y="3116263"/>
          <p14:tracePt t="4327" x="3643313" y="3078163"/>
          <p14:tracePt t="4333" x="3630613" y="3041650"/>
          <p14:tracePt t="4343" x="3592513" y="2978150"/>
          <p14:tracePt t="4353" x="3579813" y="2952750"/>
          <p14:tracePt t="4358" x="3579813" y="2941638"/>
          <p14:tracePt t="4367" x="3579813" y="2928938"/>
          <p14:tracePt t="4374" x="3554413" y="2916238"/>
          <p14:tracePt t="4383" x="3554413" y="2890838"/>
          <p14:tracePt t="4393" x="3530600" y="2828925"/>
          <p14:tracePt t="4397" x="3517900" y="2778125"/>
          <p14:tracePt t="4408" x="3479800" y="2740025"/>
          <p14:tracePt t="4413" x="3454400" y="2690813"/>
          <p14:tracePt t="4424" x="3454400" y="2665413"/>
          <p14:tracePt t="4433" x="3429000" y="2652713"/>
          <p14:tracePt t="4437" x="3429000" y="2640013"/>
          <p14:tracePt t="4449" x="3417888" y="2627313"/>
          <p14:tracePt t="4453" x="3405188" y="2603500"/>
          <p14:tracePt t="4463" x="3392488" y="2603500"/>
          <p14:tracePt t="4474" x="3367088" y="2527300"/>
          <p14:tracePt t="4479" x="3341688" y="2478088"/>
          <p14:tracePt t="4489" x="3279775" y="2403475"/>
          <p14:tracePt t="4493" x="3228975" y="2327275"/>
          <p14:tracePt t="4503" x="3192463" y="2214563"/>
          <p14:tracePt t="4513" x="3116263" y="2127250"/>
          <p14:tracePt t="4519" x="3067050" y="2014538"/>
          <p14:tracePt t="4529" x="3028950" y="1927225"/>
          <p14:tracePt t="4535" x="2979738" y="1789113"/>
          <p14:tracePt t="4545" x="2928938" y="1627188"/>
          <p14:tracePt t="4555" x="2816225" y="1389063"/>
          <p14:tracePt t="4559" x="2703513" y="1138238"/>
          <p14:tracePt t="4569" x="2603500" y="912813"/>
          <p14:tracePt t="4575" x="2554288" y="763588"/>
          <p14:tracePt t="4585" x="2516188" y="638175"/>
          <p14:tracePt t="4595" x="2478088" y="600075"/>
          <p14:tracePt t="4599" x="2452688" y="563563"/>
          <p14:tracePt t="4609" x="2452688" y="538163"/>
          <p14:tracePt t="4639" x="2452688" y="525463"/>
          <p14:tracePt t="4651" x="2441575" y="512763"/>
          <p14:tracePt t="4711" x="2428875" y="512763"/>
          <p14:tracePt t="4715" x="2416175" y="512763"/>
          <p14:tracePt t="4725" x="2365375" y="512763"/>
          <p14:tracePt t="4731" x="2265363" y="563563"/>
          <p14:tracePt t="4742" x="2190750" y="625475"/>
          <p14:tracePt t="4751" x="2090738" y="750888"/>
          <p14:tracePt t="4758" x="1978025" y="950913"/>
          <p14:tracePt t="4767" x="1839913" y="1163638"/>
          <p14:tracePt t="4771" x="1739900" y="1414463"/>
          <p14:tracePt t="4781" x="1601788" y="1701800"/>
          <p14:tracePt t="4792" x="1514475" y="1978025"/>
          <p14:tracePt t="4797" x="1401763" y="2265363"/>
          <p14:tracePt t="4808" x="1301750" y="2540000"/>
          <p14:tracePt t="4811" x="1252538" y="2778125"/>
          <p14:tracePt t="4821" x="1201738" y="3041650"/>
          <p14:tracePt t="4831" x="1150938" y="3303588"/>
          <p14:tracePt t="4837" x="1150938" y="3503613"/>
          <p14:tracePt t="4847" x="1150938" y="3692525"/>
          <p14:tracePt t="4851" x="1150938" y="3841750"/>
          <p14:tracePt t="4862" x="1150938" y="3979863"/>
          <p14:tracePt t="4871" x="1189038" y="4092575"/>
          <p14:tracePt t="4877" x="1227138" y="4179888"/>
          <p14:tracePt t="4887" x="1263650" y="4241800"/>
          <p14:tracePt t="4892" x="1301750" y="4318000"/>
          <p14:tracePt t="4901" x="1327150" y="4354513"/>
          <p14:tracePt t="4911" x="1376363" y="4443413"/>
          <p14:tracePt t="4917" x="1427163" y="4454525"/>
          <p14:tracePt t="4927" x="1439863" y="4479925"/>
          <p14:tracePt t="4933" x="1465263" y="4492625"/>
          <p14:tracePt t="4943" x="1501775" y="4505325"/>
          <p14:tracePt t="4953" x="1539875" y="4518025"/>
          <p14:tracePt t="4959" x="1552575" y="4530725"/>
          <p14:tracePt t="4967" x="1589088" y="4543425"/>
          <p14:tracePt t="4974" x="1614488" y="4554538"/>
          <p14:tracePt t="4983" x="1639888" y="4554538"/>
          <p14:tracePt t="4993" x="1714500" y="4554538"/>
          <p14:tracePt t="4997" x="1778000" y="4554538"/>
          <p14:tracePt t="5009" x="1827213" y="4554538"/>
          <p14:tracePt t="5013" x="1914525" y="4518025"/>
          <p14:tracePt t="5023" x="2014538" y="4454525"/>
          <p14:tracePt t="5033" x="2116138" y="4405313"/>
          <p14:tracePt t="5040" x="2190750" y="4341813"/>
          <p14:tracePt t="5049" x="2265363" y="4279900"/>
          <p14:tracePt t="5053" x="2378075" y="4192588"/>
          <p14:tracePt t="5063" x="2465388" y="4117975"/>
          <p14:tracePt t="5073" x="2590800" y="4029075"/>
          <p14:tracePt t="5079" x="2690813" y="3941763"/>
          <p14:tracePt t="5090" x="2803525" y="3829050"/>
          <p14:tracePt t="5095" x="2867025" y="3703638"/>
          <p14:tracePt t="5106" x="2954338" y="3590925"/>
          <p14:tracePt t="5115" x="3016250" y="3479800"/>
          <p14:tracePt t="5119" x="3054350" y="3367088"/>
          <p14:tracePt t="5129" x="3054350" y="3254375"/>
          <p14:tracePt t="5135" x="3079750" y="3128963"/>
          <p14:tracePt t="5145" x="3079750" y="3003550"/>
          <p14:tracePt t="5155" x="3079750" y="2878138"/>
          <p14:tracePt t="5159" x="3079750" y="2752725"/>
          <p14:tracePt t="5169" x="3079750" y="2652713"/>
          <p14:tracePt t="5175" x="3079750" y="2527300"/>
          <p14:tracePt t="5185" x="3079750" y="2378075"/>
          <p14:tracePt t="5195" x="3079750" y="2239963"/>
          <p14:tracePt t="5199" x="3079750" y="2101850"/>
          <p14:tracePt t="5209" x="3079750" y="1989138"/>
          <p14:tracePt t="5215" x="3079750" y="1865313"/>
          <p14:tracePt t="5225" x="3079750" y="1752600"/>
          <p14:tracePt t="5235" x="3016250" y="1639888"/>
          <p14:tracePt t="5239" x="3003550" y="1576388"/>
          <p14:tracePt t="5249" x="2967038" y="1476375"/>
          <p14:tracePt t="5256" x="2954338" y="1401763"/>
          <p14:tracePt t="5265" x="2941638" y="1350963"/>
          <p14:tracePt t="5275" x="2890838" y="1301750"/>
          <p14:tracePt t="5281" x="2879725" y="1263650"/>
          <p14:tracePt t="5355" x="2867025" y="1263650"/>
          <p14:tracePt t="5371" x="2841625" y="1250950"/>
          <p14:tracePt t="5381" x="2816225" y="1250950"/>
          <p14:tracePt t="5387" x="2790825" y="1250950"/>
          <p14:tracePt t="5397" x="2754313" y="1276350"/>
          <p14:tracePt t="5401" x="2690813" y="1327150"/>
          <p14:tracePt t="5411" x="2678113" y="1327150"/>
          <p14:tracePt t="5421" x="2678113" y="1363663"/>
          <p14:tracePt t="5427" x="2603500" y="1527175"/>
          <p14:tracePt t="5437" x="2541588" y="1701800"/>
          <p14:tracePt t="5441" x="2490788" y="1901825"/>
          <p14:tracePt t="5451" x="2452688" y="2052638"/>
          <p14:tracePt t="5461" x="2416175" y="2190750"/>
          <p14:tracePt t="5467" x="2416175" y="2303463"/>
          <p14:tracePt t="5477" x="2378075" y="2439988"/>
          <p14:tracePt t="5483" x="2378075" y="2590800"/>
          <p14:tracePt t="5493" x="2365375" y="2765425"/>
          <p14:tracePt t="5503" x="2365375" y="2928938"/>
          <p14:tracePt t="5507" x="2365375" y="3090863"/>
          <p14:tracePt t="5517" x="2365375" y="3278188"/>
          <p14:tracePt t="5524" x="2365375" y="3429000"/>
          <p14:tracePt t="5533" x="2428875" y="3590925"/>
          <p14:tracePt t="5544" x="2465388" y="3754438"/>
          <p14:tracePt t="5547" x="2516188" y="3905250"/>
          <p14:tracePt t="5559" x="2590800" y="4105275"/>
          <p14:tracePt t="5563" x="2616200" y="4205288"/>
          <p14:tracePt t="5574" x="2628900" y="4241800"/>
          <p14:tracePt t="5583" x="2654300" y="4292600"/>
          <p14:tracePt t="5590" x="2678113" y="4318000"/>
          <p14:tracePt t="5599" x="2690813" y="4330700"/>
          <p14:tracePt t="5603" x="2703513" y="4354513"/>
          <p14:tracePt t="5643" x="2716213" y="4354513"/>
          <p14:tracePt t="5649" x="2741613" y="4354513"/>
          <p14:tracePt t="5659" x="2790825" y="4354513"/>
          <p14:tracePt t="5670" x="2854325" y="4192588"/>
          <p14:tracePt t="5674" x="2928938" y="4017963"/>
          <p14:tracePt t="5683" x="3028950" y="3741738"/>
          <p14:tracePt t="5690" x="3103563" y="3403600"/>
          <p14:tracePt t="5699" x="3167063" y="3016250"/>
          <p14:tracePt t="5709" x="3279775" y="2578100"/>
          <p14:tracePt t="5713" x="3292475" y="2190750"/>
          <p14:tracePt t="5725" x="3292475" y="1852613"/>
          <p14:tracePt t="5729" x="3292475" y="1539875"/>
          <p14:tracePt t="5739" x="3292475" y="1339850"/>
          <p14:tracePt t="5749" x="3279775" y="1189038"/>
          <p14:tracePt t="5756" x="3241675" y="1063625"/>
          <p14:tracePt t="5765" x="3205163" y="1014413"/>
          <p14:tracePt t="5769" x="3179763" y="963613"/>
          <p14:tracePt t="5779" x="3167063" y="963613"/>
          <p14:tracePt t="5789" x="3154363" y="950913"/>
          <p14:tracePt t="5807" x="3141663" y="938213"/>
          <p14:tracePt t="5809" x="3116263" y="938213"/>
          <p14:tracePt t="5822" x="3116263" y="925513"/>
          <p14:tracePt t="5831" x="3116263" y="901700"/>
          <p14:tracePt t="5835" x="3092450" y="889000"/>
          <p14:tracePt t="5871" x="3079750" y="889000"/>
          <p14:tracePt t="5885" x="3067050" y="876300"/>
          <p14:tracePt t="5905" x="3054350" y="863600"/>
          <p14:tracePt t="5921" x="3041650" y="863600"/>
          <p14:tracePt t="5931" x="3003550" y="863600"/>
          <p14:tracePt t="5937" x="2954338" y="976313"/>
          <p14:tracePt t="5947" x="2890838" y="1125538"/>
          <p14:tracePt t="5957" x="2841625" y="1327150"/>
          <p14:tracePt t="5961" x="2790825" y="1552575"/>
          <p14:tracePt t="5974" x="2690813" y="1901825"/>
          <p14:tracePt t="5977" x="2616200" y="2139950"/>
          <p14:tracePt t="5987" x="2528888" y="2414588"/>
          <p14:tracePt t="5997" x="2452688" y="2652713"/>
          <p14:tracePt t="6001" x="2428875" y="2840038"/>
          <p14:tracePt t="6011" x="2390775" y="2965450"/>
          <p14:tracePt t="6017" x="2390775" y="3078163"/>
          <p14:tracePt t="6027" x="2390775" y="3154363"/>
          <p14:tracePt t="6037" x="2390775" y="3203575"/>
          <p14:tracePt t="6043" x="2390775" y="3228975"/>
          <p14:tracePt t="6053" x="2390775" y="3267075"/>
          <p14:tracePt t="6057" x="2390775" y="3303588"/>
          <p14:tracePt t="6067" x="2403475" y="3328988"/>
          <p14:tracePt t="6077" x="2416175" y="3367088"/>
          <p14:tracePt t="6103" x="2428875" y="3367088"/>
          <p14:tracePt t="6124" x="2428875" y="3378200"/>
          <p14:tracePt t="10249" x="2478088" y="3378200"/>
          <p14:tracePt t="10259" x="2590800" y="3316288"/>
          <p14:tracePt t="10263" x="2678113" y="3216275"/>
          <p14:tracePt t="10273" x="2741613" y="3154363"/>
          <p14:tracePt t="10279" x="2790825" y="3090863"/>
          <p14:tracePt t="10299" x="2803525" y="3065463"/>
          <p14:tracePt t="10303" x="2816225" y="3054350"/>
          <p14:tracePt t="10313" x="2816225" y="3041650"/>
          <p14:tracePt t="10320" x="2841625" y="2990850"/>
          <p14:tracePt t="10329" x="2854325" y="2952750"/>
          <p14:tracePt t="10339" x="2879725" y="2828925"/>
          <p14:tracePt t="10345" x="2916238" y="2690813"/>
          <p14:tracePt t="10355" x="2941638" y="2527300"/>
          <p14:tracePt t="10359" x="2954338" y="2427288"/>
          <p14:tracePt t="10370" x="2967038" y="2303463"/>
          <p14:tracePt t="10379" x="2967038" y="2190750"/>
          <p14:tracePt t="10386" x="2967038" y="2078038"/>
          <p14:tracePt t="10395" x="2967038" y="1952625"/>
          <p14:tracePt t="10399" x="2967038" y="1801813"/>
          <p14:tracePt t="10409" x="2967038" y="1639888"/>
          <p14:tracePt t="10423" x="2916238" y="1463675"/>
          <p14:tracePt t="10425" x="2867025" y="1301750"/>
          <p14:tracePt t="10436" x="2828925" y="1163638"/>
          <p14:tracePt t="10445" x="2790825" y="1076325"/>
          <p14:tracePt t="10449" x="2754313" y="1014413"/>
          <p14:tracePt t="10459" x="2741613" y="989013"/>
          <p14:tracePt t="10465" x="2728913" y="963613"/>
          <p14:tracePt t="10475" x="2716213" y="950913"/>
          <p14:tracePt t="10489" x="2690813" y="950913"/>
          <p14:tracePt t="10501" x="2667000" y="925513"/>
          <p14:tracePt t="10505" x="2641600" y="901700"/>
          <p14:tracePt t="10515" x="2603500" y="889000"/>
          <p14:tracePt t="10525" x="2565400" y="876300"/>
          <p14:tracePt t="10531" x="2528888" y="863600"/>
          <p14:tracePt t="10541" x="2503488" y="850900"/>
          <p14:tracePt t="10545" x="2490788" y="850900"/>
          <p14:tracePt t="10671" x="2478088" y="850900"/>
          <p14:tracePt t="10747" x="2465388" y="850900"/>
          <p14:tracePt t="10767" x="2452688" y="850900"/>
          <p14:tracePt t="10773" x="2441575" y="850900"/>
          <p14:tracePt t="10783" x="2428875" y="850900"/>
          <p14:tracePt t="11030" x="2416175" y="863600"/>
          <p14:tracePt t="11039" x="2416175" y="889000"/>
          <p14:tracePt t="11079" x="2416175" y="912813"/>
          <p14:tracePt t="11089" x="2416175" y="963613"/>
          <p14:tracePt t="11095" x="2416175" y="989013"/>
          <p14:tracePt t="11109" x="2416175" y="1014413"/>
          <p14:tracePt t="11413" x="2416175" y="1025525"/>
          <p14:tracePt t="11418" x="2403475" y="1025525"/>
          <p14:tracePt t="11436" x="2378075" y="1038225"/>
          <p14:tracePt t="11445" x="2365375" y="1038225"/>
          <p14:tracePt t="11453" x="2328863" y="1050925"/>
          <p14:tracePt t="11469" x="2316163" y="1063625"/>
          <p14:tracePt t="11475" x="2278063" y="1076325"/>
          <p14:tracePt t="11485" x="2239963" y="1101725"/>
          <p14:tracePt t="11499" x="2203450" y="1125538"/>
          <p14:tracePt t="11503" x="2178050" y="1138238"/>
          <p14:tracePt t="11509" x="2165350" y="1150938"/>
          <p14:tracePt t="11515" x="2152650" y="1163638"/>
          <p14:tracePt t="11525" x="2139950" y="1163638"/>
          <p14:tracePt t="11767" x="2127250" y="1201738"/>
          <p14:tracePt t="11777" x="2103438" y="1227138"/>
          <p14:tracePt t="11787" x="2052638" y="1276350"/>
          <p14:tracePt t="11791" x="2027238" y="1314450"/>
          <p14:tracePt t="11802" x="2003425" y="1339850"/>
          <p14:tracePt t="11818" x="2003425" y="1350963"/>
          <p14:tracePt t="11863" x="1990725" y="1350963"/>
          <p14:tracePt t="12261" x="1990725" y="1363663"/>
          <p14:tracePt t="12271" x="1990725" y="1376363"/>
          <p14:tracePt t="12287" x="1990725" y="1401763"/>
          <p14:tracePt t="12291" x="2078038" y="1427163"/>
          <p14:tracePt t="12301" x="2190750" y="1439863"/>
          <p14:tracePt t="12311" x="2278063" y="1476375"/>
          <p14:tracePt t="12318" x="2378075" y="1514475"/>
          <p14:tracePt t="12327" x="2452688" y="1514475"/>
          <p14:tracePt t="12331" x="2541588" y="1563688"/>
          <p14:tracePt t="12342" x="2578100" y="1563688"/>
          <p14:tracePt t="12352" x="2616200" y="1563688"/>
          <p14:tracePt t="12357" x="2641600" y="1576388"/>
          <p14:tracePt t="12368" x="2654300" y="1576388"/>
          <p14:tracePt t="12427" x="2667000" y="1576388"/>
          <p14:tracePt t="13220" x="2667000" y="1589088"/>
          <p14:tracePt t="13239" x="2667000" y="1527175"/>
          <p14:tracePt t="13245" x="2667000" y="1450975"/>
          <p14:tracePt t="13255" x="2667000" y="1339850"/>
          <p14:tracePt t="13259" x="2667000" y="1238250"/>
          <p14:tracePt t="13269" x="2667000" y="1163638"/>
          <p14:tracePt t="13279" x="2667000" y="1089025"/>
          <p14:tracePt t="13285" x="2654300" y="1050925"/>
          <p14:tracePt t="13311" x="2641600" y="1025525"/>
          <p14:tracePt t="13319" x="2628900" y="1025525"/>
          <p14:tracePt t="13325" x="2628900" y="1014413"/>
          <p14:tracePt t="13335" x="2616200" y="1014413"/>
          <p14:tracePt t="13345" x="2590800" y="989013"/>
          <p14:tracePt t="13350" x="2565400" y="950913"/>
          <p14:tracePt t="13355" x="2516188" y="925513"/>
          <p14:tracePt t="13366" x="2516188" y="912813"/>
          <p14:tracePt t="13375" x="2490788" y="901700"/>
          <p14:tracePt t="13382" x="2465388" y="889000"/>
          <p14:tracePt t="13391" x="2441575" y="876300"/>
          <p14:tracePt t="13395" x="2416175" y="876300"/>
          <p14:tracePt t="13405" x="2416175" y="863600"/>
          <p14:tracePt t="13411" x="2390775" y="863600"/>
          <p14:tracePt t="13421" x="2365375" y="850900"/>
          <p14:tracePt t="13432" x="2352675" y="838200"/>
          <p14:tracePt t="13439" x="2339975" y="838200"/>
          <p14:tracePt t="13462" x="2316163" y="838200"/>
          <p14:tracePt t="13463" x="2316163" y="825500"/>
          <p14:tracePt t="13475" x="2303463" y="825500"/>
          <p14:tracePt t="13567" x="2278063" y="838200"/>
          <p14:tracePt t="13577" x="2265363" y="925513"/>
          <p14:tracePt t="13581" x="2252663" y="1014413"/>
          <p14:tracePt t="13591" x="2252663" y="1125538"/>
          <p14:tracePt t="13601" x="2252663" y="1301750"/>
          <p14:tracePt t="13613" x="2252663" y="1463675"/>
          <p14:tracePt t="13621" x="2265363" y="1614488"/>
          <p14:tracePt t="13627" x="2303463" y="1739900"/>
          <p14:tracePt t="13639" x="2339975" y="1827213"/>
          <p14:tracePt t="13643" x="2378075" y="1914525"/>
          <p14:tracePt t="13657" x="2416175" y="1978025"/>
          <p14:tracePt t="13663" x="2441575" y="2001838"/>
          <p14:tracePt t="13667" x="2478088" y="2027238"/>
          <p14:tracePt t="13683" x="2490788" y="2052638"/>
          <p14:tracePt t="13687" x="2503488" y="2052638"/>
          <p14:tracePt t="13703" x="2541588" y="2065338"/>
          <p14:tracePt t="13713" x="2554288" y="2065338"/>
          <p14:tracePt t="13723" x="2565400" y="2065338"/>
          <p14:tracePt t="13727" x="2578100" y="2065338"/>
          <p14:tracePt t="13743" x="2603500" y="2065338"/>
          <p14:tracePt t="13753" x="2654300" y="2001838"/>
          <p14:tracePt t="13759" x="2678113" y="1927225"/>
          <p14:tracePt t="13769" x="2690813" y="1865313"/>
          <p14:tracePt t="13779" x="2716213" y="1789113"/>
          <p14:tracePt t="13785" x="2728913" y="1727200"/>
          <p14:tracePt t="13795" x="2741613" y="1689100"/>
          <p14:tracePt t="13800" x="2754313" y="1639888"/>
          <p14:tracePt t="13809" x="2754313" y="1614488"/>
          <p14:tracePt t="13819" x="2754313" y="1576388"/>
          <p14:tracePt t="13825" x="2778125" y="1514475"/>
          <p14:tracePt t="13835" x="2778125" y="1450975"/>
          <p14:tracePt t="13839" x="2778125" y="1389063"/>
          <p14:tracePt t="13851" x="2778125" y="1314450"/>
          <p14:tracePt t="13861" x="2778125" y="1250950"/>
          <p14:tracePt t="13866" x="2778125" y="1214438"/>
          <p14:tracePt t="13875" x="2778125" y="1163638"/>
          <p14:tracePt t="13882" x="2741613" y="1114425"/>
          <p14:tracePt t="13891" x="2741613" y="1089025"/>
          <p14:tracePt t="13902" x="2728913" y="1076325"/>
          <p14:tracePt t="13915" x="2703513" y="1063625"/>
          <p14:tracePt t="13932" x="2667000" y="1038225"/>
          <p14:tracePt t="13941" x="2628900" y="1001713"/>
          <p14:tracePt t="13945" x="2603500" y="989013"/>
          <p14:tracePt t="13955" x="2554288" y="963613"/>
          <p14:tracePt t="13967" x="2528888" y="963613"/>
          <p14:tracePt t="13971" x="2516188" y="950913"/>
          <p14:tracePt t="13982" x="2503488" y="938213"/>
          <p14:tracePt t="13987" x="2478088" y="925513"/>
          <p14:tracePt t="13998" x="2465388" y="912813"/>
          <p14:tracePt t="14001" x="2452688" y="912813"/>
          <p14:tracePt t="14048" x="2441575" y="912813"/>
          <p14:tracePt t="14061" x="2428875" y="912813"/>
          <p14:tracePt t="14071" x="2403475" y="912813"/>
          <p14:tracePt t="14077" x="2378075" y="912813"/>
          <p14:tracePt t="14087" x="2365375" y="925513"/>
          <p14:tracePt t="14099" x="2365375" y="950913"/>
          <p14:tracePt t="14101" x="2339975" y="963613"/>
          <p14:tracePt t="14111" x="2339975" y="989013"/>
          <p14:tracePt t="14117" x="2328863" y="1014413"/>
          <p14:tracePt t="14127" x="2316163" y="1050925"/>
          <p14:tracePt t="14137" x="2316163" y="1076325"/>
          <p14:tracePt t="14141" x="2316163" y="1101725"/>
          <p14:tracePt t="14151" x="2316163" y="1114425"/>
          <p14:tracePt t="14157" x="2316163" y="1138238"/>
          <p14:tracePt t="14167" x="2316163" y="1176338"/>
          <p14:tracePt t="14177" x="2316163" y="1201738"/>
          <p14:tracePt t="14183" x="2316163" y="1227138"/>
          <p14:tracePt t="14191" x="2316163" y="1250950"/>
          <p14:tracePt t="14198" x="2316163" y="1276350"/>
          <p14:tracePt t="14213" x="2316163" y="1301750"/>
          <p14:tracePt t="14223" x="2339975" y="1314450"/>
          <p14:tracePt t="14237" x="2339975" y="1339850"/>
          <p14:tracePt t="14249" x="2378075" y="1363663"/>
          <p14:tracePt t="14253" x="2378075" y="1389063"/>
          <p14:tracePt t="14263" x="2390775" y="1401763"/>
          <p14:tracePt t="14273" x="2403475" y="1414463"/>
          <p14:tracePt t="14279" x="2416175" y="1414463"/>
          <p14:tracePt t="14293" x="2428875" y="1439863"/>
          <p14:tracePt t="14303" x="2441575" y="1439863"/>
          <p14:tracePt t="14313" x="2452688" y="1439863"/>
          <p14:tracePt t="14319" x="2490788" y="1476375"/>
          <p14:tracePt t="14329" x="2503488" y="1476375"/>
          <p14:tracePt t="14339" x="2503488" y="1489075"/>
          <p14:tracePt t="14345" x="2516188" y="1501775"/>
          <p14:tracePt t="14366" x="2528888" y="1501775"/>
          <p14:tracePt t="14369" x="2541588" y="1501775"/>
          <p14:tracePt t="14379" x="2554288" y="1514475"/>
          <p14:tracePt t="14450" x="2578100" y="1514475"/>
          <p14:tracePt t="15041" x="2590800" y="1527175"/>
          <p14:tracePt t="15051" x="2603500" y="1539875"/>
          <p14:tracePt t="15061" x="2690813" y="1601788"/>
          <p14:tracePt t="15065" x="2767013" y="1663700"/>
          <p14:tracePt t="15075" x="2828925" y="1727200"/>
          <p14:tracePt t="15082" x="2867025" y="1765300"/>
          <p14:tracePt t="15091" x="2890838" y="1789113"/>
          <p14:tracePt t="16059" x="2890838" y="1814513"/>
          <p14:tracePt t="16069" x="2890838" y="1827213"/>
          <p14:tracePt t="16073" x="2867025" y="1839913"/>
          <p14:tracePt t="16083" x="2854325" y="1839913"/>
          <p14:tracePt t="16089" x="2841625" y="1839913"/>
          <p14:tracePt t="16099" x="2841625" y="1852613"/>
          <p14:tracePt t="16231" x="2828925" y="1852613"/>
          <p14:tracePt t="16246" x="2803525" y="1852613"/>
          <p14:tracePt t="16255" x="2790825" y="1852613"/>
          <p14:tracePt t="16307" x="2778125" y="1852613"/>
          <p14:tracePt t="16321" x="2754313" y="1852613"/>
          <p14:tracePt t="16331" x="2741613" y="1852613"/>
          <p14:tracePt t="16347" x="2728913" y="1852613"/>
          <p14:tracePt t="16357" x="2703513" y="1852613"/>
          <p14:tracePt t="16559" x="2703513" y="1839913"/>
          <p14:tracePt t="16583" x="2716213" y="1839913"/>
          <p14:tracePt t="16589" x="2728913" y="1839913"/>
          <p14:tracePt t="16599" x="2741613" y="1839913"/>
          <p14:tracePt t="16609" x="2767013" y="1839913"/>
          <p14:tracePt t="16615" x="2778125" y="1852613"/>
          <p14:tracePt t="16630" x="2790825" y="1852613"/>
          <p14:tracePt t="16639" x="2816225" y="1865313"/>
          <p14:tracePt t="16669" x="2828925" y="1865313"/>
          <p14:tracePt t="16685" x="2854325" y="1865313"/>
          <p14:tracePt t="16689" x="2879725" y="1865313"/>
          <p14:tracePt t="16699" x="2903538" y="1876425"/>
          <p14:tracePt t="16709" x="2916238" y="1876425"/>
          <p14:tracePt t="16715" x="2928938" y="1889125"/>
          <p14:tracePt t="16725" x="2954338" y="1889125"/>
          <p14:tracePt t="16739" x="2979738" y="1901825"/>
          <p14:tracePt t="17991" x="2979738" y="1914525"/>
          <p14:tracePt t="18001" x="3003550" y="1989138"/>
          <p14:tracePt t="18012" x="3054350" y="2078038"/>
          <p14:tracePt t="18015" x="3116263" y="2214563"/>
          <p14:tracePt t="18025" x="3128963" y="2265363"/>
          <p14:tracePt t="18031" x="3167063" y="2314575"/>
          <p14:tracePt t="18051" x="3167063" y="2327275"/>
          <p14:tracePt t="18657" x="3154363" y="2265363"/>
          <p14:tracePt t="18661" x="3116263" y="2190750"/>
          <p14:tracePt t="18675" x="3079750" y="2114550"/>
          <p14:tracePt t="18681" x="3054350" y="2039938"/>
          <p14:tracePt t="18687" x="3041650" y="2014538"/>
          <p14:tracePt t="18701" x="3028950" y="1989138"/>
          <p14:tracePt t="18707" x="3016250" y="1978025"/>
          <p14:tracePt t="18712" x="3016250" y="1965325"/>
          <p14:tracePt t="18717" x="3016250" y="1952625"/>
          <p14:tracePt t="18728" x="3003550" y="1939925"/>
          <p14:tracePt t="18737" x="2992438" y="1927225"/>
          <p14:tracePt t="18741" x="2979738" y="1889125"/>
          <p14:tracePt t="18751" x="2954338" y="1876425"/>
          <p14:tracePt t="18757" x="2954338" y="1865313"/>
          <p14:tracePt t="18778" x="2941638" y="1852613"/>
          <p14:tracePt t="18817" x="2928938" y="1852613"/>
          <p14:tracePt t="18828" x="2916238" y="1839913"/>
          <p14:tracePt t="21131" x="2954338" y="1865313"/>
          <p14:tracePt t="21143" x="3016250" y="1914525"/>
          <p14:tracePt t="21147" x="3116263" y="1965325"/>
          <p14:tracePt t="21158" x="3192463" y="1989138"/>
          <p14:tracePt t="21163" x="3205163" y="1989138"/>
          <p14:tracePt t="21173" x="3241675" y="2014538"/>
          <p14:tracePt t="21179" x="3292475" y="2027238"/>
          <p14:tracePt t="21189" x="3354388" y="2027238"/>
          <p14:tracePt t="21199" x="3429000" y="2065338"/>
          <p14:tracePt t="21203" x="3454400" y="2065338"/>
          <p14:tracePt t="21213" x="3492500" y="2078038"/>
          <p14:tracePt t="21275" x="3505200" y="2078038"/>
          <p14:tracePt t="21279" x="3530600" y="2089150"/>
          <p14:tracePt t="21289" x="3605213" y="2114550"/>
          <p14:tracePt t="21299" x="3679825" y="2127250"/>
          <p14:tracePt t="21305" x="3830638" y="2165350"/>
          <p14:tracePt t="21315" x="3917950" y="2165350"/>
          <p14:tracePt t="21319" x="4017963" y="2190750"/>
          <p14:tracePt t="21329" x="4092575" y="2201863"/>
          <p14:tracePt t="21411" x="4117975" y="2201863"/>
          <p14:tracePt t="21415" x="4156075" y="2201863"/>
          <p14:tracePt t="21426" x="4217988" y="2201863"/>
          <p14:tracePt t="21431" x="4268788" y="2201863"/>
          <p14:tracePt t="21442" x="4281488" y="2201863"/>
          <p14:tracePt t="21451" x="4305300" y="2201863"/>
          <p14:tracePt t="21455" x="4418013" y="2201863"/>
          <p14:tracePt t="21465" x="4518025" y="2201863"/>
          <p14:tracePt t="21471" x="4606925" y="2190750"/>
          <p14:tracePt t="21481" x="4668838" y="2190750"/>
          <p14:tracePt t="21638" x="4719638" y="2190750"/>
          <p14:tracePt t="21647" x="4743450" y="2178050"/>
          <p14:tracePt t="21657" x="4794250" y="2178050"/>
          <p14:tracePt t="21663" x="4832350" y="2178050"/>
          <p14:tracePt t="21674" x="4881563" y="2178050"/>
          <p14:tracePt t="21677" x="4956175" y="2178050"/>
          <p14:tracePt t="21687" x="4994275" y="2178050"/>
          <p14:tracePt t="21697" x="5045075" y="2178050"/>
          <p14:tracePt t="21703" x="5081588" y="2178050"/>
          <p14:tracePt t="21713" x="5106988" y="2178050"/>
          <p14:tracePt t="21717" x="5145088" y="2178050"/>
          <p14:tracePt t="21727" x="5181600" y="2178050"/>
          <p14:tracePt t="21737" x="5245100" y="2178050"/>
          <p14:tracePt t="21743" x="5319713" y="2178050"/>
          <p14:tracePt t="21753" x="5357813" y="2178050"/>
          <p14:tracePt t="21758" x="5407025" y="2178050"/>
          <p14:tracePt t="21779" x="5432425" y="2178050"/>
          <p14:tracePt t="21809" x="5483225" y="2178050"/>
          <p14:tracePt t="21819" x="5545138" y="2178050"/>
          <p14:tracePt t="21824" x="5632450" y="2178050"/>
          <p14:tracePt t="21833" x="5745163" y="2178050"/>
          <p14:tracePt t="21840" x="5821363" y="2178050"/>
          <p14:tracePt t="21849" x="5883275" y="2178050"/>
          <p14:tracePt t="21859" x="5921375" y="2178050"/>
          <p14:tracePt t="21865" x="5957888" y="2178050"/>
          <p14:tracePt t="21875" x="5983288" y="2178050"/>
          <p14:tracePt t="21879" x="6008688" y="2178050"/>
          <p14:tracePt t="21899" x="6021388" y="2178050"/>
          <p14:tracePt t="21905" x="6034088" y="2178050"/>
          <p14:tracePt t="22017" x="6045200" y="2178050"/>
          <p14:tracePt t="22026" x="6083300" y="2178050"/>
          <p14:tracePt t="22035" x="6108700" y="2178050"/>
          <p14:tracePt t="22042" x="6183313" y="2178050"/>
          <p14:tracePt t="22051" x="6259513" y="2178050"/>
          <p14:tracePt t="22061" x="6359525" y="2190750"/>
          <p14:tracePt t="22065" x="6396038" y="2190750"/>
          <p14:tracePt t="22075" x="6434138" y="2190750"/>
          <p14:tracePt t="22081" x="6459538" y="2190750"/>
          <p14:tracePt t="22092" x="6472238" y="2201863"/>
          <p14:tracePt t="24017" x="6446838" y="2201863"/>
          <p14:tracePt t="24099" x="6434138" y="2201863"/>
          <p14:tracePt t="24109" x="6396038" y="2201863"/>
          <p14:tracePt t="24119" x="6383338" y="2201863"/>
          <p14:tracePt t="24123" x="6370638" y="2201863"/>
          <p14:tracePt t="24133" x="6321425" y="2201863"/>
          <p14:tracePt t="24140" x="6234113" y="2201863"/>
          <p14:tracePt t="24149" x="6183313" y="2201863"/>
          <p14:tracePt t="24159" x="6134100" y="2239963"/>
          <p14:tracePt t="24206" x="6108700" y="2252663"/>
          <p14:tracePt t="24235" x="6096000" y="2252663"/>
          <p14:tracePt t="24241" x="6057900" y="2252663"/>
          <p14:tracePt t="24259" x="6021388" y="2265363"/>
          <p14:tracePt t="24265" x="5957888" y="2265363"/>
          <p14:tracePt t="24275" x="5921375" y="2265363"/>
          <p14:tracePt t="24279" x="5857875" y="2265363"/>
          <p14:tracePt t="24290" x="5795963" y="2252663"/>
          <p14:tracePt t="24299" x="5770563" y="2252663"/>
          <p14:tracePt t="24306" x="5732463" y="2239963"/>
          <p14:tracePt t="24315" x="5695950" y="2227263"/>
          <p14:tracePt t="24329" x="5683250" y="2227263"/>
          <p14:tracePt t="24340" x="5657850" y="2227263"/>
          <p14:tracePt t="24345" x="5645150" y="2227263"/>
          <p14:tracePt t="24356" x="5619750" y="2227263"/>
          <p14:tracePt t="24359" x="5570538" y="2227263"/>
          <p14:tracePt t="24372" x="5507038" y="2227263"/>
          <p14:tracePt t="24381" x="5457825" y="2227263"/>
          <p14:tracePt t="24385" x="5357813" y="2227263"/>
          <p14:tracePt t="24395" x="5207000" y="2227263"/>
          <p14:tracePt t="24402" x="5068888" y="2239963"/>
          <p14:tracePt t="24411" x="4932363" y="2252663"/>
          <p14:tracePt t="24422" x="4781550" y="2327275"/>
          <p14:tracePt t="24425" x="4606925" y="2365375"/>
          <p14:tracePt t="24435" x="4481513" y="2414588"/>
          <p14:tracePt t="24441" x="4330700" y="2478088"/>
          <p14:tracePt t="24451" x="4192588" y="2527300"/>
          <p14:tracePt t="24461" x="4081463" y="2552700"/>
          <p14:tracePt t="24465" x="3905250" y="2603500"/>
          <p14:tracePt t="24475" x="3743325" y="2640013"/>
          <p14:tracePt t="24481" x="3517900" y="2703513"/>
          <p14:tracePt t="24491" x="3292475" y="2740025"/>
          <p14:tracePt t="24501" x="3054350" y="2790825"/>
          <p14:tracePt t="24507" x="2854325" y="2790825"/>
          <p14:tracePt t="24517" x="2667000" y="2790825"/>
          <p14:tracePt t="24521" x="2528888" y="2790825"/>
          <p14:tracePt t="24531" x="2390775" y="2790825"/>
          <p14:tracePt t="24541" x="2278063" y="2790825"/>
          <p14:tracePt t="24547" x="2216150" y="2790825"/>
          <p14:tracePt t="24557" x="2178050" y="2790825"/>
          <p14:tracePt t="24561" x="2152650" y="2803525"/>
          <p14:tracePt t="24572" x="2139950" y="2803525"/>
          <p14:tracePt t="24587" x="2127250" y="2803525"/>
          <p14:tracePt t="24597" x="2090738" y="2828925"/>
          <p14:tracePt t="24603" x="2065338" y="2828925"/>
          <p14:tracePt t="24613" x="2014538" y="2840038"/>
          <p14:tracePt t="24623" x="1952625" y="2852738"/>
          <p14:tracePt t="24627" x="1839913" y="2890838"/>
          <p14:tracePt t="24638" x="1701800" y="2928938"/>
          <p14:tracePt t="24643" x="1589088" y="2941638"/>
          <p14:tracePt t="24653" x="1514475" y="2965450"/>
          <p14:tracePt t="24663" x="1452563" y="2965450"/>
          <p14:tracePt t="24667" x="1439863" y="2965450"/>
          <p14:tracePt t="24677" x="1414463" y="2965450"/>
          <p14:tracePt t="26131" x="1414463" y="2952750"/>
          <p14:tracePt t="26141" x="1501775" y="2852738"/>
          <p14:tracePt t="26147" x="1665288" y="2627313"/>
          <p14:tracePt t="26157" x="1890713" y="2314575"/>
          <p14:tracePt t="26167" x="2252663" y="1839913"/>
          <p14:tracePt t="26172" x="2590800" y="1363663"/>
          <p14:tracePt t="26181" x="2890838" y="1038225"/>
          <p14:tracePt t="26188" x="3079750" y="788988"/>
          <p14:tracePt t="26197" x="3128963" y="712788"/>
          <p14:tracePt t="26208" x="3154363" y="688975"/>
          <p14:tracePt t="26213" x="3154363" y="676275"/>
          <p14:tracePt t="26227" x="3179763" y="650875"/>
          <p14:tracePt t="26238" x="3179763" y="612775"/>
          <p14:tracePt t="26247" x="3205163" y="588963"/>
          <p14:tracePt t="26253" x="3216275" y="576263"/>
          <p14:tracePt t="26445" x="3216275" y="663575"/>
          <p14:tracePt t="26454" x="3167063" y="801688"/>
          <p14:tracePt t="26465" x="3103563" y="976313"/>
          <p14:tracePt t="26470" x="3067050" y="1089025"/>
          <p14:tracePt t="26479" x="3028950" y="1176338"/>
          <p14:tracePt t="26485" x="3003550" y="1289050"/>
          <p14:tracePt t="26495" x="2992438" y="1350963"/>
          <p14:tracePt t="26505" x="2954338" y="1427163"/>
          <p14:tracePt t="26509" x="2941638" y="1476375"/>
          <p14:tracePt t="26520" x="2928938" y="1527175"/>
          <p14:tracePt t="26525" x="2903538" y="1576388"/>
          <p14:tracePt t="26535" x="2890838" y="1601788"/>
          <p14:tracePt t="26549" x="2890838" y="1614488"/>
          <p14:tracePt t="26582" x="2879725" y="1639888"/>
          <p14:tracePt t="26592" x="2867025" y="1689100"/>
          <p14:tracePt t="26596" x="2841625" y="1727200"/>
          <p14:tracePt t="26608" x="2841625" y="1765300"/>
          <p14:tracePt t="26612" x="2841625" y="1814513"/>
          <p14:tracePt t="26631" x="2841625" y="1839913"/>
          <p14:tracePt t="26702" x="2841625" y="1852613"/>
          <p14:tracePt t="26723" x="2841625" y="1865313"/>
          <p14:tracePt t="26727" x="2841625" y="1876425"/>
          <p14:tracePt t="26738" x="2841625" y="1889125"/>
          <p14:tracePt t="26742" x="2828925" y="1901825"/>
          <p14:tracePt t="26752" x="2828925" y="1927225"/>
          <p14:tracePt t="26761" x="2828925" y="1952625"/>
          <p14:tracePt t="26767" x="2816225" y="1989138"/>
          <p14:tracePt t="26778" x="2816225" y="2001838"/>
          <p14:tracePt t="26782" x="2816225" y="2014538"/>
          <p14:tracePt t="26792" x="2816225" y="2027238"/>
          <p14:tracePt t="26802" x="2790825" y="2052638"/>
          <p14:tracePt t="26817" x="2790825" y="2065338"/>
          <p14:tracePt t="26831" x="2790825" y="2078038"/>
          <p14:tracePt t="26841" x="2790825" y="2089150"/>
          <p14:tracePt t="26847" x="2778125" y="2101850"/>
          <p14:tracePt t="26858" x="2767013" y="2114550"/>
          <p14:tracePt t="26864" x="2767013" y="2127250"/>
          <p14:tracePt t="26875" x="2754313" y="2139950"/>
          <p14:tracePt t="26888" x="2741613" y="2165350"/>
          <p14:tracePt t="26904" x="2728913" y="2165350"/>
          <p14:tracePt t="26923" x="2716213" y="2178050"/>
          <p14:tracePt t="26959" x="2716213" y="2190750"/>
          <p14:tracePt t="30005" x="2690813" y="2190750"/>
          <p14:tracePt t="30015" x="2654300" y="2190750"/>
          <p14:tracePt t="30025" x="2641600" y="2190750"/>
          <p14:tracePt t="30051" x="2628900" y="2190750"/>
          <p14:tracePt t="30061" x="2616200" y="2190750"/>
          <p14:tracePt t="30071" x="2616200" y="2201863"/>
          <p14:tracePt t="30075" x="2603500" y="2201863"/>
          <p14:tracePt t="30085" x="2603500" y="2214563"/>
          <p14:tracePt t="30091" x="2590800" y="2214563"/>
          <p14:tracePt t="30111" x="2578100" y="2227263"/>
          <p14:tracePt t="30115" x="2565400" y="2239963"/>
          <p14:tracePt t="30125" x="2541588" y="2290763"/>
          <p14:tracePt t="30131" x="2516188" y="2303463"/>
          <p14:tracePt t="30141" x="2503488" y="2314575"/>
          <p14:tracePt t="30152" x="2490788" y="2352675"/>
          <p14:tracePt t="30157" x="2490788" y="2378075"/>
          <p14:tracePt t="30168" x="2478088" y="2378075"/>
          <p14:tracePt t="30171" x="2478088" y="2390775"/>
          <p14:tracePt t="30181" x="2465388" y="2414588"/>
          <p14:tracePt t="30191" x="2452688" y="2427288"/>
          <p14:tracePt t="30197" x="2452688" y="2439988"/>
          <p14:tracePt t="30207" x="2452688" y="2452688"/>
          <p14:tracePt t="30211" x="2441575" y="2465388"/>
          <p14:tracePt t="30231" x="2441575" y="2478088"/>
          <p14:tracePt t="30237" x="2441575" y="2490788"/>
          <p14:tracePt t="30251" x="2428875" y="2516188"/>
          <p14:tracePt t="30273" x="2428875" y="2527300"/>
          <p14:tracePt t="30287" x="2416175" y="2552700"/>
          <p14:tracePt t="30307" x="2416175" y="2578100"/>
          <p14:tracePt t="34327" x="2390775" y="2640013"/>
          <p14:tracePt t="34337" x="2352675" y="2740025"/>
          <p14:tracePt t="34343" x="2290763" y="2803525"/>
          <p14:tracePt t="34353" x="2278063" y="2816225"/>
          <p14:tracePt t="34364" x="2278063" y="2840038"/>
          <p14:tracePt t="34383" x="2265363" y="2852738"/>
          <p14:tracePt t="34393" x="2252663" y="2865438"/>
          <p14:tracePt t="34401" x="2239963" y="2890838"/>
          <p14:tracePt t="34407" x="2216150" y="2903538"/>
          <p14:tracePt t="34417" x="2216150" y="2916238"/>
          <p14:tracePt t="34427" x="2203450" y="2916238"/>
          <p14:tracePt t="34513" x="2190750" y="2916238"/>
          <p14:tracePt t="34623" x="2190750" y="2928938"/>
          <p14:tracePt t="34639" x="2165350" y="2952750"/>
          <p14:tracePt t="34651" x="2152650" y="2952750"/>
          <p14:tracePt t="34665" x="2139950" y="2965450"/>
          <p14:tracePt t="35679" x="2165350" y="2965450"/>
          <p14:tracePt t="35689" x="2190750" y="2965450"/>
          <p14:tracePt t="35696" x="2228850" y="2952750"/>
          <p14:tracePt t="35705" x="2239963" y="2952750"/>
          <p14:tracePt t="35709" x="2252663" y="2941638"/>
          <p14:tracePt t="35739" x="2265363" y="2941638"/>
          <p14:tracePt t="35749" x="2278063" y="2941638"/>
          <p14:tracePt t="35755" x="2290763" y="2928938"/>
          <p14:tracePt t="35769" x="2316163" y="2916238"/>
          <p14:tracePt t="35805" x="2328863" y="2916238"/>
          <p14:tracePt t="35981" x="2352675" y="2916238"/>
          <p14:tracePt t="36547" x="2352675" y="2928938"/>
          <p14:tracePt t="36885" x="2339975" y="2928938"/>
          <p14:tracePt t="36903" x="2328863" y="2928938"/>
          <p14:tracePt t="36910" x="2328863" y="2941638"/>
          <p14:tracePt t="36949" x="2303463" y="2941638"/>
          <p14:tracePt t="36963" x="2303463" y="2952750"/>
          <p14:tracePt t="37271" x="2290763" y="2952750"/>
          <p14:tracePt t="37273" x="2239963" y="2840038"/>
          <p14:tracePt t="37283" x="2239963" y="2828925"/>
          <p14:tracePt t="37495" x="2127250" y="3154363"/>
          <p14:tracePt t="37505" x="2039938" y="3341688"/>
          <p14:tracePt t="37509" x="2027238" y="3341688"/>
          <p14:tracePt t="37535" x="2052638" y="3341688"/>
          <p14:tracePt t="37545" x="2078038" y="3341688"/>
          <p14:tracePt t="37551" x="2116138" y="3341688"/>
          <p14:tracePt t="37561" x="2178050" y="3341688"/>
          <p14:tracePt t="37571" x="2228850" y="3341688"/>
          <p14:tracePt t="37576" x="2265363" y="3367088"/>
          <p14:tracePt t="37585" x="2290763" y="3367088"/>
          <p14:tracePt t="37601" x="2316163" y="3367088"/>
          <p14:tracePt t="37665" x="2328863" y="3367088"/>
          <p14:tracePt t="37678" x="2339975" y="3390900"/>
          <p14:tracePt t="37681" x="2390775" y="3416300"/>
          <p14:tracePt t="37692" x="2428875" y="3416300"/>
          <p14:tracePt t="37697" x="2503488" y="3454400"/>
          <p14:tracePt t="37707" x="2603500" y="3490913"/>
          <p14:tracePt t="37717" x="2690813" y="3490913"/>
          <p14:tracePt t="37721" x="2778125" y="3516313"/>
          <p14:tracePt t="37731" x="2816225" y="3529013"/>
          <p14:tracePt t="37737" x="2854325" y="3541713"/>
          <p14:tracePt t="37747" x="2879725" y="3541713"/>
          <p14:tracePt t="37757" x="2903538" y="3541713"/>
          <p14:tracePt t="37773" x="2928938" y="3541713"/>
          <p14:tracePt t="37797" x="2941638" y="3554413"/>
          <p14:tracePt t="37807" x="2954338" y="3554413"/>
          <p14:tracePt t="37813" x="2979738" y="3554413"/>
          <p14:tracePt t="37823" x="2992438" y="3554413"/>
          <p14:tracePt t="37827" x="3028950" y="3554413"/>
          <p14:tracePt t="37837" x="3079750" y="3554413"/>
          <p14:tracePt t="37847" x="3154363" y="3554413"/>
          <p14:tracePt t="37863" x="3192463" y="3554413"/>
          <p14:tracePt t="37867" x="3205163" y="3541713"/>
          <p14:tracePt t="37877" x="3228975" y="3541713"/>
          <p14:tracePt t="37887" x="3241675" y="3541713"/>
          <p14:tracePt t="37894" x="3254375" y="3529013"/>
          <p14:tracePt t="37903" x="3292475" y="3516313"/>
          <p14:tracePt t="37909" x="3305175" y="3516313"/>
          <p14:tracePt t="37919" x="3317875" y="3503613"/>
          <p14:tracePt t="37943" x="3328988" y="3503613"/>
          <p14:tracePt t="37960" x="3354388" y="3490913"/>
          <p14:tracePt t="37963" x="3405188" y="3454400"/>
          <p14:tracePt t="37973" x="3429000" y="3429000"/>
          <p14:tracePt t="37983" x="3454400" y="3390900"/>
          <p14:tracePt t="37989" x="3467100" y="3367088"/>
          <p14:tracePt t="37999" x="3479800" y="3367088"/>
          <p14:tracePt t="38003" x="3505200" y="3341688"/>
          <p14:tracePt t="38023" x="3505200" y="3328988"/>
          <p14:tracePt t="38035" x="3530600" y="3303588"/>
          <p14:tracePt t="38039" x="3541713" y="3290888"/>
          <p14:tracePt t="38049" x="3554413" y="3267075"/>
          <p14:tracePt t="38065" x="3579813" y="3254375"/>
          <p14:tracePt t="38076" x="3579813" y="3241675"/>
          <p14:tracePt t="38079" x="3579813" y="3228975"/>
          <p14:tracePt t="38099" x="3579813" y="3216275"/>
          <p14:tracePt t="38115" x="3579813" y="3203575"/>
          <p14:tracePt t="38129" x="3592513" y="3203575"/>
          <p14:tracePt t="38151" x="3605213" y="3190875"/>
          <p14:tracePt t="38155" x="3605213" y="3178175"/>
          <p14:tracePt t="38181" x="3617913" y="3165475"/>
          <p14:tracePt t="38185" x="3630613" y="3141663"/>
          <p14:tracePt t="38195" x="3654425" y="3116263"/>
          <p14:tracePt t="38205" x="3654425" y="3103563"/>
          <p14:tracePt t="38221" x="3667125" y="3090863"/>
          <p14:tracePt t="38235" x="3679825" y="3078163"/>
          <p14:tracePt t="38311" x="3679825" y="3065463"/>
          <p14:tracePt t="38317" x="3679825" y="3054350"/>
          <p14:tracePt t="38327" x="3692525" y="3028950"/>
          <p14:tracePt t="38331" x="3705225" y="3003550"/>
          <p14:tracePt t="38342" x="3730625" y="2990850"/>
          <p14:tracePt t="38351" x="3743325" y="2941638"/>
          <p14:tracePt t="38357" x="3756025" y="2941638"/>
          <p14:tracePt t="38367" x="3756025" y="2928938"/>
          <p14:tracePt t="38373" x="3756025" y="2916238"/>
          <p14:tracePt t="38383" x="3767138" y="2916238"/>
          <p14:tracePt t="38509" x="3779838" y="2916238"/>
          <p14:tracePt t="38533" x="3792538" y="2916238"/>
          <p14:tracePt t="38549" x="3817938" y="2916238"/>
          <p14:tracePt t="38560" x="3830638" y="2928938"/>
          <p14:tracePt t="38569" x="3843338" y="2928938"/>
          <p14:tracePt t="38576" x="3843338" y="2941638"/>
          <p14:tracePt t="38589" x="3856038" y="2941638"/>
          <p14:tracePt t="38599" x="3867150" y="2952750"/>
          <p14:tracePt t="38669" x="3879850" y="2952750"/>
          <p14:tracePt t="38685" x="3892550" y="2965450"/>
          <p14:tracePt t="38701" x="3905250" y="2965450"/>
          <p14:tracePt t="38711" x="3917950" y="2965450"/>
          <p14:tracePt t="38871" x="3930650" y="2965450"/>
          <p14:tracePt t="39583" x="3930650" y="2952750"/>
          <p14:tracePt t="39603" x="3930650" y="2941638"/>
          <p14:tracePt t="39607" x="3917950" y="2941638"/>
          <p14:tracePt t="39617" x="3905250" y="2941638"/>
          <p14:tracePt t="39623" x="3892550" y="2928938"/>
          <p14:tracePt t="39643" x="3879850" y="2916238"/>
          <p14:tracePt t="39739" x="3879850" y="2903538"/>
          <p14:tracePt t="39849" x="3879850" y="2878138"/>
          <p14:tracePt t="39859" x="3879850" y="2865438"/>
          <p14:tracePt t="39871" x="3905250" y="2840038"/>
          <p14:tracePt t="39875" x="3917950" y="2803525"/>
          <p14:tracePt t="39885" x="3979863" y="2740025"/>
          <p14:tracePt t="39892" x="4030663" y="2716213"/>
          <p14:tracePt t="39901" x="4092575" y="2652713"/>
          <p14:tracePt t="39911" x="4117975" y="2616200"/>
          <p14:tracePt t="39915" x="4143375" y="2578100"/>
          <p14:tracePt t="39926" x="4181475" y="2540000"/>
          <p14:tracePt t="39931" x="4192588" y="2503488"/>
          <p14:tracePt t="39942" x="4205288" y="2490788"/>
          <p14:tracePt t="39951" x="4217988" y="2452688"/>
          <p14:tracePt t="39958" x="4217988" y="2414588"/>
          <p14:tracePt t="39976" x="4217988" y="2327275"/>
          <p14:tracePt t="39981" x="4217988" y="2290763"/>
          <p14:tracePt t="39992" x="4217988" y="2201863"/>
          <p14:tracePt t="39997" x="4217988" y="2178050"/>
          <p14:tracePt t="40007" x="4205288" y="2127250"/>
          <p14:tracePt t="40011" x="4156075" y="2078038"/>
          <p14:tracePt t="40021" x="4130675" y="2065338"/>
          <p14:tracePt t="40031" x="4105275" y="2039938"/>
          <p14:tracePt t="40037" x="4081463" y="2027238"/>
          <p14:tracePt t="40047" x="4068763" y="2014538"/>
          <p14:tracePt t="40061" x="4056063" y="2001838"/>
          <p14:tracePt t="40071" x="4030663" y="2001838"/>
          <p14:tracePt t="40093" x="4005263" y="2001838"/>
          <p14:tracePt t="40097" x="3979863" y="2001838"/>
          <p14:tracePt t="40107" x="3930650" y="2001838"/>
          <p14:tracePt t="40117" x="3867150" y="2027238"/>
          <p14:tracePt t="40124" x="3792538" y="2101850"/>
          <p14:tracePt t="40133" x="3730625" y="2201863"/>
          <p14:tracePt t="40137" x="3667125" y="2327275"/>
          <p14:tracePt t="40147" x="3630613" y="2439988"/>
          <p14:tracePt t="40158" x="3554413" y="2578100"/>
          <p14:tracePt t="40163" x="3530600" y="2728913"/>
          <p14:tracePt t="40173" x="3505200" y="2865438"/>
          <p14:tracePt t="40177" x="3505200" y="3028950"/>
          <p14:tracePt t="40187" x="3505200" y="3178175"/>
          <p14:tracePt t="40197" x="3505200" y="3303588"/>
          <p14:tracePt t="40203" x="3505200" y="3367088"/>
          <p14:tracePt t="40214" x="3517900" y="3403600"/>
          <p14:tracePt t="40219" x="3530600" y="3441700"/>
          <p14:tracePt t="40239" x="3554413" y="3441700"/>
          <p14:tracePt t="40243" x="3592513" y="3454400"/>
          <p14:tracePt t="40253" x="3643313" y="3454400"/>
          <p14:tracePt t="40259" x="3756025" y="3454400"/>
          <p14:tracePt t="40269" x="3867150" y="3429000"/>
          <p14:tracePt t="40279" x="3956050" y="3378200"/>
          <p14:tracePt t="40283" x="4043363" y="3303588"/>
          <p14:tracePt t="40293" x="4156075" y="3216275"/>
          <p14:tracePt t="40299" x="4217988" y="3116263"/>
          <p14:tracePt t="40309" x="4305300" y="2990850"/>
          <p14:tracePt t="40319" x="4368800" y="2840038"/>
          <p14:tracePt t="40325" x="4381500" y="2740025"/>
          <p14:tracePt t="40335" x="4406900" y="2678113"/>
          <p14:tracePt t="40340" x="4406900" y="2578100"/>
          <p14:tracePt t="40349" x="4406900" y="2516188"/>
          <p14:tracePt t="40359" x="4394200" y="2478088"/>
          <p14:tracePt t="40365" x="4356100" y="2452688"/>
          <p14:tracePt t="40375" x="4318000" y="2403475"/>
          <p14:tracePt t="40379" x="4268788" y="2352675"/>
          <p14:tracePt t="40390" x="4205288" y="2290763"/>
          <p14:tracePt t="40399" x="4156075" y="2278063"/>
          <p14:tracePt t="40405" x="4105275" y="2227263"/>
          <p14:tracePt t="40415" x="4056063" y="2201863"/>
          <p14:tracePt t="40419" x="3992563" y="2178050"/>
          <p14:tracePt t="40431" x="3917950" y="2165350"/>
          <p14:tracePt t="40440" x="3856038" y="2165350"/>
          <p14:tracePt t="40445" x="3792538" y="2165350"/>
          <p14:tracePt t="40455" x="3730625" y="2165350"/>
          <p14:tracePt t="40461" x="3679825" y="2165350"/>
          <p14:tracePt t="40471" x="3605213" y="2165350"/>
          <p14:tracePt t="40481" x="3541713" y="2165350"/>
          <p14:tracePt t="40485" x="3479800" y="2165350"/>
          <p14:tracePt t="40495" x="3405188" y="2152650"/>
          <p14:tracePt t="40501" x="3305175" y="2127250"/>
          <p14:tracePt t="40511" x="3216275" y="2078038"/>
          <p14:tracePt t="40521" x="3092450" y="2001838"/>
          <p14:tracePt t="40525" x="2992438" y="1965325"/>
          <p14:tracePt t="40535" x="2879725" y="1901825"/>
          <p14:tracePt t="40542" x="2778125" y="1839913"/>
          <p14:tracePt t="40551" x="2667000" y="1801813"/>
          <p14:tracePt t="40561" x="2578100" y="1752600"/>
          <p14:tracePt t="40567" x="2516188" y="1714500"/>
          <p14:tracePt t="40577" x="2490788" y="1689100"/>
          <p14:tracePt t="40581" x="2452688" y="1663700"/>
          <p14:tracePt t="40592" x="2403475" y="1627188"/>
          <p14:tracePt t="40601" x="2390775" y="1627188"/>
          <p14:tracePt t="40608" x="2365375" y="1601788"/>
          <p14:tracePt t="40617" x="2352675" y="1601788"/>
          <p14:tracePt t="40621" x="2339975" y="1589088"/>
          <p14:tracePt t="40633" x="2328863" y="1576388"/>
          <p14:tracePt t="40647" x="2303463" y="1563688"/>
          <p14:tracePt t="40658" x="2290763" y="1539875"/>
          <p14:tracePt t="40663" x="2252663" y="1501775"/>
          <p14:tracePt t="40673" x="2216150" y="1463675"/>
          <p14:tracePt t="40683" x="2152650" y="1427163"/>
          <p14:tracePt t="40687" x="2116138" y="1389063"/>
          <p14:tracePt t="40697" x="2090738" y="1363663"/>
          <p14:tracePt t="40703" x="2065338" y="1350963"/>
          <p14:tracePt t="40713" x="2065338" y="1339850"/>
          <p14:tracePt t="40724" x="2039938" y="1339850"/>
          <p14:tracePt t="40727" x="2039938" y="1327150"/>
          <p14:tracePt t="40769" x="2039938" y="1301750"/>
          <p14:tracePt t="40803" x="2039938" y="1289050"/>
          <p14:tracePt t="40903" x="2039938" y="1276350"/>
          <p14:tracePt t="40919" x="2052638" y="1289050"/>
          <p14:tracePt t="40945" x="2065338" y="1301750"/>
          <p14:tracePt t="40956" x="2116138" y="1339850"/>
          <p14:tracePt t="40960" x="2139950" y="1363663"/>
          <p14:tracePt t="40969" x="2178050" y="1389063"/>
          <p14:tracePt t="40979" x="2216150" y="1401763"/>
          <p14:tracePt t="40985" x="2228850" y="1414463"/>
          <p14:tracePt t="41025" x="2239963" y="1414463"/>
          <p14:tracePt t="41065" x="2252663" y="1427163"/>
          <p14:tracePt t="41127" x="2265363" y="1427163"/>
          <p14:tracePt t="41717" x="2278063" y="1476375"/>
          <p14:tracePt t="41722" x="2303463" y="1576388"/>
          <p14:tracePt t="41731" x="2365375" y="1676400"/>
          <p14:tracePt t="41737" x="2390775" y="1739900"/>
          <p14:tracePt t="41747" x="2403475" y="1801813"/>
          <p14:tracePt t="41757" x="2403475" y="1852613"/>
          <p14:tracePt t="41761" x="2403475" y="1914525"/>
          <p14:tracePt t="41772" x="2428875" y="2039938"/>
          <p14:tracePt t="41777" x="2441575" y="2139950"/>
          <p14:tracePt t="41787" x="2465388" y="2252663"/>
          <p14:tracePt t="41797" x="2465388" y="2378075"/>
          <p14:tracePt t="41801" x="2503488" y="2490788"/>
          <p14:tracePt t="41811" x="2503488" y="2616200"/>
          <p14:tracePt t="41817" x="2516188" y="2703513"/>
          <p14:tracePt t="41827" x="2541588" y="2765425"/>
          <p14:tracePt t="41837" x="2541588" y="2828925"/>
          <p14:tracePt t="41843" x="2554288" y="2865438"/>
          <p14:tracePt t="41853" x="2565400" y="2890838"/>
          <p14:tracePt t="41857" x="2578100" y="2928938"/>
          <p14:tracePt t="41867" x="2590800" y="2941638"/>
          <p14:tracePt t="41877" x="2603500" y="2965450"/>
          <p14:tracePt t="41883" x="2603500" y="2978150"/>
          <p14:tracePt t="41893" x="2641600" y="3028950"/>
          <p14:tracePt t="41897" x="2678113" y="3065463"/>
          <p14:tracePt t="41909" x="2716213" y="3090863"/>
          <p14:tracePt t="41919" x="2754313" y="3128963"/>
          <p14:tracePt t="41933" x="2767013" y="3141663"/>
          <p14:tracePt t="41940" x="2803525" y="3154363"/>
          <p14:tracePt t="41974" x="2841625" y="3154363"/>
          <p14:tracePt t="42049" x="2854325" y="3154363"/>
          <p14:tracePt t="42065" x="2867025" y="3154363"/>
          <p14:tracePt t="42075" x="2879725" y="3154363"/>
          <p14:tracePt t="42079" x="2890838" y="3154363"/>
          <p14:tracePt t="42090" x="2903538" y="3154363"/>
          <p14:tracePt t="42095" x="2903538" y="3141663"/>
          <p14:tracePt t="42106" x="2916238" y="3116263"/>
          <p14:tracePt t="42119" x="2916238" y="3078163"/>
          <p14:tracePt t="42129" x="2916238" y="3041650"/>
          <p14:tracePt t="42135" x="2916238" y="2978150"/>
          <p14:tracePt t="42145" x="2916238" y="2916238"/>
          <p14:tracePt t="42156" x="2916238" y="2803525"/>
          <p14:tracePt t="42161" x="2916238" y="2728913"/>
          <p14:tracePt t="42172" x="2916238" y="2640013"/>
          <p14:tracePt t="42175" x="2890838" y="2540000"/>
          <p14:tracePt t="42185" x="2890838" y="2503488"/>
          <p14:tracePt t="42195" x="2890838" y="2478088"/>
          <p14:tracePt t="42201" x="2890838" y="2452688"/>
          <p14:tracePt t="42211" x="2879725" y="2427288"/>
          <p14:tracePt t="42215" x="2879725" y="2378075"/>
          <p14:tracePt t="42225" x="2867025" y="2352675"/>
          <p14:tracePt t="42235" x="2867025" y="2327275"/>
          <p14:tracePt t="42241" x="2854325" y="2290763"/>
          <p14:tracePt t="42251" x="2841625" y="2252663"/>
          <p14:tracePt t="42255" x="2828925" y="2227263"/>
          <p14:tracePt t="42265" x="2816225" y="2165350"/>
          <p14:tracePt t="42275" x="2790825" y="2127250"/>
          <p14:tracePt t="42281" x="2790825" y="2089150"/>
          <p14:tracePt t="42291" x="2778125" y="2052638"/>
          <p14:tracePt t="42295" x="2767013" y="2014538"/>
          <p14:tracePt t="42307" x="2741613" y="1978025"/>
          <p14:tracePt t="42317" x="2741613" y="1965325"/>
          <p14:tracePt t="42331" x="2728913" y="1952625"/>
          <p14:tracePt t="42357" x="2703513" y="1939925"/>
          <p14:tracePt t="42361" x="2703513" y="1927225"/>
          <p14:tracePt t="42372" x="2690813" y="1927225"/>
          <p14:tracePt t="42381" x="2678113" y="1927225"/>
          <p14:tracePt t="42387" x="2667000" y="1914525"/>
          <p14:tracePt t="42397" x="2654300" y="1914525"/>
          <p14:tracePt t="42407" x="2641600" y="1914525"/>
          <p14:tracePt t="42413" x="2628900" y="1914525"/>
          <p14:tracePt t="42423" x="2616200" y="1914525"/>
          <p14:tracePt t="42438" x="2603500" y="1914525"/>
          <p14:tracePt t="42447" x="2578100" y="1914525"/>
          <p14:tracePt t="42453" x="2578100" y="1952625"/>
          <p14:tracePt t="42463" x="2541588" y="2027238"/>
          <p14:tracePt t="42467" x="2516188" y="2101850"/>
          <p14:tracePt t="42477" x="2503488" y="2190750"/>
          <p14:tracePt t="42489" x="2503488" y="2290763"/>
          <p14:tracePt t="42493" x="2478088" y="2403475"/>
          <p14:tracePt t="42503" x="2478088" y="2503488"/>
          <p14:tracePt t="42509" x="2478088" y="2603500"/>
          <p14:tracePt t="42519" x="2478088" y="2703513"/>
          <p14:tracePt t="42529" x="2478088" y="2790825"/>
          <p14:tracePt t="42533" x="2478088" y="2840038"/>
          <p14:tracePt t="42543" x="2478088" y="2916238"/>
          <p14:tracePt t="42549" x="2503488" y="2965450"/>
          <p14:tracePt t="42559" x="2516188" y="3028950"/>
          <p14:tracePt t="42569" x="2565400" y="3065463"/>
          <p14:tracePt t="42573" x="2578100" y="3103563"/>
          <p14:tracePt t="42583" x="2628900" y="3165475"/>
          <p14:tracePt t="42590" x="2678113" y="3216275"/>
          <p14:tracePt t="42599" x="2767013" y="3267075"/>
          <p14:tracePt t="42609" x="2816225" y="3303588"/>
          <p14:tracePt t="42613" x="2879725" y="3341688"/>
          <p14:tracePt t="42623" x="2903538" y="3367088"/>
          <p14:tracePt t="42639" x="2928938" y="3367088"/>
          <p14:tracePt t="42675" x="2941638" y="3367088"/>
          <p14:tracePt t="42689" x="2979738" y="3367088"/>
          <p14:tracePt t="42699" x="2992438" y="3367088"/>
          <p14:tracePt t="42706" x="3016250" y="3341688"/>
          <p14:tracePt t="42715" x="3016250" y="3328988"/>
          <p14:tracePt t="42719" x="3041650" y="3316288"/>
          <p14:tracePt t="42730" x="3041650" y="3290888"/>
          <p14:tracePt t="42739" x="3054350" y="3267075"/>
          <p14:tracePt t="42745" x="3067050" y="3241675"/>
          <p14:tracePt t="42756" x="3067050" y="3203575"/>
          <p14:tracePt t="42761" x="3067050" y="3165475"/>
          <p14:tracePt t="42772" x="3067050" y="3103563"/>
          <p14:tracePt t="42781" x="3067050" y="3041650"/>
          <p14:tracePt t="42785" x="3067050" y="2965450"/>
          <p14:tracePt t="42795" x="3067050" y="2903538"/>
          <p14:tracePt t="42801" x="3041650" y="2865438"/>
          <p14:tracePt t="42811" x="2992438" y="2778125"/>
          <p14:tracePt t="42821" x="2967038" y="2752725"/>
          <p14:tracePt t="42825" x="2890838" y="2665413"/>
          <p14:tracePt t="42835" x="2841625" y="2627313"/>
          <p14:tracePt t="42845" x="2778125" y="2565400"/>
          <p14:tracePt t="42850" x="2716213" y="2516188"/>
          <p14:tracePt t="42861" x="2641600" y="2478088"/>
          <p14:tracePt t="42867" x="2590800" y="2439988"/>
          <p14:tracePt t="42881" x="2541588" y="2414588"/>
          <p14:tracePt t="42885" x="2503488" y="2378075"/>
          <p14:tracePt t="42901" x="2490788" y="2378075"/>
          <p14:tracePt t="42951" x="2478088" y="2378075"/>
          <p14:tracePt t="42958" x="2465388" y="2378075"/>
          <p14:tracePt t="42977" x="2452688" y="2378075"/>
          <p14:tracePt t="42983" x="2452688" y="2390775"/>
          <p14:tracePt t="42993" x="2452688" y="2439988"/>
          <p14:tracePt t="42997" x="2452688" y="2478088"/>
          <p14:tracePt t="43007" x="2452688" y="2527300"/>
          <p14:tracePt t="43018" x="2452688" y="2565400"/>
          <p14:tracePt t="43023" x="2490788" y="2652713"/>
          <p14:tracePt t="43033" x="2503488" y="2690813"/>
          <p14:tracePt t="43038" x="2554288" y="2752725"/>
          <p14:tracePt t="43047" x="2565400" y="2790825"/>
          <p14:tracePt t="43057" x="2603500" y="2816225"/>
          <p14:tracePt t="43063" x="2616200" y="2852738"/>
          <p14:tracePt t="43073" x="2628900" y="2852738"/>
          <p14:tracePt t="43079" x="2628900" y="2865438"/>
          <p14:tracePt t="43099" x="2641600" y="2865438"/>
          <p14:tracePt t="43170" x="2654300" y="2865438"/>
          <p14:tracePt t="48399" x="2654300" y="2890838"/>
          <p14:tracePt t="48409" x="2654300" y="2928938"/>
          <p14:tracePt t="48415" x="2641600" y="2978150"/>
          <p14:tracePt t="48425" x="2578100" y="3041650"/>
          <p14:tracePt t="48429" x="2528888" y="3103563"/>
          <p14:tracePt t="48439" x="2490788" y="3141663"/>
          <p14:tracePt t="48449" x="2452688" y="3190875"/>
          <p14:tracePt t="48455" x="2441575" y="3203575"/>
          <p14:tracePt t="48466" x="2441575" y="3216275"/>
          <p14:tracePt t="48469" x="2428875" y="3216275"/>
          <p14:tracePt t="48481" x="2416175" y="3228975"/>
          <p14:tracePt t="49125" x="2403475" y="3228975"/>
          <p14:tracePt t="49181" x="2390775" y="3228975"/>
          <p14:tracePt t="49197" x="2378075" y="3228975"/>
          <p14:tracePt t="49271" x="2365375" y="3228975"/>
          <p14:tracePt t="49281" x="2352675" y="3228975"/>
          <p14:tracePt t="49287" x="2316163" y="3228975"/>
          <p14:tracePt t="49297" x="2265363" y="3228975"/>
          <p14:tracePt t="49307" x="2228850" y="3228975"/>
          <p14:tracePt t="49313" x="2216150" y="3228975"/>
          <p14:tracePt t="49323" x="2190750" y="3228975"/>
          <p14:tracePt t="49353" x="2178050" y="3228975"/>
          <p14:tracePt t="49655" x="2203450" y="3216275"/>
          <p14:tracePt t="49671" x="2239963" y="3216275"/>
          <p14:tracePt t="49681" x="2303463" y="3216275"/>
          <p14:tracePt t="49685" x="2328863" y="3216275"/>
          <p14:tracePt t="49695" x="2390775" y="3203575"/>
          <p14:tracePt t="49705" x="2452688" y="3203575"/>
          <p14:tracePt t="49711" x="2516188" y="3203575"/>
          <p14:tracePt t="49721" x="2554288" y="3203575"/>
          <p14:tracePt t="49725" x="2616200" y="3178175"/>
          <p14:tracePt t="49735" x="2690813" y="3178175"/>
          <p14:tracePt t="49745" x="2754313" y="3165475"/>
          <p14:tracePt t="49751" x="2828925" y="3141663"/>
          <p14:tracePt t="49761" x="2890838" y="3141663"/>
          <p14:tracePt t="49766" x="2954338" y="3141663"/>
          <p14:tracePt t="49775" x="2979738" y="3128963"/>
          <p14:tracePt t="49791" x="3003550" y="3128963"/>
          <p14:tracePt t="50507" x="3003550" y="3054350"/>
          <p14:tracePt t="50513" x="2979738" y="2928938"/>
          <p14:tracePt t="50523" x="2967038" y="2840038"/>
          <p14:tracePt t="50527" x="2928938" y="2740025"/>
          <p14:tracePt t="50537" x="2903538" y="2665413"/>
          <p14:tracePt t="50547" x="2890838" y="2603500"/>
          <p14:tracePt t="50553" x="2854325" y="2516188"/>
          <p14:tracePt t="50564" x="2828925" y="2427288"/>
          <p14:tracePt t="50567" x="2803525" y="2303463"/>
          <p14:tracePt t="50577" x="2778125" y="2165350"/>
          <p14:tracePt t="50589" x="2716213" y="2065338"/>
          <p14:tracePt t="50593" x="2678113" y="1989138"/>
          <p14:tracePt t="50603" x="2667000" y="1914525"/>
          <p14:tracePt t="50609" x="2641600" y="1852613"/>
          <p14:tracePt t="50619" x="2628900" y="1801813"/>
          <p14:tracePt t="50629" x="2628900" y="1776413"/>
          <p14:tracePt t="50633" x="2628900" y="1739900"/>
          <p14:tracePt t="50643" x="2616200" y="1714500"/>
          <p14:tracePt t="50649" x="2616200" y="1701800"/>
          <p14:tracePt t="50753" x="2603500" y="1689100"/>
          <p14:tracePt t="50780" x="2565400" y="1689100"/>
          <p14:tracePt t="50783" x="2541588" y="1689100"/>
          <p14:tracePt t="50795" x="2503488" y="1676400"/>
          <p14:tracePt t="50799" x="2465388" y="1652588"/>
          <p14:tracePt t="50809" x="2428875" y="1652588"/>
          <p14:tracePt t="50819" x="2403475" y="1639888"/>
          <p14:tracePt t="50825" x="2365375" y="1627188"/>
          <p14:tracePt t="50835" x="2339975" y="1627188"/>
          <p14:tracePt t="50839" x="2316163" y="1614488"/>
          <p14:tracePt t="50849" x="2290763" y="1601788"/>
          <p14:tracePt t="50865" x="2265363" y="1601788"/>
          <p14:tracePt t="50875" x="2252663" y="1601788"/>
          <p14:tracePt t="50879" x="2239963" y="1601788"/>
          <p14:tracePt t="50889" x="2228850" y="1601788"/>
          <p14:tracePt t="50899" x="2203450" y="1601788"/>
          <p14:tracePt t="50905" x="2139950" y="1601788"/>
          <p14:tracePt t="50915" x="2127250" y="1601788"/>
          <p14:tracePt t="50919" x="2103438" y="1601788"/>
          <p14:tracePt t="50930" x="2090738" y="1601788"/>
          <p14:tracePt t="50945" x="2078038" y="1601788"/>
          <p14:tracePt t="50955" x="2065338" y="1601788"/>
          <p14:tracePt t="50971" x="2039938" y="1601788"/>
          <p14:tracePt t="50981" x="2027238" y="1601788"/>
          <p14:tracePt t="50985" x="2003425" y="1601788"/>
          <p14:tracePt t="50995" x="1978025" y="1601788"/>
          <p14:tracePt t="51005" x="1965325" y="1601788"/>
          <p14:tracePt t="51012" x="1952625" y="1589088"/>
          <p14:tracePt t="51167" x="1978025" y="1589088"/>
          <p14:tracePt t="51173" x="2039938" y="1601788"/>
          <p14:tracePt t="51183" x="2078038" y="1614488"/>
          <p14:tracePt t="51187" x="2127250" y="1639888"/>
          <p14:tracePt t="51198" x="2165350" y="1663700"/>
          <p14:tracePt t="51207" x="2178050" y="1663700"/>
          <p14:tracePt t="51214" x="2216150" y="1676400"/>
          <p14:tracePt t="51227" x="2239963" y="1676400"/>
          <p14:tracePt t="51237" x="2278063" y="1676400"/>
          <p14:tracePt t="51248" x="2290763" y="1676400"/>
          <p14:tracePt t="51253" x="2303463" y="1689100"/>
          <p14:tracePt t="51264" x="2303463" y="1701800"/>
          <p14:tracePt t="51267" x="2328863" y="1701800"/>
          <p14:tracePt t="51289" x="2339975" y="1714500"/>
          <p14:tracePt t="51309" x="2352675" y="1714500"/>
          <p14:tracePt t="51323" x="2365375" y="1714500"/>
          <p14:tracePt t="51330" x="2403475" y="1727200"/>
          <p14:tracePt t="51339" x="2428875" y="1739900"/>
          <p14:tracePt t="51349" x="2441575" y="1739900"/>
          <p14:tracePt t="51364" x="2452688" y="1739900"/>
          <p14:tracePt t="51393" x="2465388" y="1739900"/>
          <p14:tracePt t="51399" x="2478088" y="1739900"/>
          <p14:tracePt t="51413" x="2490788" y="1739900"/>
          <p14:tracePt t="51425" x="2503488" y="1752600"/>
          <p14:tracePt t="51435" x="2554288" y="1752600"/>
          <p14:tracePt t="51439" x="2578100" y="1765300"/>
          <p14:tracePt t="51449" x="2628900" y="1776413"/>
          <p14:tracePt t="51455" x="2678113" y="1814513"/>
          <p14:tracePt t="51465" x="2690813" y="1814513"/>
          <p14:tracePt t="51471" x="2703513" y="1814513"/>
          <p14:tracePt t="51491" x="2716213" y="1814513"/>
          <p14:tracePt t="51496" x="2741613" y="1814513"/>
          <p14:tracePt t="51505" x="2778125" y="1827213"/>
          <p14:tracePt t="51511" x="2828925" y="1827213"/>
          <p14:tracePt t="51521" x="2890838" y="1827213"/>
          <p14:tracePt t="51531" x="2941638" y="1827213"/>
          <p14:tracePt t="51537" x="2992438" y="1827213"/>
          <p14:tracePt t="51547" x="3016250" y="1827213"/>
          <p14:tracePt t="51551" x="3028950" y="1827213"/>
          <p14:tracePt t="51561" x="3054350" y="1827213"/>
          <p14:tracePt t="51571" x="3067050" y="1827213"/>
          <p14:tracePt t="51607" x="3079750" y="1827213"/>
          <p14:tracePt t="51713" x="3092450" y="1827213"/>
          <p14:tracePt t="51719" x="3103563" y="1827213"/>
          <p14:tracePt t="51733" x="3116263" y="1827213"/>
          <p14:tracePt t="51899" x="3128963" y="1827213"/>
          <p14:tracePt t="52389" x="3092450" y="1827213"/>
          <p14:tracePt t="52393" x="2903538" y="1839913"/>
          <p14:tracePt t="52403" x="2667000" y="1889125"/>
          <p14:tracePt t="52409" x="2428875" y="1901825"/>
          <p14:tracePt t="52419" x="2014538" y="2014538"/>
          <p14:tracePt t="52430" x="1790700" y="2065338"/>
          <p14:tracePt t="52435" x="1552575" y="2127250"/>
          <p14:tracePt t="52446" x="1439863" y="2178050"/>
          <p14:tracePt t="52449" x="1339850" y="2201863"/>
          <p14:tracePt t="52459" x="1314450" y="2201863"/>
          <p14:tracePt t="52469" x="1276350" y="2201863"/>
          <p14:tracePt t="52585" x="1263650" y="2214563"/>
          <p14:tracePt t="52641" x="1263650" y="2227263"/>
          <p14:tracePt t="52651" x="1289050" y="2227263"/>
          <p14:tracePt t="52661" x="1314450" y="2227263"/>
          <p14:tracePt t="52665" x="1376363" y="2239963"/>
          <p14:tracePt t="52675" x="1439863" y="2252663"/>
          <p14:tracePt t="52681" x="1514475" y="2265363"/>
          <p14:tracePt t="52691" x="1552575" y="2265363"/>
          <p14:tracePt t="52701" x="1614488" y="2290763"/>
          <p14:tracePt t="52707" x="1714500" y="2290763"/>
          <p14:tracePt t="52717" x="1778000" y="2303463"/>
          <p14:tracePt t="52721" x="1852613" y="2303463"/>
          <p14:tracePt t="52731" x="1927225" y="2314575"/>
          <p14:tracePt t="52741" x="1990725" y="2314575"/>
          <p14:tracePt t="52747" x="2039938" y="2314575"/>
          <p14:tracePt t="52757" x="2090738" y="2314575"/>
          <p14:tracePt t="52762" x="2178050" y="2314575"/>
          <p14:tracePt t="52773" x="2228850" y="2314575"/>
          <p14:tracePt t="52783" x="2303463" y="2314575"/>
          <p14:tracePt t="52787" x="2352675" y="2314575"/>
          <p14:tracePt t="52797" x="2390775" y="2314575"/>
          <p14:tracePt t="52803" x="2416175" y="2314575"/>
          <p14:tracePt t="52813" x="2441575" y="2314575"/>
          <p14:tracePt t="52823" x="2465388" y="2314575"/>
          <p14:tracePt t="52827" x="2490788" y="2314575"/>
          <p14:tracePt t="52837" x="2516188" y="2314575"/>
          <p14:tracePt t="52867" x="2528888" y="2314575"/>
          <p14:tracePt t="52933" x="2541588" y="2314575"/>
          <p14:tracePt t="52939" x="2578100" y="2314575"/>
          <p14:tracePt t="52949" x="2603500" y="2303463"/>
          <p14:tracePt t="52953" x="2616200" y="2265363"/>
          <p14:tracePt t="52964" x="2667000" y="2239963"/>
          <p14:tracePt t="52973" x="2678113" y="2214563"/>
          <p14:tracePt t="52980" x="2703513" y="2178050"/>
          <p14:tracePt t="52989" x="2728913" y="2152650"/>
          <p14:tracePt t="52996" x="2741613" y="2139950"/>
          <p14:tracePt t="53005" x="2767013" y="2127250"/>
          <p14:tracePt t="53015" x="2767013" y="2114550"/>
          <p14:tracePt t="53019" x="2803525" y="2078038"/>
          <p14:tracePt t="53030" x="2816225" y="2065338"/>
          <p14:tracePt t="53035" x="2828925" y="2052638"/>
          <p14:tracePt t="53046" x="2841625" y="2039938"/>
          <p14:tracePt t="53055" x="2854325" y="2027238"/>
          <p14:tracePt t="53059" x="2879725" y="1989138"/>
          <p14:tracePt t="53085" x="2890838" y="1978025"/>
          <p14:tracePt t="53109" x="2903538" y="1952625"/>
          <p14:tracePt t="53115" x="2916238" y="1952625"/>
          <p14:tracePt t="53135" x="2941638" y="1939925"/>
          <p14:tracePt t="53165" x="2941638" y="1927225"/>
          <p14:tracePt t="54553" x="2941638" y="2014538"/>
          <p14:tracePt t="54563" x="2903538" y="2152650"/>
          <p14:tracePt t="54567" x="2854325" y="2290763"/>
          <p14:tracePt t="54578" x="2767013" y="2465388"/>
          <p14:tracePt t="54587" x="2741613" y="2603500"/>
          <p14:tracePt t="54594" x="2678113" y="2740025"/>
          <p14:tracePt t="54603" x="2641600" y="2890838"/>
          <p14:tracePt t="54607" x="2603500" y="3054350"/>
          <p14:tracePt t="54617" x="2565400" y="3165475"/>
          <p14:tracePt t="54628" x="2565400" y="3254375"/>
          <p14:tracePt t="54633" x="2528888" y="3354388"/>
          <p14:tracePt t="54643" x="2528888" y="3429000"/>
          <p14:tracePt t="54649" x="2528888" y="3490913"/>
          <p14:tracePt t="54660" x="2503488" y="3567113"/>
          <p14:tracePt t="54670" x="2503488" y="3629025"/>
          <p14:tracePt t="54673" x="2503488" y="3667125"/>
          <p14:tracePt t="54683" x="2490788" y="3703638"/>
          <p14:tracePt t="54689" x="2490788" y="3741738"/>
          <p14:tracePt t="54699" x="2478088" y="3767138"/>
          <p14:tracePt t="54711" x="2478088" y="3779838"/>
          <p14:tracePt t="54713" x="2465388" y="3803650"/>
          <p14:tracePt t="54723" x="2452688" y="3841750"/>
          <p14:tracePt t="54729" x="2441575" y="3854450"/>
          <p14:tracePt t="54739" x="2441575" y="3867150"/>
          <p14:tracePt t="54750" x="2441575" y="3879850"/>
          <p14:tracePt t="54755" x="2428875" y="3879850"/>
          <p14:tracePt t="54769" x="2428875" y="3892550"/>
          <p14:tracePt t="54829" x="2416175" y="3905250"/>
          <p14:tracePt t="54881" x="2403475" y="3905250"/>
          <p14:tracePt t="54891" x="2378075" y="3905250"/>
          <p14:tracePt t="54905" x="2339975" y="3867150"/>
          <p14:tracePt t="54915" x="2265363" y="3754438"/>
          <p14:tracePt t="54921" x="2228850" y="3679825"/>
          <p14:tracePt t="54931" x="2216150" y="3590925"/>
          <p14:tracePt t="54941" x="2190750" y="3503613"/>
          <p14:tracePt t="54945" x="2178050" y="3454400"/>
          <p14:tracePt t="54962" x="2178050" y="3303588"/>
          <p14:tracePt t="54971" x="2178050" y="3203575"/>
          <p14:tracePt t="54981" x="2178050" y="3128963"/>
          <p14:tracePt t="54987" x="2178050" y="3054350"/>
          <p14:tracePt t="54997" x="2178050" y="2978150"/>
          <p14:tracePt t="55001" x="2178050" y="2952750"/>
          <p14:tracePt t="55011" x="2178050" y="2928938"/>
          <p14:tracePt t="55021" x="2178050" y="2916238"/>
          <p14:tracePt t="55028" x="2178050" y="2903538"/>
          <p14:tracePt t="55037" x="2178050" y="2890838"/>
          <p14:tracePt t="55071" x="2190750" y="2878138"/>
          <p14:tracePt t="55273" x="2190750" y="2928938"/>
          <p14:tracePt t="55283" x="2190750" y="2978150"/>
          <p14:tracePt t="55289" x="2178050" y="3016250"/>
          <p14:tracePt t="55299" x="2178050" y="3065463"/>
          <p14:tracePt t="55303" x="2178050" y="3103563"/>
          <p14:tracePt t="55313" x="2178050" y="3154363"/>
          <p14:tracePt t="55323" x="2178050" y="3190875"/>
          <p14:tracePt t="55329" x="2178050" y="3216275"/>
          <p14:tracePt t="55340" x="2178050" y="3241675"/>
          <p14:tracePt t="55345" x="2178050" y="3290888"/>
          <p14:tracePt t="55365" x="2178050" y="3303588"/>
          <p14:tracePt t="55399" x="2178050" y="3316288"/>
          <p14:tracePt t="55501" x="2190750" y="3316288"/>
          <p14:tracePt t="55505" x="2216150" y="3316288"/>
          <p14:tracePt t="55515" x="2252663" y="3316288"/>
          <p14:tracePt t="55525" x="2303463" y="3316288"/>
          <p14:tracePt t="55531" x="2365375" y="3316288"/>
          <p14:tracePt t="55541" x="2403475" y="3316288"/>
          <p14:tracePt t="55545" x="2503488" y="3316288"/>
          <p14:tracePt t="55555" x="2554288" y="3328988"/>
          <p14:tracePt t="55567" x="2616200" y="3354388"/>
          <p14:tracePt t="55571" x="2678113" y="3354388"/>
          <p14:tracePt t="55581" x="2703513" y="3367088"/>
          <p14:tracePt t="55587" x="2716213" y="3367088"/>
          <p14:tracePt t="55597" x="2754313" y="3367088"/>
          <p14:tracePt t="55637" x="2767013" y="3367088"/>
          <p14:tracePt t="55919" x="2778125" y="3367088"/>
          <p14:tracePt t="55925" x="2778125" y="3267075"/>
          <p14:tracePt t="55935" x="2778125" y="3116263"/>
          <p14:tracePt t="55939" x="2778125" y="2941638"/>
          <p14:tracePt t="55949" x="2778125" y="2752725"/>
          <p14:tracePt t="55961" x="2778125" y="2590800"/>
          <p14:tracePt t="55965" x="2778125" y="2427288"/>
          <p14:tracePt t="55976" x="2778125" y="2303463"/>
          <p14:tracePt t="55979" x="2778125" y="2227263"/>
          <p14:tracePt t="55992" x="2778125" y="2165350"/>
          <p14:tracePt t="56005" x="2778125" y="2139950"/>
          <p14:tracePt t="56010" x="2767013" y="2114550"/>
          <p14:tracePt t="56055" x="2767013" y="2101850"/>
          <p14:tracePt t="56171" x="2754313" y="2101850"/>
          <p14:tracePt t="56185" x="2741613" y="2101850"/>
          <p14:tracePt t="56201" x="2703513" y="2078038"/>
          <p14:tracePt t="56211" x="2703513" y="2065338"/>
          <p14:tracePt t="56221" x="2690813" y="2052638"/>
          <p14:tracePt t="56277" x="2678113" y="2052638"/>
          <p14:tracePt t="56281" x="2667000" y="2039938"/>
          <p14:tracePt t="56292" x="2654300" y="2039938"/>
          <p14:tracePt t="56303" x="2641600" y="2027238"/>
          <p14:tracePt t="56307" x="2628900" y="2014538"/>
          <p14:tracePt t="56317" x="2616200" y="2001838"/>
          <p14:tracePt t="56333" x="2603500" y="2001838"/>
          <p14:tracePt t="56353" x="2590800" y="2001838"/>
          <p14:tracePt t="56439" x="2590800" y="1989138"/>
          <p14:tracePt t="56463" x="2590800" y="1978025"/>
          <p14:tracePt t="56475" x="2578100" y="1965325"/>
          <p14:tracePt t="56519" x="2565400" y="1965325"/>
          <p14:tracePt t="56529" x="2554288" y="1952625"/>
          <p14:tracePt t="56601" x="2541588" y="1952625"/>
          <p14:tracePt t="56605" x="2528888" y="1939925"/>
          <p14:tracePt t="56615" x="2490788" y="1901825"/>
          <p14:tracePt t="56621" x="2465388" y="1901825"/>
          <p14:tracePt t="56631" x="2441575" y="1876425"/>
          <p14:tracePt t="56676" x="2428875" y="1876425"/>
          <p14:tracePt t="56691" x="2416175" y="1865313"/>
          <p14:tracePt t="56695" x="2403475" y="1865313"/>
          <p14:tracePt t="56751" x="2403475" y="1852613"/>
          <p14:tracePt t="56771" x="2390775" y="1852613"/>
          <p14:tracePt t="56777" x="2378075" y="1852613"/>
          <p14:tracePt t="56787" x="2352675" y="1839913"/>
          <p14:tracePt t="56797" x="2352675" y="1827213"/>
          <p14:tracePt t="56801" x="2339975" y="1827213"/>
          <p14:tracePt t="56811" x="2328863" y="1827213"/>
          <p14:tracePt t="57149" x="2416175" y="1814513"/>
          <p14:tracePt t="57159" x="2478088" y="1801813"/>
          <p14:tracePt t="57165" x="2578100" y="1801813"/>
          <p14:tracePt t="57176" x="2628900" y="1801813"/>
          <p14:tracePt t="57179" x="2667000" y="1801813"/>
          <p14:tracePt t="57192" x="2703513" y="1776413"/>
          <p14:tracePt t="57377" x="2716213" y="1776413"/>
          <p14:tracePt t="58381" x="2767013" y="1801813"/>
          <p14:tracePt t="58385" x="2841625" y="1901825"/>
          <p14:tracePt t="58395" x="2928938" y="2014538"/>
          <p14:tracePt t="58405" x="2979738" y="2101850"/>
          <p14:tracePt t="58411" x="3041650" y="2214563"/>
          <p14:tracePt t="58421" x="3092450" y="2290763"/>
          <p14:tracePt t="58425" x="3128963" y="2390775"/>
          <p14:tracePt t="58437" x="3192463" y="2503488"/>
          <p14:tracePt t="58447" x="3216275" y="2590800"/>
          <p14:tracePt t="58451" x="3254375" y="2678113"/>
          <p14:tracePt t="58461" x="3254375" y="2728913"/>
          <p14:tracePt t="58467" x="3279775" y="2790825"/>
          <p14:tracePt t="58477" x="3279775" y="2852738"/>
          <p14:tracePt t="58487" x="3305175" y="2878138"/>
          <p14:tracePt t="58491" x="3305175" y="2916238"/>
          <p14:tracePt t="58501" x="3305175" y="2952750"/>
          <p14:tracePt t="58508" x="3305175" y="2978150"/>
          <p14:tracePt t="58517" x="3317875" y="2990850"/>
          <p14:tracePt t="58527" x="3317875" y="3016250"/>
          <p14:tracePt t="58531" x="3317875" y="3041650"/>
          <p14:tracePt t="58541" x="3317875" y="3065463"/>
          <p14:tracePt t="58547" x="3317875" y="3103563"/>
          <p14:tracePt t="58558" x="3317875" y="3128963"/>
          <p14:tracePt t="58567" x="3317875" y="3154363"/>
          <p14:tracePt t="58574" x="3317875" y="3165475"/>
          <p14:tracePt t="58581" x="3292475" y="3190875"/>
          <p14:tracePt t="58601" x="3292475" y="3203575"/>
          <p14:tracePt t="58611" x="3279775" y="3216275"/>
          <p14:tracePt t="58617" x="3267075" y="3228975"/>
          <p14:tracePt t="58717" x="3254375" y="3241675"/>
          <p14:tracePt t="59539" x="3241675" y="3241675"/>
          <p14:tracePt t="60851" x="3216275" y="3241675"/>
          <p14:tracePt t="60871" x="3216275" y="3228975"/>
          <p14:tracePt t="60881" x="3192463" y="3216275"/>
          <p14:tracePt t="60887" x="3179763" y="3165475"/>
          <p14:tracePt t="60897" x="3079750" y="3065463"/>
          <p14:tracePt t="60907" x="3028950" y="3003550"/>
          <p14:tracePt t="60913" x="2992438" y="2941638"/>
          <p14:tracePt t="60923" x="2954338" y="2828925"/>
          <p14:tracePt t="60927" x="2916238" y="2728913"/>
          <p14:tracePt t="60938" x="2867025" y="2616200"/>
          <p14:tracePt t="60947" x="2816225" y="2490788"/>
          <p14:tracePt t="60954" x="2767013" y="2339975"/>
          <p14:tracePt t="60963" x="2728913" y="2201863"/>
          <p14:tracePt t="60973" x="2678113" y="2089150"/>
          <p14:tracePt t="60979" x="2641600" y="2014538"/>
          <p14:tracePt t="60989" x="2603500" y="1939925"/>
          <p14:tracePt t="60993" x="2590800" y="1901825"/>
          <p14:tracePt t="61004" x="2578100" y="1889125"/>
          <p14:tracePt t="61009" x="2578100" y="1876425"/>
          <p14:tracePt t="61019" x="2554288" y="1865313"/>
          <p14:tracePt t="61059" x="2554288" y="1839913"/>
          <p14:tracePt t="61075" x="2541588" y="1814513"/>
          <p14:tracePt t="61095" x="2541588" y="1801813"/>
          <p14:tracePt t="61119" x="2528888" y="1776413"/>
          <p14:tracePt t="61125" x="2503488" y="1739900"/>
          <p14:tracePt t="61135" x="2503488" y="1714500"/>
          <p14:tracePt t="61341" x="2503488" y="1701800"/>
          <p14:tracePt t="61463" x="2516188" y="1689100"/>
          <p14:tracePt t="61473" x="2554288" y="1663700"/>
          <p14:tracePt t="61477" x="2554288" y="1652588"/>
          <p14:tracePt t="62607" x="2554288" y="1676400"/>
          <p14:tracePt t="62617" x="2554288" y="1814513"/>
          <p14:tracePt t="62627" x="2616200" y="2001838"/>
          <p14:tracePt t="62633" x="2678113" y="2214563"/>
          <p14:tracePt t="62643" x="2754313" y="2490788"/>
          <p14:tracePt t="62647" x="2790825" y="2652713"/>
          <p14:tracePt t="62657" x="2879725" y="2878138"/>
          <p14:tracePt t="62667" x="2879725" y="3028950"/>
          <p14:tracePt t="62673" x="2879725" y="3141663"/>
          <p14:tracePt t="62683" x="2890838" y="3228975"/>
          <p14:tracePt t="62687" x="2916238" y="3303588"/>
          <p14:tracePt t="62699" x="2916238" y="3341688"/>
          <p14:tracePt t="62709" x="2916238" y="3390900"/>
          <p14:tracePt t="62713" x="2916238" y="3429000"/>
          <p14:tracePt t="62723" x="2916238" y="3454400"/>
          <p14:tracePt t="62729" x="2916238" y="3467100"/>
          <p14:tracePt t="62739" x="2916238" y="3503613"/>
          <p14:tracePt t="62749" x="2916238" y="3529013"/>
          <p14:tracePt t="62763" x="2916238" y="3554413"/>
          <p14:tracePt t="62769" x="2916238" y="3579813"/>
          <p14:tracePt t="62815" x="2916238" y="3590925"/>
          <p14:tracePt t="62829" x="2928938" y="3603625"/>
          <p14:tracePt t="63051" x="2941638" y="3603625"/>
          <p14:tracePt t="63061" x="2941638" y="3590925"/>
          <p14:tracePt t="63067" x="2941638" y="3567113"/>
          <p14:tracePt t="63077" x="2941638" y="3554413"/>
          <p14:tracePt t="63081" x="2941638" y="3541713"/>
          <p14:tracePt t="63091" x="2941638" y="3516313"/>
          <p14:tracePt t="63102" x="2941638" y="3490913"/>
          <p14:tracePt t="63107" x="2941638" y="3467100"/>
          <p14:tracePt t="63117" x="2928938" y="3441700"/>
          <p14:tracePt t="63121" x="2928938" y="3416300"/>
          <p14:tracePt t="63131" x="2928938" y="3390900"/>
          <p14:tracePt t="63141" x="2916238" y="3367088"/>
          <p14:tracePt t="63157" x="2916238" y="3341688"/>
          <p14:tracePt t="63161" x="2916238" y="3316288"/>
          <p14:tracePt t="63369" x="2916238" y="3290888"/>
          <p14:tracePt t="63386" x="2916238" y="3254375"/>
          <p14:tracePt t="63395" x="2916238" y="3190875"/>
          <p14:tracePt t="63405" x="2916238" y="3165475"/>
          <p14:tracePt t="63409" x="2916238" y="3103563"/>
          <p14:tracePt t="63420" x="2941638" y="3028950"/>
          <p14:tracePt t="63425" x="2954338" y="2965450"/>
          <p14:tracePt t="63436" x="2967038" y="2840038"/>
          <p14:tracePt t="63445" x="2979738" y="2803525"/>
          <p14:tracePt t="63449" x="2979738" y="2703513"/>
          <p14:tracePt t="63459" x="2979738" y="2616200"/>
          <p14:tracePt t="63465" x="2979738" y="2527300"/>
          <p14:tracePt t="63475" x="2979738" y="2465388"/>
          <p14:tracePt t="63486" x="2979738" y="2427288"/>
          <p14:tracePt t="63489" x="2979738" y="2414588"/>
          <p14:tracePt t="63502" x="2979738" y="2403475"/>
          <p14:tracePt t="63536" x="2979738" y="2390775"/>
          <p14:tracePt t="63552" x="2979738" y="2352675"/>
          <p14:tracePt t="63561" x="2979738" y="2290763"/>
          <p14:tracePt t="63565" x="2979738" y="2227263"/>
          <p14:tracePt t="63575" x="2979738" y="2165350"/>
          <p14:tracePt t="63585" x="2979738" y="2127250"/>
          <p14:tracePt t="63591" x="2941638" y="2052638"/>
          <p14:tracePt t="63601" x="2941638" y="2039938"/>
          <p14:tracePt t="63605" x="2928938" y="1989138"/>
          <p14:tracePt t="63615" x="2916238" y="1978025"/>
          <p14:tracePt t="63627" x="2916238" y="1952625"/>
          <p14:tracePt t="63631" x="2916238" y="1927225"/>
          <p14:tracePt t="63641" x="2903538" y="1889125"/>
          <p14:tracePt t="63657" x="2890838" y="1876425"/>
          <p14:tracePt t="63671" x="2879725" y="1852613"/>
          <p14:tracePt t="63681" x="2867025" y="1852613"/>
          <p14:tracePt t="63687" x="2854325" y="1827213"/>
          <p14:tracePt t="63697" x="2841625" y="1827213"/>
          <p14:tracePt t="63707" x="2841625" y="1814513"/>
          <p14:tracePt t="63711" x="2841625" y="1801813"/>
          <p14:tracePt t="63721" x="2816225" y="1776413"/>
          <p14:tracePt t="63727" x="2778125" y="1752600"/>
          <p14:tracePt t="63737" x="2767013" y="1727200"/>
          <p14:tracePt t="63747" x="2741613" y="1689100"/>
          <p14:tracePt t="63751" x="2728913" y="1689100"/>
          <p14:tracePt t="63763" x="2728913" y="1676400"/>
          <p14:tracePt t="63768" x="2703513" y="1663700"/>
          <p14:tracePt t="63777" x="2690813" y="1652588"/>
          <p14:tracePt t="63793" x="2678113" y="1652588"/>
          <p14:tracePt t="63813" x="2667000" y="1639888"/>
          <p14:tracePt t="63818" x="2654300" y="1639888"/>
          <p14:tracePt t="63833" x="2641600" y="1627188"/>
          <p14:tracePt t="63963" x="2628900" y="1627188"/>
          <p14:tracePt t="63973" x="2603500" y="1627188"/>
          <p14:tracePt t="63979" x="2578100" y="1627188"/>
          <p14:tracePt t="63989" x="2554288" y="1614488"/>
          <p14:tracePt t="63995" x="2541588" y="1614488"/>
          <p14:tracePt t="64005" x="2528888" y="1614488"/>
          <p14:tracePt t="64036" x="2516188" y="1614488"/>
          <p14:tracePt t="64049" x="2503488" y="1614488"/>
          <p14:tracePt t="64059" x="2490788" y="1614488"/>
          <p14:tracePt t="64231" x="2478088" y="1614488"/>
          <p14:tracePt t="64241" x="2465388" y="1627188"/>
          <p14:tracePt t="64257" x="2441575" y="1639888"/>
          <p14:tracePt t="64271" x="2441575" y="1652588"/>
          <p14:tracePt t="64281" x="2428875" y="1676400"/>
          <p14:tracePt t="64297" x="2416175" y="1701800"/>
          <p14:tracePt t="64347" x="2403475" y="1701800"/>
          <p14:tracePt t="64883" x="2403475" y="1852613"/>
          <p14:tracePt t="64893" x="2452688" y="2314575"/>
          <p14:tracePt t="64903" x="2490788" y="2640013"/>
          <p14:tracePt t="64907" x="2503488" y="2816225"/>
          <p14:tracePt t="64918" x="2503488" y="2952750"/>
          <p14:tracePt t="64923" x="2503488" y="3065463"/>
          <p14:tracePt t="64934" x="2503488" y="3190875"/>
          <p14:tracePt t="64943" x="2503488" y="3241675"/>
          <p14:tracePt t="64947" x="2503488" y="3290888"/>
          <p14:tracePt t="64957" x="2503488" y="3303588"/>
          <p14:tracePt t="64973" x="2503488" y="3316288"/>
          <p14:tracePt t="65229" x="2503488" y="3328988"/>
          <p14:tracePt t="65241" x="2490788" y="3341688"/>
          <p14:tracePt t="65438" x="2478088" y="3341688"/>
          <p14:tracePt t="65528" x="2478088" y="3354388"/>
          <p14:tracePt t="65569" x="2465388" y="3354388"/>
          <p14:tracePt t="65765" x="2452688" y="3354388"/>
          <p14:tracePt t="66233" x="2452688" y="3341688"/>
          <p14:tracePt t="66243" x="2452688" y="3278188"/>
          <p14:tracePt t="66249" x="2465388" y="3190875"/>
          <p14:tracePt t="66259" x="2490788" y="3128963"/>
          <p14:tracePt t="66263" x="2503488" y="3054350"/>
          <p14:tracePt t="66273" x="2503488" y="2965450"/>
          <p14:tracePt t="66284" x="2528888" y="2916238"/>
          <p14:tracePt t="66289" x="2528888" y="2828925"/>
          <p14:tracePt t="66299" x="2528888" y="2740025"/>
          <p14:tracePt t="66305" x="2528888" y="2678113"/>
          <p14:tracePt t="66316" x="2541588" y="2603500"/>
          <p14:tracePt t="66325" x="2541588" y="2552700"/>
          <p14:tracePt t="66329" x="2541588" y="2516188"/>
          <p14:tracePt t="66339" x="2541588" y="2478088"/>
          <p14:tracePt t="66345" x="2541588" y="2427288"/>
          <p14:tracePt t="66355" x="2541588" y="2390775"/>
          <p14:tracePt t="66367" x="2541588" y="2365375"/>
          <p14:tracePt t="66369" x="2541588" y="2314575"/>
          <p14:tracePt t="66379" x="2541588" y="2290763"/>
          <p14:tracePt t="66385" x="2565400" y="2265363"/>
          <p14:tracePt t="66395" x="2565400" y="2252663"/>
          <p14:tracePt t="66405" x="2565400" y="2227263"/>
          <p14:tracePt t="66411" x="2565400" y="2201863"/>
          <p14:tracePt t="66421" x="2565400" y="2178050"/>
          <p14:tracePt t="66425" x="2578100" y="2165350"/>
          <p14:tracePt t="66435" x="2590800" y="2139950"/>
          <p14:tracePt t="66445" x="2616200" y="2101850"/>
          <p14:tracePt t="66451" x="2628900" y="2065338"/>
          <p14:tracePt t="66461" x="2654300" y="2052638"/>
          <p14:tracePt t="66466" x="2678113" y="2001838"/>
          <p14:tracePt t="66477" x="2728913" y="1978025"/>
          <p14:tracePt t="66487" x="2767013" y="1927225"/>
          <p14:tracePt t="66491" x="2828925" y="1889125"/>
          <p14:tracePt t="66501" x="2879725" y="1865313"/>
          <p14:tracePt t="66507" x="2916238" y="1827213"/>
          <p14:tracePt t="66517" x="2954338" y="1801813"/>
          <p14:tracePt t="66527" x="2979738" y="1801813"/>
          <p14:tracePt t="66531" x="2979738" y="1776413"/>
          <p14:tracePt t="66557" x="2992438" y="1776413"/>
          <p14:tracePt t="66582" x="3003550" y="1776413"/>
          <p14:tracePt t="67707" x="3003550" y="1801813"/>
          <p14:tracePt t="67717" x="3003550" y="1914525"/>
          <p14:tracePt t="67721" x="3003550" y="2014538"/>
          <p14:tracePt t="67731" x="3003550" y="2152650"/>
          <p14:tracePt t="67737" x="3003550" y="2265363"/>
          <p14:tracePt t="67748" x="3003550" y="2414588"/>
          <p14:tracePt t="67757" x="3003550" y="2527300"/>
          <p14:tracePt t="67761" x="3003550" y="2640013"/>
          <p14:tracePt t="67771" x="3003550" y="2728913"/>
          <p14:tracePt t="67777" x="3003550" y="2816225"/>
          <p14:tracePt t="67787" x="3003550" y="2865438"/>
          <p14:tracePt t="67798" x="3003550" y="2916238"/>
          <p14:tracePt t="67803" x="3003550" y="2941638"/>
          <p14:tracePt t="67814" x="3016250" y="2978150"/>
          <p14:tracePt t="67817" x="3016250" y="3003550"/>
          <p14:tracePt t="67827" x="3016250" y="3028950"/>
          <p14:tracePt t="67843" x="3016250" y="3054350"/>
          <p14:tracePt t="67853" x="3016250" y="3078163"/>
          <p14:tracePt t="67857" x="3016250" y="3103563"/>
          <p14:tracePt t="67867" x="3028950" y="3103563"/>
          <p14:tracePt t="67877" x="3028950" y="3128963"/>
          <p14:tracePt t="67893" x="3028950" y="3141663"/>
          <p14:tracePt t="67897" x="3028950" y="3154363"/>
          <p14:tracePt t="67909" x="3028950" y="3165475"/>
          <p14:tracePt t="67919" x="3028950" y="3178175"/>
          <p14:tracePt t="67923" x="3041650" y="3190875"/>
          <p14:tracePt t="67933" x="3041650" y="3216275"/>
          <p14:tracePt t="67949" x="3041650" y="3241675"/>
          <p14:tracePt t="67973" x="3041650" y="3254375"/>
          <p14:tracePt t="67983" x="3041650" y="3267075"/>
          <p14:tracePt t="68781" x="3041650" y="3278188"/>
          <p14:tracePt t="75685" x="3054350" y="3290888"/>
          <p14:tracePt t="75695" x="3092450" y="3278188"/>
          <p14:tracePt t="75701" x="3167063" y="3178175"/>
          <p14:tracePt t="75711" x="3216275" y="3090863"/>
          <p14:tracePt t="75721" x="3216275" y="3003550"/>
          <p14:tracePt t="76265" x="3192463" y="3028950"/>
          <p14:tracePt t="76275" x="3154363" y="3054350"/>
          <p14:tracePt t="76281" x="3103563" y="3090863"/>
          <p14:tracePt t="76291" x="3041650" y="3154363"/>
          <p14:tracePt t="76295" x="3003550" y="3165475"/>
          <p14:tracePt t="76308" x="2979738" y="3190875"/>
          <p14:tracePt t="76321" x="2967038" y="3203575"/>
          <p14:tracePt t="77627" x="2954338" y="3228975"/>
          <p14:tracePt t="77633" x="2954338" y="3303588"/>
          <p14:tracePt t="77643" x="2979738" y="3390900"/>
          <p14:tracePt t="77653" x="3016250" y="3490913"/>
          <p14:tracePt t="77657" x="3028950" y="3554413"/>
          <p14:tracePt t="77668" x="3054350" y="3590925"/>
          <p14:tracePt t="77673" x="3054350" y="3616325"/>
          <p14:tracePt t="77683" x="3054350" y="3641725"/>
          <p14:tracePt t="77693" x="3067050" y="3654425"/>
          <p14:tracePt t="77697" x="3079750" y="3654425"/>
          <p14:tracePt t="77730" x="3079750" y="3667125"/>
          <p14:tracePt t="77733" x="3103563" y="3641725"/>
          <p14:tracePt t="78081" x="3317875" y="3867150"/>
          <p14:tracePt t="78083" x="3317875" y="3992563"/>
          <p14:tracePt t="78085" x="3305175" y="3992563"/>
          <p14:tracePt t="78887" x="3317875" y="3992563"/>
          <p14:tracePt t="78893" x="3328988" y="3992563"/>
          <p14:tracePt t="78913" x="3354388" y="3992563"/>
          <p14:tracePt t="78927" x="3367088" y="3992563"/>
          <p14:tracePt t="78943" x="3379788" y="3992563"/>
          <p14:tracePt t="78963" x="3392488" y="3992563"/>
          <p14:tracePt t="78977" x="3429000" y="3992563"/>
          <p14:tracePt t="78983" x="3454400" y="3992563"/>
          <p14:tracePt t="78993" x="3505200" y="3992563"/>
          <p14:tracePt t="79005" x="3541713" y="3992563"/>
          <p14:tracePt t="79079" x="3554413" y="3992563"/>
          <p14:tracePt t="79089" x="3530600" y="3992563"/>
          <p14:tracePt t="79129" x="3530600" y="4005263"/>
          <p14:tracePt t="79145" x="3554413" y="4005263"/>
          <p14:tracePt t="79159" x="3605213" y="4005263"/>
          <p14:tracePt t="79179" x="3617913" y="4005263"/>
          <p14:tracePt t="79185" x="3630613" y="3992563"/>
          <p14:tracePt t="79195" x="3667125" y="3954463"/>
          <p14:tracePt t="79199" x="3679825" y="3954463"/>
          <p14:tracePt t="79209" x="3705225" y="3954463"/>
          <p14:tracePt t="79222" x="3779838" y="3929063"/>
          <p14:tracePt t="79225" x="3817938" y="3929063"/>
          <p14:tracePt t="79235" x="3856038" y="3929063"/>
          <p14:tracePt t="79241" x="3905250" y="3916363"/>
          <p14:tracePt t="79251" x="3943350" y="3916363"/>
          <p14:tracePt t="79261" x="3979863" y="3905250"/>
          <p14:tracePt t="79265" x="4017963" y="3892550"/>
          <p14:tracePt t="79295" x="4043363" y="3892550"/>
          <p14:tracePt t="79305" x="4092575" y="3867150"/>
          <p14:tracePt t="79311" x="4105275" y="3867150"/>
          <p14:tracePt t="79322" x="4156075" y="3854450"/>
          <p14:tracePt t="79327" x="4192588" y="3854450"/>
          <p14:tracePt t="79338" x="4243388" y="3854450"/>
          <p14:tracePt t="79347" x="4294188" y="3841750"/>
          <p14:tracePt t="79351" x="4356100" y="3841750"/>
          <p14:tracePt t="79361" x="4381500" y="3829050"/>
          <p14:tracePt t="79377" x="4394200" y="3816350"/>
          <p14:tracePt t="79388" x="4406900" y="3816350"/>
          <p14:tracePt t="79665" x="4418013" y="3816350"/>
          <p14:tracePt t="79675" x="4443413" y="3816350"/>
          <p14:tracePt t="79685" x="4481513" y="3816350"/>
          <p14:tracePt t="79689" x="4530725" y="3816350"/>
          <p14:tracePt t="79699" x="4606925" y="3816350"/>
          <p14:tracePt t="79705" x="4694238" y="3816350"/>
          <p14:tracePt t="79715" x="4794250" y="3816350"/>
          <p14:tracePt t="79725" x="4906963" y="3816350"/>
          <p14:tracePt t="79729" x="5006975" y="3816350"/>
          <p14:tracePt t="79739" x="5145088" y="3816350"/>
          <p14:tracePt t="79745" x="5270500" y="3816350"/>
          <p14:tracePt t="79755" x="5383213" y="3816350"/>
          <p14:tracePt t="79765" x="5495925" y="3816350"/>
          <p14:tracePt t="79770" x="5570538" y="3816350"/>
          <p14:tracePt t="79779" x="5645150" y="3816350"/>
          <p14:tracePt t="79785" x="5695950" y="3816350"/>
          <p14:tracePt t="79795" x="5719763" y="3816350"/>
          <p14:tracePt t="80521" x="5695950" y="3816350"/>
          <p14:tracePt t="80531" x="5632450" y="3741738"/>
          <p14:tracePt t="80537" x="5532438" y="3579813"/>
          <p14:tracePt t="80547" x="5332413" y="3190875"/>
          <p14:tracePt t="80551" x="5068888" y="2778125"/>
          <p14:tracePt t="80563" x="4843463" y="2378075"/>
          <p14:tracePt t="80574" x="4819650" y="2290763"/>
          <p14:tracePt t="80819" x="4856163" y="2478088"/>
          <p14:tracePt t="80829" x="4894263" y="2678113"/>
          <p14:tracePt t="80839" x="4894263" y="2728913"/>
          <p14:tracePt t="81293" x="4894263" y="2740025"/>
          <p14:tracePt t="81303" x="4906963" y="2740025"/>
          <p14:tracePt t="81313" x="4919663" y="2752725"/>
          <p14:tracePt t="81329" x="4932363" y="2765425"/>
          <p14:tracePt t="81339" x="4945063" y="2778125"/>
          <p14:tracePt t="81349" x="4956175" y="2778125"/>
          <p14:tracePt t="81353" x="4981575" y="2790825"/>
          <p14:tracePt t="81363" x="5006975" y="2828925"/>
          <p14:tracePt t="81370" x="5081588" y="2852738"/>
          <p14:tracePt t="81379" x="5106988" y="2878138"/>
          <p14:tracePt t="81389" x="5170488" y="2916238"/>
          <p14:tracePt t="81395" x="5194300" y="2928938"/>
          <p14:tracePt t="81405" x="5219700" y="2952750"/>
          <p14:tracePt t="81409" x="5245100" y="2952750"/>
          <p14:tracePt t="81420" x="5294313" y="3016250"/>
          <p14:tracePt t="81429" x="5319713" y="3028950"/>
          <p14:tracePt t="81436" x="5370513" y="3054350"/>
          <p14:tracePt t="81445" x="5419725" y="3078163"/>
          <p14:tracePt t="81449" x="5445125" y="3090863"/>
          <p14:tracePt t="81459" x="5495925" y="3116263"/>
          <p14:tracePt t="81470" x="5595938" y="3178175"/>
          <p14:tracePt t="81475" x="5695950" y="3241675"/>
          <p14:tracePt t="81486" x="5808663" y="3278188"/>
          <p14:tracePt t="81489" x="5945188" y="3341688"/>
          <p14:tracePt t="81499" x="6096000" y="3403600"/>
          <p14:tracePt t="81509" x="6259513" y="3490913"/>
          <p14:tracePt t="81515" x="6408738" y="3554413"/>
          <p14:tracePt t="81525" x="6559550" y="3616325"/>
          <p14:tracePt t="81531" x="6734175" y="3692525"/>
          <p14:tracePt t="81541" x="6859588" y="3729038"/>
          <p14:tracePt t="81552" x="6972300" y="3779838"/>
          <p14:tracePt t="81555" x="7059613" y="3803650"/>
          <p14:tracePt t="81565" x="7110413" y="3841750"/>
          <p14:tracePt t="81571" x="7134225" y="3841750"/>
          <p14:tracePt t="81581" x="7159625" y="3854450"/>
          <p14:tracePt t="81595" x="7172325" y="3854450"/>
          <p14:tracePt t="81733" x="7185025" y="3854450"/>
          <p14:tracePt t="83053" x="7185025" y="3867150"/>
          <p14:tracePt t="83073" x="7185025" y="3879850"/>
          <p14:tracePt t="83219" x="7197725" y="3905250"/>
          <p14:tracePt t="83301" x="7185025" y="3892550"/>
          <p14:tracePt t="83305" x="7159625" y="3879850"/>
          <p14:tracePt t="83315" x="7123113" y="3867150"/>
          <p14:tracePt t="83321" x="7097713" y="3867150"/>
          <p14:tracePt t="83331" x="7010400" y="3854450"/>
          <p14:tracePt t="83341" x="6946900" y="3854450"/>
          <p14:tracePt t="83345" x="6846888" y="3841750"/>
          <p14:tracePt t="83355" x="6746875" y="3841750"/>
          <p14:tracePt t="83361" x="6646863" y="3841750"/>
          <p14:tracePt t="83371" x="6572250" y="3841750"/>
          <p14:tracePt t="83381" x="6472238" y="3841750"/>
          <p14:tracePt t="83387" x="6434138" y="3841750"/>
          <p14:tracePt t="83397" x="6408738" y="3841750"/>
          <p14:tracePt t="83537" x="6421438" y="3829050"/>
          <p14:tracePt t="83599" x="6421438" y="3816350"/>
          <p14:tracePt t="83619" x="6421438" y="3803650"/>
          <p14:tracePt t="83670" x="6346825" y="3841750"/>
          <p14:tracePt t="83675" x="6334125" y="3854450"/>
          <p14:tracePt t="83684" x="6183313" y="3792538"/>
          <p14:tracePt t="83689" x="5883275" y="3729038"/>
          <p14:tracePt t="83700" x="5419725" y="3667125"/>
          <p14:tracePt t="83709" x="5032375" y="3603625"/>
          <p14:tracePt t="83716" x="4606925" y="3541713"/>
          <p14:tracePt t="83725" x="4181475" y="3479800"/>
          <p14:tracePt t="83729" x="3743325" y="3416300"/>
          <p14:tracePt t="83739" x="3505200" y="3390900"/>
          <p14:tracePt t="83750" x="3241675" y="3367088"/>
          <p14:tracePt t="83755" x="3092450" y="3316288"/>
          <p14:tracePt t="83766" x="3016250" y="3316288"/>
          <p14:tracePt t="83769" x="2979738" y="3316288"/>
          <p14:tracePt t="84283" x="3016250" y="3316288"/>
          <p14:tracePt t="84293" x="3192463" y="3328988"/>
          <p14:tracePt t="84300" x="3354388" y="3367088"/>
          <p14:tracePt t="84309" x="3492500" y="3403600"/>
          <p14:tracePt t="84319" x="3579813" y="3454400"/>
          <p14:tracePt t="84325" x="3643313" y="3454400"/>
          <p14:tracePt t="84335" x="3667125" y="3467100"/>
          <p14:tracePt t="84339" x="3667125" y="3479800"/>
          <p14:tracePt t="84389" x="3679825" y="3479800"/>
          <p14:tracePt t="84395" x="3692525" y="3479800"/>
          <p14:tracePt t="84405" x="3692525" y="3541713"/>
          <p14:tracePt t="84411" x="3692525" y="3616325"/>
          <p14:tracePt t="84421" x="3692525" y="3741738"/>
          <p14:tracePt t="84432" x="3692525" y="3803650"/>
          <p14:tracePt t="84435" x="3692525" y="3867150"/>
          <p14:tracePt t="84445" x="3692525" y="3892550"/>
          <p14:tracePt t="84451" x="3692525" y="3916363"/>
          <p14:tracePt t="84461" x="3692525" y="3954463"/>
          <p14:tracePt t="84475" x="3679825" y="3979863"/>
          <p14:tracePt t="84485" x="3654425" y="3979863"/>
          <p14:tracePt t="84491" x="3617913" y="3979863"/>
          <p14:tracePt t="84501" x="3605213" y="3979863"/>
          <p14:tracePt t="84511" x="3592513" y="3979863"/>
          <p14:tracePt t="84527" x="3579813" y="3979863"/>
          <p14:tracePt t="84541" x="3579813" y="3941763"/>
          <p14:tracePt t="84551" x="3554413" y="3879850"/>
          <p14:tracePt t="84561" x="3505200" y="3792538"/>
          <p14:tracePt t="84567" x="3479800" y="3692525"/>
          <p14:tracePt t="84577" x="3467100" y="3616325"/>
          <p14:tracePt t="84582" x="3467100" y="3554413"/>
          <p14:tracePt t="84593" x="3467100" y="3467100"/>
          <p14:tracePt t="84603" x="3479800" y="3390900"/>
          <p14:tracePt t="84608" x="3517900" y="3341688"/>
          <p14:tracePt t="84617" x="3554413" y="3290888"/>
          <p14:tracePt t="84623" x="3579813" y="3267075"/>
          <p14:tracePt t="84633" x="3592513" y="3254375"/>
          <p14:tracePt t="84673" x="3592513" y="3278188"/>
          <p14:tracePt t="84677" x="3592513" y="3354388"/>
          <p14:tracePt t="84687" x="3592513" y="3416300"/>
          <p14:tracePt t="84693" x="3579813" y="3490913"/>
          <p14:tracePt t="84703" x="3541713" y="3529013"/>
          <p14:tracePt t="84713" x="3505200" y="3579813"/>
          <p14:tracePt t="84717" x="3492500" y="3590925"/>
          <p14:tracePt t="84727" x="3479800" y="3603625"/>
          <p14:tracePt t="84734" x="3454400" y="3603625"/>
          <p14:tracePt t="84743" x="3405188" y="3603625"/>
          <p14:tracePt t="84753" x="3354388" y="3603625"/>
          <p14:tracePt t="84759" x="3279775" y="3554413"/>
          <p14:tracePt t="84769" x="3216275" y="3490913"/>
          <p14:tracePt t="84773" x="3141663" y="3416300"/>
          <p14:tracePt t="84783" x="3103563" y="3328988"/>
          <p14:tracePt t="84793" x="3067050" y="3254375"/>
          <p14:tracePt t="84800" x="3054350" y="3178175"/>
          <p14:tracePt t="84809" x="3054350" y="3141663"/>
          <p14:tracePt t="84813" x="3028950" y="3090863"/>
          <p14:tracePt t="84823" x="3028950" y="3078163"/>
          <p14:tracePt t="84833" x="3028950" y="3065463"/>
          <p14:tracePt t="84889" x="2992438" y="3116263"/>
          <p14:tracePt t="84899" x="2928938" y="3165475"/>
          <p14:tracePt t="84909" x="2803525" y="3267075"/>
          <p14:tracePt t="84915" x="2628900" y="3341688"/>
          <p14:tracePt t="84925" x="2403475" y="3354388"/>
          <p14:tracePt t="84929" x="2165350" y="3378200"/>
          <p14:tracePt t="84939" x="1978025" y="3378200"/>
          <p14:tracePt t="84950" x="1865313" y="3378200"/>
          <p14:tracePt t="84955" x="1790700" y="3367088"/>
          <p14:tracePt t="84967" x="1689100" y="3341688"/>
          <p14:tracePt t="84970" x="1614488" y="3303588"/>
          <p14:tracePt t="84982" x="1601788" y="3290888"/>
          <p14:tracePt t="85085" x="1601788" y="3278188"/>
          <p14:tracePt t="85147" x="1601788" y="3267075"/>
          <p14:tracePt t="85213" x="1601788" y="3278188"/>
          <p14:tracePt t="85223" x="1601788" y="3354388"/>
          <p14:tracePt t="85227" x="1627188" y="3441700"/>
          <p14:tracePt t="85237" x="1639888" y="3554413"/>
          <p14:tracePt t="85243" x="1665288" y="3654425"/>
          <p14:tracePt t="85253" x="1701800" y="3779838"/>
          <p14:tracePt t="85263" x="1727200" y="3879850"/>
          <p14:tracePt t="85267" x="1790700" y="4005263"/>
          <p14:tracePt t="85277" x="1865313" y="4129088"/>
          <p14:tracePt t="85283" x="1939925" y="4241800"/>
          <p14:tracePt t="85295" x="2003425" y="4341813"/>
          <p14:tracePt t="85300" x="2065338" y="4405313"/>
          <p14:tracePt t="85309" x="2078038" y="4405313"/>
          <p14:tracePt t="85319" x="2116138" y="4405313"/>
          <p14:tracePt t="85325" x="2190750" y="4367213"/>
          <p14:tracePt t="85335" x="2239963" y="4292600"/>
          <p14:tracePt t="85339" x="2278063" y="4167188"/>
          <p14:tracePt t="85349" x="2316163" y="4005263"/>
          <p14:tracePt t="85359" x="2316163" y="3779838"/>
          <p14:tracePt t="85366" x="2328863" y="3390900"/>
          <p14:tracePt t="85375" x="2328863" y="3054350"/>
          <p14:tracePt t="85379" x="2328863" y="2816225"/>
          <p14:tracePt t="85389" x="2328863" y="2652713"/>
          <p14:tracePt t="85399" x="2328863" y="2565400"/>
          <p14:tracePt t="85405" x="2328863" y="2552700"/>
          <p14:tracePt t="85416" x="2328863" y="2540000"/>
          <p14:tracePt t="85419" x="2328863" y="2527300"/>
          <p14:tracePt t="85449" x="2328863" y="2516188"/>
          <p14:tracePt t="85455" x="2278063" y="2503488"/>
          <p14:tracePt t="85466" x="2239963" y="2503488"/>
          <p14:tracePt t="85471" x="2190750" y="2503488"/>
          <p14:tracePt t="85482" x="2127250" y="2503488"/>
          <p14:tracePt t="85491" x="2078038" y="2540000"/>
          <p14:tracePt t="85495" x="2027238" y="2565400"/>
          <p14:tracePt t="85505" x="1965325" y="2616200"/>
          <p14:tracePt t="85511" x="1890713" y="2690813"/>
          <p14:tracePt t="85521" x="1852613" y="2752725"/>
          <p14:tracePt t="85532" x="1814513" y="2828925"/>
          <p14:tracePt t="85535" x="1814513" y="2852738"/>
          <p14:tracePt t="85548" x="1801813" y="2916238"/>
          <p14:tracePt t="85551" x="1790700" y="2952750"/>
          <p14:tracePt t="85561" x="1790700" y="3016250"/>
          <p14:tracePt t="85571" x="1790700" y="3065463"/>
          <p14:tracePt t="85577" x="1790700" y="3090863"/>
          <p14:tracePt t="85601" x="1790700" y="3103563"/>
          <p14:tracePt t="85611" x="1790700" y="3116263"/>
          <p14:tracePt t="85617" x="1801813" y="3116263"/>
          <p14:tracePt t="85627" x="1814513" y="3116263"/>
          <p14:tracePt t="85633" x="1890713" y="3116263"/>
          <p14:tracePt t="85643" x="1952625" y="3116263"/>
          <p14:tracePt t="85653" x="2039938" y="3116263"/>
          <p14:tracePt t="85657" x="2152650" y="3103563"/>
          <p14:tracePt t="85667" x="2228850" y="3054350"/>
          <p14:tracePt t="85673" x="2290763" y="3016250"/>
          <p14:tracePt t="85683" x="2339975" y="2978150"/>
          <p14:tracePt t="85693" x="2339975" y="2965450"/>
          <p14:tracePt t="85723" x="2339975" y="2952750"/>
          <p14:tracePt t="87735" x="2339975" y="2965450"/>
          <p14:tracePt t="87745" x="2339975" y="3054350"/>
          <p14:tracePt t="87751" x="2339975" y="3178175"/>
          <p14:tracePt t="87761" x="2339975" y="3354388"/>
          <p14:tracePt t="87771" x="2339975" y="3516313"/>
          <p14:tracePt t="87775" x="2339975" y="3654425"/>
          <p14:tracePt t="87785" x="2339975" y="3792538"/>
          <p14:tracePt t="87791" x="2339975" y="3929063"/>
          <p14:tracePt t="87801" x="2339975" y="4092575"/>
          <p14:tracePt t="87812" x="2339975" y="4241800"/>
          <p14:tracePt t="87815" x="2339975" y="4392613"/>
          <p14:tracePt t="87825" x="2339975" y="4530725"/>
          <p14:tracePt t="87831" x="2339975" y="4656138"/>
          <p14:tracePt t="87841" x="2339975" y="4805363"/>
          <p14:tracePt t="87851" x="2339975" y="4930775"/>
          <p14:tracePt t="87857" x="2328863" y="5043488"/>
          <p14:tracePt t="87867" x="2303463" y="5156200"/>
          <p14:tracePt t="87871" x="2303463" y="5230813"/>
          <p14:tracePt t="87881" x="2303463" y="5305425"/>
          <p14:tracePt t="87891" x="2303463" y="5381625"/>
          <p14:tracePt t="87897" x="2290763" y="5456238"/>
          <p14:tracePt t="87907" x="2290763" y="5507038"/>
          <p14:tracePt t="87911" x="2265363" y="5581650"/>
          <p14:tracePt t="87931" x="2265363" y="5607050"/>
          <p14:tracePt t="87947" x="2265363" y="5630863"/>
          <p14:tracePt t="88165" x="2290763" y="5630863"/>
          <p14:tracePt t="88169" x="2316163" y="5607050"/>
          <p14:tracePt t="88180" x="2328863" y="5581650"/>
          <p14:tracePt t="88185" x="2365375" y="5543550"/>
          <p14:tracePt t="88196" x="2390775" y="5507038"/>
          <p14:tracePt t="88205" x="2403475" y="5494338"/>
          <p14:tracePt t="88209" x="2416175" y="5468938"/>
          <p14:tracePt t="88219" x="2452688" y="5418138"/>
          <p14:tracePt t="88235" x="2478088" y="5394325"/>
          <p14:tracePt t="88246" x="2478088" y="5381625"/>
          <p14:tracePt t="88249" x="2478088" y="5368925"/>
          <p14:tracePt t="88259" x="2503488" y="5356225"/>
          <p14:tracePt t="88265" x="2503488" y="5318125"/>
          <p14:tracePt t="88275" x="2528888" y="5294313"/>
          <p14:tracePt t="88285" x="2541588" y="5268913"/>
          <p14:tracePt t="88289" x="2554288" y="5243513"/>
          <p14:tracePt t="88305" x="2565400" y="5230813"/>
          <p14:tracePt t="88441" x="2565400" y="5218113"/>
          <p14:tracePt t="89531" x="2578100" y="5218113"/>
          <p14:tracePt t="89542" x="2641600" y="5205413"/>
          <p14:tracePt t="89551" x="2667000" y="5181600"/>
          <p14:tracePt t="89555" x="2716213" y="5181600"/>
          <p14:tracePt t="89567" x="2754313" y="5168900"/>
          <p14:tracePt t="89571" x="2790825" y="5168900"/>
          <p14:tracePt t="89581" x="2854325" y="5156200"/>
          <p14:tracePt t="89591" x="2879725" y="5156200"/>
          <p14:tracePt t="89597" x="2941638" y="5143500"/>
          <p14:tracePt t="89608" x="2979738" y="5118100"/>
          <p14:tracePt t="89611" x="2992438" y="5118100"/>
          <p14:tracePt t="89621" x="3028950" y="5118100"/>
          <p14:tracePt t="90569" x="3028950" y="5092700"/>
          <p14:tracePt t="90579" x="3028950" y="5056188"/>
          <p14:tracePt t="90589" x="3016250" y="5005388"/>
          <p14:tracePt t="90595" x="3003550" y="4981575"/>
          <p14:tracePt t="90605" x="2992438" y="4943475"/>
          <p14:tracePt t="90610" x="2979738" y="4918075"/>
          <p14:tracePt t="90619" x="2967038" y="4892675"/>
          <p14:tracePt t="90641" x="2967038" y="4879975"/>
          <p14:tracePt t="90661" x="2967038" y="4868863"/>
          <p14:tracePt t="90675" x="2967038" y="4856163"/>
          <p14:tracePt t="90695" x="2954338" y="4843463"/>
          <p14:tracePt t="90711" x="2928938" y="4818063"/>
          <p14:tracePt t="90721" x="2903538" y="4756150"/>
          <p14:tracePt t="90731" x="2879725" y="4730750"/>
          <p14:tracePt t="90737" x="2867025" y="4679950"/>
          <p14:tracePt t="90747" x="2854325" y="4667250"/>
          <p14:tracePt t="90761" x="2854325" y="4643438"/>
          <p14:tracePt t="90787" x="2854325" y="4630738"/>
          <p14:tracePt t="90801" x="2854325" y="4618038"/>
          <p14:tracePt t="90811" x="2841625" y="4618038"/>
          <p14:tracePt t="90923" x="2828925" y="4618038"/>
          <p14:tracePt t="90937" x="2816225" y="4618038"/>
          <p14:tracePt t="90979" x="2816225" y="4605338"/>
          <p14:tracePt t="92421" x="2867025" y="4605338"/>
          <p14:tracePt t="92431" x="2979738" y="4605338"/>
          <p14:tracePt t="92441" x="3128963" y="4667250"/>
          <p14:tracePt t="92445" x="3305175" y="4679950"/>
          <p14:tracePt t="92455" x="3441700" y="4718050"/>
          <p14:tracePt t="92461" x="3567113" y="4756150"/>
          <p14:tracePt t="92471" x="3692525" y="4779963"/>
          <p14:tracePt t="92481" x="3779838" y="4805363"/>
          <p14:tracePt t="92485" x="3867150" y="4843463"/>
          <p14:tracePt t="92497" x="3930650" y="4868863"/>
          <p14:tracePt t="92501" x="3979863" y="4868863"/>
          <p14:tracePt t="92511" x="3992563" y="4868863"/>
          <p14:tracePt t="92547" x="4017963" y="4868863"/>
          <p14:tracePt t="92571" x="4017963" y="4879975"/>
          <p14:tracePt t="92603" x="4030663" y="4892675"/>
          <p14:tracePt t="92617" x="4043363" y="4892675"/>
          <p14:tracePt t="92627" x="4081463" y="4905375"/>
          <p14:tracePt t="92683" x="4092575" y="4918075"/>
          <p14:tracePt t="92693" x="4117975" y="4930775"/>
          <p14:tracePt t="92697" x="4130675" y="4918075"/>
          <p14:tracePt t="92719" x="4156075" y="4918075"/>
          <p14:tracePt t="92724" x="4205288" y="4943475"/>
          <p14:tracePt t="92733" x="4318000" y="4943475"/>
          <p14:tracePt t="92739" x="4418013" y="4943475"/>
          <p14:tracePt t="92749" x="4556125" y="4943475"/>
          <p14:tracePt t="92759" x="4668838" y="4943475"/>
          <p14:tracePt t="92763" x="4781550" y="4943475"/>
          <p14:tracePt t="92773" x="4945063" y="4905375"/>
          <p14:tracePt t="92779" x="5145088" y="4892675"/>
          <p14:tracePt t="92789" x="5432425" y="4856163"/>
          <p14:tracePt t="92799" x="5695950" y="4805363"/>
          <p14:tracePt t="92803" x="5945188" y="4805363"/>
          <p14:tracePt t="92813" x="6221413" y="4805363"/>
          <p14:tracePt t="92819" x="6459538" y="4805363"/>
          <p14:tracePt t="92829" x="6696075" y="4805363"/>
          <p14:tracePt t="92839" x="6859588" y="4805363"/>
          <p14:tracePt t="92845" x="6972300" y="4805363"/>
          <p14:tracePt t="92855" x="7046913" y="4805363"/>
          <p14:tracePt t="92859" x="7097713" y="4805363"/>
          <p14:tracePt t="92915" x="7110413" y="4792663"/>
          <p14:tracePt t="97147" x="7097713" y="4792663"/>
          <p14:tracePt t="97167" x="7046913" y="4792663"/>
          <p14:tracePt t="97173" x="6959600" y="4756150"/>
          <p14:tracePt t="97181" x="6934200" y="4743450"/>
          <p14:tracePt t="97188" x="6808788" y="4692650"/>
          <p14:tracePt t="97197" x="6584950" y="4554538"/>
          <p14:tracePt t="97207" x="6283325" y="4418013"/>
          <p14:tracePt t="97213" x="6070600" y="4341813"/>
          <p14:tracePt t="97223" x="5757863" y="4241800"/>
          <p14:tracePt t="97227" x="5657850" y="4217988"/>
          <p14:tracePt t="97247" x="5532438" y="4179888"/>
          <p14:tracePt t="97254" x="5281613" y="4041775"/>
          <p14:tracePt t="97263" x="5006975" y="3967163"/>
          <p14:tracePt t="97267" x="4881563" y="3916363"/>
          <p14:tracePt t="97277" x="4768850" y="3854450"/>
          <p14:tracePt t="97288" x="4681538" y="3767138"/>
          <p14:tracePt t="97293" x="4594225" y="3729038"/>
          <p14:tracePt t="97304" x="4568825" y="3703638"/>
          <p14:tracePt t="97317" x="4556125" y="3703638"/>
          <p14:tracePt t="97551" x="4543425" y="3703638"/>
          <p14:tracePt t="97611" x="4518025" y="3703638"/>
          <p14:tracePt t="97631" x="4518025" y="3716338"/>
          <p14:tracePt t="97641" x="4506913" y="3716338"/>
          <p14:tracePt t="97843" x="4481513" y="3716338"/>
          <p14:tracePt t="97853" x="4456113" y="3729038"/>
          <p14:tracePt t="97857" x="4430713" y="3741738"/>
          <p14:tracePt t="97867" x="4418013" y="3741738"/>
          <p14:tracePt t="97878" x="4406900" y="3754438"/>
          <p14:tracePt t="97883" x="4381500" y="3767138"/>
          <p14:tracePt t="97893" x="4368800" y="3779838"/>
          <p14:tracePt t="97897" x="4318000" y="3803650"/>
          <p14:tracePt t="97907" x="4256088" y="3841750"/>
          <p14:tracePt t="97920" x="4192588" y="3879850"/>
          <p14:tracePt t="97923" x="4156075" y="3916363"/>
          <p14:tracePt t="97933" x="4068763" y="3979863"/>
          <p14:tracePt t="97939" x="3992563" y="4041775"/>
          <p14:tracePt t="97950" x="3917950" y="4092575"/>
          <p14:tracePt t="97959" x="3856038" y="4141788"/>
          <p14:tracePt t="97971" x="3817938" y="4179888"/>
          <p14:tracePt t="97973" x="3805238" y="4192588"/>
          <p14:tracePt t="97979" x="3767138" y="4205288"/>
          <p14:tracePt t="97989" x="3756025" y="4205288"/>
          <p14:tracePt t="97999" x="3743325" y="4230688"/>
          <p14:tracePt t="98005" x="3730625" y="4230688"/>
          <p14:tracePt t="98015" x="3717925" y="4241800"/>
          <p14:tracePt t="98020" x="3692525" y="4267200"/>
          <p14:tracePt t="98029" x="3679825" y="4267200"/>
          <p14:tracePt t="98039" x="3667125" y="4279900"/>
          <p14:tracePt t="98125" x="3667125" y="4292600"/>
          <p14:tracePt t="98141" x="3643313" y="4292600"/>
          <p14:tracePt t="98151" x="3592513" y="4292600"/>
          <p14:tracePt t="98155" x="3492500" y="4367213"/>
          <p14:tracePt t="98165" x="3341688" y="4418013"/>
          <p14:tracePt t="98175" x="3167063" y="4492625"/>
          <p14:tracePt t="98179" x="2879725" y="4605338"/>
          <p14:tracePt t="98189" x="2641600" y="4679950"/>
          <p14:tracePt t="98199" x="2428875" y="4756150"/>
          <p14:tracePt t="98205" x="2252663" y="4818063"/>
          <p14:tracePt t="98215" x="2090738" y="4856163"/>
          <p14:tracePt t="98220" x="2039938" y="4879975"/>
          <p14:tracePt t="98229" x="2014538" y="4892675"/>
          <p14:tracePt t="98427" x="2014538" y="4905375"/>
          <p14:tracePt t="98441" x="2014538" y="4930775"/>
          <p14:tracePt t="98452" x="2039938" y="4930775"/>
          <p14:tracePt t="98457" x="2116138" y="4968875"/>
          <p14:tracePt t="98467" x="2190750" y="5005388"/>
          <p14:tracePt t="98473" x="2290763" y="5043488"/>
          <p14:tracePt t="98483" x="2365375" y="5068888"/>
          <p14:tracePt t="98493" x="2441575" y="5105400"/>
          <p14:tracePt t="98497" x="2528888" y="5143500"/>
          <p14:tracePt t="98507" x="2565400" y="5156200"/>
          <p14:tracePt t="98513" x="2654300" y="5194300"/>
          <p14:tracePt t="98523" x="2767013" y="5218113"/>
          <p14:tracePt t="98533" x="2828925" y="5230813"/>
          <p14:tracePt t="98537" x="2879725" y="5256213"/>
          <p14:tracePt t="98573" x="2890838" y="5256213"/>
          <p14:tracePt t="98593" x="2916238" y="5256213"/>
          <p14:tracePt t="98679" x="2928938" y="5256213"/>
          <p14:tracePt t="98725" x="2941638" y="5256213"/>
          <p14:tracePt t="98729" x="2954338" y="5256213"/>
          <p14:tracePt t="98739" x="2979738" y="5243513"/>
          <p14:tracePt t="98745" x="2992438" y="5243513"/>
          <p14:tracePt t="98755" x="3016250" y="5230813"/>
          <p14:tracePt t="98765" x="3028950" y="5218113"/>
          <p14:tracePt t="98770" x="3041650" y="5218113"/>
          <p14:tracePt t="98779" x="3054350" y="5205413"/>
          <p14:tracePt t="98795" x="3067050" y="5194300"/>
          <p14:tracePt t="98805" x="3079750" y="5194300"/>
          <p14:tracePt t="98809" x="3092450" y="5181600"/>
          <p14:tracePt t="98977" x="3103563" y="5168900"/>
          <p14:tracePt t="98997" x="3103563" y="5156200"/>
          <p14:tracePt t="99027" x="3116263" y="5156200"/>
          <p14:tracePt t="99203" x="3116263" y="5143500"/>
          <p14:tracePt t="99309" x="3116263" y="5130800"/>
          <p14:tracePt t="99325" x="3103563" y="5118100"/>
          <p14:tracePt t="101861" x="3103563" y="5105400"/>
          <p14:tracePt t="101867" x="3116263" y="5056188"/>
          <p14:tracePt t="101877" x="3141663" y="5030788"/>
          <p14:tracePt t="101891" x="3179763" y="5018088"/>
          <p14:tracePt t="101927" x="3192463" y="5005388"/>
          <p14:tracePt t="101963" x="3216275" y="5005388"/>
          <p14:tracePt t="101977" x="3228975" y="5005388"/>
          <p14:tracePt t="101987" x="3241675" y="5005388"/>
          <p14:tracePt t="101993" x="3254375" y="5005388"/>
          <p14:tracePt t="102003" x="3267075" y="5005388"/>
          <p14:tracePt t="102013" x="3279775" y="5005388"/>
          <p14:tracePt t="102053" x="3292475" y="5005388"/>
          <p14:tracePt t="102063" x="3305175" y="5005388"/>
          <p14:tracePt t="102079" x="3328988" y="5005388"/>
          <p14:tracePt t="102089" x="3354388" y="5005388"/>
          <p14:tracePt t="102103" x="3379788" y="5005388"/>
          <p14:tracePt t="102109" x="3417888" y="5005388"/>
          <p14:tracePt t="102119" x="3429000" y="5005388"/>
          <p14:tracePt t="102129" x="3467100" y="5005388"/>
          <p14:tracePt t="102133" x="3492500" y="5005388"/>
          <p14:tracePt t="102143" x="3505200" y="5005388"/>
          <p14:tracePt t="102150" x="3517900" y="5005388"/>
          <p14:tracePt t="102185" x="3530600" y="5005388"/>
          <p14:tracePt t="102209" x="3554413" y="5005388"/>
          <p14:tracePt t="102219" x="3592513" y="5005388"/>
          <p14:tracePt t="102225" x="3643313" y="5005388"/>
          <p14:tracePt t="102235" x="3717925" y="5005388"/>
          <p14:tracePt t="102245" x="3817938" y="5005388"/>
          <p14:tracePt t="102250" x="3830638" y="5005388"/>
          <p14:tracePt t="102275" x="3843338" y="5005388"/>
          <p14:tracePt t="102279" x="3879850" y="4992688"/>
          <p14:tracePt t="102301" x="3892550" y="4981575"/>
          <p14:tracePt t="102305" x="3917950" y="4968875"/>
          <p14:tracePt t="102316" x="3917950" y="4956175"/>
          <p14:tracePt t="102341" x="3943350" y="4956175"/>
          <p14:tracePt t="102355" x="3956050" y="4943475"/>
          <p14:tracePt t="102371" x="3956050" y="4918075"/>
          <p14:tracePt t="102383" x="3979863" y="4879975"/>
          <p14:tracePt t="102385" x="4017963" y="4768850"/>
          <p14:tracePt t="102395" x="4030663" y="4718050"/>
          <p14:tracePt t="102405" x="4056063" y="4643438"/>
          <p14:tracePt t="102411" x="4056063" y="4618038"/>
          <p14:tracePt t="102567" x="4043363" y="4618038"/>
          <p14:tracePt t="102573" x="4017963" y="4618038"/>
          <p14:tracePt t="102583" x="3992563" y="4618038"/>
          <p14:tracePt t="102593" x="3956050" y="4618038"/>
          <p14:tracePt t="102597" x="3930650" y="4630738"/>
          <p14:tracePt t="102639" x="3930650" y="4643438"/>
          <p14:tracePt t="102643" x="3930650" y="4656138"/>
          <p14:tracePt t="102663" x="3930650" y="4667250"/>
          <p14:tracePt t="102669" x="3930650" y="4679950"/>
          <p14:tracePt t="102683" x="3905250" y="4705350"/>
          <p14:tracePt t="102703" x="3905250" y="4718050"/>
          <p14:tracePt t="102725" x="3905250" y="4743450"/>
          <p14:tracePt t="102759" x="3905250" y="4756150"/>
          <p14:tracePt t="102769" x="3905250" y="4768850"/>
          <p14:tracePt t="102809" x="3905250" y="4779963"/>
          <p14:tracePt t="102819" x="3905250" y="4792663"/>
          <p14:tracePt t="102825" x="3905250" y="4818063"/>
          <p14:tracePt t="102835" x="3956050" y="4879975"/>
          <p14:tracePt t="102841" x="4017963" y="4930775"/>
          <p14:tracePt t="102851" x="4117975" y="4968875"/>
          <p14:tracePt t="102861" x="4181475" y="5030788"/>
          <p14:tracePt t="102865" x="4256088" y="5068888"/>
          <p14:tracePt t="102875" x="4305300" y="5105400"/>
          <p14:tracePt t="102881" x="4343400" y="5118100"/>
          <p14:tracePt t="102891" x="4368800" y="5118100"/>
          <p14:tracePt t="102901" x="4418013" y="5143500"/>
          <p14:tracePt t="102905" x="4456113" y="5156200"/>
          <p14:tracePt t="102916" x="4556125" y="5168900"/>
          <p14:tracePt t="102921" x="4656138" y="5181600"/>
          <p14:tracePt t="102932" x="4781550" y="5181600"/>
          <p14:tracePt t="102941" x="4894263" y="5181600"/>
          <p14:tracePt t="102945" x="4994275" y="5181600"/>
          <p14:tracePt t="102955" x="5081588" y="5181600"/>
          <p14:tracePt t="102966" x="5119688" y="5181600"/>
          <p14:tracePt t="102971" x="5157788" y="5181600"/>
          <p14:tracePt t="102982" x="5170488" y="5168900"/>
          <p14:tracePt t="102987" x="5181600" y="5156200"/>
          <p14:tracePt t="103093" x="5194300" y="5143500"/>
          <p14:tracePt t="103107" x="5194300" y="5130800"/>
          <p14:tracePt t="103113" x="5194300" y="5118100"/>
          <p14:tracePt t="103123" x="5194300" y="5081588"/>
          <p14:tracePt t="103133" x="5170488" y="5056188"/>
          <p14:tracePt t="103137" x="5132388" y="5005388"/>
          <p14:tracePt t="103148" x="5106988" y="4930775"/>
          <p14:tracePt t="103153" x="5068888" y="4879975"/>
          <p14:tracePt t="103164" x="5032375" y="4843463"/>
          <p14:tracePt t="103173" x="5019675" y="4792663"/>
          <p14:tracePt t="103177" x="4981575" y="4768850"/>
          <p14:tracePt t="103187" x="4981575" y="4730750"/>
          <p14:tracePt t="103193" x="4968875" y="4705350"/>
          <p14:tracePt t="103203" x="4956175" y="4705350"/>
          <p14:tracePt t="103229" x="4932363" y="4679950"/>
          <p14:tracePt t="103235" x="4894263" y="4630738"/>
          <p14:tracePt t="103245" x="4881563" y="4605338"/>
          <p14:tracePt t="103249" x="4868863" y="4579938"/>
          <p14:tracePt t="103259" x="4819650" y="4543425"/>
          <p14:tracePt t="103269" x="4781550" y="4492625"/>
          <p14:tracePt t="103275" x="4743450" y="4454525"/>
          <p14:tracePt t="103285" x="4719638" y="4430713"/>
          <p14:tracePt t="103289" x="4706938" y="4430713"/>
          <p14:tracePt t="103299" x="4694238" y="4430713"/>
          <p14:tracePt t="103316" x="4668838" y="4405313"/>
          <p14:tracePt t="103325" x="4619625" y="4330700"/>
          <p14:tracePt t="103332" x="4543425" y="4279900"/>
          <p14:tracePt t="103341" x="4494213" y="4217988"/>
          <p14:tracePt t="103351" x="4481513" y="4217988"/>
          <p14:tracePt t="103355" x="4456113" y="4192588"/>
          <p14:tracePt t="103366" x="4394200" y="4129088"/>
          <p14:tracePt t="103371" x="4318000" y="4079875"/>
          <p14:tracePt t="103381" x="4268788" y="4029075"/>
          <p14:tracePt t="103391" x="4217988" y="4017963"/>
          <p14:tracePt t="103395" x="4143375" y="3967163"/>
          <p14:tracePt t="103405" x="4068763" y="3892550"/>
          <p14:tracePt t="103411" x="3992563" y="3854450"/>
          <p14:tracePt t="103421" x="3956050" y="3829050"/>
          <p14:tracePt t="103432" x="3843338" y="3792538"/>
          <p14:tracePt t="103437" x="3756025" y="3754438"/>
          <p14:tracePt t="103448" x="3630613" y="3679825"/>
          <p14:tracePt t="103451" x="3530600" y="3667125"/>
          <p14:tracePt t="103461" x="3367088" y="3629025"/>
          <p14:tracePt t="103471" x="3267075" y="3629025"/>
          <p14:tracePt t="103477" x="3116263" y="3603625"/>
          <p14:tracePt t="103487" x="3016250" y="3590925"/>
          <p14:tracePt t="103491" x="2879725" y="3567113"/>
          <p14:tracePt t="103501" x="2728913" y="3554413"/>
          <p14:tracePt t="103511" x="2590800" y="3516313"/>
          <p14:tracePt t="103517" x="2441575" y="3503613"/>
          <p14:tracePt t="103527" x="2328863" y="3503613"/>
          <p14:tracePt t="103532" x="2228850" y="3503613"/>
          <p14:tracePt t="103541" x="2127250" y="3479800"/>
          <p14:tracePt t="103553" x="2052638" y="3479800"/>
          <p14:tracePt t="103557" x="2003425" y="3479800"/>
          <p14:tracePt t="103567" x="1978025" y="3467100"/>
          <p14:tracePt t="103573" x="1965325" y="3467100"/>
          <p14:tracePt t="103743" x="1952625" y="3454400"/>
          <p14:tracePt t="104047" x="1952625" y="3441700"/>
          <p14:tracePt t="104067" x="1965325" y="3429000"/>
          <p14:tracePt t="104273" x="1965325" y="3416300"/>
          <p14:tracePt t="104299" x="1965325" y="3403600"/>
          <p14:tracePt t="104309" x="1978025" y="3390900"/>
          <p14:tracePt t="104323" x="1978025" y="3378200"/>
          <p14:tracePt t="104395" x="1978025" y="3367088"/>
          <p14:tracePt t="104405" x="1990725" y="3354388"/>
          <p14:tracePt t="104409" x="2003425" y="3328988"/>
          <p14:tracePt t="104419" x="2003425" y="3316288"/>
          <p14:tracePt t="104431" x="2003425" y="3303588"/>
          <p14:tracePt t="104435" x="2003425" y="3290888"/>
          <p14:tracePt t="104445" x="2003425" y="3278188"/>
          <p14:tracePt t="104459" x="2003425" y="3254375"/>
          <p14:tracePt t="104471" x="2003425" y="3228975"/>
          <p14:tracePt t="104475" x="2014538" y="3203575"/>
          <p14:tracePt t="104485" x="2039938" y="3178175"/>
          <p14:tracePt t="104491" x="2039938" y="3165475"/>
          <p14:tracePt t="104545" x="2039938" y="3154363"/>
          <p14:tracePt t="104611" x="2039938" y="3141663"/>
          <p14:tracePt t="104621" x="2039938" y="3128963"/>
          <p14:tracePt t="104637" x="2039938" y="3116263"/>
          <p14:tracePt t="104651" x="2039938" y="3103563"/>
          <p14:tracePt t="104793" x="2039938" y="3090863"/>
          <p14:tracePt t="104817" x="2039938" y="3028950"/>
          <p14:tracePt t="104829" x="2039938" y="2965450"/>
          <p14:tracePt t="104833" x="2039938" y="2890838"/>
          <p14:tracePt t="104843" x="2039938" y="2828925"/>
          <p14:tracePt t="104853" x="2039938" y="2778125"/>
          <p14:tracePt t="104859" x="2039938" y="2703513"/>
          <p14:tracePt t="104869" x="2039938" y="2627313"/>
          <p14:tracePt t="104873" x="2039938" y="2590800"/>
          <p14:tracePt t="104883" x="2039938" y="2565400"/>
          <p14:tracePt t="105051" x="2039938" y="2578100"/>
          <p14:tracePt t="105059" x="2039938" y="2603500"/>
          <p14:tracePt t="105071" x="2039938" y="2640013"/>
          <p14:tracePt t="105075" x="2065338" y="2690813"/>
          <p14:tracePt t="105085" x="2065338" y="2728913"/>
          <p14:tracePt t="105091" x="2078038" y="2778125"/>
          <p14:tracePt t="105101" x="2078038" y="2803525"/>
          <p14:tracePt t="105111" x="2103438" y="2840038"/>
          <p14:tracePt t="105115" x="2103438" y="2865438"/>
          <p14:tracePt t="105125" x="2103438" y="2890838"/>
          <p14:tracePt t="105131" x="2116138" y="2928938"/>
          <p14:tracePt t="105141" x="2127250" y="2941638"/>
          <p14:tracePt t="105151" x="2127250" y="2952750"/>
          <p14:tracePt t="105157" x="2127250" y="2965450"/>
          <p14:tracePt t="105519" x="2139950" y="2978150"/>
          <p14:tracePt t="105545" x="2165350" y="2978150"/>
          <p14:tracePt t="105555" x="2203450" y="2965450"/>
          <p14:tracePt t="105559" x="2216150" y="2965450"/>
          <p14:tracePt t="105569" x="2239963" y="2952750"/>
          <p14:tracePt t="105575" x="2252663" y="2952750"/>
          <p14:tracePt t="105585" x="2265363" y="2952750"/>
          <p14:tracePt t="105596" x="2278063" y="2928938"/>
          <p14:tracePt t="105599" x="2303463" y="2928938"/>
          <p14:tracePt t="105609" x="2316163" y="2928938"/>
          <p14:tracePt t="105635" x="2339975" y="2928938"/>
          <p14:tracePt t="105641" x="2365375" y="2928938"/>
          <p14:tracePt t="105651" x="2390775" y="2928938"/>
          <p14:tracePt t="105655" x="2416175" y="2928938"/>
          <p14:tracePt t="105665" x="2441575" y="2928938"/>
          <p14:tracePt t="105675" x="2452688" y="2928938"/>
          <p14:tracePt t="105681" x="2465388" y="2941638"/>
          <p14:tracePt t="105691" x="2478088" y="2941638"/>
          <p14:tracePt t="105695" x="2516188" y="2941638"/>
          <p14:tracePt t="105707" x="2541588" y="2941638"/>
          <p14:tracePt t="105717" x="2603500" y="2941638"/>
          <p14:tracePt t="105721" x="2641600" y="2941638"/>
          <p14:tracePt t="105731" x="2703513" y="2941638"/>
          <p14:tracePt t="105737" x="2767013" y="2941638"/>
          <p14:tracePt t="105797" x="2778125" y="2941638"/>
          <p14:tracePt t="105973" x="2790825" y="2941638"/>
          <p14:tracePt t="106179" x="2790825" y="2952750"/>
          <p14:tracePt t="106185" x="2790825" y="2965450"/>
          <p14:tracePt t="106196" x="2828925" y="3028950"/>
          <p14:tracePt t="106199" x="2828925" y="3103563"/>
          <p14:tracePt t="106212" x="2841625" y="3216275"/>
          <p14:tracePt t="106221" x="2867025" y="3341688"/>
          <p14:tracePt t="106225" x="2890838" y="3490913"/>
          <p14:tracePt t="106235" x="2903538" y="3654425"/>
          <p14:tracePt t="106241" x="2941638" y="3816350"/>
          <p14:tracePt t="106251" x="2954338" y="3992563"/>
          <p14:tracePt t="106262" x="2979738" y="4254500"/>
          <p14:tracePt t="106265" x="2979738" y="4492625"/>
          <p14:tracePt t="106275" x="2979738" y="4730750"/>
          <p14:tracePt t="106281" x="2979738" y="4918075"/>
          <p14:tracePt t="106291" x="2979738" y="5030788"/>
          <p14:tracePt t="106301" x="2979738" y="5156200"/>
          <p14:tracePt t="106305" x="2979738" y="5243513"/>
          <p14:tracePt t="106315" x="2979738" y="5318125"/>
          <p14:tracePt t="106321" x="2979738" y="5368925"/>
          <p14:tracePt t="106331" x="2979738" y="5394325"/>
          <p14:tracePt t="106347" x="2979738" y="5418138"/>
          <p14:tracePt t="106381" x="2979738" y="5430838"/>
          <p14:tracePt t="106397" x="2979738" y="5456238"/>
          <p14:tracePt t="106417" x="2979738" y="5468938"/>
          <p14:tracePt t="106423" x="2979738" y="5481638"/>
          <p14:tracePt t="106497" x="2979738" y="5507038"/>
          <p14:tracePt t="106503" x="2979738" y="5543550"/>
          <p14:tracePt t="106513" x="2979738" y="5556250"/>
          <p14:tracePt t="106523" x="2992438" y="5556250"/>
          <p14:tracePt t="106528" x="2992438" y="5581650"/>
          <p14:tracePt t="106599" x="2992438" y="5594350"/>
          <p14:tracePt t="106629" x="3003550" y="5594350"/>
          <p14:tracePt t="106639" x="3028950" y="5594350"/>
          <p14:tracePt t="106649" x="3041650" y="5581650"/>
          <p14:tracePt t="106653" x="3041650" y="5556250"/>
          <p14:tracePt t="106663" x="3067050" y="5543550"/>
          <p14:tracePt t="106669" x="3079750" y="5494338"/>
          <p14:tracePt t="106679" x="3079750" y="5481638"/>
          <p14:tracePt t="106689" x="3116263" y="5430838"/>
          <p14:tracePt t="106696" x="3116263" y="5394325"/>
          <p14:tracePt t="106709" x="3116263" y="5381625"/>
          <p14:tracePt t="106719" x="3141663" y="5368925"/>
          <p14:tracePt t="106947" x="3141663" y="5356225"/>
          <p14:tracePt t="106961" x="3154363" y="5356225"/>
          <p14:tracePt t="106981" x="3154363" y="5343525"/>
          <p14:tracePt t="106997" x="3167063" y="5330825"/>
          <p14:tracePt t="107007" x="3179763" y="5330825"/>
          <p14:tracePt t="107013" x="3205163" y="5318125"/>
          <p14:tracePt t="107023" x="3216275" y="5305425"/>
          <p14:tracePt t="107033" x="3254375" y="5281613"/>
          <p14:tracePt t="107037" x="3279775" y="5268913"/>
          <p14:tracePt t="107047" x="3317875" y="5243513"/>
          <p14:tracePt t="107053" x="3379788" y="5218113"/>
          <p14:tracePt t="107063" x="3417888" y="5205413"/>
          <p14:tracePt t="107073" x="3492500" y="5181600"/>
          <p14:tracePt t="107093" x="3517900" y="5181600"/>
          <p14:tracePt t="107265" x="3530600" y="5181600"/>
          <p14:tracePt t="107285" x="3554413" y="5181600"/>
          <p14:tracePt t="107289" x="3579813" y="5181600"/>
          <p14:tracePt t="107299" x="3617913" y="5181600"/>
          <p14:tracePt t="107325" x="3630613" y="5181600"/>
          <p14:tracePt t="107335" x="3643313" y="5181600"/>
          <p14:tracePt t="107435" x="3654425" y="5181600"/>
          <p14:tracePt t="107447" x="3667125" y="5181600"/>
          <p14:tracePt t="107507" x="3679825" y="5181600"/>
          <p14:tracePt t="107531" x="3692525" y="5181600"/>
          <p14:tracePt t="107551" x="3705225" y="5181600"/>
          <p14:tracePt t="107557" x="3717925" y="5181600"/>
          <p14:tracePt t="107567" x="3730625" y="5181600"/>
          <p14:tracePt t="107573" x="3743325" y="5194300"/>
          <p14:tracePt t="107805" x="3767138" y="5194300"/>
          <p14:tracePt t="107815" x="3792538" y="5194300"/>
          <p14:tracePt t="107819" x="3843338" y="5194300"/>
          <p14:tracePt t="107829" x="3943350" y="5194300"/>
          <p14:tracePt t="107839" x="4056063" y="5194300"/>
          <p14:tracePt t="107845" x="4168775" y="5194300"/>
          <p14:tracePt t="107855" x="4294188" y="5194300"/>
          <p14:tracePt t="107860" x="4343400" y="5194300"/>
          <p14:tracePt t="107869" x="4394200" y="5194300"/>
          <p14:tracePt t="107880" x="4406900" y="5194300"/>
          <p14:tracePt t="107885" x="4418013" y="5181600"/>
          <p14:tracePt t="107905" x="4430713" y="5181600"/>
          <p14:tracePt t="108313" x="4443413" y="5181600"/>
          <p14:tracePt t="108333" x="4456113" y="5181600"/>
          <p14:tracePt t="108393" x="4468813" y="5181600"/>
          <p14:tracePt t="108405" x="4481513" y="5181600"/>
          <p14:tracePt t="108419" x="4494213" y="5181600"/>
          <p14:tracePt t="108435" x="4506913" y="5181600"/>
          <p14:tracePt t="108445" x="4518025" y="5181600"/>
          <p14:tracePt t="108469" x="4543425" y="5181600"/>
          <p14:tracePt t="108479" x="4568825" y="5181600"/>
          <p14:tracePt t="108489" x="4594225" y="5181600"/>
          <p14:tracePt t="108495" x="4619625" y="5181600"/>
          <p14:tracePt t="108505" x="4656138" y="5181600"/>
          <p14:tracePt t="108509" x="4706938" y="5181600"/>
          <p14:tracePt t="108519" x="4794250" y="5181600"/>
          <p14:tracePt t="108531" x="4894263" y="5205413"/>
          <p14:tracePt t="108535" x="4981575" y="5218113"/>
          <p14:tracePt t="108545" x="5081588" y="5218113"/>
          <p14:tracePt t="108551" x="5132388" y="5230813"/>
          <p14:tracePt t="108561" x="5157788" y="5230813"/>
          <p14:tracePt t="108733" x="5170488" y="5230813"/>
          <p14:tracePt t="108747" x="5181600" y="5243513"/>
          <p14:tracePt t="108757" x="5194300" y="5243513"/>
          <p14:tracePt t="108767" x="5207000" y="5243513"/>
          <p14:tracePt t="108893" x="5219700" y="5243513"/>
          <p14:tracePt t="108910" x="5245100" y="5243513"/>
          <p14:tracePt t="109751" x="5219700" y="5243513"/>
          <p14:tracePt t="109761" x="5194300" y="5243513"/>
          <p14:tracePt t="109777" x="5181600" y="5243513"/>
          <p14:tracePt t="109781" x="5170488" y="5243513"/>
          <p14:tracePt t="109801" x="5157788" y="5243513"/>
          <p14:tracePt t="109847" x="5145088" y="5243513"/>
          <p14:tracePt t="109913" x="5132388" y="5230813"/>
          <p14:tracePt t="109937" x="5119688" y="5230813"/>
          <p14:tracePt t="109943" x="5094288" y="5230813"/>
          <p14:tracePt t="109953" x="5094288" y="5218113"/>
          <p14:tracePt t="109963" x="5081588" y="5218113"/>
          <p14:tracePt t="109967" x="5045075" y="5205413"/>
          <p14:tracePt t="109977" x="5032375" y="5194300"/>
          <p14:tracePt t="110019" x="5019675" y="5194300"/>
          <p14:tracePt t="110023" x="5006975" y="5194300"/>
          <p14:tracePt t="110033" x="4981575" y="5181600"/>
          <p14:tracePt t="110043" x="4956175" y="5181600"/>
          <p14:tracePt t="110049" x="4932363" y="5168900"/>
          <p14:tracePt t="110063" x="4919663" y="5168900"/>
          <p14:tracePt t="110083" x="4906963" y="5156200"/>
          <p14:tracePt t="110103" x="4894263" y="5156200"/>
          <p14:tracePt t="110119" x="4881563" y="5156200"/>
          <p14:tracePt t="110126" x="4868863" y="5156200"/>
          <p14:tracePt t="110135" x="4856163" y="5156200"/>
          <p14:tracePt t="110145" x="4832350" y="5156200"/>
          <p14:tracePt t="110149" x="4806950" y="5156200"/>
          <p14:tracePt t="110159" x="4781550" y="5156200"/>
          <p14:tracePt t="110165" x="4768850" y="5156200"/>
          <p14:tracePt t="110176" x="4743450" y="5156200"/>
          <p14:tracePt t="110189" x="4732338" y="5156200"/>
          <p14:tracePt t="132523" x="4706938" y="5156200"/>
          <p14:tracePt t="132529" x="4668838" y="5156200"/>
          <p14:tracePt t="132539" x="4556125" y="5156200"/>
          <p14:tracePt t="132543" x="4530725" y="5156200"/>
          <p14:tracePt t="132570" x="4430713" y="5156200"/>
          <p14:tracePt t="132579" x="4406900" y="5156200"/>
          <p14:tracePt t="132599" x="4394200" y="5156200"/>
          <p14:tracePt t="132604" x="4330700" y="5156200"/>
          <p14:tracePt t="132613" x="4294188" y="5156200"/>
          <p14:tracePt t="132623" x="4256088" y="5156200"/>
          <p14:tracePt t="132629" x="4217988" y="5156200"/>
          <p14:tracePt t="132639" x="4205288" y="5156200"/>
          <p14:tracePt t="132781" x="4192588" y="5156200"/>
          <p14:tracePt t="132821" x="4181475" y="5156200"/>
          <p14:tracePt t="134243" x="4168775" y="5056188"/>
          <p14:tracePt t="134249" x="4005263" y="4779963"/>
          <p14:tracePt t="134259" x="3705225" y="4305300"/>
          <p14:tracePt t="134270" x="3341688" y="3816350"/>
          <p14:tracePt t="134273" x="2916238" y="3278188"/>
          <p14:tracePt t="134283" x="2428875" y="2865438"/>
          <p14:tracePt t="134289" x="1752600" y="2414588"/>
          <p14:tracePt t="134299" x="1063625" y="2114550"/>
          <p14:tracePt t="134309" x="363538" y="1752600"/>
          <p14:tracePt t="134586" x="400050" y="5781675"/>
          <p14:tracePt t="134595" x="676275" y="5981700"/>
          <p14:tracePt t="134601" x="950913" y="6181725"/>
          <p14:tracePt t="134611" x="1150938" y="6294438"/>
          <p14:tracePt t="134617" x="1314450" y="6345238"/>
          <p14:tracePt t="134627" x="1452563" y="6394450"/>
          <p14:tracePt t="134637" x="1565275" y="6432550"/>
          <p14:tracePt t="134641" x="1677988" y="6457950"/>
          <p14:tracePt t="134652" x="1752600" y="6457950"/>
          <p14:tracePt t="134657" x="1839913" y="6457950"/>
          <p14:tracePt t="134668" x="1903413" y="6457950"/>
          <p14:tracePt t="134677" x="1952625" y="6457950"/>
          <p14:tracePt t="134683" x="2014538" y="6457950"/>
          <p14:tracePt t="134693" x="2039938" y="6432550"/>
          <p14:tracePt t="134697" x="2065338" y="6407150"/>
          <p14:tracePt t="134707" x="2078038" y="6407150"/>
          <p14:tracePt t="134718" x="2090738" y="6394450"/>
          <p14:tracePt t="134737" x="2090738" y="6381750"/>
          <p14:tracePt t="135041" x="2103438" y="6370638"/>
          <p14:tracePt t="135051" x="2103438" y="6345238"/>
          <p14:tracePt t="135061" x="2139950" y="6307138"/>
          <p14:tracePt t="135065" x="2190750" y="6269038"/>
          <p14:tracePt t="135075" x="2228850" y="6269038"/>
          <p14:tracePt t="135081" x="2265363" y="6232525"/>
          <p14:tracePt t="135091" x="2278063" y="6232525"/>
          <p14:tracePt t="135121" x="2278063" y="6219825"/>
          <p14:tracePt t="135136" x="2278063" y="6207125"/>
          <p14:tracePt t="135145" x="2252663" y="6132513"/>
          <p14:tracePt t="135152" x="2178050" y="5994400"/>
          <p14:tracePt t="135161" x="2065338" y="5719763"/>
          <p14:tracePt t="135171" x="1778000" y="5256213"/>
          <p14:tracePt t="135177" x="1376363" y="4643438"/>
          <p14:tracePt t="135187" x="876300" y="3929063"/>
          <p14:tracePt t="135191" x="400050" y="3278188"/>
          <p14:tracePt t="135777" x="438150" y="4605338"/>
          <p14:tracePt t="135787" x="712788" y="4756150"/>
          <p14:tracePt t="135791" x="989013" y="4868863"/>
          <p14:tracePt t="135802" x="1276350" y="5005388"/>
          <p14:tracePt t="135811" x="1552575" y="5056188"/>
          <p14:tracePt t="135818" x="1827213" y="5143500"/>
          <p14:tracePt t="135827" x="2027238" y="5194300"/>
          <p14:tracePt t="135831" x="2290763" y="5268913"/>
          <p14:tracePt t="135841" x="2465388" y="5294313"/>
          <p14:tracePt t="135853" x="2678113" y="5343525"/>
          <p14:tracePt t="135857" x="2967038" y="5356225"/>
          <p14:tracePt t="135867" x="3228975" y="5407025"/>
          <p14:tracePt t="135873" x="3541713" y="5443538"/>
          <p14:tracePt t="135883" x="3730625" y="5456238"/>
          <p14:tracePt t="135893" x="4030663" y="5456238"/>
          <p14:tracePt t="135897" x="4368800" y="5456238"/>
          <p14:tracePt t="135907" x="4719638" y="5456238"/>
          <p14:tracePt t="135913" x="4956175" y="5456238"/>
          <p14:tracePt t="135923" x="5294313" y="5456238"/>
          <p14:tracePt t="135935" x="5519738" y="5443538"/>
          <p14:tracePt t="135939" x="5770563" y="5356225"/>
          <p14:tracePt t="135949" x="5908675" y="5281613"/>
          <p14:tracePt t="135969" x="6045200" y="5156200"/>
          <p14:tracePt t="135973" x="6083300" y="5105400"/>
          <p14:tracePt t="135979" x="6096000" y="5068888"/>
          <p14:tracePt t="135989" x="6108700" y="5068888"/>
          <p14:tracePt t="135993" x="6108700" y="5056188"/>
          <p14:tracePt t="136003" x="6108700" y="5018088"/>
          <p14:tracePt t="136013" x="6121400" y="4992688"/>
          <p14:tracePt t="136019" x="6134100" y="4930775"/>
          <p14:tracePt t="136029" x="6134100" y="4868863"/>
          <p14:tracePt t="136033" x="6134100" y="4830763"/>
          <p14:tracePt t="136043" x="6134100" y="4779963"/>
          <p14:tracePt t="136053" x="6134100" y="4743450"/>
          <p14:tracePt t="136059" x="6134100" y="4718050"/>
          <p14:tracePt t="136069" x="6134100" y="4667250"/>
          <p14:tracePt t="136073" x="6121400" y="4592638"/>
          <p14:tracePt t="136085" x="6096000" y="4492625"/>
          <p14:tracePt t="136093" x="6057900" y="4379913"/>
          <p14:tracePt t="136099" x="6021388" y="4241800"/>
          <p14:tracePt t="136109" x="6008688" y="4179888"/>
          <p14:tracePt t="136115" x="5970588" y="4067175"/>
          <p14:tracePt t="136125" x="5945188" y="3979863"/>
          <p14:tracePt t="136135" x="5932488" y="3929063"/>
          <p14:tracePt t="136139" x="5895975" y="3854450"/>
          <p14:tracePt t="136150" x="5857875" y="3767138"/>
          <p14:tracePt t="136155" x="5832475" y="3716338"/>
          <p14:tracePt t="136165" x="5821363" y="3679825"/>
          <p14:tracePt t="136175" x="5795963" y="3641725"/>
          <p14:tracePt t="136179" x="5770563" y="3616325"/>
          <p14:tracePt t="136191" x="5745163" y="3579813"/>
          <p14:tracePt t="136195" x="5719763" y="3554413"/>
          <p14:tracePt t="136205" x="5695950" y="3529013"/>
          <p14:tracePt t="136215" x="5683250" y="3503613"/>
          <p14:tracePt t="136221" x="5657850" y="3503613"/>
          <p14:tracePt t="136231" x="5657850" y="3490913"/>
          <p14:tracePt t="136261" x="5645150" y="3490913"/>
          <p14:tracePt t="136275" x="5619750" y="3490913"/>
          <p14:tracePt t="136287" x="5595938" y="3490913"/>
          <p14:tracePt t="136297" x="5532438" y="3490913"/>
          <p14:tracePt t="136302" x="5470525" y="3479800"/>
          <p14:tracePt t="136311" x="5457825" y="3454400"/>
          <p14:tracePt t="136318" x="5445125" y="3454400"/>
          <p14:tracePt t="136341" x="5419725" y="3454400"/>
          <p14:tracePt t="136351" x="5370513" y="3441700"/>
          <p14:tracePt t="136357" x="5307013" y="3429000"/>
          <p14:tracePt t="136368" x="5257800" y="3416300"/>
          <p14:tracePt t="136377" x="5194300" y="3390900"/>
          <p14:tracePt t="136381" x="5157788" y="3378200"/>
          <p14:tracePt t="136391" x="5145088" y="3378200"/>
          <p14:tracePt t="136397" x="5132388" y="3378200"/>
          <p14:tracePt t="136418" x="5106988" y="3378200"/>
          <p14:tracePt t="136421" x="5068888" y="3378200"/>
          <p14:tracePt t="136431" x="5032375" y="3378200"/>
          <p14:tracePt t="136437" x="4968875" y="3378200"/>
          <p14:tracePt t="136447" x="4843463" y="3378200"/>
          <p14:tracePt t="136457" x="4732338" y="3378200"/>
          <p14:tracePt t="136463" x="4606925" y="3390900"/>
          <p14:tracePt t="136473" x="4494213" y="3390900"/>
          <p14:tracePt t="136477" x="4394200" y="3390900"/>
          <p14:tracePt t="136487" x="4305300" y="3390900"/>
          <p14:tracePt t="136497" x="4205288" y="3390900"/>
          <p14:tracePt t="136503" x="4130675" y="3390900"/>
          <p14:tracePt t="136513" x="4043363" y="3390900"/>
          <p14:tracePt t="136518" x="3905250" y="3378200"/>
          <p14:tracePt t="136527" x="3767138" y="3341688"/>
          <p14:tracePt t="136537" x="3679825" y="3303588"/>
          <p14:tracePt t="136543" x="3554413" y="3278188"/>
          <p14:tracePt t="136553" x="3492500" y="3267075"/>
          <p14:tracePt t="136559" x="3467100" y="3267075"/>
          <p14:tracePt t="136569" x="3454400" y="3267075"/>
          <p14:tracePt t="136583" x="3441700" y="3254375"/>
          <p14:tracePt t="136609" x="3429000" y="3254375"/>
          <p14:tracePt t="136619" x="3405188" y="3241675"/>
          <p14:tracePt t="136623" x="3392488" y="3228975"/>
          <p14:tracePt t="136633" x="3379788" y="3228975"/>
          <p14:tracePt t="136719" x="3367088" y="3228975"/>
          <p14:tracePt t="136749" x="3354388" y="3216275"/>
          <p14:tracePt t="136835" x="3341688" y="3216275"/>
          <p14:tracePt t="136841" x="3317875" y="3216275"/>
          <p14:tracePt t="136851" x="3254375" y="3216275"/>
          <p14:tracePt t="136855" x="3179763" y="3216275"/>
          <p14:tracePt t="136865" x="3067050" y="3216275"/>
          <p14:tracePt t="136875" x="2979738" y="3216275"/>
          <p14:tracePt t="136881" x="2867025" y="3216275"/>
          <p14:tracePt t="136891" x="2741613" y="3216275"/>
          <p14:tracePt t="136895" x="2628900" y="3216275"/>
          <p14:tracePt t="136907" x="2528888" y="3216275"/>
          <p14:tracePt t="136918" x="2403475" y="3216275"/>
          <p14:tracePt t="136921" x="2278063" y="3216275"/>
          <p14:tracePt t="136931" x="2178050" y="3216275"/>
          <p14:tracePt t="136937" x="2139950" y="3216275"/>
          <p14:tracePt t="136968" x="2127250" y="3216275"/>
          <p14:tracePt t="137047" x="2116138" y="3216275"/>
          <p14:tracePt t="137053" x="2103438" y="3216275"/>
          <p14:tracePt t="137063" x="2078038" y="3216275"/>
          <p14:tracePt t="137087" x="2065338" y="3216275"/>
          <p14:tracePt t="137309" x="2065338" y="3228975"/>
          <p14:tracePt t="137435" x="2078038" y="3228975"/>
          <p14:tracePt t="137445" x="2090738" y="3228975"/>
          <p14:tracePt t="137455" x="2103438" y="3228975"/>
          <p14:tracePt t="137461" x="2116138" y="3228975"/>
          <p14:tracePt t="137471" x="2127250" y="3228975"/>
          <p14:tracePt t="137475" x="2152650" y="3228975"/>
          <p14:tracePt t="137487" x="2152650" y="3241675"/>
          <p14:tracePt t="137511" x="2165350" y="3241675"/>
          <p14:tracePt t="137537" x="2190750" y="3241675"/>
          <p14:tracePt t="137541" x="2203450" y="3254375"/>
          <p14:tracePt t="137557" x="2216150" y="3267075"/>
          <p14:tracePt t="137643" x="2216150" y="3278188"/>
          <p14:tracePt t="137935" x="2252663" y="3278188"/>
          <p14:tracePt t="137941" x="2278063" y="3316288"/>
          <p14:tracePt t="137956" x="2290763" y="3316288"/>
          <p14:tracePt t="137985" x="2316163" y="3316288"/>
          <p14:tracePt t="137991" x="2328863" y="3316288"/>
          <p14:tracePt t="138001" x="2339975" y="3316288"/>
          <p14:tracePt t="138011" x="2352675" y="3316288"/>
          <p14:tracePt t="138015" x="2365375" y="3316288"/>
          <p14:tracePt t="138081" x="2378075" y="3316288"/>
          <p14:tracePt t="138097" x="2403475" y="3341688"/>
          <p14:tracePt t="138121" x="2428875" y="3341688"/>
          <p14:tracePt t="138157" x="2452688" y="3341688"/>
          <p14:tracePt t="138197" x="2465388" y="3341688"/>
          <p14:tracePt t="138207" x="2490788" y="3341688"/>
          <p14:tracePt t="138213" x="2503488" y="3341688"/>
          <p14:tracePt t="138223" x="2516188" y="3341688"/>
          <p14:tracePt t="138575" x="2541588" y="3341688"/>
          <p14:tracePt t="138585" x="2554288" y="3341688"/>
          <p14:tracePt t="138591" x="2578100" y="3341688"/>
          <p14:tracePt t="138601" x="2603500" y="3316288"/>
          <p14:tracePt t="138605" x="2628900" y="3316288"/>
          <p14:tracePt t="138617" x="2667000" y="3303588"/>
          <p14:tracePt t="138627" x="2690813" y="3278188"/>
          <p14:tracePt t="138632" x="2741613" y="3267075"/>
          <p14:tracePt t="138641" x="2767013" y="3267075"/>
          <p14:tracePt t="138648" x="2778125" y="3254375"/>
          <p14:tracePt t="138657" x="2803525" y="3241675"/>
          <p14:tracePt t="138667" x="2816225" y="3241675"/>
          <p14:tracePt t="142565" x="2841625" y="3203575"/>
          <p14:tracePt t="142571" x="2879725" y="3165475"/>
          <p14:tracePt t="142581" x="2979738" y="3041650"/>
          <p14:tracePt t="142591" x="3028950" y="2903538"/>
          <p14:tracePt t="142595" x="3128963" y="2740025"/>
          <p14:tracePt t="142605" x="3216275" y="2527300"/>
          <p14:tracePt t="142612" x="3328988" y="2278063"/>
          <p14:tracePt t="142621" x="3392488" y="2152650"/>
          <p14:tracePt t="142635" x="3429000" y="2027238"/>
          <p14:tracePt t="142645" x="3479800" y="1927225"/>
          <p14:tracePt t="142651" x="3492500" y="1801813"/>
          <p14:tracePt t="142662" x="3517900" y="1727200"/>
          <p14:tracePt t="142671" x="3517900" y="1676400"/>
          <p14:tracePt t="142675" x="3517900" y="1652588"/>
          <p14:tracePt t="142687" x="3517900" y="1639888"/>
          <p14:tracePt t="142691" x="3517900" y="1627188"/>
          <p14:tracePt t="142793" x="3517900" y="1601788"/>
          <p14:tracePt t="142803" x="3517900" y="1563688"/>
          <p14:tracePt t="142813" x="3517900" y="1514475"/>
          <p14:tracePt t="142817" x="3492500" y="1463675"/>
          <p14:tracePt t="142827" x="3492500" y="1450975"/>
          <p14:tracePt t="142889" x="3492500" y="1439863"/>
          <p14:tracePt t="142899" x="3479800" y="1427163"/>
          <p14:tracePt t="142913" x="3467100" y="1427163"/>
          <p14:tracePt t="142929" x="3454400" y="1427163"/>
          <p14:tracePt t="142939" x="3441700" y="1414463"/>
          <p14:tracePt t="142943" x="3405188" y="1414463"/>
          <p14:tracePt t="142953" x="3379788" y="1414463"/>
          <p14:tracePt t="142963" x="3292475" y="1414463"/>
          <p14:tracePt t="142969" x="3228975" y="1414463"/>
          <p14:tracePt t="142979" x="3128963" y="1414463"/>
          <p14:tracePt t="142983" x="2992438" y="1414463"/>
          <p14:tracePt t="142994" x="2854325" y="1476375"/>
          <p14:tracePt t="143003" x="2728913" y="1539875"/>
          <p14:tracePt t="143009" x="2616200" y="1627188"/>
          <p14:tracePt t="143019" x="2528888" y="1689100"/>
          <p14:tracePt t="143023" x="2478088" y="1727200"/>
          <p14:tracePt t="143033" x="2452688" y="1739900"/>
          <p14:tracePt t="143045" x="2452688" y="1752600"/>
          <p14:tracePt t="143059" x="2441575" y="1752600"/>
          <p14:tracePt t="143166" x="2441575" y="1765300"/>
          <p14:tracePt t="143175" x="2452688" y="1801813"/>
          <p14:tracePt t="143181" x="2478088" y="1852613"/>
          <p14:tracePt t="143191" x="2516188" y="1914525"/>
          <p14:tracePt t="143195" x="2541588" y="1939925"/>
          <p14:tracePt t="143205" x="2578100" y="1989138"/>
          <p14:tracePt t="143215" x="2603500" y="2027238"/>
          <p14:tracePt t="143221" x="2628900" y="2065338"/>
          <p14:tracePt t="143231" x="2628900" y="2078038"/>
          <p14:tracePt t="143235" x="2654300" y="2101850"/>
          <p14:tracePt t="143245" x="2667000" y="2114550"/>
          <p14:tracePt t="143262" x="2678113" y="2127250"/>
          <p14:tracePt t="143271" x="2716213" y="2139950"/>
          <p14:tracePt t="143277" x="2767013" y="2178050"/>
          <p14:tracePt t="143287" x="2803525" y="2178050"/>
          <p14:tracePt t="143297" x="2854325" y="2190750"/>
          <p14:tracePt t="143301" x="2916238" y="2214563"/>
          <p14:tracePt t="143312" x="3003550" y="2252663"/>
          <p14:tracePt t="143317" x="3067050" y="2278063"/>
          <p14:tracePt t="143328" x="3154363" y="2290763"/>
          <p14:tracePt t="143337" x="3228975" y="2290763"/>
          <p14:tracePt t="143344" x="3279775" y="2290763"/>
          <p14:tracePt t="143353" x="3328988" y="2290763"/>
          <p14:tracePt t="143357" x="3379788" y="2252663"/>
          <p14:tracePt t="143367" x="3441700" y="2190750"/>
          <p14:tracePt t="143378" x="3467100" y="2165350"/>
          <p14:tracePt t="143383" x="3492500" y="2089150"/>
          <p14:tracePt t="143393" x="3530600" y="2014538"/>
          <p14:tracePt t="143397" x="3530600" y="1989138"/>
          <p14:tracePt t="143407" x="3541713" y="1914525"/>
          <p14:tracePt t="143417" x="3541713" y="1876425"/>
          <p14:tracePt t="143423" x="3541713" y="1814513"/>
          <p14:tracePt t="143433" x="3541713" y="1739900"/>
          <p14:tracePt t="143437" x="3541713" y="1676400"/>
          <p14:tracePt t="143447" x="3541713" y="1589088"/>
          <p14:tracePt t="143473" x="3541713" y="1563688"/>
          <p14:tracePt t="143499" x="3541713" y="1552575"/>
          <p14:tracePt t="143549" x="3541713" y="1539875"/>
          <p14:tracePt t="143559" x="3530600" y="1539875"/>
          <p14:tracePt t="143575" x="3505200" y="1539875"/>
          <p14:tracePt t="143585" x="3467100" y="1539875"/>
          <p14:tracePt t="143589" x="3441700" y="1539875"/>
          <p14:tracePt t="143599" x="3417888" y="1539875"/>
          <p14:tracePt t="143610" x="3379788" y="1563688"/>
          <p14:tracePt t="143615" x="3317875" y="1614488"/>
          <p14:tracePt t="143625" x="3254375" y="1652588"/>
          <p14:tracePt t="143629" x="3179763" y="1714500"/>
          <p14:tracePt t="143639" x="3103563" y="1752600"/>
          <p14:tracePt t="143649" x="3016250" y="1801813"/>
          <p14:tracePt t="143655" x="2979738" y="1839913"/>
          <p14:tracePt t="143663" x="2941638" y="1889125"/>
          <p14:tracePt t="143673" x="2890838" y="1965325"/>
          <p14:tracePt t="143679" x="2867025" y="1989138"/>
          <p14:tracePt t="143689" x="2867025" y="2039938"/>
          <p14:tracePt t="143693" x="2867025" y="2078038"/>
          <p14:tracePt t="143703" x="2854325" y="2101850"/>
          <p14:tracePt t="143715" x="2854325" y="2127250"/>
          <p14:tracePt t="143729" x="2854325" y="2139950"/>
          <p14:tracePt t="143735" x="2854325" y="2152650"/>
          <p14:tracePt t="143745" x="2854325" y="2178050"/>
          <p14:tracePt t="143755" x="2854325" y="2201863"/>
          <p14:tracePt t="143759" x="2879725" y="2227263"/>
          <p14:tracePt t="143771" x="2890838" y="2265363"/>
          <p14:tracePt t="143785" x="2916238" y="2265363"/>
          <p14:tracePt t="143791" x="2916238" y="2278063"/>
          <p14:tracePt t="143801" x="2928938" y="2278063"/>
          <p14:tracePt t="143811" x="2928938" y="2290763"/>
          <p14:tracePt t="143815" x="2941638" y="2290763"/>
          <p14:tracePt t="143825" x="2954338" y="2290763"/>
          <p14:tracePt t="143831" x="2967038" y="2290763"/>
          <p14:tracePt t="143841" x="2979738" y="2290763"/>
          <p14:tracePt t="143851" x="3003550" y="2290763"/>
          <p14:tracePt t="143857" x="3016250" y="2290763"/>
          <p14:tracePt t="143921" x="3041650" y="2239963"/>
          <p14:tracePt t="143927" x="3041650" y="2201863"/>
          <p14:tracePt t="143937" x="3041650" y="2190750"/>
          <p14:tracePt t="143947" x="3041650" y="2165350"/>
          <p14:tracePt t="143953" x="3041650" y="2139950"/>
          <p14:tracePt t="143977" x="3016250" y="2101850"/>
          <p14:tracePt t="144007" x="3003550" y="2101850"/>
          <p14:tracePt t="144017" x="3003550" y="2089150"/>
          <p14:tracePt t="144044" x="2992438" y="2089150"/>
          <p14:tracePt t="144059" x="2967038" y="2089150"/>
          <p14:tracePt t="144069" x="2941638" y="2078038"/>
          <p14:tracePt t="144094" x="2928938" y="2078038"/>
          <p14:tracePt t="144123" x="2916238" y="2078038"/>
          <p14:tracePt t="144133" x="2903538" y="2078038"/>
          <p14:tracePt t="144139" x="2890838" y="2078038"/>
          <p14:tracePt t="144159" x="2854325" y="2101850"/>
          <p14:tracePt t="144165" x="2854325" y="2127250"/>
          <p14:tracePt t="144175" x="2854325" y="2165350"/>
          <p14:tracePt t="144179" x="2841625" y="2201863"/>
          <p14:tracePt t="144190" x="2828925" y="2252663"/>
          <p14:tracePt t="144199" x="2816225" y="2327275"/>
          <p14:tracePt t="144203" x="2816225" y="2365375"/>
          <p14:tracePt t="144213" x="2816225" y="2414588"/>
          <p14:tracePt t="144223" x="2816225" y="2452688"/>
          <p14:tracePt t="144229" x="2816225" y="2503488"/>
          <p14:tracePt t="144239" x="2816225" y="2516188"/>
          <p14:tracePt t="144244" x="2816225" y="2527300"/>
          <p14:tracePt t="144289" x="2816225" y="2540000"/>
          <p14:tracePt t="144359" x="2816225" y="2527300"/>
          <p14:tracePt t="144365" x="2854325" y="2490788"/>
          <p14:tracePt t="144375" x="2854325" y="2378075"/>
          <p14:tracePt t="144379" x="2854325" y="2252663"/>
          <p14:tracePt t="144389" x="2854325" y="2089150"/>
          <p14:tracePt t="144399" x="2854325" y="1927225"/>
          <p14:tracePt t="144405" x="2854325" y="1765300"/>
          <p14:tracePt t="144415" x="2854325" y="1627188"/>
          <p14:tracePt t="144421" x="2790825" y="1476375"/>
          <p14:tracePt t="144431" x="2754313" y="1339850"/>
          <p14:tracePt t="144441" x="2716213" y="1263650"/>
          <p14:tracePt t="144445" x="2703513" y="1214438"/>
          <p14:tracePt t="144455" x="2690813" y="1176338"/>
          <p14:tracePt t="144481" x="2678113" y="1163638"/>
          <p14:tracePt t="144537" x="2667000" y="1163638"/>
          <p14:tracePt t="144561" x="2654300" y="1163638"/>
          <p14:tracePt t="144571" x="2654300" y="1176338"/>
          <p14:tracePt t="144577" x="2654300" y="1189038"/>
          <p14:tracePt t="144587" x="2641600" y="1201738"/>
          <p14:tracePt t="144601" x="2641600" y="1227138"/>
          <p14:tracePt t="144613" x="2641600" y="1250950"/>
          <p14:tracePt t="144617" x="2628900" y="1301750"/>
          <p14:tracePt t="144627" x="2628900" y="1327150"/>
          <p14:tracePt t="144633" x="2616200" y="1350963"/>
          <p14:tracePt t="144644" x="2616200" y="1389063"/>
          <p14:tracePt t="144653" x="2616200" y="1427163"/>
          <p14:tracePt t="144657" x="2590800" y="1476375"/>
          <p14:tracePt t="144667" x="2590800" y="1501775"/>
          <p14:tracePt t="144673" x="2578100" y="1552575"/>
          <p14:tracePt t="144683" x="2578100" y="1576388"/>
          <p14:tracePt t="144693" x="2578100" y="1614488"/>
          <p14:tracePt t="144717" x="2578100" y="1589088"/>
          <p14:tracePt t="144733" x="2590800" y="1589088"/>
          <p14:tracePt t="145893" x="2590800" y="1601788"/>
          <p14:tracePt t="145973" x="2590800" y="1614488"/>
          <p14:tracePt t="145989" x="2603500" y="1614488"/>
          <p14:tracePt t="147073" x="2603500" y="1627188"/>
          <p14:tracePt t="149267" x="2603500" y="1689100"/>
          <p14:tracePt t="149277" x="2841625" y="2052638"/>
          <p14:tracePt t="149287" x="3154363" y="2552700"/>
          <p14:tracePt t="149293" x="3405188" y="2990850"/>
          <p14:tracePt t="149303" x="3630613" y="3416300"/>
          <p14:tracePt t="149313" x="3730625" y="3567113"/>
          <p14:tracePt t="149317" x="3779838" y="3667125"/>
          <p14:tracePt t="149327" x="3779838" y="3679825"/>
          <p14:tracePt t="149353" x="3779838" y="3692525"/>
          <p14:tracePt t="149357" x="3779838" y="3703638"/>
          <p14:tracePt t="149373" x="3779838" y="3716338"/>
          <p14:tracePt t="149409" x="3779838" y="3729038"/>
          <p14:tracePt t="149443" x="3779838" y="3741738"/>
          <p14:tracePt t="149485" x="3779838" y="3754438"/>
          <p14:tracePt t="190459" x="3792538" y="3754438"/>
          <p14:tracePt t="198601" x="3792538" y="3767138"/>
          <p14:tracePt t="200457" x="3717925" y="3590925"/>
          <p14:tracePt t="200461" x="3517900" y="3165475"/>
          <p14:tracePt t="200471" x="3205163" y="2403475"/>
          <p14:tracePt t="200477" x="2879725" y="1589088"/>
          <p14:tracePt t="200487" x="2816225" y="1527175"/>
          <p14:tracePt t="200743" x="2816225" y="1514475"/>
          <p14:tracePt t="200759" x="2828925" y="1527175"/>
          <p14:tracePt t="200769" x="2841625" y="1527175"/>
          <p14:tracePt t="201021" x="2841625" y="1639888"/>
          <p14:tracePt t="201025" x="2841625" y="1914525"/>
          <p14:tracePt t="201035" x="2879725" y="2239963"/>
          <p14:tracePt t="201041" x="2992438" y="2640013"/>
          <p14:tracePt t="201051" x="3092450" y="3054350"/>
          <p14:tracePt t="201061" x="3192463" y="3354388"/>
          <p14:tracePt t="201067" x="3317875" y="3703638"/>
          <p14:tracePt t="201077" x="3417888" y="3929063"/>
          <p14:tracePt t="201081" x="3517900" y="4154488"/>
          <p14:tracePt t="201091" x="3605213" y="4279900"/>
          <p14:tracePt t="201101" x="3643313" y="4379913"/>
          <p14:tracePt t="201108" x="3679825" y="4467225"/>
          <p14:tracePt t="201117" x="3705225" y="4505325"/>
          <p14:tracePt t="201124" x="3705225" y="4530725"/>
          <p14:tracePt t="201329" x="3717925" y="4530725"/>
          <p14:tracePt t="201343" x="3730625" y="4530725"/>
          <p14:tracePt t="201359" x="3743325" y="4530725"/>
          <p14:tracePt t="201374" x="3743325" y="4518025"/>
          <p14:tracePt t="201383" x="3743325" y="4505325"/>
          <p14:tracePt t="201395" x="3743325" y="4479925"/>
          <p14:tracePt t="201399" x="3743325" y="4454525"/>
          <p14:tracePt t="201409" x="3743325" y="4418013"/>
          <p14:tracePt t="201415" x="3743325" y="4392613"/>
          <p14:tracePt t="201425" x="3743325" y="4354513"/>
          <p14:tracePt t="201435" x="3743325" y="4318000"/>
          <p14:tracePt t="201440" x="3743325" y="4279900"/>
          <p14:tracePt t="201449" x="3743325" y="4254500"/>
          <p14:tracePt t="201456" x="3743325" y="4217988"/>
          <p14:tracePt t="201475" x="3730625" y="4192588"/>
          <p14:tracePt t="201515" x="3730625" y="4179888"/>
          <p14:tracePt t="201601" x="3717925" y="4167188"/>
          <p14:tracePt t="201731" x="3717925" y="4154488"/>
          <p14:tracePt t="201741" x="3705225" y="4154488"/>
          <p14:tracePt t="201747" x="3705225" y="4141788"/>
          <p14:tracePt t="201763" x="3692525" y="4141788"/>
          <p14:tracePt t="201773" x="3679825" y="4129088"/>
          <p14:tracePt t="201783" x="3654425" y="4117975"/>
          <p14:tracePt t="201787" x="3630613" y="4117975"/>
          <p14:tracePt t="201797" x="3605213" y="4079875"/>
          <p14:tracePt t="201803" x="3592513" y="4067175"/>
          <p14:tracePt t="201813" x="3579813" y="4054475"/>
          <p14:tracePt t="201824" x="3567113" y="4041775"/>
          <p14:tracePt t="201827" x="3567113" y="4029075"/>
          <p14:tracePt t="201857" x="3554413" y="4029075"/>
          <p14:tracePt t="201883" x="3541713" y="4029075"/>
          <p14:tracePt t="201899" x="3530600" y="4029075"/>
          <p14:tracePt t="202095" x="3517900" y="4017963"/>
          <p14:tracePt t="202231" x="3505200" y="4017963"/>
          <p14:tracePt t="202267" x="3492500" y="4017963"/>
          <p14:tracePt t="202297" x="3479800" y="4017963"/>
          <p14:tracePt t="202307" x="3467100" y="4005263"/>
          <p14:tracePt t="202745" x="3479800" y="4005263"/>
          <p14:tracePt t="202755" x="3505200" y="3992563"/>
          <p14:tracePt t="202771" x="3530600" y="3992563"/>
          <p14:tracePt t="202781" x="3541713" y="3992563"/>
          <p14:tracePt t="202787" x="3554413" y="3992563"/>
          <p14:tracePt t="202797" x="3567113" y="3992563"/>
          <p14:tracePt t="202807" x="3592513" y="3979863"/>
          <p14:tracePt t="202821" x="3630613" y="3979863"/>
          <p14:tracePt t="202827" x="3679825" y="3979863"/>
          <p14:tracePt t="202838" x="3756025" y="3979863"/>
          <p14:tracePt t="202847" x="3867150" y="3967163"/>
          <p14:tracePt t="202851" x="3979863" y="3941763"/>
          <p14:tracePt t="202861" x="4068763" y="3941763"/>
          <p14:tracePt t="202867" x="4181475" y="3941763"/>
          <p14:tracePt t="202877" x="4305300" y="3916363"/>
          <p14:tracePt t="202888" x="4418013" y="3892550"/>
          <p14:tracePt t="202893" x="4518025" y="3879850"/>
          <p14:tracePt t="202903" x="4643438" y="3854450"/>
          <p14:tracePt t="202907" x="4756150" y="3841750"/>
          <p14:tracePt t="202917" x="4894263" y="3829050"/>
          <p14:tracePt t="202927" x="5032375" y="3803650"/>
          <p14:tracePt t="202933" x="5119688" y="3803650"/>
          <p14:tracePt t="202943" x="5219700" y="3779838"/>
          <p14:tracePt t="202947" x="5319713" y="3779838"/>
          <p14:tracePt t="202971" x="5445125" y="3741738"/>
          <p14:tracePt t="202973" x="5483225" y="3741738"/>
          <p14:tracePt t="202983" x="5532438" y="3729038"/>
          <p14:tracePt t="202988" x="5570538" y="3729038"/>
          <p14:tracePt t="202997" x="5619750" y="3729038"/>
          <p14:tracePt t="203007" x="5645150" y="3716338"/>
          <p14:tracePt t="203013" x="5657850" y="3716338"/>
          <p14:tracePt t="203023" x="5683250" y="3716338"/>
          <p14:tracePt t="203039" x="5708650" y="3703638"/>
          <p14:tracePt t="203049" x="5719763" y="3703638"/>
          <p14:tracePt t="203054" x="5757863" y="3703638"/>
          <p14:tracePt t="203063" x="5795963" y="3703638"/>
          <p14:tracePt t="203069" x="5845175" y="3679825"/>
          <p14:tracePt t="203079" x="5883275" y="3679825"/>
          <p14:tracePt t="203089" x="5932488" y="3667125"/>
          <p14:tracePt t="203093" x="5995988" y="3667125"/>
          <p14:tracePt t="203103" x="6070600" y="3667125"/>
          <p14:tracePt t="203109" x="6157913" y="3641725"/>
          <p14:tracePt t="203119" x="6221413" y="3641725"/>
          <p14:tracePt t="203129" x="6321425" y="3641725"/>
          <p14:tracePt t="203135" x="6434138" y="3603625"/>
          <p14:tracePt t="203145" x="6534150" y="3603625"/>
          <p14:tracePt t="203149" x="6634163" y="3603625"/>
          <p14:tracePt t="203159" x="6708775" y="3603625"/>
          <p14:tracePt t="203169" x="6784975" y="3603625"/>
          <p14:tracePt t="203175" x="6884988" y="3590925"/>
          <p14:tracePt t="203185" x="6972300" y="3590925"/>
          <p14:tracePt t="203189" x="7034213" y="3590925"/>
          <p14:tracePt t="203199" x="7085013" y="3590925"/>
          <p14:tracePt t="203211" x="7159625" y="3590925"/>
          <p14:tracePt t="203215" x="7210425" y="3590925"/>
          <p14:tracePt t="203225" x="7259638" y="3590925"/>
          <p14:tracePt t="203229" x="7285038" y="3590925"/>
          <p14:tracePt t="203241" x="7348538" y="3590925"/>
          <p14:tracePt t="203251" x="7372350" y="3590925"/>
          <p14:tracePt t="203255" x="7410450" y="3590925"/>
          <p14:tracePt t="203265" x="7435850" y="3590925"/>
          <p14:tracePt t="203271" x="7459663" y="3590925"/>
          <p14:tracePt t="203281" x="7472363" y="3590925"/>
          <p14:tracePt t="203397" x="7485063" y="3603625"/>
          <p14:tracePt t="203437" x="7485063" y="3616325"/>
          <p14:tracePt t="203447" x="7485063" y="3629025"/>
          <p14:tracePt t="203457" x="7459663" y="3654425"/>
          <p14:tracePt t="203461" x="7435850" y="3692525"/>
          <p14:tracePt t="203473" x="7410450" y="3741738"/>
          <p14:tracePt t="203477" x="7385050" y="3779838"/>
          <p14:tracePt t="203487" x="7323138" y="3829050"/>
          <p14:tracePt t="203497" x="7310438" y="3867150"/>
          <p14:tracePt t="203504" x="7259638" y="3892550"/>
          <p14:tracePt t="203513" x="7235825" y="3916363"/>
          <p14:tracePt t="203517" x="7197725" y="3929063"/>
          <p14:tracePt t="203527" x="7146925" y="3954463"/>
          <p14:tracePt t="203537" x="7110413" y="3967163"/>
          <p14:tracePt t="203543" x="7072313" y="3979863"/>
          <p14:tracePt t="203553" x="7046913" y="3979863"/>
          <p14:tracePt t="203557" x="7034213" y="3979863"/>
          <p14:tracePt t="203567" x="7010400" y="3979863"/>
          <p14:tracePt t="203577" x="6997700" y="3979863"/>
          <p14:tracePt t="203583" x="6972300" y="3979863"/>
          <p14:tracePt t="203593" x="6946900" y="3979863"/>
          <p14:tracePt t="203597" x="6897688" y="3979863"/>
          <p14:tracePt t="203607" x="6846888" y="3979863"/>
          <p14:tracePt t="203619" x="6797675" y="3979863"/>
          <p14:tracePt t="203623" x="6721475" y="3979863"/>
          <p14:tracePt t="203633" x="6659563" y="3979863"/>
          <p14:tracePt t="203639" x="6584950" y="3979863"/>
          <p14:tracePt t="203649" x="6546850" y="3979863"/>
          <p14:tracePt t="203659" x="6534150" y="3979863"/>
          <p14:tracePt t="203673" x="6508750" y="3979863"/>
          <p14:tracePt t="203705" x="6496050" y="3979863"/>
          <p14:tracePt t="203715" x="6483350" y="3979863"/>
          <p14:tracePt t="203720" x="6472238" y="3979863"/>
          <p14:tracePt t="203749" x="6459538" y="3979863"/>
          <p14:tracePt t="203789" x="6434138" y="3979863"/>
          <p14:tracePt t="203799" x="6408738" y="3979863"/>
          <p14:tracePt t="203805" x="6370638" y="3967163"/>
          <p14:tracePt t="203815" x="6334125" y="3967163"/>
          <p14:tracePt t="203822" x="6296025" y="3967163"/>
          <p14:tracePt t="203831" x="6246813" y="3967163"/>
          <p14:tracePt t="203841" x="6208713" y="3954463"/>
          <p14:tracePt t="203845" x="6157913" y="3954463"/>
          <p14:tracePt t="203855" x="6146800" y="3954463"/>
          <p14:tracePt t="203861" x="6134100" y="3954463"/>
          <p14:tracePt t="204481" x="6121400" y="3954463"/>
          <p14:tracePt t="204491" x="6096000" y="3941763"/>
          <p14:tracePt t="204501" x="6083300" y="3916363"/>
          <p14:tracePt t="204507" x="6070600" y="3916363"/>
          <p14:tracePt t="204517" x="6057900" y="3905250"/>
          <p14:tracePt t="204521" x="6008688" y="3879850"/>
          <p14:tracePt t="204531" x="5883275" y="3854450"/>
          <p14:tracePt t="204541" x="5719763" y="3829050"/>
          <p14:tracePt t="204547" x="5470525" y="3792538"/>
          <p14:tracePt t="204557" x="5068888" y="3792538"/>
          <p14:tracePt t="204561" x="4594225" y="3792538"/>
          <p14:tracePt t="204571" x="3979863" y="3792538"/>
          <p14:tracePt t="204581" x="3367088" y="3792538"/>
          <p14:tracePt t="204587" x="2728913" y="3792538"/>
          <p14:tracePt t="204597" x="2152650" y="3792538"/>
          <p14:tracePt t="204601" x="1814513" y="3792538"/>
          <p14:tracePt t="204611" x="1501775" y="3792538"/>
          <p14:tracePt t="204621" x="1227138" y="3792538"/>
          <p14:tracePt t="204627" x="1063625" y="3816350"/>
          <p14:tracePt t="204637" x="938213" y="3854450"/>
          <p14:tracePt t="204643" x="863600" y="3879850"/>
          <p14:tracePt t="204654" x="825500" y="3905250"/>
          <p14:tracePt t="204663" x="801688" y="3905250"/>
          <p14:tracePt t="204677" x="788988" y="3905250"/>
          <p14:tracePt t="204697" x="788988" y="3916363"/>
          <p14:tracePt t="204713" x="763588" y="3941763"/>
          <p14:tracePt t="204737" x="763588" y="3979863"/>
          <p14:tracePt t="204747" x="763588" y="4017963"/>
          <p14:tracePt t="204754" x="788988" y="4067175"/>
          <p14:tracePt t="204763" x="825500" y="4117975"/>
          <p14:tracePt t="204769" x="850900" y="4154488"/>
          <p14:tracePt t="204779" x="901700" y="4205288"/>
          <p14:tracePt t="204789" x="950913" y="4241800"/>
          <p14:tracePt t="204793" x="1014413" y="4267200"/>
          <p14:tracePt t="204804" x="1050925" y="4292600"/>
          <p14:tracePt t="204809" x="1150938" y="4330700"/>
          <p14:tracePt t="204820" x="1263650" y="4379913"/>
          <p14:tracePt t="204829" x="1414463" y="4418013"/>
          <p14:tracePt t="204833" x="1614488" y="4454525"/>
          <p14:tracePt t="204843" x="1890713" y="4479925"/>
          <p14:tracePt t="204849" x="2165350" y="4479925"/>
          <p14:tracePt t="204859" x="2441575" y="4479925"/>
          <p14:tracePt t="204870" x="2854325" y="4467225"/>
          <p14:tracePt t="204875" x="3228975" y="4379913"/>
          <p14:tracePt t="204886" x="3567113" y="4279900"/>
          <p14:tracePt t="204889" x="3879850" y="4167188"/>
          <p14:tracePt t="204899" x="4168775" y="4029075"/>
          <p14:tracePt t="204909" x="4418013" y="3867150"/>
          <p14:tracePt t="204915" x="4643438" y="3716338"/>
          <p14:tracePt t="204925" x="4868863" y="3541713"/>
          <p14:tracePt t="204929" x="5019675" y="3403600"/>
          <p14:tracePt t="204941" x="5119688" y="3278188"/>
          <p14:tracePt t="204951" x="5157788" y="3190875"/>
          <p14:tracePt t="204955" x="5170488" y="3154363"/>
          <p14:tracePt t="204981" x="5170488" y="3141663"/>
          <p14:tracePt t="205001" x="5170488" y="3116263"/>
          <p14:tracePt t="205021" x="5157788" y="3103563"/>
          <p14:tracePt t="205035" x="5132388" y="3090863"/>
          <p14:tracePt t="205045" x="5094288" y="3065463"/>
          <p14:tracePt t="205051" x="4994275" y="2990850"/>
          <p14:tracePt t="205061" x="4856163" y="2916238"/>
          <p14:tracePt t="205065" x="4681538" y="2816225"/>
          <p14:tracePt t="205075" x="4456113" y="2716213"/>
          <p14:tracePt t="205085" x="4230688" y="2590800"/>
          <p14:tracePt t="205091" x="3968750" y="2565400"/>
          <p14:tracePt t="205101" x="3756025" y="2540000"/>
          <p14:tracePt t="205107" x="3554413" y="2516188"/>
          <p14:tracePt t="205117" x="3392488" y="2516188"/>
          <p14:tracePt t="205127" x="3216275" y="2516188"/>
          <p14:tracePt t="205131" x="2992438" y="2552700"/>
          <p14:tracePt t="205141" x="2816225" y="2603500"/>
          <p14:tracePt t="205147" x="2690813" y="2678113"/>
          <p14:tracePt t="205157" x="2590800" y="2752725"/>
          <p14:tracePt t="205167" x="2516188" y="2840038"/>
          <p14:tracePt t="205171" x="2441575" y="2941638"/>
          <p14:tracePt t="205181" x="2403475" y="3054350"/>
          <p14:tracePt t="205187" x="2403475" y="3154363"/>
          <p14:tracePt t="205197" x="2403475" y="3303588"/>
          <p14:tracePt t="205207" x="2403475" y="3429000"/>
          <p14:tracePt t="205211" x="2428875" y="3579813"/>
          <p14:tracePt t="205223" x="2490788" y="3741738"/>
          <p14:tracePt t="205227" x="2578100" y="3892550"/>
          <p14:tracePt t="205237" x="2654300" y="4017963"/>
          <p14:tracePt t="205247" x="2728913" y="4117975"/>
          <p14:tracePt t="205254" x="2854325" y="4192588"/>
          <p14:tracePt t="205263" x="2979738" y="4292600"/>
          <p14:tracePt t="205267" x="3092450" y="4367213"/>
          <p14:tracePt t="205277" x="3216275" y="4405313"/>
          <p14:tracePt t="205287" x="3341688" y="4430713"/>
          <p14:tracePt t="205293" x="3492500" y="4430713"/>
          <p14:tracePt t="205303" x="3605213" y="4430713"/>
          <p14:tracePt t="205309" x="3692525" y="4430713"/>
          <p14:tracePt t="205320" x="3830638" y="4354513"/>
          <p14:tracePt t="205329" x="3943350" y="4267200"/>
          <p14:tracePt t="205333" x="4017963" y="4141788"/>
          <p14:tracePt t="205343" x="4092575" y="4017963"/>
          <p14:tracePt t="205349" x="4143375" y="3879850"/>
          <p14:tracePt t="205359" x="4192588" y="3754438"/>
          <p14:tracePt t="205370" x="4217988" y="3667125"/>
          <p14:tracePt t="205373" x="4230688" y="3616325"/>
          <p14:tracePt t="205409" x="4230688" y="3603625"/>
          <p14:tracePt t="205445" x="4205288" y="3603625"/>
          <p14:tracePt t="205455" x="4156075" y="3603625"/>
          <p14:tracePt t="205459" x="4056063" y="3603625"/>
          <p14:tracePt t="205470" x="3979863" y="3603625"/>
          <p14:tracePt t="205475" x="3856038" y="3603625"/>
          <p14:tracePt t="205485" x="3756025" y="3603625"/>
          <p14:tracePt t="205495" x="3692525" y="3603625"/>
          <p14:tracePt t="205499" x="3667125" y="3603625"/>
          <p14:tracePt t="205509" x="3630613" y="3603625"/>
          <p14:tracePt t="206015" x="3617913" y="3667125"/>
          <p14:tracePt t="206019" x="3617913" y="3929063"/>
          <p14:tracePt t="206029" x="3667125" y="4092575"/>
          <p14:tracePt t="206039" x="3705225" y="4254500"/>
          <p14:tracePt t="206045" x="3743325" y="4392613"/>
          <p14:tracePt t="206055" x="3767138" y="4518025"/>
          <p14:tracePt t="206059" x="3805238" y="4630738"/>
          <p14:tracePt t="206069" x="3843338" y="4730750"/>
          <p14:tracePt t="206079" x="3867150" y="4818063"/>
          <p14:tracePt t="206086" x="3879850" y="4868863"/>
          <p14:tracePt t="206095" x="3892550" y="4918075"/>
          <p14:tracePt t="206099" x="3905250" y="4968875"/>
          <p14:tracePt t="206109" x="3930650" y="4992688"/>
          <p14:tracePt t="206120" x="3930650" y="5005388"/>
          <p14:tracePt t="206261" x="3917950" y="5030788"/>
          <p14:tracePt t="206271" x="3867150" y="5056188"/>
          <p14:tracePt t="206277" x="3817938" y="5068888"/>
          <p14:tracePt t="206287" x="3717925" y="5092700"/>
          <p14:tracePt t="206291" x="3605213" y="5130800"/>
          <p14:tracePt t="206302" x="3554413" y="5143500"/>
          <p14:tracePt t="206311" x="3429000" y="5218113"/>
          <p14:tracePt t="206318" x="3328988" y="5230813"/>
          <p14:tracePt t="206327" x="3216275" y="5281613"/>
          <p14:tracePt t="206331" x="3128963" y="5330825"/>
          <p14:tracePt t="206341" x="3092450" y="5343525"/>
          <p14:tracePt t="206351" x="3079750" y="5356225"/>
          <p14:tracePt t="206387" x="3067050" y="5368925"/>
          <p14:tracePt t="206907" x="3079750" y="5368925"/>
          <p14:tracePt t="206923" x="3092450" y="5368925"/>
          <p14:tracePt t="206933" x="3103563" y="5368925"/>
          <p14:tracePt t="206947" x="3116263" y="5368925"/>
          <p14:tracePt t="206957" x="3141663" y="5343525"/>
          <p14:tracePt t="206963" x="3154363" y="5330825"/>
          <p14:tracePt t="206977" x="3167063" y="5330825"/>
          <p14:tracePt t="207013" x="3192463" y="5318125"/>
          <p14:tracePt t="207027" x="3216275" y="5318125"/>
          <p14:tracePt t="207039" x="3241675" y="5305425"/>
          <p14:tracePt t="207053" x="3267075" y="5305425"/>
          <p14:tracePt t="207457" x="3267075" y="5318125"/>
          <p14:tracePt t="207483" x="3241675" y="5318125"/>
          <p14:tracePt t="207493" x="3216275" y="5318125"/>
          <p14:tracePt t="207507" x="3192463" y="5318125"/>
          <p14:tracePt t="207577" x="3179763" y="5330825"/>
          <p14:tracePt t="207593" x="3167063" y="5330825"/>
          <p14:tracePt t="207597" x="3167063" y="5343525"/>
          <p14:tracePt t="207679" x="3154363" y="5343525"/>
          <p14:tracePt t="207957" x="3154363" y="5356225"/>
          <p14:tracePt t="207967" x="3154363" y="5368925"/>
          <p14:tracePt t="207977" x="3167063" y="5381625"/>
          <p14:tracePt t="207991" x="3192463" y="5381625"/>
          <p14:tracePt t="207997" x="3205163" y="5381625"/>
          <p14:tracePt t="208007" x="3228975" y="5381625"/>
          <p14:tracePt t="208017" x="3241675" y="5381625"/>
          <p14:tracePt t="208021" x="3267075" y="5381625"/>
          <p14:tracePt t="208031" x="3279775" y="5381625"/>
          <p14:tracePt t="208037" x="3292475" y="5381625"/>
          <p14:tracePt t="208047" x="3317875" y="5381625"/>
          <p14:tracePt t="208057" x="3328988" y="5381625"/>
          <p14:tracePt t="208061" x="3354388" y="5381625"/>
          <p14:tracePt t="208073" x="3379788" y="5381625"/>
          <p14:tracePt t="208077" x="3417888" y="5381625"/>
          <p14:tracePt t="208087" x="3454400" y="5381625"/>
          <p14:tracePt t="208097" x="3467100" y="5381625"/>
          <p14:tracePt t="208103" x="3492500" y="5368925"/>
          <p14:tracePt t="208113" x="3505200" y="5368925"/>
          <p14:tracePt t="208137" x="3530600" y="5368925"/>
          <p14:tracePt t="208157" x="3530600" y="5356225"/>
          <p14:tracePt t="208174" x="3541713" y="5356225"/>
          <p14:tracePt t="208184" x="3541713" y="5343525"/>
          <p14:tracePt t="209065" x="3554413" y="5330825"/>
          <p14:tracePt t="210755" x="3554413" y="5318125"/>
          <p14:tracePt t="210795" x="3517900" y="5318125"/>
          <p14:tracePt t="210805" x="3354388" y="5318125"/>
          <p14:tracePt t="210811" x="3116263" y="5318125"/>
          <p14:tracePt t="210821" x="2778125" y="5318125"/>
          <p14:tracePt t="210832" x="2378075" y="5318125"/>
          <p14:tracePt t="210835" x="2003425" y="5318125"/>
          <p14:tracePt t="210845" x="1652588" y="5318125"/>
          <p14:tracePt t="210851" x="1476375" y="5318125"/>
          <p14:tracePt t="210861" x="1339850" y="5318125"/>
          <p14:tracePt t="210871" x="1276350" y="5318125"/>
          <p14:tracePt t="210877" x="1263650" y="5318125"/>
          <p14:tracePt t="211037" x="1301750" y="5318125"/>
          <p14:tracePt t="211047" x="1376363" y="5318125"/>
          <p14:tracePt t="211057" x="1452563" y="5343525"/>
          <p14:tracePt t="211063" x="1601788" y="5407025"/>
          <p14:tracePt t="211073" x="1839913" y="5443538"/>
          <p14:tracePt t="211081" x="2178050" y="5530850"/>
          <p14:tracePt t="211089" x="2416175" y="5594350"/>
          <p14:tracePt t="211099" x="2667000" y="5607050"/>
          <p14:tracePt t="211103" x="2828925" y="5643563"/>
          <p14:tracePt t="211113" x="2979738" y="5656263"/>
          <p14:tracePt t="211119" x="3067050" y="5656263"/>
          <p14:tracePt t="211130" x="3116263" y="5656263"/>
          <p14:tracePt t="211139" x="3141663" y="5656263"/>
          <p14:tracePt t="211143" x="3154363" y="5656263"/>
          <p14:tracePt t="211153" x="3167063" y="5656263"/>
          <p14:tracePt t="211311" x="3116263" y="5656263"/>
          <p14:tracePt t="211315" x="3079750" y="5643563"/>
          <p14:tracePt t="211325" x="3016250" y="5607050"/>
          <p14:tracePt t="211331" x="2979738" y="5581650"/>
          <p14:tracePt t="211341" x="2903538" y="5543550"/>
          <p14:tracePt t="211351" x="2879725" y="5518150"/>
          <p14:tracePt t="211355" x="2854325" y="5518150"/>
          <p14:tracePt t="211365" x="2841625" y="5507038"/>
          <p14:tracePt t="211477" x="2841625" y="5494338"/>
          <p14:tracePt t="211497" x="2841625" y="5481638"/>
          <p14:tracePt t="211543" x="2841625" y="5468938"/>
          <p14:tracePt t="211663" x="2841625" y="5456238"/>
          <p14:tracePt t="211667" x="2828925" y="5443538"/>
          <p14:tracePt t="211679" x="2828925" y="5430838"/>
          <p14:tracePt t="211689" x="2816225" y="5418138"/>
          <p14:tracePt t="211693" x="2816225" y="5394325"/>
          <p14:tracePt t="211709" x="2803525" y="5394325"/>
          <p14:tracePt t="211749" x="2803525" y="5381625"/>
          <p14:tracePt t="211815" x="2803525" y="5368925"/>
          <p14:tracePt t="211829" x="2803525" y="5356225"/>
          <p14:tracePt t="211849" x="2803525" y="5343525"/>
          <p14:tracePt t="211891" x="2803525" y="5318125"/>
          <p14:tracePt t="212283" x="2803525" y="5305425"/>
          <p14:tracePt t="213473" x="2790825" y="5294313"/>
          <p14:tracePt t="213495" x="2767013" y="5294313"/>
          <p14:tracePt t="213499" x="2741613" y="5294313"/>
          <p14:tracePt t="213509" x="2703513" y="5294313"/>
          <p14:tracePt t="213515" x="2654300" y="5294313"/>
          <p14:tracePt t="213525" x="2628900" y="5294313"/>
          <p14:tracePt t="213535" x="2590800" y="5294313"/>
          <p14:tracePt t="213549" x="2565400" y="5294313"/>
          <p14:tracePt t="213631" x="2554288" y="5294313"/>
          <p14:tracePt t="213635" x="2516188" y="5294313"/>
          <p14:tracePt t="213645" x="2465388" y="5294313"/>
          <p14:tracePt t="213651" x="2390775" y="5294313"/>
          <p14:tracePt t="213661" x="2278063" y="5281613"/>
          <p14:tracePt t="213671" x="2090738" y="5205413"/>
          <p14:tracePt t="213675" x="1952625" y="5168900"/>
          <p14:tracePt t="213685" x="1801813" y="5118100"/>
          <p14:tracePt t="213691" x="1665288" y="5105400"/>
          <p14:tracePt t="213701" x="1565275" y="5081588"/>
          <p14:tracePt t="213712" x="1476375" y="5068888"/>
          <p14:tracePt t="213717" x="1376363" y="5043488"/>
          <p14:tracePt t="213725" x="1276350" y="5018088"/>
          <p14:tracePt t="213731" x="1214438" y="4992688"/>
          <p14:tracePt t="213741" x="1150938" y="4981575"/>
          <p14:tracePt t="213751" x="1127125" y="4981575"/>
          <p14:tracePt t="213801" x="1127125" y="4968875"/>
          <p14:tracePt t="213837" x="1114425" y="4956175"/>
          <p14:tracePt t="213847" x="1101725" y="4943475"/>
          <p14:tracePt t="213853" x="1050925" y="4905375"/>
          <p14:tracePt t="213863" x="1001713" y="4843463"/>
          <p14:tracePt t="213873" x="925513" y="4768850"/>
          <p14:tracePt t="213878" x="863600" y="4705350"/>
          <p14:tracePt t="213887" x="825500" y="4643438"/>
          <p14:tracePt t="213894" x="763588" y="4567238"/>
          <p14:tracePt t="213903" x="725488" y="4518025"/>
          <p14:tracePt t="213913" x="712788" y="4518025"/>
          <p14:tracePt t="213917" x="712788" y="4505325"/>
          <p14:tracePt t="214069" x="701675" y="4454525"/>
          <p14:tracePt t="214073" x="676275" y="4418013"/>
          <p14:tracePt t="214085" x="676275" y="4341813"/>
          <p14:tracePt t="214091" x="676275" y="4292600"/>
          <p14:tracePt t="214101" x="676275" y="4279900"/>
          <p14:tracePt t="214115" x="676275" y="4267200"/>
          <p14:tracePt t="214125" x="676275" y="4230688"/>
          <p14:tracePt t="214131" x="676275" y="4179888"/>
          <p14:tracePt t="214141" x="676275" y="4141788"/>
          <p14:tracePt t="214145" x="676275" y="4129088"/>
          <p14:tracePt t="214187" x="676275" y="4105275"/>
          <p14:tracePt t="214211" x="676275" y="4079875"/>
          <p14:tracePt t="214221" x="676275" y="4029075"/>
          <p14:tracePt t="214228" x="676275" y="3992563"/>
          <p14:tracePt t="214237" x="676275" y="3929063"/>
          <p14:tracePt t="214241" x="676275" y="3892550"/>
          <p14:tracePt t="214251" x="701675" y="3879850"/>
          <p14:tracePt t="214262" x="701675" y="3867150"/>
          <p14:tracePt t="214267" x="701675" y="3841750"/>
          <p14:tracePt t="214277" x="725488" y="3829050"/>
          <p14:tracePt t="214281" x="725488" y="3803650"/>
          <p14:tracePt t="214291" x="750888" y="3779838"/>
          <p14:tracePt t="214307" x="763588" y="3767138"/>
          <p14:tracePt t="214331" x="763588" y="3754438"/>
          <p14:tracePt t="214341" x="776288" y="3754438"/>
          <p14:tracePt t="214387" x="776288" y="3741738"/>
          <p14:tracePt t="214397" x="801688" y="3716338"/>
          <p14:tracePt t="214411" x="814388" y="3692525"/>
          <p14:tracePt t="214423" x="825500" y="3692525"/>
          <p14:tracePt t="214428" x="850900" y="3679825"/>
          <p14:tracePt t="214437" x="863600" y="3667125"/>
          <p14:tracePt t="214447" x="889000" y="3654425"/>
          <p14:tracePt t="214453" x="914400" y="3616325"/>
          <p14:tracePt t="214463" x="950913" y="3616325"/>
          <p14:tracePt t="214467" x="963613" y="3590925"/>
          <p14:tracePt t="214478" x="976313" y="3590925"/>
          <p14:tracePt t="214494" x="1014413" y="3579813"/>
          <p14:tracePt t="214503" x="1027113" y="3567113"/>
          <p14:tracePt t="214507" x="1063625" y="3567113"/>
          <p14:tracePt t="214517" x="1114425" y="3554413"/>
          <p14:tracePt t="214528" x="1163638" y="3554413"/>
          <p14:tracePt t="214533" x="1214438" y="3554413"/>
          <p14:tracePt t="214543" x="1289050" y="3529013"/>
          <p14:tracePt t="214547" x="1339850" y="3529013"/>
          <p14:tracePt t="214560" x="1401763" y="3516313"/>
          <p14:tracePt t="214569" x="1476375" y="3503613"/>
          <p14:tracePt t="214573" x="1552575" y="3503613"/>
          <p14:tracePt t="214583" x="1627188" y="3490913"/>
          <p14:tracePt t="214589" x="1727200" y="3490913"/>
          <p14:tracePt t="214599" x="1814513" y="3490913"/>
          <p14:tracePt t="214609" x="1890713" y="3490913"/>
          <p14:tracePt t="214613" x="1939925" y="3490913"/>
          <p14:tracePt t="214623" x="1965325" y="3490913"/>
          <p14:tracePt t="214685" x="1990725" y="3490913"/>
          <p14:tracePt t="228655" x="2003425" y="3490913"/>
          <p14:tracePt t="230537" x="2014538" y="3490913"/>
          <p14:tracePt t="257425" x="2027238" y="3490913"/>
          <p14:tracePt t="257439" x="2052638" y="3516313"/>
          <p14:tracePt t="257449" x="2090738" y="3567113"/>
          <p14:tracePt t="257455" x="2190750" y="3679825"/>
          <p14:tracePt t="257465" x="2278063" y="3767138"/>
          <p14:tracePt t="257477" x="2428875" y="3967163"/>
          <p14:tracePt t="257485" x="2578100" y="4141788"/>
          <p14:tracePt t="257491" x="2654300" y="4267200"/>
          <p14:tracePt t="257495" x="2728913" y="4341813"/>
          <p14:tracePt t="257505" x="2767013" y="4418013"/>
          <p14:tracePt t="257511" x="2816225" y="4505325"/>
          <p14:tracePt t="257522" x="2828925" y="4567238"/>
          <p14:tracePt t="257531" x="2879725" y="4656138"/>
          <p14:tracePt t="257535" x="2916238" y="4805363"/>
          <p14:tracePt t="257545" x="2954338" y="4981575"/>
          <p14:tracePt t="257551" x="2967038" y="5181600"/>
          <p14:tracePt t="257561" x="3016250" y="5418138"/>
          <p14:tracePt t="257571" x="3067050" y="5643563"/>
          <p14:tracePt t="257577" x="3103563" y="5819775"/>
          <p14:tracePt t="257588" x="3116263" y="5932488"/>
          <p14:tracePt t="257591" x="3141663" y="6007100"/>
          <p14:tracePt t="257601" x="3141663" y="6019800"/>
          <p14:tracePt t="257893" x="3154363" y="6019800"/>
          <p14:tracePt t="257903" x="3154363" y="6007100"/>
          <p14:tracePt t="257913" x="3167063" y="5981700"/>
          <p14:tracePt t="257919" x="3179763" y="5932488"/>
          <p14:tracePt t="257929" x="3192463" y="5919788"/>
          <p14:tracePt t="257933" x="3192463" y="5868988"/>
          <p14:tracePt t="257943" x="3192463" y="5843588"/>
          <p14:tracePt t="257955" x="3216275" y="5807075"/>
          <p14:tracePt t="257972" x="3228975" y="5768975"/>
          <p14:tracePt t="257995" x="3228975" y="5756275"/>
          <p14:tracePt t="258051" x="3241675" y="5732463"/>
          <p14:tracePt t="258065" x="3241675" y="5719763"/>
          <p14:tracePt t="258075" x="3241675" y="5707063"/>
          <p14:tracePt t="258091" x="3241675" y="5694363"/>
          <p14:tracePt t="258095" x="3241675" y="5668963"/>
          <p14:tracePt t="258115" x="3254375" y="5643563"/>
          <p14:tracePt t="258197" x="3254375" y="5630863"/>
          <p14:tracePt t="258217" x="3267075" y="5619750"/>
          <p14:tracePt t="258221" x="3279775" y="5607050"/>
          <p14:tracePt t="258231" x="3305175" y="5581650"/>
          <p14:tracePt t="258237" x="3328988" y="5543550"/>
          <p14:tracePt t="258247" x="3367088" y="5494338"/>
          <p14:tracePt t="258257" x="3379788" y="5443538"/>
          <p14:tracePt t="258263" x="3441700" y="5407025"/>
          <p14:tracePt t="258273" x="3492500" y="5368925"/>
          <p14:tracePt t="258277" x="3530600" y="5356225"/>
          <p14:tracePt t="258287" x="3567113" y="5343525"/>
          <p14:tracePt t="258293" x="3592513" y="5343525"/>
          <p14:tracePt t="258455" x="3605213" y="5330825"/>
          <p14:tracePt t="258807" x="3605213" y="5318125"/>
          <p14:tracePt t="258813" x="3592513" y="5294313"/>
          <p14:tracePt t="258823" x="3541713" y="5194300"/>
          <p14:tracePt t="258827" x="3467100" y="5018088"/>
          <p14:tracePt t="258837" x="3354388" y="4768850"/>
          <p14:tracePt t="258849" x="3179763" y="4467225"/>
          <p14:tracePt t="258853" x="2967038" y="4041775"/>
          <p14:tracePt t="258863" x="2790825" y="3741738"/>
          <p14:tracePt t="258870" x="2654300" y="3454400"/>
          <p14:tracePt t="258879" x="2590800" y="3328988"/>
          <p14:tracePt t="258889" x="2554288" y="3254375"/>
          <p14:tracePt t="258893" x="2516188" y="3190875"/>
          <p14:tracePt t="258903" x="2516188" y="3165475"/>
          <p14:tracePt t="258909" x="2503488" y="3154363"/>
          <p14:tracePt t="259045" x="2503488" y="3141663"/>
          <p14:tracePt t="259076" x="2503488" y="3128963"/>
          <p14:tracePt t="259101" x="2503488" y="3116263"/>
          <p14:tracePt t="259247" x="2516188" y="3116263"/>
          <p14:tracePt t="259257" x="2528888" y="3116263"/>
          <p14:tracePt t="259417" x="2528888" y="3103563"/>
          <p14:tracePt t="260134" x="2565400" y="3103563"/>
          <p14:tracePt t="260139" x="2667000" y="3165475"/>
          <p14:tracePt t="260149" x="2790825" y="3316288"/>
          <p14:tracePt t="260155" x="2954338" y="3529013"/>
          <p14:tracePt t="260165" x="3103563" y="3703638"/>
          <p14:tracePt t="260175" x="3241675" y="3916363"/>
          <p14:tracePt t="260179" x="3328988" y="4105275"/>
          <p14:tracePt t="260189" x="3417888" y="4241800"/>
          <p14:tracePt t="260195" x="3505200" y="4405313"/>
          <p14:tracePt t="260205" x="3554413" y="4492625"/>
          <p14:tracePt t="260215" x="3592513" y="4605338"/>
          <p14:tracePt t="260219" x="3630613" y="4692650"/>
          <p14:tracePt t="260231" x="3654425" y="4743450"/>
          <p14:tracePt t="260235" x="3667125" y="4756150"/>
          <p14:tracePt t="260255" x="3667125" y="4768850"/>
          <p14:tracePt t="260437" x="3667125" y="4779963"/>
          <p14:tracePt t="260457" x="3667125" y="4792663"/>
          <p14:tracePt t="260471" x="3654425" y="4805363"/>
          <p14:tracePt t="260477" x="3654425" y="4830763"/>
          <p14:tracePt t="260487" x="3643313" y="4830763"/>
          <p14:tracePt t="260497" x="3630613" y="4843463"/>
          <p14:tracePt t="260503" x="3617913" y="4843463"/>
          <p14:tracePt t="260513" x="3605213" y="4856163"/>
          <p14:tracePt t="260553" x="3592513" y="4856163"/>
          <p14:tracePt t="260563" x="3579813" y="4856163"/>
          <p14:tracePt t="260573" x="3554413" y="4856163"/>
          <p14:tracePt t="260577" x="3505200" y="4856163"/>
          <p14:tracePt t="260589" x="3467100" y="4818063"/>
          <p14:tracePt t="260593" x="3379788" y="4705350"/>
          <p14:tracePt t="260603" x="3317875" y="4579938"/>
          <p14:tracePt t="260613" x="3241675" y="4454525"/>
          <p14:tracePt t="260619" x="3192463" y="4341813"/>
          <p14:tracePt t="260629" x="3141663" y="4205288"/>
          <p14:tracePt t="260634" x="3079750" y="4092575"/>
          <p14:tracePt t="260643" x="3067050" y="3941763"/>
          <p14:tracePt t="260653" x="3028950" y="3854450"/>
          <p14:tracePt t="260659" x="3003550" y="3767138"/>
          <p14:tracePt t="260669" x="2992438" y="3729038"/>
          <p14:tracePt t="260675" x="2992438" y="3692525"/>
          <p14:tracePt t="260685" x="2992438" y="3667125"/>
          <p14:tracePt t="260729" x="2992438" y="3654425"/>
          <p14:tracePt t="260759" x="2979738" y="3654425"/>
          <p14:tracePt t="260765" x="2979738" y="3641725"/>
          <p14:tracePt t="260775" x="2979738" y="3603625"/>
          <p14:tracePt t="260785" x="2979738" y="3567113"/>
          <p14:tracePt t="260791" x="2979738" y="3529013"/>
          <p14:tracePt t="260801" x="2979738" y="3454400"/>
          <p14:tracePt t="260805" x="2967038" y="3390900"/>
          <p14:tracePt t="260815" x="2967038" y="3367088"/>
          <p14:tracePt t="260825" x="2954338" y="3341688"/>
          <p14:tracePt t="260831" x="2941638" y="3341688"/>
          <p14:tracePt t="260881" x="2941638" y="3328988"/>
          <p14:tracePt t="260895" x="2941638" y="3316288"/>
          <p14:tracePt t="260921" x="2941638" y="3303588"/>
          <p14:tracePt t="260957" x="2941638" y="3241675"/>
          <p14:tracePt t="260961" x="2941638" y="3190875"/>
          <p14:tracePt t="260971" x="2941638" y="3165475"/>
          <p14:tracePt t="260977" x="2941638" y="3128963"/>
          <p14:tracePt t="260987" x="2941638" y="3116263"/>
          <p14:tracePt t="261027" x="2941638" y="3090863"/>
          <p14:tracePt t="261051" x="2941638" y="3078163"/>
          <p14:tracePt t="261067" x="3016250" y="3003550"/>
          <p14:tracePt t="261151" x="3016250" y="2990850"/>
          <p14:tracePt t="261183" x="3028950" y="2990850"/>
          <p14:tracePt t="261193" x="3041650" y="2990850"/>
          <p14:tracePt t="261197" x="3067050" y="2990850"/>
          <p14:tracePt t="261207" x="3128963" y="3054350"/>
          <p14:tracePt t="261217" x="3205163" y="3154363"/>
          <p14:tracePt t="261223" x="3241675" y="3278188"/>
          <p14:tracePt t="261234" x="3279775" y="3354388"/>
          <p14:tracePt t="261237" x="3305175" y="3403600"/>
          <p14:tracePt t="261247" x="3305175" y="3429000"/>
          <p14:tracePt t="261257" x="3317875" y="3454400"/>
          <p14:tracePt t="261263" x="3317875" y="3479800"/>
          <p14:tracePt t="261273" x="3317875" y="3503613"/>
          <p14:tracePt t="261277" x="3317875" y="3516313"/>
          <p14:tracePt t="261287" x="3317875" y="3541713"/>
          <p14:tracePt t="261297" x="3317875" y="3579813"/>
          <p14:tracePt t="261319" x="3317875" y="3590925"/>
          <p14:tracePt t="261329" x="3317875" y="3603625"/>
          <p14:tracePt t="261343" x="3317875" y="3616325"/>
          <p14:tracePt t="261353" x="3317875" y="3629025"/>
          <p14:tracePt t="261373" x="3292475" y="3629025"/>
          <p14:tracePt t="261384" x="3267075" y="3667125"/>
          <p14:tracePt t="261389" x="3241675" y="3692525"/>
          <p14:tracePt t="261400" x="3216275" y="3692525"/>
          <p14:tracePt t="261403" x="3205163" y="3716338"/>
          <p14:tracePt t="261416" x="3192463" y="3729038"/>
          <p14:tracePt t="261425" x="3179763" y="3741738"/>
          <p14:tracePt t="261429" x="3167063" y="3741738"/>
          <p14:tracePt t="261439" x="3154363" y="3754438"/>
          <p14:tracePt t="261445" x="3128963" y="3792538"/>
          <p14:tracePt t="261455" x="3116263" y="3792538"/>
          <p14:tracePt t="261469" x="3103563" y="3803650"/>
          <p14:tracePt t="261520" x="3092450" y="3803650"/>
          <p14:tracePt t="261531" x="3067050" y="3803650"/>
          <p14:tracePt t="261535" x="3041650" y="3803650"/>
          <p14:tracePt t="261545" x="2979738" y="3803650"/>
          <p14:tracePt t="261551" x="2916238" y="3792538"/>
          <p14:tracePt t="261561" x="2867025" y="3754438"/>
          <p14:tracePt t="261571" x="2816225" y="3716338"/>
          <p14:tracePt t="261575" x="2790825" y="3703638"/>
          <p14:tracePt t="261585" x="2778125" y="3692525"/>
          <p14:tracePt t="261677" x="2778125" y="3679825"/>
          <p14:tracePt t="261687" x="2778125" y="3654425"/>
          <p14:tracePt t="261691" x="2778125" y="3616325"/>
          <p14:tracePt t="261701" x="2778125" y="3590925"/>
          <p14:tracePt t="261711" x="2778125" y="3567113"/>
          <p14:tracePt t="261726" x="2778125" y="3541713"/>
          <p14:tracePt t="261731" x="2754313" y="3516313"/>
          <p14:tracePt t="261741" x="2754313" y="3490913"/>
          <p14:tracePt t="261757" x="2754313" y="3467100"/>
          <p14:tracePt t="261767" x="2754313" y="3441700"/>
          <p14:tracePt t="261773" x="2754313" y="3403600"/>
          <p14:tracePt t="261783" x="2754313" y="3354388"/>
          <p14:tracePt t="261793" x="2754313" y="3316288"/>
          <p14:tracePt t="261797" x="2754313" y="3290888"/>
          <p14:tracePt t="261807" x="2754313" y="3267075"/>
          <p14:tracePt t="261813" x="2754313" y="3241675"/>
          <p14:tracePt t="261823" x="2754313" y="3228975"/>
          <p14:tracePt t="261833" x="2754313" y="3216275"/>
          <p14:tracePt t="261849" x="2754313" y="3203575"/>
          <p14:tracePt t="261853" x="2754313" y="3190875"/>
          <p14:tracePt t="261863" x="2767013" y="3178175"/>
          <p14:tracePt t="261873" x="2778125" y="3154363"/>
          <p14:tracePt t="261879" x="2778125" y="3141663"/>
          <p14:tracePt t="261889" x="2803525" y="3128963"/>
          <p14:tracePt t="261893" x="2816225" y="3103563"/>
          <p14:tracePt t="261903" x="2828925" y="3103563"/>
          <p14:tracePt t="261913" x="2879725" y="3078163"/>
          <p14:tracePt t="261919" x="2928938" y="3054350"/>
          <p14:tracePt t="261929" x="2967038" y="3054350"/>
          <p14:tracePt t="261934" x="3054350" y="3028950"/>
          <p14:tracePt t="261943" x="3128963" y="3016250"/>
          <p14:tracePt t="261953" x="3205163" y="3016250"/>
          <p14:tracePt t="261967" x="3292475" y="3016250"/>
          <p14:tracePt t="261969" x="3405188" y="3016250"/>
          <p14:tracePt t="261973" x="3505200" y="3016250"/>
          <p14:tracePt t="261985" x="3592513" y="3054350"/>
          <p14:tracePt t="261995" x="3705225" y="3128963"/>
          <p14:tracePt t="262000" x="3730625" y="3154363"/>
          <p14:tracePt t="262009" x="3743325" y="3165475"/>
          <p14:tracePt t="262035" x="3767138" y="3190875"/>
          <p14:tracePt t="262039" x="3805238" y="3241675"/>
          <p14:tracePt t="262050" x="3856038" y="3367088"/>
          <p14:tracePt t="262059" x="3905250" y="3441700"/>
          <p14:tracePt t="262066" x="3968750" y="3541713"/>
          <p14:tracePt t="262075" x="3992563" y="3629025"/>
          <p14:tracePt t="262079" x="4005263" y="3729038"/>
          <p14:tracePt t="262089" x="4005263" y="3816350"/>
          <p14:tracePt t="262101" x="4030663" y="3941763"/>
          <p14:tracePt t="262105" x="4030663" y="4054475"/>
          <p14:tracePt t="262115" x="4030663" y="4141788"/>
          <p14:tracePt t="262121" x="4030663" y="4192588"/>
          <p14:tracePt t="262131" x="4030663" y="4241800"/>
          <p14:tracePt t="262141" x="4017963" y="4292600"/>
          <p14:tracePt t="262145" x="3979863" y="4354513"/>
          <p14:tracePt t="262155" x="3968750" y="4379913"/>
          <p14:tracePt t="262161" x="3930650" y="4405313"/>
          <p14:tracePt t="262171" x="3917950" y="4418013"/>
          <p14:tracePt t="262182" x="3867150" y="4418013"/>
          <p14:tracePt t="262187" x="3843338" y="4443413"/>
          <p14:tracePt t="262197" x="3805238" y="4443413"/>
          <p14:tracePt t="262201" x="3756025" y="4443413"/>
          <p14:tracePt t="262211" x="3667125" y="4443413"/>
          <p14:tracePt t="262221" x="3579813" y="4443413"/>
          <p14:tracePt t="262227" x="3454400" y="4443413"/>
          <p14:tracePt t="262237" x="3305175" y="4443413"/>
          <p14:tracePt t="262241" x="3128963" y="4405313"/>
          <p14:tracePt t="262251" x="2992438" y="4367213"/>
          <p14:tracePt t="262261" x="2890838" y="4354513"/>
          <p14:tracePt t="262267" x="2790825" y="4318000"/>
          <p14:tracePt t="262277" x="2678113" y="4279900"/>
          <p14:tracePt t="262282" x="2616200" y="4254500"/>
          <p14:tracePt t="262291" x="2541588" y="4217988"/>
          <p14:tracePt t="262301" x="2503488" y="4205288"/>
          <p14:tracePt t="262307" x="2428875" y="4192588"/>
          <p14:tracePt t="262317" x="2403475" y="4192588"/>
          <p14:tracePt t="262321" x="2378075" y="4179888"/>
          <p14:tracePt t="262332" x="2339975" y="4167188"/>
          <p14:tracePt t="262367" x="2339975" y="4154488"/>
          <p14:tracePt t="262403" x="2339975" y="4141788"/>
          <p14:tracePt t="262413" x="2339975" y="4117975"/>
          <p14:tracePt t="262423" x="2339975" y="4079875"/>
          <p14:tracePt t="262427" x="2339975" y="4017963"/>
          <p14:tracePt t="262437" x="2339975" y="3954463"/>
          <p14:tracePt t="262443" x="2339975" y="3879850"/>
          <p14:tracePt t="262453" x="2339975" y="3829050"/>
          <p14:tracePt t="262463" x="2339975" y="3792538"/>
          <p14:tracePt t="262469" x="2339975" y="3729038"/>
          <p14:tracePt t="262479" x="2339975" y="3679825"/>
          <p14:tracePt t="262483" x="2352675" y="3616325"/>
          <p14:tracePt t="262493" x="2365375" y="3579813"/>
          <p14:tracePt t="262503" x="2378075" y="3554413"/>
          <p14:tracePt t="262509" x="2416175" y="3503613"/>
          <p14:tracePt t="262519" x="2428875" y="3454400"/>
          <p14:tracePt t="262523" x="2465388" y="3429000"/>
          <p14:tracePt t="262533" x="2490788" y="3367088"/>
          <p14:tracePt t="262543" x="2516188" y="3354388"/>
          <p14:tracePt t="262550" x="2516188" y="3341688"/>
          <p14:tracePt t="262559" x="2541588" y="3328988"/>
          <p14:tracePt t="262565" x="2565400" y="3303588"/>
          <p14:tracePt t="262575" x="2578100" y="3303588"/>
          <p14:tracePt t="262585" x="2590800" y="3290888"/>
          <p14:tracePt t="262589" x="2616200" y="3290888"/>
          <p14:tracePt t="262599" x="2654300" y="3278188"/>
          <p14:tracePt t="262605" x="2678113" y="3278188"/>
          <p14:tracePt t="262615" x="2728913" y="3278188"/>
          <p14:tracePt t="262625" x="2790825" y="3278188"/>
          <p14:tracePt t="262629" x="2916238" y="3341688"/>
          <p14:tracePt t="262641" x="3054350" y="3416300"/>
          <p14:tracePt t="262645" x="3228975" y="3516313"/>
          <p14:tracePt t="262655" x="3341688" y="3616325"/>
          <p14:tracePt t="262666" x="3454400" y="3679825"/>
          <p14:tracePt t="262671" x="3517900" y="3741738"/>
          <p14:tracePt t="262682" x="3567113" y="3792538"/>
          <p14:tracePt t="262685" x="3579813" y="3803650"/>
          <p14:tracePt t="262695" x="3592513" y="3816350"/>
          <p14:tracePt t="262705" x="3592513" y="3829050"/>
          <p14:tracePt t="262711" x="3592513" y="3867150"/>
          <p14:tracePt t="262721" x="3592513" y="3916363"/>
          <p14:tracePt t="262725" x="3592513" y="3954463"/>
          <p14:tracePt t="262735" x="3592513" y="4005263"/>
          <p14:tracePt t="262745" x="3592513" y="4054475"/>
          <p14:tracePt t="262751" x="3579813" y="4092575"/>
          <p14:tracePt t="262761" x="3567113" y="4105275"/>
          <p14:tracePt t="262765" x="3541713" y="4129088"/>
          <p14:tracePt t="262775" x="3505200" y="4154488"/>
          <p14:tracePt t="262785" x="3454400" y="4167188"/>
          <p14:tracePt t="262791" x="3328988" y="4205288"/>
          <p14:tracePt t="262801" x="3216275" y="4205288"/>
          <p14:tracePt t="262807" x="3067050" y="4205288"/>
          <p14:tracePt t="262817" x="2916238" y="4205288"/>
          <p14:tracePt t="262827" x="2778125" y="4205288"/>
          <p14:tracePt t="262833" x="2678113" y="4205288"/>
          <p14:tracePt t="262843" x="2616200" y="4205288"/>
          <p14:tracePt t="262848" x="2554288" y="4205288"/>
          <p14:tracePt t="262857" x="2528888" y="4205288"/>
          <p14:tracePt t="262863" x="2516188" y="4179888"/>
          <p14:tracePt t="262873" x="2478088" y="4179888"/>
          <p14:tracePt t="262883" x="2441575" y="4154488"/>
          <p14:tracePt t="262887" x="2390775" y="4129088"/>
          <p14:tracePt t="262899" x="2328863" y="4079875"/>
          <p14:tracePt t="262903" x="2290763" y="4029075"/>
          <p14:tracePt t="262913" x="2252663" y="4005263"/>
          <p14:tracePt t="262923" x="2228850" y="3967163"/>
          <p14:tracePt t="262929" x="2228850" y="3941763"/>
          <p14:tracePt t="262939" x="2216150" y="3941763"/>
          <p14:tracePt t="262966" x="2203450" y="3929063"/>
          <p14:tracePt t="262999" x="2203450" y="3916363"/>
          <p14:tracePt t="263005" x="2203450" y="3892550"/>
          <p14:tracePt t="263016" x="2203450" y="3854450"/>
          <p14:tracePt t="263019" x="2203450" y="3816350"/>
          <p14:tracePt t="263029" x="2203450" y="3803650"/>
          <p14:tracePt t="263039" x="2203450" y="3767138"/>
          <p14:tracePt t="263045" x="2216150" y="3729038"/>
          <p14:tracePt t="263055" x="2252663" y="3654425"/>
          <p14:tracePt t="263059" x="2316163" y="3590925"/>
          <p14:tracePt t="263069" x="2339975" y="3541713"/>
          <p14:tracePt t="263079" x="2378075" y="3479800"/>
          <p14:tracePt t="263085" x="2428875" y="3454400"/>
          <p14:tracePt t="263095" x="2465388" y="3429000"/>
          <p14:tracePt t="263099" x="2478088" y="3416300"/>
          <p14:tracePt t="263109" x="2490788" y="3403600"/>
          <p14:tracePt t="263141" x="2516188" y="3403600"/>
          <p14:tracePt t="263165" x="2528888" y="3390900"/>
          <p14:tracePt t="263171" x="2541588" y="3390900"/>
          <p14:tracePt t="263181" x="2565400" y="3390900"/>
          <p14:tracePt t="263191" x="2628900" y="3429000"/>
          <p14:tracePt t="263195" x="2678113" y="3467100"/>
          <p14:tracePt t="263205" x="2767013" y="3603625"/>
          <p14:tracePt t="263211" x="2841625" y="3716338"/>
          <p14:tracePt t="263221" x="2979738" y="3867150"/>
          <p14:tracePt t="263232" x="3092450" y="4017963"/>
          <p14:tracePt t="263235" x="3179763" y="4105275"/>
          <p14:tracePt t="263245" x="3216275" y="4154488"/>
          <p14:tracePt t="263251" x="3228975" y="4179888"/>
          <p14:tracePt t="263307" x="3241675" y="4192588"/>
          <p14:tracePt t="263347" x="3228975" y="4192588"/>
          <p14:tracePt t="263353" x="3205163" y="4192588"/>
          <p14:tracePt t="263361" x="3128963" y="4192588"/>
          <p14:tracePt t="263371" x="3067050" y="4192588"/>
          <p14:tracePt t="263377" x="2954338" y="4141788"/>
          <p14:tracePt t="263387" x="2867025" y="4092575"/>
          <p14:tracePt t="263398" x="2778125" y="4054475"/>
          <p14:tracePt t="263401" x="2728913" y="4029075"/>
          <p14:tracePt t="263417" x="2703513" y="4017963"/>
          <p14:tracePt t="263463" x="2703513" y="3992563"/>
          <p14:tracePt t="263477" x="2678113" y="3941763"/>
          <p14:tracePt t="263487" x="2678113" y="3916363"/>
          <p14:tracePt t="263497" x="2667000" y="3892550"/>
          <p14:tracePt t="263503" x="2641600" y="3867150"/>
          <p14:tracePt t="263517" x="2641600" y="3854450"/>
          <p14:tracePt t="263547" x="2641600" y="3841750"/>
          <p14:tracePt t="263563" x="2641600" y="3829050"/>
          <p14:tracePt t="263579" x="2641600" y="3816350"/>
          <p14:tracePt t="263593" x="2641600" y="3803650"/>
          <p14:tracePt t="264697" x="2641600" y="3816350"/>
          <p14:tracePt t="264707" x="2641600" y="3841750"/>
          <p14:tracePt t="264749" x="2641600" y="3867150"/>
          <p14:tracePt t="264935" x="2654300" y="3867150"/>
          <p14:tracePt t="264951" x="2703513" y="3929063"/>
          <p14:tracePt t="264959" x="2778125" y="4054475"/>
          <p14:tracePt t="264971" x="2816225" y="4154488"/>
          <p14:tracePt t="264975" x="2841625" y="4230688"/>
          <p14:tracePt t="264985" x="2867025" y="4279900"/>
          <p14:tracePt t="264991" x="2867025" y="4330700"/>
          <p14:tracePt t="265001" x="2879725" y="4330700"/>
          <p14:tracePt t="265045" x="2879725" y="4341813"/>
          <p14:tracePt t="265097" x="2879725" y="4354513"/>
          <p14:tracePt t="265101" x="2879725" y="4379913"/>
          <p14:tracePt t="265111" x="2903538" y="4430713"/>
          <p14:tracePt t="265117" x="2903538" y="4505325"/>
          <p14:tracePt t="265127" x="2954338" y="4643438"/>
          <p14:tracePt t="265137" x="2954338" y="4805363"/>
          <p14:tracePt t="265141" x="3003550" y="5043488"/>
          <p14:tracePt t="265151" x="3041650" y="5294313"/>
          <p14:tracePt t="265157" x="3092450" y="5530850"/>
          <p14:tracePt t="265167" x="3092450" y="5768975"/>
          <p14:tracePt t="265177" x="3103563" y="5956300"/>
          <p14:tracePt t="265183" x="3103563" y="6069013"/>
          <p14:tracePt t="265191" x="3103563" y="6169025"/>
          <p14:tracePt t="265197" x="3103563" y="6207125"/>
          <p14:tracePt t="265207" x="3116263" y="6232525"/>
          <p14:tracePt t="265657" x="3116263" y="6245225"/>
          <p14:tracePt t="265667" x="3116263" y="6257925"/>
          <p14:tracePt t="265677" x="3116263" y="6269038"/>
          <p14:tracePt t="265681" x="3103563" y="6294438"/>
          <p14:tracePt t="265691" x="3092450" y="6294438"/>
          <p14:tracePt t="265697" x="3079750" y="6307138"/>
          <p14:tracePt t="265707" x="3079750" y="6332538"/>
          <p14:tracePt t="265773" x="3067050" y="6332538"/>
          <p14:tracePt t="265777" x="3028950" y="6370638"/>
          <p14:tracePt t="265787" x="2941638" y="6394450"/>
          <p14:tracePt t="265793" x="2841625" y="6445250"/>
          <p14:tracePt t="265803" x="2728913" y="6483350"/>
          <p14:tracePt t="265813" x="2616200" y="6519863"/>
          <p14:tracePt t="265817" x="2490788" y="6557963"/>
          <p14:tracePt t="265827" x="2403475" y="6583363"/>
          <p14:tracePt t="265833" x="2290763" y="6632575"/>
          <p14:tracePt t="265843" x="2228850" y="6632575"/>
          <p14:tracePt t="265853" x="2190750" y="6632575"/>
          <p14:tracePt t="265857" x="2139950" y="6632575"/>
          <p14:tracePt t="265867" x="2116138" y="6657975"/>
          <p14:tracePt t="265913" x="2103438" y="6657975"/>
          <p14:tracePt t="266065" x="2090738" y="6657975"/>
          <p14:tracePt t="266085" x="2078038" y="6657975"/>
          <p14:tracePt t="266089" x="2065338" y="6657975"/>
          <p14:tracePt t="267259" x="2052638" y="6657975"/>
          <p14:tracePt t="267269" x="2014538" y="6657975"/>
          <p14:tracePt t="267281" x="1990725" y="6657975"/>
          <p14:tracePt t="267285" x="1927225" y="6657975"/>
          <p14:tracePt t="267295" x="1839913" y="6657975"/>
          <p14:tracePt t="267301" x="1739900" y="6632575"/>
          <p14:tracePt t="267312" x="1677988" y="6632575"/>
          <p14:tracePt t="267321" x="1627188" y="6619875"/>
          <p14:tracePt t="267325" x="1601788" y="6619875"/>
          <p14:tracePt t="267723" x="1614488" y="6619875"/>
          <p14:tracePt t="267729" x="1639888" y="6619875"/>
          <p14:tracePt t="267739" x="1677988" y="6619875"/>
          <p14:tracePt t="267749" x="1701800" y="6619875"/>
          <p14:tracePt t="267753" x="1714500" y="6619875"/>
          <p14:tracePt t="267765" x="1739900" y="6619875"/>
          <p14:tracePt t="267769" x="1752600" y="6619875"/>
          <p14:tracePt t="267779" x="1778000" y="6619875"/>
          <p14:tracePt t="267789" x="1790700" y="6619875"/>
          <p14:tracePt t="267795" x="1801813" y="6619875"/>
          <p14:tracePt t="267805" x="1827213" y="6619875"/>
          <p14:tracePt t="267819" x="1839913" y="6619875"/>
          <p14:tracePt t="267945" x="1852613" y="6619875"/>
          <p14:tracePt t="267951" x="1865313" y="6619875"/>
          <p14:tracePt t="267978" x="1878013" y="6619875"/>
          <p14:tracePt t="267987" x="1914525" y="6619875"/>
          <p14:tracePt t="267991" x="1927225" y="6607175"/>
          <p14:tracePt t="268001" x="1939925" y="6607175"/>
          <p14:tracePt t="268011" x="1952625" y="6607175"/>
          <p14:tracePt t="268017" x="1965325" y="6607175"/>
          <p14:tracePt t="268028" x="1990725" y="6594475"/>
          <p14:tracePt t="268031" x="2003425" y="6594475"/>
          <p14:tracePt t="268041" x="2027238" y="6583363"/>
          <p14:tracePt t="268051" x="2039938" y="6583363"/>
          <p14:tracePt t="268057" x="2052638" y="6583363"/>
          <p14:tracePt t="268067" x="2065338" y="6583363"/>
          <p14:tracePt t="268071" x="2078038" y="6583363"/>
          <p14:tracePt t="268153" x="2090738" y="6583363"/>
          <p14:tracePt t="268193" x="2103438" y="6583363"/>
          <p14:tracePt t="268213" x="2152650" y="6583363"/>
          <p14:tracePt t="268219" x="2178050" y="6583363"/>
          <p14:tracePt t="268229" x="2216150" y="6583363"/>
          <p14:tracePt t="268233" x="2278063" y="6583363"/>
          <p14:tracePt t="268243" x="2339975" y="6583363"/>
          <p14:tracePt t="268253" x="2441575" y="6583363"/>
          <p14:tracePt t="268260" x="2565400" y="6583363"/>
          <p14:tracePt t="268269" x="2690813" y="6583363"/>
          <p14:tracePt t="268273" x="2841625" y="6583363"/>
          <p14:tracePt t="268283" x="2992438" y="6583363"/>
          <p14:tracePt t="268293" x="3141663" y="6583363"/>
          <p14:tracePt t="268299" x="3267075" y="6583363"/>
          <p14:tracePt t="268311" x="3379788" y="6583363"/>
          <p14:tracePt t="268315" x="3479800" y="6583363"/>
          <p14:tracePt t="268325" x="3592513" y="6583363"/>
          <p14:tracePt t="268335" x="3730625" y="6583363"/>
          <p14:tracePt t="268339" x="3879850" y="6583363"/>
          <p14:tracePt t="268349" x="4005263" y="6583363"/>
          <p14:tracePt t="268355" x="4130675" y="6583363"/>
          <p14:tracePt t="268365" x="4181475" y="6583363"/>
          <p14:tracePt t="268376" x="4205288" y="6583363"/>
          <p14:tracePt t="268581" x="4217988" y="6570663"/>
          <p14:tracePt t="268591" x="4256088" y="6519863"/>
          <p14:tracePt t="268601" x="4305300" y="6445250"/>
          <p14:tracePt t="268607" x="4394200" y="6307138"/>
          <p14:tracePt t="268617" x="4530725" y="6157913"/>
          <p14:tracePt t="268621" x="4643438" y="5907088"/>
          <p14:tracePt t="268631" x="4781550" y="5581650"/>
          <p14:tracePt t="268641" x="4881563" y="5205413"/>
          <p14:tracePt t="268647" x="4906963" y="4792663"/>
          <p14:tracePt t="268657" x="4932363" y="4679950"/>
          <p14:tracePt t="268935" x="5032375" y="4830763"/>
          <p14:tracePt t="268939" x="5319713" y="5068888"/>
          <p14:tracePt t="268949" x="5483225" y="5281613"/>
          <p14:tracePt t="268955" x="5595938" y="5407025"/>
          <p14:tracePt t="268965" x="5683250" y="5456238"/>
          <p14:tracePt t="268976" x="5732463" y="5507038"/>
          <p14:tracePt t="269081" x="5732463" y="5518150"/>
          <p14:tracePt t="269087" x="5732463" y="5530850"/>
          <p14:tracePt t="269097" x="5732463" y="5568950"/>
          <p14:tracePt t="269101" x="5732463" y="5630863"/>
          <p14:tracePt t="269111" x="5732463" y="5707063"/>
          <p14:tracePt t="269117" x="5732463" y="5832475"/>
          <p14:tracePt t="269127" x="5732463" y="5894388"/>
          <p14:tracePt t="269137" x="5719763" y="5969000"/>
          <p14:tracePt t="269143" x="5695950" y="5994400"/>
          <p14:tracePt t="269153" x="5695950" y="6007100"/>
          <p14:tracePt t="269187" x="5695950" y="6019800"/>
          <p14:tracePt t="269233" x="5683250" y="6019800"/>
          <p14:tracePt t="269247" x="5683250" y="6032500"/>
          <p14:tracePt t="269375" x="5670550" y="6032500"/>
          <p14:tracePt t="269395" x="5657850" y="6032500"/>
          <p14:tracePt t="269419" x="5657850" y="6019800"/>
          <p14:tracePt t="269435" x="5645150" y="6019800"/>
          <p14:tracePt t="269455" x="5645150" y="6007100"/>
          <p14:tracePt t="269495" x="5632450" y="6007100"/>
          <p14:tracePt t="269571" x="5632450" y="5994400"/>
          <p14:tracePt t="269585" x="5632450" y="5981700"/>
          <p14:tracePt t="269903" x="5632450" y="5969000"/>
          <p14:tracePt t="270031" x="5632450" y="5956300"/>
          <p14:tracePt t="270041" x="5632450" y="5945188"/>
          <p14:tracePt t="270051" x="5632450" y="5932488"/>
          <p14:tracePt t="274993" x="5619750" y="5856288"/>
          <p14:tracePt t="274997" x="5619750" y="5694363"/>
          <p14:tracePt t="275009" x="5619750" y="5619750"/>
          <p14:tracePt t="275013" x="5595938" y="5619750"/>
          <p14:tracePt t="275251" x="5795963" y="5807075"/>
          <p14:tracePt t="275262" x="5745163" y="5807075"/>
          <p14:tracePt t="275265" x="5732463" y="5794375"/>
          <p14:tracePt t="275487" x="5745163" y="5794375"/>
          <p14:tracePt t="275497" x="5670550" y="5756275"/>
          <p14:tracePt t="275507" x="5519738" y="5668963"/>
          <p14:tracePt t="275513" x="5270500" y="5518150"/>
          <p14:tracePt t="275523" x="4881563" y="5368925"/>
          <p14:tracePt t="275527" x="4530725" y="5056188"/>
          <p14:tracePt t="275537" x="4143375" y="4743450"/>
          <p14:tracePt t="275547" x="3792538" y="4430713"/>
          <p14:tracePt t="275554" x="3405188" y="4117975"/>
          <p14:tracePt t="275563" x="3116263" y="3841750"/>
          <p14:tracePt t="275570" x="2928938" y="3692525"/>
          <p14:tracePt t="275579" x="2767013" y="3590925"/>
          <p14:tracePt t="275589" x="2703513" y="3529013"/>
          <p14:tracePt t="275593" x="2654300" y="3490913"/>
          <p14:tracePt t="275604" x="2641600" y="3479800"/>
          <p14:tracePt t="275609" x="2628900" y="3467100"/>
          <p14:tracePt t="275885" x="2654300" y="3467100"/>
          <p14:tracePt t="275891" x="2741613" y="3516313"/>
          <p14:tracePt t="275901" x="2828925" y="3554413"/>
          <p14:tracePt t="275911" x="2954338" y="3590925"/>
          <p14:tracePt t="275915" x="3041650" y="3629025"/>
          <p14:tracePt t="275925" x="3167063" y="3692525"/>
          <p14:tracePt t="275931" x="3254375" y="3729038"/>
          <p14:tracePt t="275941" x="3292475" y="3741738"/>
          <p14:tracePt t="275951" x="3328988" y="3754438"/>
          <p14:tracePt t="275955" x="3341688" y="3767138"/>
          <p14:tracePt t="276355" x="3354388" y="3767138"/>
          <p14:tracePt t="276683" x="3367088" y="3816350"/>
          <p14:tracePt t="276687" x="3392488" y="3892550"/>
          <p14:tracePt t="276697" x="3405188" y="3967163"/>
          <p14:tracePt t="276703" x="3405188" y="4029075"/>
          <p14:tracePt t="276713" x="3405188" y="4041775"/>
          <p14:tracePt t="276723" x="3405188" y="4067175"/>
          <p14:tracePt t="276727" x="3392488" y="4079875"/>
          <p14:tracePt t="276737" x="3392488" y="4092575"/>
          <p14:tracePt t="276743" x="3379788" y="4092575"/>
          <p14:tracePt t="276753" x="3367088" y="4092575"/>
          <p14:tracePt t="276769" x="3328988" y="4092575"/>
          <p14:tracePt t="276779" x="3292475" y="4092575"/>
          <p14:tracePt t="276783" x="3254375" y="4092575"/>
          <p14:tracePt t="276793" x="3154363" y="4054475"/>
          <p14:tracePt t="276803" x="3054350" y="3979863"/>
          <p14:tracePt t="276809" x="2979738" y="3892550"/>
          <p14:tracePt t="276820" x="2916238" y="3829050"/>
          <p14:tracePt t="276823" x="2879725" y="3803650"/>
          <p14:tracePt t="276853" x="2879725" y="3779838"/>
          <p14:tracePt t="276869" x="2879725" y="3754438"/>
          <p14:tracePt t="276878" x="2879725" y="3729038"/>
          <p14:tracePt t="276885" x="2879725" y="3692525"/>
          <p14:tracePt t="276895" x="2879725" y="3679825"/>
          <p14:tracePt t="276899" x="2879725" y="3641725"/>
          <p14:tracePt t="276909" x="2890838" y="3629025"/>
          <p14:tracePt t="276919" x="2916238" y="3616325"/>
          <p14:tracePt t="276925" x="2916238" y="3603625"/>
          <p14:tracePt t="276935" x="2941638" y="3603625"/>
          <p14:tracePt t="276949" x="2967038" y="3603625"/>
          <p14:tracePt t="276959" x="3016250" y="3603625"/>
          <p14:tracePt t="276965" x="3092450" y="3629025"/>
          <p14:tracePt t="276975" x="3167063" y="3692525"/>
          <p14:tracePt t="276981" x="3228975" y="3754438"/>
          <p14:tracePt t="276991" x="3254375" y="3779838"/>
          <p14:tracePt t="277002" x="3254375" y="3803650"/>
          <p14:tracePt t="277005" x="3254375" y="3841750"/>
          <p14:tracePt t="277015" x="3254375" y="3867150"/>
          <p14:tracePt t="277021" x="3254375" y="3941763"/>
          <p14:tracePt t="277031" x="3228975" y="3992563"/>
          <p14:tracePt t="277041" x="3192463" y="4054475"/>
          <p14:tracePt t="277045" x="3167063" y="4079875"/>
          <p14:tracePt t="277055" x="3154363" y="4092575"/>
          <p14:tracePt t="277061" x="3128963" y="4117975"/>
          <p14:tracePt t="277071" x="3116263" y="4129088"/>
          <p14:tracePt t="277081" x="3103563" y="4129088"/>
          <p14:tracePt t="277086" x="3067050" y="4129088"/>
          <p14:tracePt t="277097" x="3041650" y="4129088"/>
          <p14:tracePt t="277102" x="3016250" y="4129088"/>
          <p14:tracePt t="277121" x="3003550" y="4129088"/>
          <p14:tracePt t="277137" x="2992438" y="4117975"/>
          <p14:tracePt t="277152" x="2979738" y="4105275"/>
          <p14:tracePt t="277167" x="2954338" y="4054475"/>
          <p14:tracePt t="277177" x="2941638" y="3979863"/>
          <p14:tracePt t="277181" x="2941638" y="3916363"/>
          <p14:tracePt t="277191" x="2941638" y="3879850"/>
          <p14:tracePt t="277202" x="2941638" y="3854450"/>
          <p14:tracePt t="277207" x="2941638" y="3829050"/>
          <p14:tracePt t="277221" x="2941638" y="3816350"/>
          <p14:tracePt t="277233" x="2941638" y="3792538"/>
          <p14:tracePt t="277243" x="2954338" y="3792538"/>
          <p14:tracePt t="277246" x="2967038" y="3767138"/>
          <p14:tracePt t="277257" x="2992438" y="3767138"/>
          <p14:tracePt t="277263" x="3016250" y="3754438"/>
          <p14:tracePt t="277273" x="3067050" y="3754438"/>
          <p14:tracePt t="277283" x="3116263" y="3754438"/>
          <p14:tracePt t="277287" x="3192463" y="3754438"/>
          <p14:tracePt t="277297" x="3279775" y="3792538"/>
          <p14:tracePt t="277303" x="3405188" y="3892550"/>
          <p14:tracePt t="277313" x="3505200" y="4005263"/>
          <p14:tracePt t="277323" x="3567113" y="4079875"/>
          <p14:tracePt t="277329" x="3592513" y="4154488"/>
          <p14:tracePt t="277339" x="3592513" y="4167188"/>
          <p14:tracePt t="277343" x="3592513" y="4179888"/>
          <p14:tracePt t="277353" x="3592513" y="4205288"/>
          <p14:tracePt t="277363" x="3592513" y="4230688"/>
          <p14:tracePt t="277369" x="3592513" y="4241800"/>
          <p14:tracePt t="277379" x="3579813" y="4267200"/>
          <p14:tracePt t="277383" x="3567113" y="4267200"/>
          <p14:tracePt t="277393" x="3505200" y="4267200"/>
          <p14:tracePt t="277403" x="3441700" y="4267200"/>
          <p14:tracePt t="277409" x="3292475" y="4267200"/>
          <p14:tracePt t="277419" x="3154363" y="4230688"/>
          <p14:tracePt t="277425" x="2916238" y="4092575"/>
          <p14:tracePt t="277436" x="2741613" y="3967163"/>
          <p14:tracePt t="277445" x="2490788" y="3767138"/>
          <p14:tracePt t="277449" x="2278063" y="3616325"/>
          <p14:tracePt t="277459" x="2065338" y="3429000"/>
          <p14:tracePt t="277465" x="1914525" y="3290888"/>
          <p14:tracePt t="277475" x="1839913" y="3190875"/>
          <p14:tracePt t="277486" x="1814513" y="3128963"/>
          <p14:tracePt t="277489" x="1790700" y="3065463"/>
          <p14:tracePt t="277499" x="1765300" y="3028950"/>
          <p14:tracePt t="277505" x="1765300" y="2990850"/>
          <p14:tracePt t="277515" x="1765300" y="2965450"/>
          <p14:tracePt t="277525" x="1765300" y="2941638"/>
          <p14:tracePt t="277529" x="1765300" y="2890838"/>
          <p14:tracePt t="277539" x="1765300" y="2878138"/>
          <p14:tracePt t="277545" x="1765300" y="2865438"/>
          <p14:tracePt t="277565" x="1765300" y="2840038"/>
          <p14:tracePt t="277631" x="1765300" y="2828925"/>
          <p14:tracePt t="277651" x="1778000" y="2816225"/>
          <p14:tracePt t="277655" x="1801813" y="2816225"/>
          <p14:tracePt t="277665" x="1827213" y="2816225"/>
          <p14:tracePt t="277671" x="1865313" y="2816225"/>
          <p14:tracePt t="277681" x="1914525" y="2816225"/>
          <p14:tracePt t="277691" x="2014538" y="2816225"/>
          <p14:tracePt t="277697" x="2127250" y="2816225"/>
          <p14:tracePt t="277707" x="2265363" y="2865438"/>
          <p14:tracePt t="277711" x="2441575" y="2941638"/>
          <p14:tracePt t="277721" x="2641600" y="3041650"/>
          <p14:tracePt t="277731" x="2790825" y="3116263"/>
          <p14:tracePt t="277737" x="2879725" y="3154363"/>
          <p14:tracePt t="277747" x="2979738" y="3203575"/>
          <p14:tracePt t="277752" x="3028950" y="3241675"/>
          <p14:tracePt t="277761" x="3054350" y="3254375"/>
          <p14:tracePt t="277771" x="3054350" y="3267075"/>
          <p14:tracePt t="277777" x="3079750" y="3278188"/>
          <p14:tracePt t="277787" x="3116263" y="3316288"/>
          <p14:tracePt t="277793" x="3128963" y="3341688"/>
          <p14:tracePt t="277803" x="3141663" y="3390900"/>
          <p14:tracePt t="277813" x="3154363" y="3429000"/>
          <p14:tracePt t="277817" x="3154363" y="3454400"/>
          <p14:tracePt t="277827" x="3154363" y="3479800"/>
          <p14:tracePt t="277834" x="3154363" y="3503613"/>
          <p14:tracePt t="277853" x="3154363" y="3529013"/>
          <p14:tracePt t="277857" x="3154363" y="3541713"/>
          <p14:tracePt t="277867" x="3154363" y="3554413"/>
          <p14:tracePt t="277873" x="3128963" y="3579813"/>
          <p14:tracePt t="277884" x="3116263" y="3590925"/>
          <p14:tracePt t="277893" x="3092450" y="3616325"/>
          <p14:tracePt t="277899" x="3054350" y="3616325"/>
          <p14:tracePt t="277909" x="2992438" y="3641725"/>
          <p14:tracePt t="277913" x="2903538" y="3641725"/>
          <p14:tracePt t="277923" x="2841625" y="3641725"/>
          <p14:tracePt t="277935" x="2741613" y="3641725"/>
          <p14:tracePt t="277939" x="2654300" y="3641725"/>
          <p14:tracePt t="277949" x="2554288" y="3641725"/>
          <p14:tracePt t="277953" x="2490788" y="3641725"/>
          <p14:tracePt t="277969" x="2416175" y="3641725"/>
          <p14:tracePt t="277973" x="2328863" y="3616325"/>
          <p14:tracePt t="277979" x="2252663" y="3579813"/>
          <p14:tracePt t="277989" x="2203450" y="3541713"/>
          <p14:tracePt t="277993" x="2139950" y="3516313"/>
          <p14:tracePt t="278003" x="2116138" y="3490913"/>
          <p14:tracePt t="278013" x="2090738" y="3479800"/>
          <p14:tracePt t="278049" x="2090738" y="3467100"/>
          <p14:tracePt t="278065" x="2090738" y="3454400"/>
          <p14:tracePt t="278075" x="2090738" y="3441700"/>
          <p14:tracePt t="278089" x="2090738" y="3403600"/>
          <p14:tracePt t="278099" x="2116138" y="3378200"/>
          <p14:tracePt t="278115" x="2127250" y="3354388"/>
          <p14:tracePt t="278118" x="2152650" y="3341688"/>
          <p14:tracePt t="278129" x="2165350" y="3341688"/>
          <p14:tracePt t="278141" x="2190750" y="3341688"/>
          <p14:tracePt t="278145" x="2216150" y="3328988"/>
          <p14:tracePt t="278155" x="2239963" y="3328988"/>
          <p14:tracePt t="278171" x="2252663" y="3328988"/>
          <p14:tracePt t="278181" x="2278063" y="3328988"/>
          <p14:tracePt t="278241" x="2278063" y="3354388"/>
          <p14:tracePt t="278477" x="2303463" y="3354388"/>
          <p14:tracePt t="278489" x="2328863" y="3354388"/>
          <p14:tracePt t="278493" x="2365375" y="3367088"/>
          <p14:tracePt t="278503" x="2403475" y="3390900"/>
          <p14:tracePt t="278509" x="2416175" y="3390900"/>
          <p14:tracePt t="278593" x="2428875" y="3403600"/>
          <p14:tracePt t="278821" x="2441575" y="3403600"/>
          <p14:tracePt t="278841" x="2465388" y="3390900"/>
          <p14:tracePt t="278857" x="2490788" y="3390900"/>
          <p14:tracePt t="278861" x="2516188" y="3390900"/>
          <p14:tracePt t="278871" x="2541588" y="3390900"/>
          <p14:tracePt t="278881" x="2565400" y="3390900"/>
          <p14:tracePt t="278887" x="2590800" y="3390900"/>
          <p14:tracePt t="278897" x="2667000" y="3429000"/>
          <p14:tracePt t="278901" x="2741613" y="3503613"/>
          <p14:tracePt t="278911" x="2778125" y="3554413"/>
          <p14:tracePt t="278921" x="2790825" y="3579813"/>
          <p14:tracePt t="278927" x="2790825" y="3603625"/>
          <p14:tracePt t="278937" x="2790825" y="3616325"/>
          <p14:tracePt t="278943" x="2790825" y="3629025"/>
          <p14:tracePt t="278953" x="2790825" y="3654425"/>
          <p14:tracePt t="278969" x="2790825" y="3679825"/>
          <p14:tracePt t="278997" x="2778125" y="3692525"/>
          <p14:tracePt t="279013" x="2754313" y="3692525"/>
          <p14:tracePt t="279023" x="2703513" y="3692525"/>
          <p14:tracePt t="279027" x="2678113" y="3667125"/>
          <p14:tracePt t="279039" x="2616200" y="3641725"/>
          <p14:tracePt t="279043" x="2565400" y="3603625"/>
          <p14:tracePt t="279053" x="2528888" y="3567113"/>
          <p14:tracePt t="279063" x="2516188" y="3567113"/>
          <p14:tracePt t="279291" x="2516188" y="3554413"/>
          <p14:tracePt t="279418" x="2528888" y="3541713"/>
          <p14:tracePt t="280969" x="2528888" y="3529013"/>
          <p14:tracePt t="280981" x="2528888" y="3503613"/>
          <p14:tracePt t="280985" x="2528888" y="3454400"/>
          <p14:tracePt t="280995" x="2516188" y="3416300"/>
          <p14:tracePt t="281005" x="2516188" y="3354388"/>
          <p14:tracePt t="281011" x="2516188" y="3328988"/>
          <p14:tracePt t="281025" x="2516188" y="3303588"/>
          <p14:tracePt t="281035" x="2503488" y="3278188"/>
          <p14:tracePt t="281045" x="2503488" y="3228975"/>
          <p14:tracePt t="281051" x="2503488" y="3154363"/>
          <p14:tracePt t="281061" x="2503488" y="3065463"/>
          <p14:tracePt t="281065" x="2503488" y="2965450"/>
          <p14:tracePt t="281075" x="2503488" y="2865438"/>
          <p14:tracePt t="281085" x="2503488" y="2803525"/>
          <p14:tracePt t="281091" x="2503488" y="2740025"/>
          <p14:tracePt t="281101" x="2503488" y="2678113"/>
          <p14:tracePt t="281105" x="2503488" y="2578100"/>
          <p14:tracePt t="281115" x="2503488" y="2516188"/>
          <p14:tracePt t="281125" x="2503488" y="2439988"/>
          <p14:tracePt t="281132" x="2528888" y="2365375"/>
          <p14:tracePt t="281141" x="2528888" y="2327275"/>
          <p14:tracePt t="281147" x="2554288" y="2265363"/>
          <p14:tracePt t="281157" x="2565400" y="2239963"/>
          <p14:tracePt t="281167" x="2565400" y="2190750"/>
          <p14:tracePt t="281171" x="2578100" y="2165350"/>
          <p14:tracePt t="281181" x="2590800" y="2139950"/>
          <p14:tracePt t="281187" x="2628900" y="2078038"/>
          <p14:tracePt t="281198" x="2641600" y="2039938"/>
          <p14:tracePt t="281207" x="2654300" y="2014538"/>
          <p14:tracePt t="281211" x="2678113" y="1965325"/>
          <p14:tracePt t="281221" x="2678113" y="1939925"/>
          <p14:tracePt t="281227" x="2703513" y="1927225"/>
          <p14:tracePt t="281237" x="2703513" y="1914525"/>
          <p14:tracePt t="281248" x="2728913" y="1901825"/>
          <p14:tracePt t="281253" x="2728913" y="1889125"/>
          <p14:tracePt t="282221" x="2754313" y="1889125"/>
          <p14:tracePt t="282225" x="2803525" y="1889125"/>
          <p14:tracePt t="282235" x="2890838" y="1978025"/>
          <p14:tracePt t="282245" x="2954338" y="2089150"/>
          <p14:tracePt t="282251" x="2992438" y="2152650"/>
          <p14:tracePt t="282261" x="2992438" y="2190750"/>
          <p14:tracePt t="282265" x="3003550" y="2201863"/>
          <p14:tracePt t="282275" x="3003550" y="2214563"/>
          <p14:tracePt t="282291" x="3003550" y="2227263"/>
          <p14:tracePt t="282301" x="3003550" y="2265363"/>
          <p14:tracePt t="282311" x="2992438" y="2265363"/>
          <p14:tracePt t="282325" x="2979738" y="2278063"/>
          <p14:tracePt t="282341" x="2967038" y="2278063"/>
          <p14:tracePt t="282351" x="2928938" y="2278063"/>
          <p14:tracePt t="282355" x="2867025" y="2278063"/>
          <p14:tracePt t="282365" x="2778125" y="2278063"/>
          <p14:tracePt t="282371" x="2667000" y="2278063"/>
          <p14:tracePt t="282381" x="2578100" y="2278063"/>
          <p14:tracePt t="282391" x="2416175" y="2227263"/>
          <p14:tracePt t="282395" x="2290763" y="2139950"/>
          <p14:tracePt t="282407" x="2178050" y="2065338"/>
          <p14:tracePt t="282411" x="2052638" y="1965325"/>
          <p14:tracePt t="282421" x="1978025" y="1914525"/>
          <p14:tracePt t="282431" x="1927225" y="1865313"/>
          <p14:tracePt t="282437" x="1865313" y="1789113"/>
          <p14:tracePt t="282448" x="1852613" y="1765300"/>
          <p14:tracePt t="282451" x="1852613" y="1739900"/>
          <p14:tracePt t="282461" x="1827213" y="1689100"/>
          <p14:tracePt t="282471" x="1827213" y="1652588"/>
          <p14:tracePt t="282477" x="1827213" y="1614488"/>
          <p14:tracePt t="282487" x="1827213" y="1563688"/>
          <p14:tracePt t="282491" x="1827213" y="1539875"/>
          <p14:tracePt t="282501" x="1852613" y="1501775"/>
          <p14:tracePt t="282511" x="1878013" y="1463675"/>
          <p14:tracePt t="282517" x="1927225" y="1427163"/>
          <p14:tracePt t="282526" x="1939925" y="1414463"/>
          <p14:tracePt t="282533" x="1990725" y="1389063"/>
          <p14:tracePt t="282543" x="2065338" y="1363663"/>
          <p14:tracePt t="282553" x="2139950" y="1363663"/>
          <p14:tracePt t="282557" x="2216150" y="1363663"/>
          <p14:tracePt t="282567" x="2316163" y="1363663"/>
          <p14:tracePt t="282573" x="2390775" y="1363663"/>
          <p14:tracePt t="282583" x="2465388" y="1389063"/>
          <p14:tracePt t="282593" x="2541588" y="1439863"/>
          <p14:tracePt t="282597" x="2590800" y="1501775"/>
          <p14:tracePt t="282607" x="2628900" y="1576388"/>
          <p14:tracePt t="282613" x="2667000" y="1676400"/>
          <p14:tracePt t="282623" x="2678113" y="1776413"/>
          <p14:tracePt t="282633" x="2678113" y="1865313"/>
          <p14:tracePt t="282639" x="2678113" y="1901825"/>
          <p14:tracePt t="282649" x="2678113" y="1965325"/>
          <p14:tracePt t="282653" x="2678113" y="1978025"/>
          <p14:tracePt t="282663" x="2678113" y="2039938"/>
          <p14:tracePt t="282673" x="2678113" y="2052638"/>
          <p14:tracePt t="282680" x="2678113" y="2065338"/>
          <p14:tracePt t="282689" x="2667000" y="2078038"/>
          <p14:tracePt t="282703" x="2654300" y="2078038"/>
          <p14:tracePt t="282714" x="2628900" y="2078038"/>
          <p14:tracePt t="282719" x="2565400" y="2078038"/>
          <p14:tracePt t="282729" x="2503488" y="2078038"/>
          <p14:tracePt t="282733" x="2403475" y="2078038"/>
          <p14:tracePt t="282743" x="2290763" y="2001838"/>
          <p14:tracePt t="282755" x="2165350" y="1927225"/>
          <p14:tracePt t="282759" x="2065338" y="1865313"/>
          <p14:tracePt t="282769" x="1952625" y="1789113"/>
          <p14:tracePt t="282775" x="1890713" y="1739900"/>
          <p14:tracePt t="282785" x="1865313" y="1714500"/>
          <p14:tracePt t="282819" x="1865313" y="1701800"/>
          <p14:tracePt t="282825" x="1865313" y="1689100"/>
          <p14:tracePt t="282835" x="1865313" y="1663700"/>
          <p14:tracePt t="282846" x="1865313" y="1639888"/>
          <p14:tracePt t="282849" x="1878013" y="1614488"/>
          <p14:tracePt t="282859" x="1903413" y="1601788"/>
          <p14:tracePt t="282865" x="1939925" y="1563688"/>
          <p14:tracePt t="282875" x="1978025" y="1563688"/>
          <p14:tracePt t="282885" x="2039938" y="1563688"/>
          <p14:tracePt t="282891" x="2139950" y="1563688"/>
          <p14:tracePt t="282901" x="2278063" y="1563688"/>
          <p14:tracePt t="282905" x="2403475" y="1563688"/>
          <p14:tracePt t="282915" x="2565400" y="1614488"/>
          <p14:tracePt t="282925" x="2716213" y="1689100"/>
          <p14:tracePt t="282931" x="2803525" y="1739900"/>
          <p14:tracePt t="282941" x="2854325" y="1776413"/>
          <p14:tracePt t="282946" x="2890838" y="1789113"/>
          <p14:tracePt t="282965" x="2890838" y="1814513"/>
          <p14:tracePt t="282971" x="2890838" y="1852613"/>
          <p14:tracePt t="282981" x="2890838" y="1901825"/>
          <p14:tracePt t="282987" x="2890838" y="1965325"/>
          <p14:tracePt t="282997" x="2890838" y="1989138"/>
          <p14:tracePt t="283007" x="2890838" y="2001838"/>
          <p14:tracePt t="283269" x="2890838" y="2014538"/>
          <p14:tracePt t="283283" x="2890838" y="2039938"/>
          <p14:tracePt t="283355" x="2879725" y="2039938"/>
          <p14:tracePt t="283365" x="2867025" y="2039938"/>
          <p14:tracePt t="283379" x="2854325" y="2039938"/>
          <p14:tracePt t="288367" x="2803525" y="2039938"/>
          <p14:tracePt t="288377" x="2767013" y="2014538"/>
          <p14:tracePt t="288387" x="2667000" y="1965325"/>
          <p14:tracePt t="288393" x="2578100" y="1927225"/>
          <p14:tracePt t="288403" x="2452688" y="1865313"/>
          <p14:tracePt t="288409" x="2339975" y="1814513"/>
          <p14:tracePt t="288419" x="2152650" y="1739900"/>
          <p14:tracePt t="288429" x="1965325" y="1639888"/>
          <p14:tracePt t="288433" x="1814513" y="1589088"/>
          <p14:tracePt t="288443" x="1614488" y="1501775"/>
          <p14:tracePt t="288449" x="1476375" y="1463675"/>
          <p14:tracePt t="288459" x="1327150" y="1427163"/>
          <p14:tracePt t="288469" x="1189038" y="1376363"/>
          <p14:tracePt t="288473" x="1063625" y="1363663"/>
          <p14:tracePt t="288483" x="989013" y="1339850"/>
          <p14:tracePt t="288489" x="938213" y="1339850"/>
          <p14:tracePt t="288499" x="914400" y="1339850"/>
          <p14:tracePt t="288645" x="938213" y="1339850"/>
          <p14:tracePt t="288661" x="950913" y="1339850"/>
          <p14:tracePt t="288671" x="963613" y="1339850"/>
          <p14:tracePt t="288675" x="989013" y="1339850"/>
          <p14:tracePt t="288685" x="1027113" y="1363663"/>
          <p14:tracePt t="288695" x="1076325" y="1376363"/>
          <p14:tracePt t="288701" x="1150938" y="1414463"/>
          <p14:tracePt t="288711" x="1227138" y="1450975"/>
          <p14:tracePt t="288714" x="1301750" y="1476375"/>
          <p14:tracePt t="288727" x="1352550" y="1476375"/>
          <p14:tracePt t="288737" x="1401763" y="1501775"/>
          <p14:tracePt t="288742" x="1427163" y="1514475"/>
          <p14:tracePt t="288750" x="1465263" y="1527175"/>
          <p14:tracePt t="288757" x="1476375" y="1527175"/>
          <p14:tracePt t="288767" x="1489075" y="1539875"/>
          <p14:tracePt t="288781" x="1514475" y="1552575"/>
          <p14:tracePt t="288792" x="1552575" y="1563688"/>
          <p14:tracePt t="288797" x="1614488" y="1589088"/>
          <p14:tracePt t="288807" x="1701800" y="1627188"/>
          <p14:tracePt t="288817" x="1814513" y="1663700"/>
          <p14:tracePt t="288821" x="1878013" y="1676400"/>
          <p14:tracePt t="288831" x="1952625" y="1701800"/>
          <p14:tracePt t="288837" x="1990725" y="1714500"/>
          <p14:tracePt t="288847" x="2027238" y="1727200"/>
          <p14:tracePt t="288858" x="2039938" y="1727200"/>
          <p14:tracePt t="288861" x="2078038" y="1727200"/>
          <p14:tracePt t="288871" x="2090738" y="1727200"/>
          <p14:tracePt t="288877" x="2090738" y="1739900"/>
          <p14:tracePt t="288917" x="2116138" y="1739900"/>
          <p14:tracePt t="288933" x="2165350" y="1752600"/>
          <p14:tracePt t="288943" x="2228850" y="1752600"/>
          <p14:tracePt t="288947" x="2303463" y="1765300"/>
          <p14:tracePt t="288974" x="2441575" y="1789113"/>
          <p14:tracePt t="289991" x="2465388" y="1801813"/>
          <p14:tracePt t="290001" x="2554288" y="1839913"/>
          <p14:tracePt t="290011" x="2678113" y="1889125"/>
          <p14:tracePt t="290017" x="2828925" y="1965325"/>
          <p14:tracePt t="290027" x="2979738" y="2001838"/>
          <p14:tracePt t="290033" x="3054350" y="2039938"/>
          <p14:tracePt t="290043" x="3079750" y="2039938"/>
          <p14:tracePt t="290053" x="3092450" y="2039938"/>
          <p14:tracePt t="293769" x="3092450" y="2052638"/>
          <p14:tracePt t="293795" x="3092450" y="2065338"/>
          <p14:tracePt t="293799" x="3116263" y="2101850"/>
          <p14:tracePt t="293811" x="3128963" y="2139950"/>
          <p14:tracePt t="293814" x="3141663" y="2190750"/>
          <p14:tracePt t="293827" x="3141663" y="2265363"/>
          <p14:tracePt t="293837" x="3141663" y="2303463"/>
          <p14:tracePt t="293841" x="3141663" y="2314575"/>
          <p14:tracePt t="293857" x="3141663" y="2339975"/>
          <p14:tracePt t="293867" x="3154363" y="2339975"/>
          <p14:tracePt t="293877" x="3154363" y="2365375"/>
          <p14:tracePt t="293881" x="3179763" y="2414588"/>
          <p14:tracePt t="293891" x="3179763" y="2452688"/>
          <p14:tracePt t="293897" x="3205163" y="2516188"/>
          <p14:tracePt t="293907" x="3228975" y="2565400"/>
          <p14:tracePt t="293917" x="3254375" y="2616200"/>
          <p14:tracePt t="293921" x="3267075" y="2652713"/>
          <p14:tracePt t="293931" x="3267075" y="2678113"/>
          <p14:tracePt t="293937" x="3279775" y="2703513"/>
          <p14:tracePt t="293947" x="3305175" y="2752725"/>
          <p14:tracePt t="293957" x="3305175" y="2765425"/>
          <p14:tracePt t="293971" x="3305175" y="2790825"/>
          <p14:tracePt t="293987" x="3305175" y="2803525"/>
          <p14:tracePt t="293997" x="3305175" y="2816225"/>
          <p14:tracePt t="294063" x="3305175" y="2828925"/>
          <p14:tracePt t="294073" x="3305175" y="2852738"/>
          <p14:tracePt t="294083" x="3305175" y="2890838"/>
          <p14:tracePt t="294089" x="3305175" y="2965450"/>
          <p14:tracePt t="294099" x="3305175" y="3028950"/>
          <p14:tracePt t="294103" x="3305175" y="3128963"/>
          <p14:tracePt t="294113" x="3305175" y="3203575"/>
          <p14:tracePt t="294123" x="3305175" y="3278188"/>
          <p14:tracePt t="294129" x="3305175" y="3354388"/>
          <p14:tracePt t="294139" x="3305175" y="3454400"/>
          <p14:tracePt t="294143" x="3305175" y="3529013"/>
          <p14:tracePt t="294153" x="3305175" y="3590925"/>
          <p14:tracePt t="294163" x="3305175" y="3616325"/>
          <p14:tracePt t="294170" x="3305175" y="3641725"/>
          <p14:tracePt t="294185" x="3317875" y="3667125"/>
          <p14:tracePt t="294195" x="3367088" y="3703638"/>
          <p14:tracePt t="294205" x="3441700" y="3767138"/>
          <p14:tracePt t="294208" x="3605213" y="3867150"/>
          <p14:tracePt t="294220" x="3817938" y="4029075"/>
          <p14:tracePt t="294225" x="4156075" y="4241800"/>
          <p14:tracePt t="294235" x="4581525" y="4443413"/>
          <p14:tracePt t="294245" x="4968875" y="4618038"/>
          <p14:tracePt t="294248" x="5294313" y="4756150"/>
          <p14:tracePt t="294259" x="5507038" y="4843463"/>
          <p14:tracePt t="294265" x="5657850" y="4879975"/>
          <p14:tracePt t="294275" x="5757863" y="4892675"/>
          <p14:tracePt t="294285" x="5832475" y="4892675"/>
          <p14:tracePt t="294305" x="5845175" y="4892675"/>
          <p14:tracePt t="294331" x="5857875" y="4879975"/>
          <p14:tracePt t="294341" x="5857875" y="4843463"/>
          <p14:tracePt t="294352" x="5857875" y="4818063"/>
          <p14:tracePt t="294355" x="5857875" y="4779963"/>
          <p14:tracePt t="294365" x="5857875" y="4743450"/>
          <p14:tracePt t="294371" x="5857875" y="4705350"/>
          <p14:tracePt t="294381" x="5845175" y="4679950"/>
          <p14:tracePt t="294391" x="5832475" y="4630738"/>
          <p14:tracePt t="294395" x="5795963" y="4579938"/>
          <p14:tracePt t="294407" x="5770563" y="4530725"/>
          <p14:tracePt t="294411" x="5745163" y="4505325"/>
          <p14:tracePt t="294471" x="5745163" y="4492625"/>
          <p14:tracePt t="294477" x="5745163" y="4479925"/>
          <p14:tracePt t="294493" x="5719763" y="4454525"/>
          <p14:tracePt t="294501" x="5683250" y="4443413"/>
          <p14:tracePt t="294513" x="5657850" y="4430713"/>
          <p14:tracePt t="294517" x="5607050" y="4405313"/>
          <p14:tracePt t="294527" x="5570538" y="4405313"/>
          <p14:tracePt t="294533" x="5495925" y="4367213"/>
          <p14:tracePt t="294543" x="5445125" y="4341813"/>
          <p14:tracePt t="294553" x="5407025" y="4330700"/>
          <p14:tracePt t="294557" x="5345113" y="4330700"/>
          <p14:tracePt t="294567" x="5307013" y="4330700"/>
          <p14:tracePt t="294573" x="5245100" y="4330700"/>
          <p14:tracePt t="294583" x="5145088" y="4330700"/>
          <p14:tracePt t="294593" x="5106988" y="4330700"/>
          <p14:tracePt t="294597" x="5019675" y="4330700"/>
          <p14:tracePt t="294609" x="4894263" y="4367213"/>
          <p14:tracePt t="294617" x="4781550" y="4405313"/>
          <p14:tracePt t="294621" x="4668838" y="4443413"/>
          <p14:tracePt t="294631" x="4630738" y="4454525"/>
          <p14:tracePt t="294637" x="4606925" y="4479925"/>
          <p14:tracePt t="294647" x="4568825" y="4505325"/>
          <p14:tracePt t="294657" x="4518025" y="4543425"/>
          <p14:tracePt t="294769" x="4543425" y="4492625"/>
          <p14:tracePt t="294779" x="4594225" y="4379913"/>
          <p14:tracePt t="294783" x="4619625" y="4254500"/>
          <p14:tracePt t="294793" x="4619625" y="4092575"/>
          <p14:tracePt t="294803" x="4619625" y="3892550"/>
          <p14:tracePt t="294809" x="4619625" y="3654425"/>
          <p14:tracePt t="294819" x="4568825" y="3416300"/>
          <p14:tracePt t="294822" x="4394200" y="3054350"/>
          <p14:tracePt t="294833" x="4181475" y="2652713"/>
          <p14:tracePt t="294843" x="3943350" y="2314575"/>
          <p14:tracePt t="294849" x="3692525" y="2027238"/>
          <p14:tracePt t="294859" x="3492500" y="1801813"/>
          <p14:tracePt t="294865" x="3367088" y="1714500"/>
          <p14:tracePt t="294875" x="3254375" y="1627188"/>
          <p14:tracePt t="294886" x="3205163" y="1601788"/>
          <p14:tracePt t="294889" x="3141663" y="1601788"/>
          <p14:tracePt t="294899" x="3041650" y="1601788"/>
          <p14:tracePt t="294905" x="2916238" y="1601788"/>
          <p14:tracePt t="294915" x="2754313" y="1639888"/>
          <p14:tracePt t="294925" x="2578100" y="1689100"/>
          <p14:tracePt t="294929" x="2403475" y="1739900"/>
          <p14:tracePt t="294939" x="2190750" y="1889125"/>
          <p14:tracePt t="294945" x="2014538" y="2014538"/>
          <p14:tracePt t="294955" x="1852613" y="2178050"/>
          <p14:tracePt t="294970" x="1639888" y="2465388"/>
          <p14:tracePt t="294979" x="1589088" y="2578100"/>
          <p14:tracePt t="294986" x="1527175" y="2728913"/>
          <p14:tracePt t="294995" x="1514475" y="2828925"/>
          <p14:tracePt t="295005" x="1501775" y="2890838"/>
          <p14:tracePt t="295011" x="1501775" y="2928938"/>
          <p14:tracePt t="295021" x="1501775" y="2952750"/>
          <p14:tracePt t="295025" x="1501775" y="2978150"/>
          <p14:tracePt t="295036" x="1501775" y="2990850"/>
          <p14:tracePt t="295045" x="1501775" y="3003550"/>
          <p14:tracePt t="295051" x="1514475" y="3016250"/>
          <p14:tracePt t="295061" x="1514475" y="3028950"/>
          <p14:tracePt t="295065" x="1539875" y="3054350"/>
          <p14:tracePt t="295075" x="1614488" y="3078163"/>
          <p14:tracePt t="295086" x="1714500" y="3090863"/>
          <p14:tracePt t="295091" x="1839913" y="3116263"/>
          <p14:tracePt t="295102" x="1965325" y="3116263"/>
          <p14:tracePt t="295107" x="2152650" y="3116263"/>
          <p14:tracePt t="295118" x="2265363" y="3116263"/>
          <p14:tracePt t="295127" x="2403475" y="3116263"/>
          <p14:tracePt t="295131" x="2516188" y="3103563"/>
          <p14:tracePt t="295141" x="2628900" y="3041650"/>
          <p14:tracePt t="295147" x="2654300" y="3016250"/>
          <p14:tracePt t="295157" x="2716213" y="2952750"/>
          <p14:tracePt t="295168" x="2728913" y="2941638"/>
          <p14:tracePt t="295171" x="2728913" y="2928938"/>
          <p14:tracePt t="295217" x="2728913" y="2916238"/>
          <p14:tracePt t="295263" x="2716213" y="2928938"/>
          <p14:tracePt t="295273" x="2690813" y="2952750"/>
          <p14:tracePt t="295277" x="2641600" y="2990850"/>
          <p14:tracePt t="295287" x="2603500" y="3065463"/>
          <p14:tracePt t="295297" x="2578100" y="3141663"/>
          <p14:tracePt t="295303" x="2565400" y="3216275"/>
          <p14:tracePt t="295313" x="2565400" y="3278188"/>
          <p14:tracePt t="295319" x="2565400" y="3354388"/>
          <p14:tracePt t="295329" x="2565400" y="3416300"/>
          <p14:tracePt t="295339" x="2565400" y="3479800"/>
          <p14:tracePt t="295343" x="2578100" y="3541713"/>
          <p14:tracePt t="295353" x="2590800" y="3567113"/>
          <p14:tracePt t="295359" x="2616200" y="3616325"/>
          <p14:tracePt t="295369" x="2641600" y="3641725"/>
          <p14:tracePt t="295379" x="2654300" y="3654425"/>
          <p14:tracePt t="295425" x="2667000" y="3654425"/>
          <p14:tracePt t="295439" x="2678113" y="3654425"/>
          <p14:tracePt t="295459" x="2690813" y="3654425"/>
          <p14:tracePt t="295479" x="2703513" y="3641725"/>
          <p14:tracePt t="295505" x="2716213" y="3629025"/>
          <p14:tracePt t="302753" x="2728913" y="3616325"/>
          <p14:tracePt t="310991" x="2728913" y="3641725"/>
          <p14:tracePt t="310998" x="2728913" y="3879850"/>
          <p14:tracePt t="311005" x="2728913" y="4154488"/>
          <p14:tracePt t="311015" x="2641600" y="4492625"/>
          <p14:tracePt t="311020" x="2578100" y="4779963"/>
          <p14:tracePt t="311029" x="2478088" y="5130800"/>
          <p14:tracePt t="311039" x="2465388" y="5294313"/>
          <p14:tracePt t="311045" x="2441575" y="5481638"/>
          <p14:tracePt t="311055" x="2403475" y="5630863"/>
          <p14:tracePt t="311059" x="2352675" y="5781675"/>
          <p14:tracePt t="311071" x="2339975" y="5919788"/>
          <p14:tracePt t="311079" x="2316163" y="6045200"/>
          <p14:tracePt t="311085" x="2278063" y="6145213"/>
          <p14:tracePt t="311095" x="2278063" y="6232525"/>
          <p14:tracePt t="311099" x="2265363" y="6269038"/>
          <p14:tracePt t="311111" x="2265363" y="6332538"/>
          <p14:tracePt t="311116" x="2239963" y="6394450"/>
          <p14:tracePt t="311127" x="2239963" y="6407150"/>
          <p14:tracePt t="311137" x="2239963" y="6419850"/>
          <p14:tracePt t="311217" x="2239963" y="6432550"/>
          <p14:tracePt t="311223" x="2239963" y="6494463"/>
          <p14:tracePt t="311232" x="2239963" y="6594475"/>
          <p14:tracePt t="311243" x="2203450" y="6707188"/>
          <p14:tracePt t="311247" x="2190750" y="6832600"/>
          <p14:tracePt t="313043" x="2465388" y="6557963"/>
          <p14:tracePt t="313053" x="2654300" y="6219825"/>
          <p14:tracePt t="313063" x="2941638" y="5807075"/>
          <p14:tracePt t="313071" x="3241675" y="5518150"/>
          <p14:tracePt t="313077" x="3643313" y="5092700"/>
          <p14:tracePt t="313087" x="4130675" y="4705350"/>
          <p14:tracePt t="313093" x="4630738" y="4367213"/>
          <p14:tracePt t="313103" x="5294313" y="4029075"/>
          <p14:tracePt t="313107" x="5732463" y="3754438"/>
          <p14:tracePt t="313118" x="6196013" y="3529013"/>
          <p14:tracePt t="313127" x="6559550" y="3316288"/>
          <p14:tracePt t="313137" x="6759575" y="3216275"/>
          <p14:tracePt t="313142" x="6808788" y="3178175"/>
          <p14:tracePt t="313253" x="6808788" y="3203575"/>
          <p14:tracePt t="313259" x="6772275" y="3228975"/>
          <p14:tracePt t="313269" x="6696075" y="3290888"/>
          <p14:tracePt t="313273" x="6572250" y="3390900"/>
          <p14:tracePt t="313283" x="6421438" y="3503613"/>
          <p14:tracePt t="313295" x="6121400" y="3692525"/>
          <p14:tracePt t="313299" x="5745163" y="3954463"/>
          <p14:tracePt t="313309" x="5357813" y="4292600"/>
          <p14:tracePt t="313313" x="4945063" y="4567238"/>
          <p14:tracePt t="313325" x="4568825" y="4856163"/>
          <p14:tracePt t="313335" x="4130675" y="5156200"/>
          <p14:tracePt t="313339" x="3717925" y="5430838"/>
          <p14:tracePt t="313349" x="3367088" y="5719763"/>
          <p14:tracePt t="313355" x="3103563" y="5894388"/>
          <p14:tracePt t="313365" x="2916238" y="6019800"/>
          <p14:tracePt t="313375" x="2790825" y="6119813"/>
          <p14:tracePt t="313379" x="2741613" y="6169025"/>
          <p14:tracePt t="313389" x="2703513" y="6194425"/>
          <p14:tracePt t="313405" x="2690813" y="6207125"/>
          <p14:tracePt t="313445" x="2690813" y="6219825"/>
          <p14:tracePt t="313455" x="2690813" y="6257925"/>
          <p14:tracePt t="313461" x="2690813" y="6269038"/>
          <p14:tracePt t="313471" x="2641600" y="6345238"/>
          <p14:tracePt t="313475" x="2541588" y="6470650"/>
          <p14:tracePt t="313485" x="2441575" y="6557963"/>
          <p14:tracePt t="313495" x="2352675" y="6670675"/>
          <p14:tracePt t="313501" x="2265363" y="6770688"/>
          <p14:tracePt t="314645" x="0" y="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8" y="389236"/>
            <a:ext cx="6651118" cy="56984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Method Dispatch Technique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31BCFB-24CB-48D2-A2D3-AF2327552482}"/>
              </a:ext>
            </a:extLst>
          </p:cNvPr>
          <p:cNvSpPr/>
          <p:nvPr/>
        </p:nvSpPr>
        <p:spPr>
          <a:xfrm>
            <a:off x="644906" y="1516795"/>
            <a:ext cx="883772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method dispatch is a technique by which call to a overridden method is resolved at runtime, rather than compile time.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an overridden method is called by a reference, then which version of overridden method is to be called is decided at runtime according to the type of object it refers.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method dispatch is performed by JVM not compiler.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java to support overriding of methods and perform runtime polymorphism.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subclasses to have common methods and can redefine specific implementation for them.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lets the superclass reference respond differently to same method call depending on which object it is pointing.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7A857F-B523-3EDE-07FE-CBCD1609597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820" y="0"/>
            <a:ext cx="1658180" cy="101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4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633"/>
    </mc:Choice>
    <mc:Fallback xmlns="">
      <p:transition spd="slow" advTm="13263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31BCFB-24CB-48D2-A2D3-AF2327552482}"/>
              </a:ext>
            </a:extLst>
          </p:cNvPr>
          <p:cNvSpPr/>
          <p:nvPr/>
        </p:nvSpPr>
        <p:spPr>
          <a:xfrm>
            <a:off x="644906" y="1516795"/>
            <a:ext cx="883772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Dynamic method dispatch:</a:t>
            </a:r>
          </a:p>
          <a:p>
            <a:pPr fontAlgn="base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allow Java to support overriding of methods which is central for run-time polymorphism.</a:t>
            </a:r>
          </a:p>
          <a:p>
            <a:pPr fontAlgn="base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a class to specify methods that will be common to all of its derivatives, while allowing subclasses to define the specific implementation of some or all of those methods.</a:t>
            </a:r>
          </a:p>
          <a:p>
            <a:pPr fontAlgn="base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allow subclasses to add its specific methods subclasses to define the specific implementation of some.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7A857F-B523-3EDE-07FE-CBCD1609597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820" y="0"/>
            <a:ext cx="1658180" cy="101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93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044"/>
    </mc:Choice>
    <mc:Fallback xmlns="">
      <p:transition spd="slow" advTm="9004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8" y="389236"/>
            <a:ext cx="6651118" cy="56984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31BCFB-24CB-48D2-A2D3-AF2327552482}"/>
              </a:ext>
            </a:extLst>
          </p:cNvPr>
          <p:cNvSpPr/>
          <p:nvPr/>
        </p:nvSpPr>
        <p:spPr>
          <a:xfrm>
            <a:off x="1157210" y="1196685"/>
            <a:ext cx="709641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Base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show(){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("Hello");   }}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Child extends Base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{void show(){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("Born!");   }}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public static void main(String[]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ref=new Base();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ref.show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// output: Hello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ref=new Child(); // the ref to Base can hold obj of Child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//But converse isn't true without explicit type cast.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ref.show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// output: Born!  it's because, the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ref although being a reference of Base, holds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//object of Child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this is runtime( ? ) polymorphism or dynamic method dispatch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}}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7A857F-B523-3EDE-07FE-CBCD1609597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820" y="0"/>
            <a:ext cx="1658180" cy="101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17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5207"/>
    </mc:Choice>
    <mc:Fallback xmlns="">
      <p:transition spd="slow" advTm="355207"/>
    </mc:Fallback>
  </mc:AlternateContent>
  <p:extLst mod="1">
    <p:ext uri="{3A86A75C-4F4B-4683-9AE1-C65F6400EC91}">
      <p14:laserTraceLst xmlns:p14="http://schemas.microsoft.com/office/powerpoint/2010/main">
        <p14:tracePtLst>
          <p14:tracePt t="6287" x="3419475" y="6116638"/>
          <p14:tracePt t="6385" x="2265363" y="6607175"/>
          <p14:tracePt t="6393" x="2203450" y="6245225"/>
          <p14:tracePt t="6399" x="2127250" y="5843588"/>
          <p14:tracePt t="6410" x="2065338" y="5518150"/>
          <p14:tracePt t="6413" x="2003425" y="5156200"/>
          <p14:tracePt t="6426" x="1952625" y="4918075"/>
          <p14:tracePt t="6435" x="1878013" y="4730750"/>
          <p14:tracePt t="6439" x="1839913" y="4605338"/>
          <p14:tracePt t="6449" x="1801813" y="4443413"/>
          <p14:tracePt t="6455" x="1752600" y="4330700"/>
          <p14:tracePt t="6465" x="1714500" y="4167188"/>
          <p14:tracePt t="6475" x="1677988" y="4017963"/>
          <p14:tracePt t="6479" x="1614488" y="3867150"/>
          <p14:tracePt t="6489" x="1552575" y="3729038"/>
          <p14:tracePt t="6495" x="1489075" y="3603625"/>
          <p14:tracePt t="6505" x="1427163" y="3503613"/>
          <p14:tracePt t="6515" x="1376363" y="3403600"/>
          <p14:tracePt t="6519" x="1314450" y="3341688"/>
          <p14:tracePt t="6529" x="1301750" y="3316288"/>
          <p14:tracePt t="6535" x="1276350" y="3290888"/>
          <p14:tracePt t="6555" x="1263650" y="3267075"/>
          <p14:tracePt t="6687" x="1263650" y="3254375"/>
          <p14:tracePt t="6691" x="1263650" y="3228975"/>
          <p14:tracePt t="6701" x="1289050" y="3165475"/>
          <p14:tracePt t="6707" x="1339850" y="3116263"/>
          <p14:tracePt t="6717" x="1465263" y="3003550"/>
          <p14:tracePt t="6727" x="1577975" y="2916238"/>
          <p14:tracePt t="6731" x="1665288" y="2790825"/>
          <p14:tracePt t="6742" x="1801813" y="2616200"/>
          <p14:tracePt t="6747" x="1939925" y="2439988"/>
          <p14:tracePt t="6758" x="2078038" y="2239963"/>
          <p14:tracePt t="6767" x="2190750" y="2039938"/>
          <p14:tracePt t="6773" x="2290763" y="1814513"/>
          <p14:tracePt t="6783" x="2403475" y="1563688"/>
          <p14:tracePt t="6787" x="2441575" y="1389063"/>
          <p14:tracePt t="6797" x="2478088" y="1238250"/>
          <p14:tracePt t="6807" x="2478088" y="1138238"/>
          <p14:tracePt t="6813" x="2478088" y="1089025"/>
          <p14:tracePt t="6823" x="2478088" y="1063625"/>
          <p14:tracePt t="6829" x="2478088" y="1050925"/>
          <p14:tracePt t="6849" x="2478088" y="1038225"/>
          <p14:tracePt t="6863" x="2478088" y="1014413"/>
          <p14:tracePt t="6869" x="2478088" y="1001713"/>
          <p14:tracePt t="6879" x="2452688" y="976313"/>
          <p14:tracePt t="6889" x="2428875" y="950913"/>
          <p14:tracePt t="6903" x="2416175" y="925513"/>
          <p14:tracePt t="6919" x="2403475" y="912813"/>
          <p14:tracePt t="6933" x="2403475" y="901700"/>
          <p14:tracePt t="6943" x="2365375" y="876300"/>
          <p14:tracePt t="6949" x="2352675" y="850900"/>
          <p14:tracePt t="6959" x="2339975" y="838200"/>
          <p14:tracePt t="6969" x="2316163" y="812800"/>
          <p14:tracePt t="6985" x="2303463" y="812800"/>
          <p14:tracePt t="6989" x="2278063" y="812800"/>
          <p14:tracePt t="6999" x="2252663" y="812800"/>
          <p14:tracePt t="7009" x="2228850" y="812800"/>
          <p14:tracePt t="7015" x="2165350" y="812800"/>
          <p14:tracePt t="7026" x="2103438" y="825500"/>
          <p14:tracePt t="7029" x="2052638" y="876300"/>
          <p14:tracePt t="7039" x="1990725" y="925513"/>
          <p14:tracePt t="7049" x="1890713" y="1014413"/>
          <p14:tracePt t="7055" x="1827213" y="1089025"/>
          <p14:tracePt t="7065" x="1778000" y="1150938"/>
          <p14:tracePt t="7069" x="1701800" y="1276350"/>
          <p14:tracePt t="7079" x="1627188" y="1401763"/>
          <p14:tracePt t="7089" x="1577975" y="1501775"/>
          <p14:tracePt t="7108" x="1489075" y="1739900"/>
          <p14:tracePt t="7109" x="1465263" y="1852613"/>
          <p14:tracePt t="7121" x="1452563" y="1965325"/>
          <p14:tracePt t="7131" x="1427163" y="2101850"/>
          <p14:tracePt t="7135" x="1427163" y="2165350"/>
          <p14:tracePt t="7145" x="1427163" y="2239963"/>
          <p14:tracePt t="7151" x="1427163" y="2265363"/>
          <p14:tracePt t="7221" x="1427163" y="2278063"/>
          <p14:tracePt t="7225" x="1476375" y="2227263"/>
          <p14:tracePt t="7235" x="1514475" y="2152650"/>
          <p14:tracePt t="7241" x="1552575" y="2065338"/>
          <p14:tracePt t="7251" x="1589088" y="1952625"/>
          <p14:tracePt t="7261" x="1601788" y="1839913"/>
          <p14:tracePt t="7267" x="1639888" y="1752600"/>
          <p14:tracePt t="7277" x="1639888" y="1652588"/>
          <p14:tracePt t="7281" x="1639888" y="1589088"/>
          <p14:tracePt t="7292" x="1639888" y="1539875"/>
          <p14:tracePt t="7301" x="1639888" y="1501775"/>
          <p14:tracePt t="7307" x="1639888" y="1489075"/>
          <p14:tracePt t="7317" x="1639888" y="1476375"/>
          <p14:tracePt t="7333" x="1639888" y="1463675"/>
          <p14:tracePt t="7343" x="1614488" y="1463675"/>
          <p14:tracePt t="7347" x="1577975" y="1463675"/>
          <p14:tracePt t="7357" x="1539875" y="1463675"/>
          <p14:tracePt t="7363" x="1514475" y="1463675"/>
          <p14:tracePt t="7374" x="1489075" y="1463675"/>
          <p14:tracePt t="7387" x="1476375" y="1463675"/>
          <p14:tracePt t="7403" x="1465263" y="1463675"/>
          <p14:tracePt t="7413" x="1439863" y="1463675"/>
          <p14:tracePt t="7429" x="1414463" y="1476375"/>
          <p14:tracePt t="7439" x="1414463" y="1501775"/>
          <p14:tracePt t="7443" x="1376363" y="1514475"/>
          <p14:tracePt t="7453" x="1376363" y="1563688"/>
          <p14:tracePt t="7463" x="1352550" y="1589088"/>
          <p14:tracePt t="7469" x="1339850" y="1627188"/>
          <p14:tracePt t="7479" x="1327150" y="1676400"/>
          <p14:tracePt t="7483" x="1301750" y="1739900"/>
          <p14:tracePt t="7493" x="1289050" y="1789113"/>
          <p14:tracePt t="7503" x="1289050" y="1889125"/>
          <p14:tracePt t="7509" x="1289050" y="1952625"/>
          <p14:tracePt t="7519" x="1289050" y="2039938"/>
          <p14:tracePt t="7524" x="1289050" y="2114550"/>
          <p14:tracePt t="7533" x="1301750" y="2165350"/>
          <p14:tracePt t="7543" x="1339850" y="2227263"/>
          <p14:tracePt t="7549" x="1339850" y="2252663"/>
          <p14:tracePt t="7559" x="1363663" y="2265363"/>
          <p14:tracePt t="7569" x="1389063" y="2303463"/>
          <p14:tracePt t="7573" x="1401763" y="2303463"/>
          <p14:tracePt t="7583" x="1427163" y="2303463"/>
          <p14:tracePt t="7589" x="1452563" y="2303463"/>
          <p14:tracePt t="7599" x="1501775" y="2303463"/>
          <p14:tracePt t="7609" x="1539875" y="2303463"/>
          <p14:tracePt t="7613" x="1589088" y="2290763"/>
          <p14:tracePt t="7625" x="1614488" y="2252663"/>
          <p14:tracePt t="7629" x="1677988" y="2190750"/>
          <p14:tracePt t="7639" x="1701800" y="2101850"/>
          <p14:tracePt t="7649" x="1727200" y="2039938"/>
          <p14:tracePt t="7653" x="1727200" y="1952625"/>
          <p14:tracePt t="7663" x="1727200" y="1852613"/>
          <p14:tracePt t="7669" x="1727200" y="1776413"/>
          <p14:tracePt t="7679" x="1727200" y="1701800"/>
          <p14:tracePt t="7689" x="1689100" y="1639888"/>
          <p14:tracePt t="7695" x="1652588" y="1576388"/>
          <p14:tracePt t="7705" x="1627188" y="1527175"/>
          <p14:tracePt t="7719" x="1614488" y="1527175"/>
          <p14:tracePt t="7729" x="1601788" y="1527175"/>
          <p14:tracePt t="7735" x="1539875" y="1527175"/>
          <p14:tracePt t="7745" x="1476375" y="1527175"/>
          <p14:tracePt t="7749" x="1389063" y="1527175"/>
          <p14:tracePt t="7759" x="1339850" y="1527175"/>
          <p14:tracePt t="7769" x="1263650" y="1576388"/>
          <p14:tracePt t="7775" x="1201738" y="1639888"/>
          <p14:tracePt t="7785" x="1189038" y="1652588"/>
          <p14:tracePt t="7792" x="1176338" y="1676400"/>
          <p14:tracePt t="7801" x="1176338" y="1739900"/>
          <p14:tracePt t="7811" x="1176338" y="1814513"/>
          <p14:tracePt t="7815" x="1176338" y="1876425"/>
          <p14:tracePt t="7825" x="1201738" y="1939925"/>
          <p14:tracePt t="7831" x="1252538" y="2014538"/>
          <p14:tracePt t="7842" x="1276350" y="2065338"/>
          <p14:tracePt t="7851" x="1289050" y="2089150"/>
          <p14:tracePt t="7855" x="1314450" y="2101850"/>
          <p14:tracePt t="7871" x="1314450" y="2114550"/>
          <p14:tracePt t="7891" x="1339850" y="2114550"/>
          <p14:tracePt t="7895" x="1376363" y="2114550"/>
          <p14:tracePt t="7905" x="1427163" y="2114550"/>
          <p14:tracePt t="7911" x="1489075" y="2114550"/>
          <p14:tracePt t="7921" x="1527175" y="2114550"/>
          <p14:tracePt t="7931" x="1589088" y="2052638"/>
          <p14:tracePt t="7937" x="1652588" y="1978025"/>
          <p14:tracePt t="7947" x="1714500" y="1901825"/>
          <p14:tracePt t="7951" x="1752600" y="1827213"/>
          <p14:tracePt t="7961" x="1778000" y="1765300"/>
          <p14:tracePt t="7971" x="1778000" y="1701800"/>
          <p14:tracePt t="7977" x="1790700" y="1627188"/>
          <p14:tracePt t="7987" x="1790700" y="1576388"/>
          <p14:tracePt t="7991" x="1790700" y="1539875"/>
          <p14:tracePt t="8001" x="1790700" y="1514475"/>
          <p14:tracePt t="8011" x="1790700" y="1489075"/>
          <p14:tracePt t="8041" x="1778000" y="1476375"/>
          <p14:tracePt t="8053" x="1765300" y="1476375"/>
          <p14:tracePt t="8063" x="1752600" y="1463675"/>
          <p14:tracePt t="8077" x="1739900" y="1463675"/>
          <p14:tracePt t="8083" x="1727200" y="1463675"/>
          <p14:tracePt t="8108" x="1701800" y="1463675"/>
          <p14:tracePt t="8117" x="1701800" y="1489075"/>
          <p14:tracePt t="8124" x="1701800" y="1501775"/>
          <p14:tracePt t="8133" x="1714500" y="1514475"/>
          <p14:tracePt t="8143" x="1727200" y="1527175"/>
          <p14:tracePt t="8149" x="1752600" y="1563688"/>
          <p14:tracePt t="8189" x="1765300" y="1563688"/>
          <p14:tracePt t="8195" x="1778000" y="1563688"/>
          <p14:tracePt t="8205" x="1790700" y="1563688"/>
          <p14:tracePt t="8216" x="1801813" y="1563688"/>
          <p14:tracePt t="8219" x="1814513" y="1563688"/>
          <p14:tracePt t="8229" x="1814513" y="1552575"/>
          <p14:tracePt t="8235" x="1814513" y="1539875"/>
          <p14:tracePt t="8245" x="1814513" y="1514475"/>
          <p14:tracePt t="8255" x="1814513" y="1489075"/>
          <p14:tracePt t="8271" x="1814513" y="1476375"/>
          <p14:tracePt t="8291" x="1814513" y="1463675"/>
          <p14:tracePt t="8517" x="1827213" y="1463675"/>
          <p14:tracePt t="8523" x="1865313" y="1463675"/>
          <p14:tracePt t="8533" x="1914525" y="1463675"/>
          <p14:tracePt t="8543" x="1939925" y="1463675"/>
          <p14:tracePt t="8649" x="1952625" y="1463675"/>
          <p14:tracePt t="8663" x="1914525" y="1514475"/>
          <p14:tracePt t="8673" x="1852613" y="1552575"/>
          <p14:tracePt t="8679" x="1790700" y="1601788"/>
          <p14:tracePt t="8689" x="1765300" y="1639888"/>
          <p14:tracePt t="8693" x="1714500" y="1689100"/>
          <p14:tracePt t="8703" x="1677988" y="1739900"/>
          <p14:tracePt t="8713" x="1627188" y="1801813"/>
          <p14:tracePt t="8719" x="1577975" y="1876425"/>
          <p14:tracePt t="8729" x="1527175" y="1939925"/>
          <p14:tracePt t="8735" x="1514475" y="1978025"/>
          <p14:tracePt t="8745" x="1476375" y="2027238"/>
          <p14:tracePt t="8757" x="1465263" y="2052638"/>
          <p14:tracePt t="8759" x="1465263" y="2089150"/>
          <p14:tracePt t="8769" x="1452563" y="2101850"/>
          <p14:tracePt t="8775" x="1452563" y="2114550"/>
          <p14:tracePt t="8785" x="1452563" y="2127250"/>
          <p14:tracePt t="8795" x="1452563" y="2152650"/>
          <p14:tracePt t="8799" x="1452563" y="2165350"/>
          <p14:tracePt t="8809" x="1452563" y="2178050"/>
          <p14:tracePt t="8815" x="1452563" y="2190750"/>
          <p14:tracePt t="8825" x="1452563" y="2201863"/>
          <p14:tracePt t="8835" x="1452563" y="2239963"/>
          <p14:tracePt t="8851" x="1465263" y="2252663"/>
          <p14:tracePt t="8857" x="1476375" y="2278063"/>
          <p14:tracePt t="8865" x="1489075" y="2303463"/>
          <p14:tracePt t="8875" x="1527175" y="2327275"/>
          <p14:tracePt t="8881" x="1539875" y="2327275"/>
          <p14:tracePt t="8891" x="1577975" y="2339975"/>
          <p14:tracePt t="8894" x="1601788" y="2352675"/>
          <p14:tracePt t="8906" x="1665288" y="2352675"/>
          <p14:tracePt t="8915" x="1739900" y="2352675"/>
          <p14:tracePt t="8920" x="1790700" y="2352675"/>
          <p14:tracePt t="8931" x="1827213" y="2352675"/>
          <p14:tracePt t="8937" x="1852613" y="2352675"/>
          <p14:tracePt t="8947" x="1878013" y="2352675"/>
          <p14:tracePt t="8957" x="1903413" y="2352675"/>
          <p14:tracePt t="8971" x="1914525" y="2352675"/>
          <p14:tracePt t="8977" x="1927225" y="2352675"/>
          <p14:tracePt t="8987" x="1939925" y="2352675"/>
          <p14:tracePt t="9001" x="1965325" y="2352675"/>
          <p14:tracePt t="9183" x="1952625" y="2339975"/>
          <p14:tracePt t="9819" x="1952625" y="2327275"/>
          <p14:tracePt t="9823" x="1952625" y="2290763"/>
          <p14:tracePt t="9833" x="1965325" y="2252663"/>
          <p14:tracePt t="9843" x="1990725" y="2201863"/>
          <p14:tracePt t="9849" x="1990725" y="2152650"/>
          <p14:tracePt t="9859" x="2014538" y="2065338"/>
          <p14:tracePt t="9863" x="2014538" y="1989138"/>
          <p14:tracePt t="9875" x="2014538" y="1876425"/>
          <p14:tracePt t="9885" x="2014538" y="1765300"/>
          <p14:tracePt t="9890" x="2014538" y="1676400"/>
          <p14:tracePt t="9899" x="2014538" y="1576388"/>
          <p14:tracePt t="9905" x="2014538" y="1514475"/>
          <p14:tracePt t="9915" x="2014538" y="1476375"/>
          <p14:tracePt t="9925" x="2014538" y="1439863"/>
          <p14:tracePt t="9929" x="2014538" y="1427163"/>
          <p14:tracePt t="9945" x="2027238" y="1414463"/>
          <p14:tracePt t="9965" x="2027238" y="1401763"/>
          <p14:tracePt t="9985" x="2027238" y="1376363"/>
          <p14:tracePt t="9995" x="2027238" y="1350963"/>
          <p14:tracePt t="10005" x="2027238" y="1327150"/>
          <p14:tracePt t="10011" x="2027238" y="1314450"/>
          <p14:tracePt t="10021" x="2027238" y="1276350"/>
          <p14:tracePt t="10025" x="2027238" y="1263650"/>
          <p14:tracePt t="10035" x="2027238" y="1238250"/>
          <p14:tracePt t="10045" x="2052638" y="1201738"/>
          <p14:tracePt t="10051" x="2052638" y="1163638"/>
          <p14:tracePt t="10061" x="2052638" y="1125538"/>
          <p14:tracePt t="10065" x="2065338" y="1076325"/>
          <p14:tracePt t="10075" x="2065338" y="1050925"/>
          <p14:tracePt t="10085" x="2065338" y="1025525"/>
          <p14:tracePt t="10091" x="2065338" y="989013"/>
          <p14:tracePt t="10101" x="2065338" y="963613"/>
          <p14:tracePt t="10105" x="2065338" y="950913"/>
          <p14:tracePt t="10117" x="2065338" y="938213"/>
          <p14:tracePt t="10267" x="2065338" y="925513"/>
          <p14:tracePt t="10283" x="2052638" y="925513"/>
          <p14:tracePt t="10297" x="2027238" y="925513"/>
          <p14:tracePt t="10307" x="2014538" y="925513"/>
          <p14:tracePt t="10317" x="2003425" y="925513"/>
          <p14:tracePt t="10333" x="1990725" y="925513"/>
          <p14:tracePt t="10369" x="1978025" y="925513"/>
          <p14:tracePt t="10373" x="1978025" y="938213"/>
          <p14:tracePt t="10409" x="1965325" y="950913"/>
          <p14:tracePt t="10423" x="1952625" y="963613"/>
          <p14:tracePt t="10465" x="1939925" y="976313"/>
          <p14:tracePt t="10545" x="1939925" y="989013"/>
          <p14:tracePt t="10585" x="1927225" y="1001713"/>
          <p14:tracePt t="10601" x="1927225" y="1014413"/>
          <p14:tracePt t="11009" x="1927225" y="1038225"/>
          <p14:tracePt t="11019" x="1927225" y="1076325"/>
          <p14:tracePt t="11025" x="1927225" y="1089025"/>
          <p14:tracePt t="11035" x="1927225" y="1101725"/>
          <p14:tracePt t="11039" x="1927225" y="1138238"/>
          <p14:tracePt t="11049" x="1927225" y="1176338"/>
          <p14:tracePt t="11059" x="1927225" y="1201738"/>
          <p14:tracePt t="11065" x="1927225" y="1263650"/>
          <p14:tracePt t="11075" x="1927225" y="1314450"/>
          <p14:tracePt t="11079" x="1927225" y="1350963"/>
          <p14:tracePt t="11089" x="1927225" y="1376363"/>
          <p14:tracePt t="11106" x="1927225" y="1450975"/>
          <p14:tracePt t="11115" x="1952625" y="1501775"/>
          <p14:tracePt t="11119" x="1965325" y="1563688"/>
          <p14:tracePt t="11129" x="1978025" y="1589088"/>
          <p14:tracePt t="11139" x="2014538" y="1627188"/>
          <p14:tracePt t="11145" x="2027238" y="1689100"/>
          <p14:tracePt t="11155" x="2052638" y="1701800"/>
          <p14:tracePt t="11172" x="2065338" y="1727200"/>
          <p14:tracePt t="11215" x="2078038" y="1727200"/>
          <p14:tracePt t="11225" x="2090738" y="1727200"/>
          <p14:tracePt t="11231" x="2116138" y="1727200"/>
          <p14:tracePt t="11241" x="2127250" y="1727200"/>
          <p14:tracePt t="11245" x="2152650" y="1701800"/>
          <p14:tracePt t="11255" x="2165350" y="1689100"/>
          <p14:tracePt t="11265" x="2178050" y="1663700"/>
          <p14:tracePt t="11272" x="2178050" y="1639888"/>
          <p14:tracePt t="11281" x="2203450" y="1614488"/>
          <p14:tracePt t="11288" x="2216150" y="1589088"/>
          <p14:tracePt t="11297" x="2216150" y="1552575"/>
          <p14:tracePt t="11307" x="2228850" y="1514475"/>
          <p14:tracePt t="11311" x="2228850" y="1476375"/>
          <p14:tracePt t="11322" x="2228850" y="1450975"/>
          <p14:tracePt t="11327" x="2228850" y="1427163"/>
          <p14:tracePt t="11337" x="2228850" y="1414463"/>
          <p14:tracePt t="11347" x="2228850" y="1389063"/>
          <p14:tracePt t="11353" x="2228850" y="1363663"/>
          <p14:tracePt t="11363" x="2228850" y="1350963"/>
          <p14:tracePt t="11367" x="2228850" y="1339850"/>
          <p14:tracePt t="11417" x="2228850" y="1327150"/>
          <p14:tracePt t="11437" x="2228850" y="1314450"/>
          <p14:tracePt t="11457" x="2216150" y="1314450"/>
          <p14:tracePt t="11463" x="2216150" y="1301750"/>
          <p14:tracePt t="11473" x="2203450" y="1301750"/>
          <p14:tracePt t="11479" x="2190750" y="1301750"/>
          <p14:tracePt t="11489" x="2178050" y="1301750"/>
          <p14:tracePt t="11499" x="2165350" y="1301750"/>
          <p14:tracePt t="11503" x="2139950" y="1301750"/>
          <p14:tracePt t="11513" x="2127250" y="1301750"/>
          <p14:tracePt t="11520" x="2116138" y="1301750"/>
          <p14:tracePt t="11529" x="2078038" y="1327150"/>
          <p14:tracePt t="11539" x="2065338" y="1339850"/>
          <p14:tracePt t="11543" x="2039938" y="1363663"/>
          <p14:tracePt t="11554" x="2027238" y="1376363"/>
          <p14:tracePt t="11559" x="2003425" y="1414463"/>
          <p14:tracePt t="11569" x="1978025" y="1439863"/>
          <p14:tracePt t="11579" x="1978025" y="1463675"/>
          <p14:tracePt t="11583" x="1978025" y="1476375"/>
          <p14:tracePt t="11593" x="1978025" y="1514475"/>
          <p14:tracePt t="11599" x="1978025" y="1539875"/>
          <p14:tracePt t="11609" x="1978025" y="1576388"/>
          <p14:tracePt t="11620" x="1978025" y="1601788"/>
          <p14:tracePt t="11635" x="1978025" y="1614488"/>
          <p14:tracePt t="11639" x="1978025" y="1627188"/>
          <p14:tracePt t="11649" x="1978025" y="1652588"/>
          <p14:tracePt t="11659" x="1978025" y="1676400"/>
          <p14:tracePt t="11675" x="1990725" y="1701800"/>
          <p14:tracePt t="11851" x="1990725" y="1714500"/>
          <p14:tracePt t="11877" x="1990725" y="1739900"/>
          <p14:tracePt t="11891" x="1978025" y="1765300"/>
          <p14:tracePt t="11901" x="1978025" y="1776413"/>
          <p14:tracePt t="11917" x="1952625" y="1801813"/>
          <p14:tracePt t="11927" x="1952625" y="1839913"/>
          <p14:tracePt t="11931" x="1914525" y="1865313"/>
          <p14:tracePt t="11941" x="1903413" y="1889125"/>
          <p14:tracePt t="11951" x="1890713" y="1901825"/>
          <p14:tracePt t="11957" x="1878013" y="1927225"/>
          <p14:tracePt t="11967" x="1865313" y="1939925"/>
          <p14:tracePt t="11983" x="1865313" y="1952625"/>
          <p14:tracePt t="11993" x="1852613" y="1965325"/>
          <p14:tracePt t="12017" x="1852613" y="1978025"/>
          <p14:tracePt t="12027" x="1839913" y="1978025"/>
          <p14:tracePt t="12265" x="1839913" y="1989138"/>
          <p14:tracePt t="12281" x="1852613" y="2014538"/>
          <p14:tracePt t="12311" x="1852613" y="2027238"/>
          <p14:tracePt t="12345" x="1865313" y="2027238"/>
          <p14:tracePt t="12365" x="1890713" y="2027238"/>
          <p14:tracePt t="12370" x="1890713" y="2039938"/>
          <p14:tracePt t="12391" x="1903413" y="2039938"/>
          <p14:tracePt t="12397" x="1914525" y="2052638"/>
          <p14:tracePt t="12417" x="1927225" y="2052638"/>
          <p14:tracePt t="12477" x="1939925" y="2052638"/>
          <p14:tracePt t="13441" x="1914525" y="2065338"/>
          <p14:tracePt t="13445" x="1903413" y="2089150"/>
          <p14:tracePt t="13455" x="1878013" y="2101850"/>
          <p14:tracePt t="13461" x="1865313" y="2101850"/>
          <p14:tracePt t="13471" x="1852613" y="2101850"/>
          <p14:tracePt t="13661" x="1839913" y="2101850"/>
          <p14:tracePt t="13677" x="1839913" y="2114550"/>
          <p14:tracePt t="13693" x="1852613" y="2127250"/>
          <p14:tracePt t="13707" x="1865313" y="2127250"/>
          <p14:tracePt t="13727" x="1890713" y="2127250"/>
          <p14:tracePt t="13733" x="1914525" y="2127250"/>
          <p14:tracePt t="13743" x="1927225" y="2127250"/>
          <p14:tracePt t="13809" x="1939925" y="2127250"/>
          <p14:tracePt t="13823" x="1965325" y="2127250"/>
          <p14:tracePt t="13833" x="1990725" y="2127250"/>
          <p14:tracePt t="13843" x="2014538" y="2127250"/>
          <p14:tracePt t="13903" x="2027238" y="2127250"/>
          <p14:tracePt t="13935" x="2039938" y="2127250"/>
          <p14:tracePt t="13955" x="2052638" y="2139950"/>
          <p14:tracePt t="14095" x="2065338" y="2139950"/>
          <p14:tracePt t="14105" x="2103438" y="2139950"/>
          <p14:tracePt t="14115" x="2165350" y="2139950"/>
          <p14:tracePt t="14121" x="2228850" y="2139950"/>
          <p14:tracePt t="14131" x="2290763" y="2139950"/>
          <p14:tracePt t="14136" x="2352675" y="2065338"/>
          <p14:tracePt t="14147" x="2390775" y="1939925"/>
          <p14:tracePt t="14399" x="2378075" y="2001838"/>
          <p14:tracePt t="14409" x="2378075" y="2027238"/>
          <p14:tracePt t="14463" x="2390775" y="2027238"/>
          <p14:tracePt t="14601" x="2403475" y="2027238"/>
          <p14:tracePt t="14605" x="2428875" y="2039938"/>
          <p14:tracePt t="14615" x="2441575" y="2039938"/>
          <p14:tracePt t="14625" x="2465388" y="2052638"/>
          <p14:tracePt t="14631" x="2503488" y="2078038"/>
          <p14:tracePt t="14641" x="2528888" y="2078038"/>
          <p14:tracePt t="14645" x="2554288" y="2078038"/>
          <p14:tracePt t="14655" x="2578100" y="2101850"/>
          <p14:tracePt t="14665" x="2590800" y="2101850"/>
          <p14:tracePt t="14681" x="2603500" y="2101850"/>
          <p14:tracePt t="14707" x="2628900" y="2101850"/>
          <p14:tracePt t="14711" x="2654300" y="2127250"/>
          <p14:tracePt t="14721" x="2678113" y="2127250"/>
          <p14:tracePt t="14727" x="2690813" y="2139950"/>
          <p14:tracePt t="14737" x="2716213" y="2139950"/>
          <p14:tracePt t="14747" x="2767013" y="2139950"/>
          <p14:tracePt t="14752" x="2790825" y="2139950"/>
          <p14:tracePt t="14761" x="2816225" y="2152650"/>
          <p14:tracePt t="14767" x="2854325" y="2152650"/>
          <p14:tracePt t="14777" x="2867025" y="2152650"/>
          <p14:tracePt t="14787" x="2890838" y="2152650"/>
          <p14:tracePt t="14827" x="2903538" y="2152650"/>
          <p14:tracePt t="14837" x="2903538" y="2165350"/>
          <p14:tracePt t="14893" x="2916238" y="2165350"/>
          <p14:tracePt t="14897" x="2928938" y="2165350"/>
          <p14:tracePt t="14907" x="2954338" y="2165350"/>
          <p14:tracePt t="14919" x="2979738" y="2165350"/>
          <p14:tracePt t="14923" x="3028950" y="2165350"/>
          <p14:tracePt t="14934" x="3103563" y="2165350"/>
          <p14:tracePt t="14939" x="3254375" y="2165350"/>
          <p14:tracePt t="14949" x="3454400" y="2201863"/>
          <p14:tracePt t="14959" x="3605213" y="2239963"/>
          <p14:tracePt t="14963" x="3767138" y="2278063"/>
          <p14:tracePt t="14973" x="3905250" y="2290763"/>
          <p14:tracePt t="14979" x="4017963" y="2290763"/>
          <p14:tracePt t="14989" x="4143375" y="2314575"/>
          <p14:tracePt t="15001" x="4243388" y="2327275"/>
          <p14:tracePt t="15003" x="4318000" y="2352675"/>
          <p14:tracePt t="15013" x="4343400" y="2352675"/>
          <p14:tracePt t="15019" x="4368800" y="2352675"/>
          <p14:tracePt t="15553" x="4381500" y="2352675"/>
          <p14:tracePt t="15559" x="4394200" y="2352675"/>
          <p14:tracePt t="15629" x="4406900" y="2352675"/>
          <p14:tracePt t="15633" x="4418013" y="2352675"/>
          <p14:tracePt t="15685" x="4430713" y="2352675"/>
          <p14:tracePt t="15689" x="4443413" y="2352675"/>
          <p14:tracePt t="15699" x="4456113" y="2339975"/>
          <p14:tracePt t="15725" x="4468813" y="2327275"/>
          <p14:tracePt t="15739" x="4494213" y="2327275"/>
          <p14:tracePt t="15745" x="4494213" y="2314575"/>
          <p14:tracePt t="15765" x="4506913" y="2314575"/>
          <p14:tracePt t="15801" x="4530725" y="2290763"/>
          <p14:tracePt t="16693" x="4518025" y="2290763"/>
          <p14:tracePt t="16709" x="4506913" y="2290763"/>
          <p14:tracePt t="17087" x="4481513" y="2290763"/>
          <p14:tracePt t="17097" x="4468813" y="2303463"/>
          <p14:tracePt t="17107" x="4443413" y="2314575"/>
          <p14:tracePt t="17111" x="4430713" y="2314575"/>
          <p14:tracePt t="17123" x="4406900" y="2339975"/>
          <p14:tracePt t="17126" x="4368800" y="2339975"/>
          <p14:tracePt t="17137" x="4343400" y="2339975"/>
          <p14:tracePt t="17147" x="4318000" y="2365375"/>
          <p14:tracePt t="17153" x="4294188" y="2365375"/>
          <p14:tracePt t="17163" x="4256088" y="2378075"/>
          <p14:tracePt t="17167" x="4230688" y="2378075"/>
          <p14:tracePt t="17177" x="4192588" y="2378075"/>
          <p14:tracePt t="17187" x="4156075" y="2390775"/>
          <p14:tracePt t="17193" x="4092575" y="2390775"/>
          <p14:tracePt t="17203" x="4017963" y="2403475"/>
          <p14:tracePt t="17207" x="3956050" y="2403475"/>
          <p14:tracePt t="17217" x="3879850" y="2427288"/>
          <p14:tracePt t="17227" x="3805238" y="2427288"/>
          <p14:tracePt t="17233" x="3756025" y="2439988"/>
          <p14:tracePt t="17243" x="3705225" y="2439988"/>
          <p14:tracePt t="17248" x="3630613" y="2465388"/>
          <p14:tracePt t="17257" x="3530600" y="2465388"/>
          <p14:tracePt t="17267" x="3441700" y="2478088"/>
          <p14:tracePt t="17273" x="3367088" y="2503488"/>
          <p14:tracePt t="17283" x="3267075" y="2503488"/>
          <p14:tracePt t="17289" x="3205163" y="2516188"/>
          <p14:tracePt t="17300" x="3179763" y="2516188"/>
          <p14:tracePt t="17309" x="3141663" y="2527300"/>
          <p14:tracePt t="17373" x="3128963" y="2527300"/>
          <p14:tracePt t="17385" x="3103563" y="2527300"/>
          <p14:tracePt t="17395" x="3067050" y="2527300"/>
          <p14:tracePt t="17399" x="3003550" y="2527300"/>
          <p14:tracePt t="17409" x="2967038" y="2527300"/>
          <p14:tracePt t="17416" x="2941638" y="2516188"/>
          <p14:tracePt t="17425" x="2916238" y="2503488"/>
          <p14:tracePt t="17435" x="2903538" y="2503488"/>
          <p14:tracePt t="17459" x="2890838" y="2503488"/>
          <p14:tracePt t="17631" x="2879725" y="2503488"/>
          <p14:tracePt t="17641" x="2867025" y="2503488"/>
          <p14:tracePt t="17651" x="2854325" y="2503488"/>
          <p14:tracePt t="17667" x="2841625" y="2503488"/>
          <p14:tracePt t="17671" x="2828925" y="2503488"/>
          <p14:tracePt t="17691" x="2816225" y="2490788"/>
          <p14:tracePt t="17701" x="2803525" y="2478088"/>
          <p14:tracePt t="17707" x="2754313" y="2478088"/>
          <p14:tracePt t="17717" x="2716213" y="2465388"/>
          <p14:tracePt t="17727" x="2654300" y="2452688"/>
          <p14:tracePt t="17732" x="2578100" y="2427288"/>
          <p14:tracePt t="17743" x="2541588" y="2414588"/>
          <p14:tracePt t="17747" x="2503488" y="2403475"/>
          <p14:tracePt t="17757" x="2465388" y="2403475"/>
          <p14:tracePt t="17767" x="2403475" y="2365375"/>
          <p14:tracePt t="17773" x="2390775" y="2352675"/>
          <p14:tracePt t="17783" x="2365375" y="2352675"/>
          <p14:tracePt t="17787" x="2352675" y="2352675"/>
          <p14:tracePt t="17798" x="2339975" y="2352675"/>
          <p14:tracePt t="17807" x="2339975" y="2339975"/>
          <p14:tracePt t="18081" x="2316163" y="2327275"/>
          <p14:tracePt t="18101" x="2303463" y="2314575"/>
          <p14:tracePt t="18115" x="2278063" y="2314575"/>
          <p14:tracePt t="18121" x="2252663" y="2290763"/>
          <p14:tracePt t="18132" x="2216150" y="2290763"/>
          <p14:tracePt t="18141" x="2152650" y="2252663"/>
          <p14:tracePt t="18145" x="2065338" y="2214563"/>
          <p14:tracePt t="18155" x="1927225" y="2178050"/>
          <p14:tracePt t="18161" x="1814513" y="2139950"/>
          <p14:tracePt t="18171" x="1701800" y="2078038"/>
          <p14:tracePt t="18182" x="1614488" y="2065338"/>
          <p14:tracePt t="18187" x="1577975" y="2065338"/>
          <p14:tracePt t="18198" x="1539875" y="2052638"/>
          <p14:tracePt t="18201" x="1489075" y="2027238"/>
          <p14:tracePt t="18211" x="1476375" y="2027238"/>
          <p14:tracePt t="18439" x="1489075" y="2027238"/>
          <p14:tracePt t="18443" x="1514475" y="2027238"/>
          <p14:tracePt t="18453" x="1539875" y="2027238"/>
          <p14:tracePt t="18463" x="1565275" y="2027238"/>
          <p14:tracePt t="18469" x="1614488" y="2027238"/>
          <p14:tracePt t="18479" x="1652588" y="2027238"/>
          <p14:tracePt t="18483" x="1701800" y="2027238"/>
          <p14:tracePt t="18493" x="1739900" y="2027238"/>
          <p14:tracePt t="18503" x="1765300" y="2027238"/>
          <p14:tracePt t="18509" x="1790700" y="2027238"/>
          <p14:tracePt t="18519" x="1814513" y="2027238"/>
          <p14:tracePt t="18523" x="1865313" y="2027238"/>
          <p14:tracePt t="18533" x="1903413" y="2027238"/>
          <p14:tracePt t="18543" x="1952625" y="2027238"/>
          <p14:tracePt t="18549" x="1990725" y="2027238"/>
          <p14:tracePt t="18559" x="2052638" y="2027238"/>
          <p14:tracePt t="18565" x="2116138" y="2027238"/>
          <p14:tracePt t="18575" x="2178050" y="2027238"/>
          <p14:tracePt t="18585" x="2216150" y="2027238"/>
          <p14:tracePt t="18588" x="2265363" y="2027238"/>
          <p14:tracePt t="18599" x="2278063" y="2027238"/>
          <p14:tracePt t="18605" x="2290763" y="2027238"/>
          <p14:tracePt t="18671" x="2316163" y="2027238"/>
          <p14:tracePt t="18685" x="2328863" y="2027238"/>
          <p14:tracePt t="18695" x="2339975" y="2027238"/>
          <p14:tracePt t="18705" x="2352675" y="2027238"/>
          <p14:tracePt t="18711" x="2365375" y="2027238"/>
          <p14:tracePt t="20929" x="2365375" y="2052638"/>
          <p14:tracePt t="20935" x="2365375" y="2065338"/>
          <p14:tracePt t="20946" x="2365375" y="2078038"/>
          <p14:tracePt t="20949" x="2352675" y="2101850"/>
          <p14:tracePt t="20971" x="2339975" y="2114550"/>
          <p14:tracePt t="21111" x="2328863" y="2139950"/>
          <p14:tracePt t="21117" x="2316163" y="2165350"/>
          <p14:tracePt t="21167" x="2316163" y="2178050"/>
          <p14:tracePt t="21203" x="2316163" y="2190750"/>
          <p14:tracePt t="21217" x="2316163" y="2201863"/>
          <p14:tracePt t="21233" x="2316163" y="2214563"/>
          <p14:tracePt t="21243" x="2328863" y="2214563"/>
          <p14:tracePt t="21247" x="2365375" y="2239963"/>
          <p14:tracePt t="21257" x="2378075" y="2265363"/>
          <p14:tracePt t="21267" x="2403475" y="2265363"/>
          <p14:tracePt t="21283" x="2416175" y="2265363"/>
          <p14:tracePt t="21307" x="2428875" y="2265363"/>
          <p14:tracePt t="21323" x="2441575" y="2265363"/>
          <p14:tracePt t="21561" x="2452688" y="2265363"/>
          <p14:tracePt t="22009" x="2452688" y="2278063"/>
          <p14:tracePt t="22019" x="2452688" y="2290763"/>
          <p14:tracePt t="22029" x="2416175" y="2303463"/>
          <p14:tracePt t="22035" x="2416175" y="2314575"/>
          <p14:tracePt t="22045" x="2390775" y="2339975"/>
          <p14:tracePt t="22089" x="2378075" y="2352675"/>
          <p14:tracePt t="22099" x="2352675" y="2378075"/>
          <p14:tracePt t="22109" x="2328863" y="2390775"/>
          <p14:tracePt t="22115" x="2303463" y="2414588"/>
          <p14:tracePt t="22125" x="2290763" y="2427288"/>
          <p14:tracePt t="22449" x="2278063" y="2439988"/>
          <p14:tracePt t="22857" x="2278063" y="2490788"/>
          <p14:tracePt t="22867" x="2265363" y="2527300"/>
          <p14:tracePt t="22871" x="2252663" y="2578100"/>
          <p14:tracePt t="22881" x="2252663" y="2627313"/>
          <p14:tracePt t="22887" x="2252663" y="2665413"/>
          <p14:tracePt t="22897" x="2252663" y="2690813"/>
          <p14:tracePt t="22907" x="2252663" y="2703513"/>
          <p14:tracePt t="22913" x="2252663" y="2728913"/>
          <p14:tracePt t="22923" x="2252663" y="2752725"/>
          <p14:tracePt t="22927" x="2252663" y="2778125"/>
          <p14:tracePt t="22937" x="2252663" y="2790825"/>
          <p14:tracePt t="22947" x="2228850" y="2828925"/>
          <p14:tracePt t="22977" x="2228850" y="2840038"/>
          <p14:tracePt t="23391" x="2239963" y="2828925"/>
          <p14:tracePt t="23425" x="2252663" y="2816225"/>
          <p14:tracePt t="23435" x="2265363" y="2803525"/>
          <p14:tracePt t="23451" x="2278063" y="2778125"/>
          <p14:tracePt t="23461" x="2290763" y="2752725"/>
          <p14:tracePt t="23477" x="2303463" y="2740025"/>
          <p14:tracePt t="24413" x="2303463" y="2728913"/>
          <p14:tracePt t="24551" x="2316163" y="2716213"/>
          <p14:tracePt t="24605" x="2328863" y="2716213"/>
          <p14:tracePt t="24631" x="2378075" y="2716213"/>
          <p14:tracePt t="24637" x="2490788" y="2716213"/>
          <p14:tracePt t="24647" x="2641600" y="2716213"/>
          <p14:tracePt t="24653" x="2841625" y="2716213"/>
          <p14:tracePt t="24663" x="3003550" y="2716213"/>
          <p14:tracePt t="24673" x="3128963" y="2716213"/>
          <p14:tracePt t="24677" x="3228975" y="2716213"/>
          <p14:tracePt t="24687" x="3267075" y="2716213"/>
          <p14:tracePt t="24693" x="3292475" y="2716213"/>
          <p14:tracePt t="24703" x="3328988" y="2716213"/>
          <p14:tracePt t="24713" x="3341688" y="2716213"/>
          <p14:tracePt t="24717" x="3354388" y="2716213"/>
          <p14:tracePt t="24729" x="3392488" y="2716213"/>
          <p14:tracePt t="24733" x="3454400" y="2703513"/>
          <p14:tracePt t="24743" x="3505200" y="2665413"/>
          <p14:tracePt t="24753" x="3530600" y="2665413"/>
          <p14:tracePt t="24759" x="3567113" y="2652713"/>
          <p14:tracePt t="24769" x="3617913" y="2640013"/>
          <p14:tracePt t="24773" x="3630613" y="2627313"/>
          <p14:tracePt t="24813" x="3654425" y="2627313"/>
          <p14:tracePt t="24859" x="3667125" y="2627313"/>
          <p14:tracePt t="24869" x="3679825" y="2627313"/>
          <p14:tracePt t="24879" x="3705225" y="2627313"/>
          <p14:tracePt t="24885" x="3730625" y="2627313"/>
          <p14:tracePt t="24895" x="3756025" y="2627313"/>
          <p14:tracePt t="24899" x="3779838" y="2627313"/>
          <p14:tracePt t="24909" x="3805238" y="2603500"/>
          <p14:tracePt t="24919" x="3843338" y="2603500"/>
          <p14:tracePt t="24925" x="3879850" y="2603500"/>
          <p14:tracePt t="24935" x="3930650" y="2603500"/>
          <p14:tracePt t="24939" x="3979863" y="2603500"/>
          <p14:tracePt t="24949" x="4043363" y="2578100"/>
          <p14:tracePt t="24959" x="4081463" y="2578100"/>
          <p14:tracePt t="24965" x="4105275" y="2578100"/>
          <p14:tracePt t="26175" x="4117975" y="2578100"/>
          <p14:tracePt t="26191" x="4130675" y="2578100"/>
          <p14:tracePt t="26201" x="4143375" y="2578100"/>
          <p14:tracePt t="26211" x="4168775" y="2578100"/>
          <p14:tracePt t="26215" x="4205288" y="2590800"/>
          <p14:tracePt t="26225" x="4230688" y="2590800"/>
          <p14:tracePt t="26231" x="4256088" y="2603500"/>
          <p14:tracePt t="26241" x="4268788" y="2603500"/>
          <p14:tracePt t="26307" x="4294188" y="2616200"/>
          <p14:tracePt t="26311" x="4305300" y="2616200"/>
          <p14:tracePt t="26321" x="4343400" y="2627313"/>
          <p14:tracePt t="26327" x="4368800" y="2627313"/>
          <p14:tracePt t="26337" x="4394200" y="2640013"/>
          <p14:tracePt t="26358" x="4406900" y="2640013"/>
          <p14:tracePt t="26381" x="4418013" y="2640013"/>
          <p14:tracePt t="26549" x="4418013" y="2652713"/>
          <p14:tracePt t="26559" x="4430713" y="2652713"/>
          <p14:tracePt t="26563" x="4456113" y="2652713"/>
          <p14:tracePt t="26575" x="4468813" y="2652713"/>
          <p14:tracePt t="26579" x="4506913" y="2678113"/>
          <p14:tracePt t="26589" x="4518025" y="2678113"/>
          <p14:tracePt t="26599" x="4530725" y="2678113"/>
          <p14:tracePt t="26665" x="4543425" y="2678113"/>
          <p14:tracePt t="26675" x="4568825" y="2678113"/>
          <p14:tracePt t="26679" x="4581525" y="2678113"/>
          <p14:tracePt t="26721" x="4606925" y="2678113"/>
          <p14:tracePt t="26735" x="4619625" y="2678113"/>
          <p14:tracePt t="26745" x="4630738" y="2678113"/>
          <p14:tracePt t="27269" x="4643438" y="2678113"/>
          <p14:tracePt t="28349" x="4619625" y="2678113"/>
          <p14:tracePt t="28355" x="4568825" y="2678113"/>
          <p14:tracePt t="28365" x="4543425" y="2678113"/>
          <p14:tracePt t="28375" x="4530725" y="2678113"/>
          <p14:tracePt t="28379" x="4518025" y="2678113"/>
          <p14:tracePt t="28405" x="4494213" y="2678113"/>
          <p14:tracePt t="28461" x="4481513" y="2678113"/>
          <p14:tracePt t="28471" x="4456113" y="2678113"/>
          <p14:tracePt t="28481" x="4443413" y="2678113"/>
          <p14:tracePt t="28515" x="4430713" y="2678113"/>
          <p14:tracePt t="28531" x="4394200" y="2678113"/>
          <p14:tracePt t="28541" x="4368800" y="2678113"/>
          <p14:tracePt t="28557" x="4356100" y="2678113"/>
          <p14:tracePt t="28572" x="4343400" y="2678113"/>
          <p14:tracePt t="28581" x="4318000" y="2678113"/>
          <p14:tracePt t="28587" x="4305300" y="2678113"/>
          <p14:tracePt t="28597" x="4281488" y="2678113"/>
          <p14:tracePt t="28601" x="4268788" y="2678113"/>
          <p14:tracePt t="28611" x="4256088" y="2678113"/>
          <p14:tracePt t="28621" x="4230688" y="2703513"/>
          <p14:tracePt t="28627" x="4181475" y="2703513"/>
          <p14:tracePt t="28637" x="4117975" y="2716213"/>
          <p14:tracePt t="28641" x="4030663" y="2740025"/>
          <p14:tracePt t="28651" x="3992563" y="2740025"/>
          <p14:tracePt t="28661" x="3943350" y="2765425"/>
          <p14:tracePt t="28703" x="3930650" y="2765425"/>
          <p14:tracePt t="28763" x="3917950" y="2765425"/>
          <p14:tracePt t="28773" x="3892550" y="2765425"/>
          <p14:tracePt t="28779" x="3830638" y="2765425"/>
          <p14:tracePt t="28789" x="3743325" y="2765425"/>
          <p14:tracePt t="28799" x="3654425" y="2765425"/>
          <p14:tracePt t="28804" x="3579813" y="2765425"/>
          <p14:tracePt t="28813" x="3505200" y="2765425"/>
          <p14:tracePt t="28819" x="3467100" y="2765425"/>
          <p14:tracePt t="28829" x="3441700" y="2765425"/>
          <p14:tracePt t="28839" x="3405188" y="2765425"/>
          <p14:tracePt t="28843" x="3328988" y="2765425"/>
          <p14:tracePt t="28854" x="3292475" y="2752725"/>
          <p14:tracePt t="28859" x="3216275" y="2716213"/>
          <p14:tracePt t="28869" x="3192463" y="2703513"/>
          <p14:tracePt t="28879" x="3167063" y="2690813"/>
          <p14:tracePt t="28883" x="3154363" y="2678113"/>
          <p14:tracePt t="28899" x="3128963" y="2665413"/>
          <p14:tracePt t="28919" x="3128963" y="2652713"/>
          <p14:tracePt t="28925" x="3103563" y="2627313"/>
          <p14:tracePt t="28935" x="3103563" y="2616200"/>
          <p14:tracePt t="28939" x="3103563" y="2590800"/>
          <p14:tracePt t="28949" x="3079750" y="2565400"/>
          <p14:tracePt t="28959" x="3079750" y="2552700"/>
          <p14:tracePt t="28965" x="3054350" y="2516188"/>
          <p14:tracePt t="28975" x="3041650" y="2439988"/>
          <p14:tracePt t="28979" x="3016250" y="2403475"/>
          <p14:tracePt t="28989" x="2992438" y="2339975"/>
          <p14:tracePt t="28999" x="2979738" y="2303463"/>
          <p14:tracePt t="29005" x="2979738" y="2290763"/>
          <p14:tracePt t="29015" x="2941638" y="2239963"/>
          <p14:tracePt t="29019" x="2941638" y="2227263"/>
          <p14:tracePt t="29029" x="2928938" y="2201863"/>
          <p14:tracePt t="29041" x="2928938" y="2190750"/>
          <p14:tracePt t="29045" x="2928938" y="2178050"/>
          <p14:tracePt t="29071" x="2916238" y="2165350"/>
          <p14:tracePt t="29080" x="2916238" y="2152650"/>
          <p14:tracePt t="29091" x="2890838" y="2065338"/>
          <p14:tracePt t="29106" x="2854325" y="1901825"/>
          <p14:tracePt t="29111" x="2803525" y="1789113"/>
          <p14:tracePt t="29122" x="2790825" y="1752600"/>
          <p14:tracePt t="29131" x="2790825" y="1739900"/>
          <p14:tracePt t="29157" x="2790825" y="1727200"/>
          <p14:tracePt t="29171" x="2790825" y="1701800"/>
          <p14:tracePt t="29217" x="2803525" y="1701800"/>
          <p14:tracePt t="29227" x="2828925" y="1701800"/>
          <p14:tracePt t="29231" x="2867025" y="1765300"/>
          <p14:tracePt t="29241" x="2916238" y="1876425"/>
          <p14:tracePt t="29247" x="2941638" y="1952625"/>
          <p14:tracePt t="29257" x="2941638" y="2001838"/>
          <p14:tracePt t="29267" x="2903538" y="2089150"/>
          <p14:tracePt t="29273" x="2879725" y="2165350"/>
          <p14:tracePt t="29283" x="2841625" y="2214563"/>
          <p14:tracePt t="29288" x="2790825" y="2252663"/>
          <p14:tracePt t="29297" x="2778125" y="2278063"/>
          <p14:tracePt t="29307" x="2728913" y="2290763"/>
          <p14:tracePt t="29313" x="2678113" y="2290763"/>
          <p14:tracePt t="29323" x="2616200" y="2290763"/>
          <p14:tracePt t="29327" x="2565400" y="2278063"/>
          <p14:tracePt t="29337" x="2516188" y="2252663"/>
          <p14:tracePt t="29349" x="2516188" y="2239963"/>
          <p14:tracePt t="29353" x="2478088" y="2201863"/>
          <p14:tracePt t="29363" x="2452688" y="2152650"/>
          <p14:tracePt t="29367" x="2365375" y="2039938"/>
          <p14:tracePt t="29379" x="2328863" y="1939925"/>
          <p14:tracePt t="29389" x="2303463" y="1876425"/>
          <p14:tracePt t="29393" x="2290763" y="1852613"/>
          <p14:tracePt t="29404" x="2290763" y="1839913"/>
          <p14:tracePt t="29423" x="2290763" y="1827213"/>
          <p14:tracePt t="29429" x="2290763" y="1789113"/>
          <p14:tracePt t="29439" x="2290763" y="1701800"/>
          <p14:tracePt t="29449" x="2290763" y="1627188"/>
          <p14:tracePt t="29453" x="2290763" y="1576388"/>
          <p14:tracePt t="29463" x="2303463" y="1514475"/>
          <p14:tracePt t="29470" x="2328863" y="1414463"/>
          <p14:tracePt t="29479" x="2365375" y="1327150"/>
          <p14:tracePt t="29489" x="2378075" y="1289050"/>
          <p14:tracePt t="29493" x="2390775" y="1250950"/>
          <p14:tracePt t="29505" x="2403475" y="1227138"/>
          <p14:tracePt t="29509" x="2416175" y="1201738"/>
          <p14:tracePt t="29529" x="2428875" y="1189038"/>
          <p14:tracePt t="29631" x="2416175" y="1214438"/>
          <p14:tracePt t="29651" x="2403475" y="1214438"/>
          <p14:tracePt t="29655" x="2378075" y="1238250"/>
          <p14:tracePt t="29681" x="2352675" y="1238250"/>
          <p14:tracePt t="29691" x="2328863" y="1238250"/>
          <p14:tracePt t="29695" x="2303463" y="1250950"/>
          <p14:tracePt t="29705" x="2278063" y="1276350"/>
          <p14:tracePt t="29711" x="2252663" y="1276350"/>
          <p14:tracePt t="29721" x="2228850" y="1301750"/>
          <p14:tracePt t="29731" x="2203450" y="1327150"/>
          <p14:tracePt t="29734" x="2139950" y="1389063"/>
          <p14:tracePt t="29747" x="2078038" y="1463675"/>
          <p14:tracePt t="29751" x="2039938" y="1527175"/>
          <p14:tracePt t="29761" x="1978025" y="1652588"/>
          <p14:tracePt t="29772" x="1914525" y="1765300"/>
          <p14:tracePt t="29777" x="1890713" y="1901825"/>
          <p14:tracePt t="29788" x="1878013" y="2078038"/>
          <p14:tracePt t="29791" x="1878013" y="2239963"/>
          <p14:tracePt t="29801" x="1878013" y="2403475"/>
          <p14:tracePt t="29811" x="1878013" y="2503488"/>
          <p14:tracePt t="29817" x="1878013" y="2565400"/>
          <p14:tracePt t="29827" x="1878013" y="2603500"/>
          <p14:tracePt t="29831" x="1878013" y="2627313"/>
          <p14:tracePt t="29857" x="1878013" y="2640013"/>
          <p14:tracePt t="29887" x="1903413" y="2640013"/>
          <p14:tracePt t="29893" x="1927225" y="2590800"/>
          <p14:tracePt t="29903" x="1965325" y="2516188"/>
          <p14:tracePt t="29913" x="1978025" y="2414588"/>
          <p14:tracePt t="29917" x="1978025" y="2303463"/>
          <p14:tracePt t="29927" x="2003425" y="2152650"/>
          <p14:tracePt t="29933" x="2003425" y="2039938"/>
          <p14:tracePt t="29943" x="2003425" y="1889125"/>
          <p14:tracePt t="29954" x="2003425" y="1801813"/>
          <p14:tracePt t="29959" x="2003425" y="1689100"/>
          <p14:tracePt t="29970" x="2003425" y="1563688"/>
          <p14:tracePt t="29973" x="2003425" y="1514475"/>
          <p14:tracePt t="29983" x="2003425" y="1463675"/>
          <p14:tracePt t="29993" x="2003425" y="1427163"/>
          <p14:tracePt t="29999" x="2003425" y="1414463"/>
          <p14:tracePt t="30013" x="2003425" y="1401763"/>
          <p14:tracePt t="30135" x="1990725" y="1401763"/>
          <p14:tracePt t="30145" x="1990725" y="1514475"/>
          <p14:tracePt t="30155" x="1990725" y="1663700"/>
          <p14:tracePt t="30159" x="1990725" y="1801813"/>
          <p14:tracePt t="30170" x="1990725" y="1952625"/>
          <p14:tracePt t="30175" x="1990725" y="2078038"/>
          <p14:tracePt t="30186" x="1990725" y="2201863"/>
          <p14:tracePt t="30195" x="1990725" y="2303463"/>
          <p14:tracePt t="30201" x="1990725" y="2365375"/>
          <p14:tracePt t="30211" x="1990725" y="2439988"/>
          <p14:tracePt t="30214" x="1990725" y="2465388"/>
          <p14:tracePt t="30225" x="1990725" y="2490788"/>
          <p14:tracePt t="30241" x="1990725" y="2503488"/>
          <p14:tracePt t="30321" x="1990725" y="2490788"/>
          <p14:tracePt t="30331" x="2014538" y="2414588"/>
          <p14:tracePt t="30337" x="2027238" y="2365375"/>
          <p14:tracePt t="30347" x="2027238" y="2290763"/>
          <p14:tracePt t="30351" x="2052638" y="2252663"/>
          <p14:tracePt t="30361" x="2052638" y="2227263"/>
          <p14:tracePt t="30371" x="2090738" y="2178050"/>
          <p14:tracePt t="30376" x="2116138" y="2127250"/>
          <p14:tracePt t="30387" x="2116138" y="2114550"/>
          <p14:tracePt t="30391" x="2116138" y="2089150"/>
          <p14:tracePt t="30404" x="2139950" y="2065338"/>
          <p14:tracePt t="30413" x="2139950" y="2052638"/>
          <p14:tracePt t="30416" x="2152650" y="2027238"/>
          <p14:tracePt t="30433" x="2152650" y="2001838"/>
          <p14:tracePt t="30443" x="2152650" y="1978025"/>
          <p14:tracePt t="30454" x="2165350" y="1965325"/>
          <p14:tracePt t="30589" x="2165350" y="1952625"/>
          <p14:tracePt t="30599" x="2165350" y="1901825"/>
          <p14:tracePt t="30603" x="2190750" y="1876425"/>
          <p14:tracePt t="30613" x="2203450" y="1852613"/>
          <p14:tracePt t="30619" x="2216150" y="1827213"/>
          <p14:tracePt t="30629" x="2228850" y="1801813"/>
          <p14:tracePt t="30639" x="2239963" y="1765300"/>
          <p14:tracePt t="30645" x="2252663" y="1727200"/>
          <p14:tracePt t="30655" x="2278063" y="1689100"/>
          <p14:tracePt t="30670" x="2278063" y="1676400"/>
          <p14:tracePt t="30725" x="2278063" y="1663700"/>
          <p14:tracePt t="30751" x="2278063" y="1652588"/>
          <p14:tracePt t="30865" x="2239963" y="1652588"/>
          <p14:tracePt t="30871" x="2203450" y="1652588"/>
          <p14:tracePt t="30881" x="2178050" y="1676400"/>
          <p14:tracePt t="30887" x="2139950" y="1714500"/>
          <p14:tracePt t="30897" x="2116138" y="1739900"/>
          <p14:tracePt t="30907" x="2090738" y="1776413"/>
          <p14:tracePt t="30911" x="2090738" y="1814513"/>
          <p14:tracePt t="30921" x="2090738" y="1876425"/>
          <p14:tracePt t="30927" x="2078038" y="1914525"/>
          <p14:tracePt t="30937" x="2078038" y="1965325"/>
          <p14:tracePt t="30947" x="2078038" y="2001838"/>
          <p14:tracePt t="30952" x="2078038" y="2027238"/>
          <p14:tracePt t="30963" x="2078038" y="2039938"/>
          <p14:tracePt t="30967" x="2078038" y="2052638"/>
          <p14:tracePt t="30977" x="2078038" y="2065338"/>
          <p14:tracePt t="30987" x="2078038" y="2078038"/>
          <p14:tracePt t="30993" x="2078038" y="2101850"/>
          <p14:tracePt t="31003" x="2078038" y="2114550"/>
          <p14:tracePt t="31007" x="2090738" y="2127250"/>
          <p14:tracePt t="31027" x="2090738" y="2139950"/>
          <p14:tracePt t="31043" x="2090738" y="2152650"/>
          <p14:tracePt t="31047" x="2103438" y="2152650"/>
          <p14:tracePt t="31087" x="2103438" y="2165350"/>
          <p14:tracePt t="31109" x="2103438" y="2178050"/>
          <p14:tracePt t="31173" x="2103438" y="2190750"/>
          <p14:tracePt t="31224" x="2090738" y="2190750"/>
          <p14:tracePt t="31229" x="2090738" y="2201863"/>
          <p14:tracePt t="31255" x="2078038" y="2214563"/>
          <p14:tracePt t="31275" x="2065338" y="2214563"/>
          <p14:tracePt t="31289" x="2052638" y="2214563"/>
          <p14:tracePt t="31381" x="2039938" y="2227263"/>
          <p14:tracePt t="31391" x="2039938" y="2239963"/>
          <p14:tracePt t="31395" x="2103438" y="2278063"/>
          <p14:tracePt t="31405" x="2190750" y="2303463"/>
          <p14:tracePt t="31411" x="2278063" y="2339975"/>
          <p14:tracePt t="31421" x="2316163" y="2352675"/>
          <p14:tracePt t="31431" x="2328863" y="2352675"/>
          <p14:tracePt t="31445" x="2339975" y="2352675"/>
          <p14:tracePt t="31507" x="2339975" y="2365375"/>
          <p14:tracePt t="31511" x="2328863" y="2365375"/>
          <p14:tracePt t="31521" x="2216150" y="2403475"/>
          <p14:tracePt t="31531" x="2152650" y="2414588"/>
          <p14:tracePt t="31537" x="2052638" y="2452688"/>
          <p14:tracePt t="31547" x="2003425" y="2452688"/>
          <p14:tracePt t="31551" x="1965325" y="2465388"/>
          <p14:tracePt t="31560" x="1952625" y="2478088"/>
          <p14:tracePt t="31643" x="1939925" y="2478088"/>
          <p14:tracePt t="31653" x="1952625" y="2452688"/>
          <p14:tracePt t="31663" x="1990725" y="2403475"/>
          <p14:tracePt t="31669" x="2003425" y="2365375"/>
          <p14:tracePt t="31679" x="2014538" y="2314575"/>
          <p14:tracePt t="31683" x="2014538" y="2278063"/>
          <p14:tracePt t="31693" x="2027238" y="2214563"/>
          <p14:tracePt t="31703" x="2027238" y="2165350"/>
          <p14:tracePt t="31709" x="2052638" y="2078038"/>
          <p14:tracePt t="31719" x="2065338" y="1989138"/>
          <p14:tracePt t="31723" x="2065338" y="1927225"/>
          <p14:tracePt t="31733" x="2103438" y="1839913"/>
          <p14:tracePt t="31743" x="2139950" y="1714500"/>
          <p14:tracePt t="31749" x="2139950" y="1676400"/>
          <p14:tracePt t="31759" x="2178050" y="1639888"/>
          <p14:tracePt t="31763" x="2203450" y="1589088"/>
          <p14:tracePt t="31773" x="2203450" y="1576388"/>
          <p14:tracePt t="31783" x="2216150" y="1552575"/>
          <p14:tracePt t="31789" x="2228850" y="1527175"/>
          <p14:tracePt t="31799" x="2239963" y="1514475"/>
          <p14:tracePt t="31803" x="2252663" y="1501775"/>
          <p14:tracePt t="31825" x="2252663" y="1489075"/>
          <p14:tracePt t="31839" x="2252663" y="1476375"/>
          <p14:tracePt t="31845" x="2265363" y="1476375"/>
          <p14:tracePt t="31855" x="2265363" y="1463675"/>
          <p14:tracePt t="31865" x="2278063" y="1427163"/>
          <p14:tracePt t="31879" x="2303463" y="1401763"/>
          <p14:tracePt t="31895" x="2303463" y="1389063"/>
          <p14:tracePt t="31909" x="2316163" y="1376363"/>
          <p14:tracePt t="31935" x="2328863" y="1363663"/>
          <p14:tracePt t="33801" x="2339975" y="1427163"/>
          <p14:tracePt t="33811" x="2303463" y="1563688"/>
          <p14:tracePt t="33821" x="2228850" y="1714500"/>
          <p14:tracePt t="33827" x="2178050" y="1814513"/>
          <p14:tracePt t="33837" x="2127250" y="1901825"/>
          <p14:tracePt t="33841" x="2103438" y="1939925"/>
          <p14:tracePt t="33851" x="2078038" y="1989138"/>
          <p14:tracePt t="33863" x="2039938" y="2065338"/>
          <p14:tracePt t="33867" x="2014538" y="2114550"/>
          <p14:tracePt t="33877" x="1990725" y="2178050"/>
          <p14:tracePt t="33883" x="1965325" y="2214563"/>
          <p14:tracePt t="33893" x="1939925" y="2252663"/>
          <p14:tracePt t="33907" x="1914525" y="2278063"/>
          <p14:tracePt t="34108" x="1914525" y="2303463"/>
          <p14:tracePt t="34125" x="1890713" y="2352675"/>
          <p14:tracePt t="34129" x="1839913" y="2439988"/>
          <p14:tracePt t="34139" x="1801813" y="2540000"/>
          <p14:tracePt t="34149" x="1778000" y="2665413"/>
          <p14:tracePt t="34154" x="1739900" y="2790825"/>
          <p14:tracePt t="34165" x="1701800" y="2928938"/>
          <p14:tracePt t="34169" x="1652588" y="3078163"/>
          <p14:tracePt t="34179" x="1614488" y="3216275"/>
          <p14:tracePt t="34189" x="1577975" y="3367088"/>
          <p14:tracePt t="34195" x="1527175" y="3503613"/>
          <p14:tracePt t="34205" x="1489075" y="3654425"/>
          <p14:tracePt t="34211" x="1452563" y="3779838"/>
          <p14:tracePt t="34221" x="1414463" y="3867150"/>
          <p14:tracePt t="34231" x="1376363" y="3967163"/>
          <p14:tracePt t="34234" x="1352550" y="4029075"/>
          <p14:tracePt t="34245" x="1327150" y="4067175"/>
          <p14:tracePt t="34251" x="1327150" y="4105275"/>
          <p14:tracePt t="34261" x="1314450" y="4129088"/>
          <p14:tracePt t="34271" x="1301750" y="4167188"/>
          <p14:tracePt t="34274" x="1301750" y="4179888"/>
          <p14:tracePt t="34285" x="1289050" y="4192588"/>
          <p14:tracePt t="34463" x="1289050" y="4205288"/>
          <p14:tracePt t="34527" x="1314450" y="4205288"/>
          <p14:tracePt t="34539" x="1339850" y="4205288"/>
          <p14:tracePt t="34543" x="1376363" y="4205288"/>
          <p14:tracePt t="34553" x="1414463" y="4205288"/>
          <p14:tracePt t="34563" x="1427163" y="4179888"/>
          <p14:tracePt t="34569" x="1452563" y="4167188"/>
          <p14:tracePt t="34579" x="1452563" y="4154488"/>
          <p14:tracePt t="34583" x="1476375" y="4129088"/>
          <p14:tracePt t="34593" x="1514475" y="4105275"/>
          <p14:tracePt t="34603" x="1514475" y="4067175"/>
          <p14:tracePt t="34609" x="1589088" y="3979863"/>
          <p14:tracePt t="34619" x="1639888" y="3879850"/>
          <p14:tracePt t="34623" x="1677988" y="3779838"/>
          <p14:tracePt t="34633" x="1714500" y="3679825"/>
          <p14:tracePt t="34643" x="1739900" y="3567113"/>
          <p14:tracePt t="34649" x="1778000" y="3454400"/>
          <p14:tracePt t="34659" x="1790700" y="3378200"/>
          <p14:tracePt t="34663" x="1814513" y="3290888"/>
          <p14:tracePt t="34673" x="1827213" y="3216275"/>
          <p14:tracePt t="34683" x="1865313" y="3165475"/>
          <p14:tracePt t="34689" x="1865313" y="3128963"/>
          <p14:tracePt t="34699" x="1878013" y="3090863"/>
          <p14:tracePt t="34705" x="1878013" y="3065463"/>
          <p14:tracePt t="34725" x="1878013" y="3041650"/>
          <p14:tracePt t="35173" x="1878013" y="3028950"/>
          <p14:tracePt t="35199" x="1865313" y="3016250"/>
          <p14:tracePt t="35223" x="1839913" y="3016250"/>
          <p14:tracePt t="35229" x="1801813" y="3003550"/>
          <p14:tracePt t="35239" x="1752600" y="2990850"/>
          <p14:tracePt t="35243" x="1665288" y="2952750"/>
          <p14:tracePt t="35255" x="1589088" y="2941638"/>
          <p14:tracePt t="35266" x="1501775" y="2916238"/>
          <p14:tracePt t="35269" x="1439863" y="2903538"/>
          <p14:tracePt t="35279" x="1363663" y="2878138"/>
          <p14:tracePt t="35285" x="1276350" y="2840038"/>
          <p14:tracePt t="35295" x="1263650" y="2840038"/>
          <p14:tracePt t="35305" x="1227138" y="2840038"/>
          <p14:tracePt t="35308" x="1201738" y="2840038"/>
          <p14:tracePt t="35319" x="1189038" y="2840038"/>
          <p14:tracePt t="35325" x="1176338" y="2828925"/>
          <p14:tracePt t="35335" x="1163638" y="2828925"/>
          <p14:tracePt t="35349" x="1139825" y="2828925"/>
          <p14:tracePt t="35517" x="1139825" y="2816225"/>
          <p14:tracePt t="35527" x="1176338" y="2816225"/>
          <p14:tracePt t="35537" x="1276350" y="2852738"/>
          <p14:tracePt t="35540" x="1401763" y="2890838"/>
          <p14:tracePt t="35551" x="1539875" y="2916238"/>
          <p14:tracePt t="35557" x="1689100" y="2978150"/>
          <p14:tracePt t="35567" x="1852613" y="3041650"/>
          <p14:tracePt t="35577" x="1990725" y="3103563"/>
          <p14:tracePt t="35581" x="2103438" y="3178175"/>
          <p14:tracePt t="35593" x="2203450" y="3216275"/>
          <p14:tracePt t="35597" x="2290763" y="3278188"/>
          <p14:tracePt t="35607" x="2303463" y="3290888"/>
          <p14:tracePt t="35617" x="2328863" y="3290888"/>
          <p14:tracePt t="36499" x="2328863" y="3303588"/>
          <p14:tracePt t="36505" x="2378075" y="3316288"/>
          <p14:tracePt t="36515" x="2465388" y="3316288"/>
          <p14:tracePt t="36525" x="2516188" y="3316288"/>
          <p14:tracePt t="36530" x="2554288" y="3341688"/>
          <p14:tracePt t="36539" x="2603500" y="3341688"/>
          <p14:tracePt t="36545" x="2641600" y="3341688"/>
          <p14:tracePt t="36555" x="2703513" y="3341688"/>
          <p14:tracePt t="36565" x="2754313" y="3341688"/>
          <p14:tracePt t="36571" x="2828925" y="3341688"/>
          <p14:tracePt t="36581" x="2867025" y="3341688"/>
          <p14:tracePt t="36584" x="2928938" y="3341688"/>
          <p14:tracePt t="36595" x="2979738" y="3341688"/>
          <p14:tracePt t="36605" x="3028950" y="3341688"/>
          <p14:tracePt t="36611" x="3054350" y="3328988"/>
          <p14:tracePt t="36621" x="3116263" y="3316288"/>
          <p14:tracePt t="36625" x="3141663" y="3316288"/>
          <p14:tracePt t="36637" x="3205163" y="3316288"/>
          <p14:tracePt t="36648" x="3228975" y="3278188"/>
          <p14:tracePt t="36651" x="3267075" y="3267075"/>
          <p14:tracePt t="36661" x="3328988" y="3254375"/>
          <p14:tracePt t="36667" x="3379788" y="3254375"/>
          <p14:tracePt t="36677" x="3429000" y="3228975"/>
          <p14:tracePt t="36687" x="3454400" y="3228975"/>
          <p14:tracePt t="36691" x="3505200" y="3228975"/>
          <p14:tracePt t="36701" x="3541713" y="3216275"/>
          <p14:tracePt t="36707" x="3554413" y="3216275"/>
          <p14:tracePt t="36717" x="3592513" y="3216275"/>
          <p14:tracePt t="36727" x="3605213" y="3216275"/>
          <p14:tracePt t="36731" x="3617913" y="3216275"/>
          <p14:tracePt t="36741" x="3654425" y="3203575"/>
          <p14:tracePt t="36748" x="3692525" y="3203575"/>
          <p14:tracePt t="36757" x="3730625" y="3190875"/>
          <p14:tracePt t="36767" x="3779838" y="3190875"/>
          <p14:tracePt t="36773" x="3805238" y="3190875"/>
          <p14:tracePt t="36783" x="3830638" y="3190875"/>
          <p14:tracePt t="36787" x="3843338" y="3190875"/>
          <p14:tracePt t="37115" x="3867150" y="3178175"/>
          <p14:tracePt t="37125" x="3892550" y="3165475"/>
          <p14:tracePt t="37131" x="3956050" y="3141663"/>
          <p14:tracePt t="37141" x="4043363" y="3141663"/>
          <p14:tracePt t="37146" x="4168775" y="3141663"/>
          <p14:tracePt t="37155" x="4305300" y="3141663"/>
          <p14:tracePt t="37165" x="4456113" y="3141663"/>
          <p14:tracePt t="37171" x="4594225" y="3141663"/>
          <p14:tracePt t="37181" x="4756150" y="3141663"/>
          <p14:tracePt t="37185" x="4906963" y="3141663"/>
          <p14:tracePt t="37196" x="5019675" y="3141663"/>
          <p14:tracePt t="37207" x="5106988" y="3141663"/>
          <p14:tracePt t="37211" x="5207000" y="3141663"/>
          <p14:tracePt t="37221" x="5270500" y="3141663"/>
          <p14:tracePt t="37227" x="5281613" y="3141663"/>
          <p14:tracePt t="37237" x="5294313" y="3141663"/>
          <p14:tracePt t="38199" x="5307013" y="3141663"/>
          <p14:tracePt t="40257" x="5294313" y="3116263"/>
          <p14:tracePt t="40267" x="5270500" y="3116263"/>
          <p14:tracePt t="40277" x="5232400" y="3103563"/>
          <p14:tracePt t="40283" x="5207000" y="3090863"/>
          <p14:tracePt t="40293" x="5157788" y="3090863"/>
          <p14:tracePt t="40297" x="5119688" y="3078163"/>
          <p14:tracePt t="40307" x="5057775" y="3054350"/>
          <p14:tracePt t="40317" x="4994275" y="3041650"/>
          <p14:tracePt t="40323" x="4919663" y="3003550"/>
          <p14:tracePt t="40333" x="4832350" y="2990850"/>
          <p14:tracePt t="40337" x="4768850" y="2978150"/>
          <p14:tracePt t="40349" x="4706938" y="2978150"/>
          <p14:tracePt t="40360" x="4630738" y="2952750"/>
          <p14:tracePt t="40363" x="4556125" y="2941638"/>
          <p14:tracePt t="40373" x="4506913" y="2916238"/>
          <p14:tracePt t="40379" x="4418013" y="2903538"/>
          <p14:tracePt t="40389" x="4330700" y="2903538"/>
          <p14:tracePt t="40399" x="4230688" y="2878138"/>
          <p14:tracePt t="40403" x="4092575" y="2865438"/>
          <p14:tracePt t="40413" x="3943350" y="2840038"/>
          <p14:tracePt t="40419" x="3767138" y="2840038"/>
          <p14:tracePt t="40429" x="3579813" y="2840038"/>
          <p14:tracePt t="40439" x="3379788" y="2840038"/>
          <p14:tracePt t="40443" x="3141663" y="2790825"/>
          <p14:tracePt t="40455" x="2979738" y="2790825"/>
          <p14:tracePt t="40460" x="2854325" y="2790825"/>
          <p14:tracePt t="40469" x="2778125" y="2790825"/>
          <p14:tracePt t="40479" x="2728913" y="2790825"/>
          <p14:tracePt t="40485" x="2716213" y="2790825"/>
          <p14:tracePt t="40495" x="2703513" y="2790825"/>
          <p14:tracePt t="40525" x="2690813" y="2790825"/>
          <p14:tracePt t="40529" x="2654300" y="2790825"/>
          <p14:tracePt t="40539" x="2616200" y="2790825"/>
          <p14:tracePt t="40551" x="2565400" y="2790825"/>
          <p14:tracePt t="40555" x="2541588" y="2778125"/>
          <p14:tracePt t="40565" x="2478088" y="2778125"/>
          <p14:tracePt t="40571" x="2390775" y="2778125"/>
          <p14:tracePt t="40581" x="2316163" y="2778125"/>
          <p14:tracePt t="40591" x="2252663" y="2752725"/>
          <p14:tracePt t="40595" x="2228850" y="2752725"/>
          <p14:tracePt t="40605" x="2216150" y="2740025"/>
          <p14:tracePt t="40843" x="2203450" y="2740025"/>
          <p14:tracePt t="40867" x="2178050" y="2752725"/>
          <p14:tracePt t="40883" x="2165350" y="2765425"/>
          <p14:tracePt t="40887" x="2152650" y="2778125"/>
          <p14:tracePt t="40897" x="2127250" y="2790825"/>
          <p14:tracePt t="40907" x="2116138" y="2816225"/>
          <p14:tracePt t="40913" x="2052638" y="2865438"/>
          <p14:tracePt t="40923" x="1990725" y="2928938"/>
          <p14:tracePt t="40929" x="1965325" y="2952750"/>
          <p14:tracePt t="40969" x="1965325" y="2965450"/>
          <p14:tracePt t="40979" x="1952625" y="2978150"/>
          <p14:tracePt t="40983" x="1939925" y="2978150"/>
          <p14:tracePt t="41019" x="1927225" y="2990850"/>
          <p14:tracePt t="41039" x="1927225" y="3003550"/>
          <p14:tracePt t="41049" x="1903413" y="3016250"/>
          <p14:tracePt t="41055" x="1890713" y="3041650"/>
          <p14:tracePt t="41065" x="1878013" y="3054350"/>
          <p14:tracePt t="47389" x="1903413" y="3028950"/>
          <p14:tracePt t="47399" x="1978025" y="2941638"/>
          <p14:tracePt t="47405" x="2014538" y="2878138"/>
          <p14:tracePt t="47415" x="2039938" y="2840038"/>
          <p14:tracePt t="47425" x="2127250" y="2740025"/>
          <p14:tracePt t="47429" x="2265363" y="2565400"/>
          <p14:tracePt t="47439" x="2390775" y="2390775"/>
          <p14:tracePt t="47445" x="2565400" y="2152650"/>
          <p14:tracePt t="47455" x="2754313" y="1876425"/>
          <p14:tracePt t="47470" x="2854325" y="1676400"/>
          <p14:tracePt t="47475" x="2890838" y="1539875"/>
          <p14:tracePt t="47479" x="2916238" y="1450975"/>
          <p14:tracePt t="47528" x="2916238" y="1439863"/>
          <p14:tracePt t="47545" x="2903538" y="1427163"/>
          <p14:tracePt t="47549" x="2903538" y="1339850"/>
          <p14:tracePt t="47559" x="2867025" y="1125538"/>
          <p14:tracePt t="47569" x="2867025" y="912813"/>
          <p14:tracePt t="47735" x="2879725" y="963613"/>
          <p14:tracePt t="47741" x="2841625" y="976313"/>
          <p14:tracePt t="47761" x="2816225" y="976313"/>
          <p14:tracePt t="47827" x="2590800" y="1076325"/>
          <p14:tracePt t="47837" x="1801813" y="1414463"/>
          <p14:tracePt t="47841" x="801688" y="1914525"/>
          <p14:tracePt t="48225" x="387350" y="3916363"/>
          <p14:tracePt t="48235" x="712788" y="3779838"/>
          <p14:tracePt t="48241" x="1014413" y="3616325"/>
          <p14:tracePt t="48251" x="1163638" y="3567113"/>
          <p14:tracePt t="48255" x="1263650" y="3516313"/>
          <p14:tracePt t="48264" x="1327150" y="3479800"/>
          <p14:tracePt t="48275" x="1352550" y="3467100"/>
          <p14:tracePt t="48291" x="1363663" y="3441700"/>
          <p14:tracePt t="48311" x="1376363" y="3441700"/>
          <p14:tracePt t="50909" x="1376363" y="3429000"/>
          <p14:tracePt t="50925" x="1389063" y="3429000"/>
          <p14:tracePt t="50935" x="1414463" y="3429000"/>
          <p14:tracePt t="50938" x="1439863" y="3429000"/>
          <p14:tracePt t="50949" x="1489075" y="3429000"/>
          <p14:tracePt t="50959" x="1514475" y="3429000"/>
          <p14:tracePt t="50965" x="1552575" y="3429000"/>
          <p14:tracePt t="50975" x="1577975" y="3429000"/>
          <p14:tracePt t="50979" x="1614488" y="3454400"/>
          <p14:tracePt t="50989" x="1639888" y="3454400"/>
          <p14:tracePt t="51000" x="1689100" y="3454400"/>
          <p14:tracePt t="51005" x="1727200" y="3454400"/>
          <p14:tracePt t="51015" x="1752600" y="3467100"/>
          <p14:tracePt t="51019" x="1801813" y="3467100"/>
          <p14:tracePt t="51029" x="1839913" y="3479800"/>
          <p14:tracePt t="51039" x="1890713" y="3479800"/>
          <p14:tracePt t="51045" x="1903413" y="3479800"/>
          <p14:tracePt t="51085" x="1914525" y="3479800"/>
          <p14:tracePt t="51111" x="1939925" y="3479800"/>
          <p14:tracePt t="51121" x="1965325" y="3479800"/>
          <p14:tracePt t="51131" x="1990725" y="3479800"/>
          <p14:tracePt t="51135" x="2014538" y="3479800"/>
          <p14:tracePt t="51144" x="2052638" y="3479800"/>
          <p14:tracePt t="51151" x="2078038" y="3479800"/>
          <p14:tracePt t="51161" x="2103438" y="3467100"/>
          <p14:tracePt t="51171" x="2127250" y="3454400"/>
          <p14:tracePt t="51175" x="2152650" y="3429000"/>
          <p14:tracePt t="51185" x="2203450" y="3390900"/>
          <p14:tracePt t="51191" x="2228850" y="3354388"/>
          <p14:tracePt t="51201" x="2239963" y="3354388"/>
          <p14:tracePt t="51227" x="2252663" y="3341688"/>
          <p14:tracePt t="52987" x="2216150" y="3341688"/>
          <p14:tracePt t="52997" x="2165350" y="3341688"/>
          <p14:tracePt t="53001" x="2116138" y="3354388"/>
          <p14:tracePt t="53011" x="2039938" y="3354388"/>
          <p14:tracePt t="53017" x="1965325" y="3378200"/>
          <p14:tracePt t="53027" x="1903413" y="3378200"/>
          <p14:tracePt t="53037" x="1839913" y="3378200"/>
          <p14:tracePt t="53043" x="1790700" y="3403600"/>
          <p14:tracePt t="53053" x="1752600" y="3403600"/>
          <p14:tracePt t="53059" x="1727200" y="3416300"/>
          <p14:tracePt t="53069" x="1689100" y="3416300"/>
          <p14:tracePt t="53073" x="1689100" y="3429000"/>
          <p14:tracePt t="53083" x="1677988" y="3429000"/>
          <p14:tracePt t="53100" x="1639888" y="3441700"/>
          <p14:tracePt t="53109" x="1565275" y="3467100"/>
          <p14:tracePt t="53113" x="1527175" y="3467100"/>
          <p14:tracePt t="53123" x="1476375" y="3490913"/>
          <p14:tracePt t="53132" x="1439863" y="3503613"/>
          <p14:tracePt t="53139" x="1427163" y="3503613"/>
          <p14:tracePt t="53149" x="1401763" y="3529013"/>
          <p14:tracePt t="53155" x="1376363" y="3529013"/>
          <p14:tracePt t="53166" x="1339850" y="3567113"/>
          <p14:tracePt t="53175" x="1301750" y="3579813"/>
          <p14:tracePt t="53178" x="1289050" y="3590925"/>
          <p14:tracePt t="53189" x="1252538" y="3603625"/>
          <p14:tracePt t="53195" x="1163638" y="3654425"/>
          <p14:tracePt t="53205" x="1027113" y="3741738"/>
          <p14:tracePt t="53215" x="963613" y="3767138"/>
          <p14:tracePt t="53219" x="938213" y="3767138"/>
          <p14:tracePt t="53231" x="914400" y="3767138"/>
          <p14:tracePt t="53397" x="925513" y="3767138"/>
          <p14:tracePt t="53407" x="963613" y="3767138"/>
          <p14:tracePt t="53417" x="976313" y="3754438"/>
          <p14:tracePt t="53421" x="1014413" y="3741738"/>
          <p14:tracePt t="53431" x="1063625" y="3703638"/>
          <p14:tracePt t="53436" x="1139825" y="3629025"/>
          <p14:tracePt t="53448" x="1201738" y="3567113"/>
          <p14:tracePt t="53457" x="1289050" y="3467100"/>
          <p14:tracePt t="53465" x="1401763" y="3341688"/>
          <p14:tracePt t="53473" x="1476375" y="3278188"/>
          <p14:tracePt t="53477" x="1589088" y="3165475"/>
          <p14:tracePt t="53487" x="1701800" y="3041650"/>
          <p14:tracePt t="53498" x="1778000" y="2965450"/>
          <p14:tracePt t="53503" x="1839913" y="2903538"/>
          <p14:tracePt t="53513" x="1903413" y="2840038"/>
          <p14:tracePt t="53516" x="1927225" y="2828925"/>
          <p14:tracePt t="53527" x="1952625" y="2803525"/>
          <p14:tracePt t="53609" x="1965325" y="2790825"/>
          <p14:tracePt t="53725" x="1978025" y="2790825"/>
          <p14:tracePt t="53735" x="1965325" y="2803525"/>
          <p14:tracePt t="53739" x="1927225" y="2852738"/>
          <p14:tracePt t="53749" x="1878013" y="2928938"/>
          <p14:tracePt t="53755" x="1852613" y="2990850"/>
          <p14:tracePt t="53765" x="1814513" y="3054350"/>
          <p14:tracePt t="53775" x="1801813" y="3090863"/>
          <p14:tracePt t="53779" x="1778000" y="3128963"/>
          <p14:tracePt t="53789" x="1765300" y="3190875"/>
          <p14:tracePt t="53795" x="1752600" y="3203575"/>
          <p14:tracePt t="53805" x="1739900" y="3241675"/>
          <p14:tracePt t="53815" x="1727200" y="3254375"/>
          <p14:tracePt t="53821" x="1727200" y="3303588"/>
          <p14:tracePt t="53832" x="1714500" y="3328988"/>
          <p14:tracePt t="53834" x="1701800" y="3341688"/>
          <p14:tracePt t="53845" x="1689100" y="3378200"/>
          <p14:tracePt t="53855" x="1689100" y="3390900"/>
          <p14:tracePt t="53875" x="1689100" y="3416300"/>
          <p14:tracePt t="53885" x="1677988" y="3429000"/>
          <p14:tracePt t="53947" x="1677988" y="3441700"/>
          <p14:tracePt t="54007" x="1677988" y="3454400"/>
          <p14:tracePt t="54011" x="1665288" y="3467100"/>
          <p14:tracePt t="54167" x="1677988" y="3467100"/>
          <p14:tracePt t="54173" x="1714500" y="3467100"/>
          <p14:tracePt t="54253" x="1739900" y="3454400"/>
          <p14:tracePt t="54269" x="1765300" y="3441700"/>
          <p14:tracePt t="54279" x="1790700" y="3416300"/>
          <p14:tracePt t="54293" x="1801813" y="3403600"/>
          <p14:tracePt t="54501" x="1814513" y="3403600"/>
          <p14:tracePt t="54531" x="1827213" y="3403600"/>
          <p14:tracePt t="54541" x="1852613" y="3403600"/>
          <p14:tracePt t="54551" x="1878013" y="3403600"/>
          <p14:tracePt t="54557" x="1903413" y="3403600"/>
          <p14:tracePt t="54567" x="1914525" y="3416300"/>
          <p14:tracePt t="54597" x="1927225" y="3416300"/>
          <p14:tracePt t="54607" x="1939925" y="3416300"/>
          <p14:tracePt t="54611" x="1952625" y="3416300"/>
          <p14:tracePt t="54621" x="1965325" y="3416300"/>
          <p14:tracePt t="54631" x="1965325" y="3429000"/>
          <p14:tracePt t="54636" x="1978025" y="3429000"/>
          <p14:tracePt t="54919" x="2003425" y="3429000"/>
          <p14:tracePt t="54924" x="2052638" y="3429000"/>
          <p14:tracePt t="54935" x="2090738" y="3429000"/>
          <p14:tracePt t="54939" x="2116138" y="3429000"/>
          <p14:tracePt t="54991" x="2139950" y="3429000"/>
          <p14:tracePt t="55015" x="2152650" y="3429000"/>
          <p14:tracePt t="55021" x="2178050" y="3429000"/>
          <p14:tracePt t="55031" x="2190750" y="3429000"/>
          <p14:tracePt t="55041" x="2203450" y="3429000"/>
          <p14:tracePt t="55046" x="2216150" y="3429000"/>
          <p14:tracePt t="55061" x="2228850" y="3429000"/>
          <p14:tracePt t="55071" x="2252663" y="3429000"/>
          <p14:tracePt t="55081" x="2278063" y="3429000"/>
          <p14:tracePt t="55086" x="2290763" y="3429000"/>
          <p14:tracePt t="55114" x="2328863" y="3429000"/>
          <p14:tracePt t="55121" x="2339975" y="3429000"/>
          <p14:tracePt t="55137" x="2352675" y="3429000"/>
          <p14:tracePt t="55151" x="2378075" y="3441700"/>
          <p14:tracePt t="55160" x="2403475" y="3441700"/>
          <p14:tracePt t="55177" x="2416175" y="3441700"/>
          <p14:tracePt t="55181" x="2428875" y="3441700"/>
          <p14:tracePt t="55191" x="2441575" y="3454400"/>
          <p14:tracePt t="55201" x="2452688" y="3454400"/>
          <p14:tracePt t="55207" x="2465388" y="3454400"/>
          <p14:tracePt t="55217" x="2478088" y="3454400"/>
          <p14:tracePt t="55221" x="2516188" y="3454400"/>
          <p14:tracePt t="55231" x="2541588" y="3467100"/>
          <p14:tracePt t="55241" x="2578100" y="3467100"/>
          <p14:tracePt t="55247" x="2603500" y="3467100"/>
          <p14:tracePt t="55256" x="2628900" y="3479800"/>
          <p14:tracePt t="55264" x="2641600" y="3479800"/>
          <p14:tracePt t="55273" x="2654300" y="3479800"/>
          <p14:tracePt t="55283" x="2690813" y="3479800"/>
          <p14:tracePt t="55287" x="2703513" y="3479800"/>
          <p14:tracePt t="55297" x="2716213" y="3479800"/>
          <p14:tracePt t="55303" x="2741613" y="3490913"/>
          <p14:tracePt t="55333" x="2754313" y="3490913"/>
          <p14:tracePt t="55353" x="2778125" y="3490913"/>
          <p14:tracePt t="55469" x="2790825" y="3503613"/>
          <p14:tracePt t="55711" x="2816225" y="3503613"/>
          <p14:tracePt t="55721" x="2854325" y="3503613"/>
          <p14:tracePt t="55727" x="2903538" y="3490913"/>
          <p14:tracePt t="55740" x="2916238" y="3479800"/>
          <p14:tracePt t="55761" x="2941638" y="3479800"/>
          <p14:tracePt t="55767" x="2941638" y="3467100"/>
          <p14:tracePt t="55777" x="2967038" y="3454400"/>
          <p14:tracePt t="55781" x="2967038" y="3441700"/>
          <p14:tracePt t="55793" x="2979738" y="3441700"/>
          <p14:tracePt t="55803" x="2979738" y="3429000"/>
          <p14:tracePt t="55857" x="3003550" y="3403600"/>
          <p14:tracePt t="55877" x="3016250" y="3390900"/>
          <p14:tracePt t="55883" x="3028950" y="3378200"/>
          <p14:tracePt t="55893" x="3054350" y="3341688"/>
          <p14:tracePt t="55897" x="3067050" y="3316288"/>
          <p14:tracePt t="55909" x="3092450" y="3303588"/>
          <p14:tracePt t="55919" x="3116263" y="3278188"/>
          <p14:tracePt t="55923" x="3116263" y="3254375"/>
          <p14:tracePt t="55933" x="3128963" y="3241675"/>
          <p14:tracePt t="55939" x="3141663" y="3228975"/>
          <p14:tracePt t="55949" x="3154363" y="3203575"/>
          <p14:tracePt t="55959" x="3167063" y="3178175"/>
          <p14:tracePt t="55963" x="3167063" y="3165475"/>
          <p14:tracePt t="55980" x="3179763" y="3154363"/>
          <p14:tracePt t="56009" x="3179763" y="3141663"/>
          <p14:tracePt t="56025" x="3179763" y="3128963"/>
          <p14:tracePt t="56035" x="3179763" y="3116263"/>
          <p14:tracePt t="56039" x="3167063" y="3103563"/>
          <p14:tracePt t="56049" x="3154363" y="3078163"/>
          <p14:tracePt t="56055" x="3116263" y="3041650"/>
          <p14:tracePt t="56065" x="3092450" y="3003550"/>
          <p14:tracePt t="56075" x="3079750" y="2965450"/>
          <p14:tracePt t="56080" x="3067050" y="2928938"/>
          <p14:tracePt t="56089" x="3041650" y="2890838"/>
          <p14:tracePt t="56095" x="3016250" y="2852738"/>
          <p14:tracePt t="56113" x="3003550" y="2790825"/>
          <p14:tracePt t="56114" x="2992438" y="2752725"/>
          <p14:tracePt t="56119" x="2967038" y="2740025"/>
          <p14:tracePt t="56140" x="2967038" y="2728913"/>
          <p14:tracePt t="56190" x="2954338" y="2716213"/>
          <p14:tracePt t="56211" x="2928938" y="2716213"/>
          <p14:tracePt t="56247" x="2916238" y="2716213"/>
          <p14:tracePt t="56261" x="2903538" y="2716213"/>
          <p14:tracePt t="56271" x="2890838" y="2716213"/>
          <p14:tracePt t="56281" x="2879725" y="2716213"/>
          <p14:tracePt t="56287" x="2867025" y="2703513"/>
          <p14:tracePt t="56296" x="2854325" y="2703513"/>
          <p14:tracePt t="56301" x="2841625" y="2703513"/>
          <p14:tracePt t="56311" x="2816225" y="2703513"/>
          <p14:tracePt t="56337" x="2803525" y="2690813"/>
          <p14:tracePt t="56363" x="2790825" y="2690813"/>
          <p14:tracePt t="56367" x="2767013" y="2690813"/>
          <p14:tracePt t="56377" x="2754313" y="2690813"/>
          <p14:tracePt t="56383" x="2741613" y="2690813"/>
          <p14:tracePt t="56403" x="2728913" y="2690813"/>
          <p14:tracePt t="56407" x="2728913" y="2703513"/>
          <p14:tracePt t="56427" x="2703513" y="2703513"/>
          <p14:tracePt t="56437" x="2690813" y="2716213"/>
          <p14:tracePt t="56442" x="2678113" y="2728913"/>
          <p14:tracePt t="56453" x="2667000" y="2728913"/>
          <p14:tracePt t="56456" x="2667000" y="2740025"/>
          <p14:tracePt t="56466" x="2641600" y="2740025"/>
          <p14:tracePt t="56478" x="2628900" y="2765425"/>
          <p14:tracePt t="56483" x="2603500" y="2765425"/>
          <p14:tracePt t="56493" x="2603500" y="2778125"/>
          <p14:tracePt t="56497" x="2590800" y="2790825"/>
          <p14:tracePt t="56518" x="2578100" y="2790825"/>
          <p14:tracePt t="56523" x="2578100" y="2803525"/>
          <p14:tracePt t="56533" x="2565400" y="2816225"/>
          <p14:tracePt t="56539" x="2554288" y="2828925"/>
          <p14:tracePt t="56549" x="2528888" y="2852738"/>
          <p14:tracePt t="56559" x="2516188" y="2878138"/>
          <p14:tracePt t="56563" x="2503488" y="2890838"/>
          <p14:tracePt t="56573" x="2490788" y="2928938"/>
          <p14:tracePt t="56579" x="2478088" y="2952750"/>
          <p14:tracePt t="56588" x="2465388" y="3003550"/>
          <p14:tracePt t="56599" x="2441575" y="3065463"/>
          <p14:tracePt t="56605" x="2428875" y="3128963"/>
          <p14:tracePt t="56615" x="2428875" y="3165475"/>
          <p14:tracePt t="56619" x="2428875" y="3203575"/>
          <p14:tracePt t="56629" x="2428875" y="3241675"/>
          <p14:tracePt t="56639" x="2416175" y="3267075"/>
          <p14:tracePt t="56645" x="2416175" y="3303588"/>
          <p14:tracePt t="56655" x="2416175" y="3328988"/>
          <p14:tracePt t="56659" x="2416175" y="3378200"/>
          <p14:tracePt t="56669" x="2428875" y="3403600"/>
          <p14:tracePt t="56679" x="2452688" y="3429000"/>
          <p14:tracePt t="56685" x="2465388" y="3454400"/>
          <p14:tracePt t="56696" x="2490788" y="3490913"/>
          <p14:tracePt t="56699" x="2503488" y="3503613"/>
          <p14:tracePt t="56709" x="2516188" y="3516313"/>
          <p14:tracePt t="56745" x="2528888" y="3516313"/>
          <p14:tracePt t="56770" x="2541588" y="3516313"/>
          <p14:tracePt t="56781" x="2554288" y="3516313"/>
          <p14:tracePt t="56785" x="2590800" y="3503613"/>
          <p14:tracePt t="56795" x="2616200" y="3479800"/>
          <p14:tracePt t="56801" x="2641600" y="3454400"/>
          <p14:tracePt t="56811" x="2678113" y="3441700"/>
          <p14:tracePt t="56821" x="2703513" y="3403600"/>
          <p14:tracePt t="56825" x="2728913" y="3378200"/>
          <p14:tracePt t="56841" x="2754313" y="3354388"/>
          <p14:tracePt t="56851" x="2778125" y="3303588"/>
          <p14:tracePt t="56867" x="2803525" y="3278188"/>
          <p14:tracePt t="56877" x="2803525" y="3254375"/>
          <p14:tracePt t="56901" x="2803525" y="3241675"/>
          <p14:tracePt t="56947" x="2803525" y="3228975"/>
          <p14:tracePt t="56963" x="2803525" y="3216275"/>
          <p14:tracePt t="56973" x="2803525" y="3203575"/>
          <p14:tracePt t="56977" x="2803525" y="3178175"/>
          <p14:tracePt t="56987" x="2803525" y="3165475"/>
          <p14:tracePt t="56997" x="2803525" y="3154363"/>
          <p14:tracePt t="57003" x="2803525" y="3141663"/>
          <p14:tracePt t="57093" x="2790825" y="3141663"/>
          <p14:tracePt t="57118" x="2767013" y="3141663"/>
          <p14:tracePt t="57133" x="2754313" y="3141663"/>
          <p14:tracePt t="57143" x="2741613" y="3141663"/>
          <p14:tracePt t="57149" x="2716213" y="3141663"/>
          <p14:tracePt t="57159" x="2703513" y="3141663"/>
          <p14:tracePt t="57172" x="2690813" y="3154363"/>
          <p14:tracePt t="57183" x="2678113" y="3165475"/>
          <p14:tracePt t="57189" x="2667000" y="3190875"/>
          <p14:tracePt t="57198" x="2641600" y="3190875"/>
          <p14:tracePt t="57215" x="2628900" y="3216275"/>
          <p14:tracePt t="57225" x="2603500" y="3228975"/>
          <p14:tracePt t="57229" x="2590800" y="3254375"/>
          <p14:tracePt t="57239" x="2554288" y="3316288"/>
          <p14:tracePt t="57249" x="2528888" y="3341688"/>
          <p14:tracePt t="57255" x="2528888" y="3354388"/>
          <p14:tracePt t="57265" x="2516188" y="3354388"/>
          <p14:tracePt t="57269" x="2516188" y="3378200"/>
          <p14:tracePt t="57279" x="2503488" y="3403600"/>
          <p14:tracePt t="58687" x="2503488" y="3416300"/>
          <p14:tracePt t="58792" x="2490788" y="3429000"/>
          <p14:tracePt t="58823" x="2465388" y="3429000"/>
          <p14:tracePt t="58829" x="2428875" y="3441700"/>
          <p14:tracePt t="58839" x="2352675" y="3441700"/>
          <p14:tracePt t="58843" x="2328863" y="3441700"/>
          <p14:tracePt t="58853" x="2265363" y="3441700"/>
          <p14:tracePt t="58863" x="2190750" y="3467100"/>
          <p14:tracePt t="58869" x="2027238" y="3503613"/>
          <p14:tracePt t="58879" x="1878013" y="3541713"/>
          <p14:tracePt t="58883" x="1778000" y="3554413"/>
          <p14:tracePt t="58893" x="1714500" y="3554413"/>
          <p14:tracePt t="58903" x="1665288" y="3579813"/>
          <p14:tracePt t="58908" x="1627188" y="3579813"/>
          <p14:tracePt t="58919" x="1577975" y="3590925"/>
          <p14:tracePt t="58926" x="1552575" y="3590925"/>
          <p14:tracePt t="58935" x="1501775" y="3603625"/>
          <p14:tracePt t="58945" x="1476375" y="3603625"/>
          <p14:tracePt t="58949" x="1452563" y="3603625"/>
          <p14:tracePt t="62101" x="1489075" y="3590925"/>
          <p14:tracePt t="62111" x="1539875" y="3554413"/>
          <p14:tracePt t="62117" x="1589088" y="3529013"/>
          <p14:tracePt t="62127" x="1614488" y="3516313"/>
          <p14:tracePt t="62130" x="1652588" y="3490913"/>
          <p14:tracePt t="62143" x="1677988" y="3490913"/>
          <p14:tracePt t="62501" x="1701800" y="3490913"/>
          <p14:tracePt t="62511" x="1765300" y="3490913"/>
          <p14:tracePt t="62515" x="1827213" y="3490913"/>
          <p14:tracePt t="62525" x="1865313" y="3490913"/>
          <p14:tracePt t="62531" x="1878013" y="3490913"/>
          <p14:tracePt t="62541" x="1890713" y="3490913"/>
          <p14:tracePt t="66973" x="1903413" y="3490913"/>
          <p14:tracePt t="66989" x="1903413" y="3503613"/>
          <p14:tracePt t="66998" x="1890713" y="3516313"/>
          <p14:tracePt t="68371" x="1878013" y="3516313"/>
          <p14:tracePt t="68374" x="1878013" y="3529013"/>
          <p14:tracePt t="68387" x="1878013" y="3541713"/>
          <p14:tracePt t="68390" x="1852613" y="3567113"/>
          <p14:tracePt t="68401" x="1790700" y="3616325"/>
          <p14:tracePt t="68411" x="1727200" y="3654425"/>
          <p14:tracePt t="68415" x="1701800" y="3679825"/>
          <p14:tracePt t="68424" x="1689100" y="3692525"/>
          <p14:tracePt t="68441" x="1665288" y="3692525"/>
          <p14:tracePt t="68455" x="1652588" y="3703638"/>
          <p14:tracePt t="68502" x="1639888" y="3716338"/>
          <p14:tracePt t="68602" x="1614488" y="3716338"/>
          <p14:tracePt t="69827" x="1614488" y="3729038"/>
          <p14:tracePt t="69836" x="1627188" y="3741738"/>
          <p14:tracePt t="69847" x="1639888" y="3741738"/>
          <p14:tracePt t="69853" x="1652588" y="3741738"/>
          <p14:tracePt t="69863" x="1701800" y="3741738"/>
          <p14:tracePt t="69867" x="1727200" y="3741738"/>
          <p14:tracePt t="69879" x="1765300" y="3741738"/>
          <p14:tracePt t="69889" x="1827213" y="3741738"/>
          <p14:tracePt t="69892" x="1878013" y="3741738"/>
          <p14:tracePt t="69903" x="1914525" y="3741738"/>
          <p14:tracePt t="69909" x="1965325" y="3741738"/>
          <p14:tracePt t="69918" x="2003425" y="3741738"/>
          <p14:tracePt t="69929" x="2078038" y="3703638"/>
          <p14:tracePt t="69933" x="2152650" y="3679825"/>
          <p14:tracePt t="69943" x="2203450" y="3667125"/>
          <p14:tracePt t="69949" x="2228850" y="3654425"/>
          <p14:tracePt t="69958" x="2239963" y="3654425"/>
          <p14:tracePt t="71537" x="2252663" y="3641725"/>
          <p14:tracePt t="71547" x="2278063" y="3629025"/>
          <p14:tracePt t="71552" x="2290763" y="3590925"/>
          <p14:tracePt t="71563" x="2303463" y="3579813"/>
          <p14:tracePt t="71569" x="2328863" y="3541713"/>
          <p14:tracePt t="71579" x="2352675" y="3516313"/>
          <p14:tracePt t="71589" x="2390775" y="3479800"/>
          <p14:tracePt t="71592" x="2390775" y="3441700"/>
          <p14:tracePt t="71602" x="2403475" y="3429000"/>
          <p14:tracePt t="71609" x="2416175" y="3416300"/>
          <p14:tracePt t="71817" x="2416175" y="3403600"/>
          <p14:tracePt t="71827" x="2378075" y="3341688"/>
          <p14:tracePt t="71837" x="2328863" y="3228975"/>
          <p14:tracePt t="71841" x="2252663" y="3103563"/>
          <p14:tracePt t="71851" x="2203450" y="3003550"/>
          <p14:tracePt t="71857" x="2139950" y="2865438"/>
          <p14:tracePt t="71867" x="2103438" y="2765425"/>
          <p14:tracePt t="71876" x="2039938" y="2665413"/>
          <p14:tracePt t="71881" x="2003425" y="2540000"/>
          <p14:tracePt t="71891" x="1978025" y="2490788"/>
          <p14:tracePt t="71897" x="1965325" y="2414588"/>
          <p14:tracePt t="71907" x="1965325" y="2403475"/>
          <p14:tracePt t="71917" x="1952625" y="2378075"/>
          <p14:tracePt t="71921" x="1952625" y="2339975"/>
          <p14:tracePt t="71931" x="1939925" y="2290763"/>
          <p14:tracePt t="71936" x="1939925" y="2252663"/>
          <p14:tracePt t="71947" x="1914525" y="2152650"/>
          <p14:tracePt t="71957" x="1914525" y="2052638"/>
          <p14:tracePt t="71960" x="1914525" y="1952625"/>
          <p14:tracePt t="71970" x="1914525" y="1852613"/>
          <p14:tracePt t="71977" x="1914525" y="1765300"/>
          <p14:tracePt t="71987" x="1914525" y="1652588"/>
          <p14:tracePt t="71998" x="1914525" y="1552575"/>
          <p14:tracePt t="72002" x="1914525" y="1463675"/>
          <p14:tracePt t="72013" x="1914525" y="1401763"/>
          <p14:tracePt t="72017" x="1914525" y="1301750"/>
          <p14:tracePt t="72027" x="1914525" y="1263650"/>
          <p14:tracePt t="72037" x="1914525" y="1227138"/>
          <p14:tracePt t="72043" x="1914525" y="1189038"/>
          <p14:tracePt t="72053" x="1914525" y="1150938"/>
          <p14:tracePt t="72057" x="1939925" y="1101725"/>
          <p14:tracePt t="72069" x="1939925" y="1063625"/>
          <p14:tracePt t="72079" x="1965325" y="1001713"/>
          <p14:tracePt t="72083" x="1965325" y="989013"/>
          <p14:tracePt t="72234" x="1978025" y="989013"/>
          <p14:tracePt t="72282" x="1978025" y="1063625"/>
          <p14:tracePt t="72289" x="2014538" y="1163638"/>
          <p14:tracePt t="72298" x="2039938" y="1263650"/>
          <p14:tracePt t="72304" x="2052638" y="1389063"/>
          <p14:tracePt t="72314" x="2065338" y="1552575"/>
          <p14:tracePt t="72325" x="2090738" y="1701800"/>
          <p14:tracePt t="72329" x="2103438" y="1852613"/>
          <p14:tracePt t="72338" x="2139950" y="2065338"/>
          <p14:tracePt t="72345" x="2139950" y="2278063"/>
          <p14:tracePt t="72355" x="2152650" y="2490788"/>
          <p14:tracePt t="72364" x="2165350" y="2678113"/>
          <p14:tracePt t="72369" x="2165350" y="2803525"/>
          <p14:tracePt t="72381" x="2178050" y="2978150"/>
          <p14:tracePt t="72385" x="2216150" y="3103563"/>
          <p14:tracePt t="72395" x="2228850" y="3241675"/>
          <p14:tracePt t="72405" x="2252663" y="3367088"/>
          <p14:tracePt t="72411" x="2265363" y="3479800"/>
          <p14:tracePt t="72421" x="2303463" y="3603625"/>
          <p14:tracePt t="72424" x="2328863" y="3716338"/>
          <p14:tracePt t="72435" x="2378075" y="3792538"/>
          <p14:tracePt t="72445" x="2403475" y="3854450"/>
          <p14:tracePt t="72451" x="2416175" y="3867150"/>
          <p14:tracePt t="72461" x="2441575" y="3905250"/>
          <p14:tracePt t="72465" x="2452688" y="3929063"/>
          <p14:tracePt t="72515" x="2465388" y="3929063"/>
          <p14:tracePt t="72531" x="2478088" y="3929063"/>
          <p14:tracePt t="72637" x="2490788" y="3929063"/>
          <p14:tracePt t="72642" x="2503488" y="3929063"/>
          <p14:tracePt t="72652" x="2503488" y="3916363"/>
          <p14:tracePt t="72658" x="2516188" y="3905250"/>
          <p14:tracePt t="72669" x="2528888" y="3892550"/>
          <p14:tracePt t="72677" x="2541588" y="3892550"/>
          <p14:tracePt t="72683" x="2554288" y="3867150"/>
          <p14:tracePt t="72693" x="2578100" y="3841750"/>
          <p14:tracePt t="72697" x="2590800" y="3829050"/>
          <p14:tracePt t="72707" x="2603500" y="3816350"/>
          <p14:tracePt t="72717" x="2616200" y="3816350"/>
          <p14:tracePt t="72723" x="2641600" y="3792538"/>
          <p14:tracePt t="72733" x="2654300" y="3754438"/>
          <p14:tracePt t="72738" x="2678113" y="3729038"/>
          <p14:tracePt t="72749" x="2678113" y="3716338"/>
          <p14:tracePt t="72759" x="2716213" y="3679825"/>
          <p14:tracePt t="72764" x="2728913" y="3654425"/>
          <p14:tracePt t="72773" x="2767013" y="3616325"/>
          <p14:tracePt t="72779" x="2778125" y="3590925"/>
          <p14:tracePt t="72789" x="2828925" y="3541713"/>
          <p14:tracePt t="72799" x="2841625" y="3503613"/>
          <p14:tracePt t="72803" x="2867025" y="3490913"/>
          <p14:tracePt t="72814" x="2890838" y="3441700"/>
          <p14:tracePt t="72819" x="2903538" y="3441700"/>
          <p14:tracePt t="72829" x="2903538" y="3429000"/>
          <p14:tracePt t="72845" x="2916238" y="3403600"/>
          <p14:tracePt t="72859" x="2928938" y="3378200"/>
          <p14:tracePt t="72879" x="2928938" y="3367088"/>
          <p14:tracePt t="72884" x="2928938" y="3354388"/>
          <p14:tracePt t="72896" x="2928938" y="3341688"/>
          <p14:tracePt t="72899" x="2928938" y="3328988"/>
          <p14:tracePt t="72909" x="2928938" y="3303588"/>
          <p14:tracePt t="72919" x="2928938" y="3290888"/>
          <p14:tracePt t="72965" x="2928938" y="3267075"/>
          <p14:tracePt t="72989" x="2928938" y="3254375"/>
          <p14:tracePt t="73001" x="2916238" y="3241675"/>
          <p14:tracePt t="73005" x="2903538" y="3228975"/>
          <p14:tracePt t="73015" x="2890838" y="3203575"/>
          <p14:tracePt t="73031" x="2867025" y="3190875"/>
          <p14:tracePt t="73041" x="2867025" y="3178175"/>
          <p14:tracePt t="73045" x="2841625" y="3154363"/>
          <p14:tracePt t="73066" x="2828925" y="3128963"/>
          <p14:tracePt t="73071" x="2816225" y="3128963"/>
          <p14:tracePt t="73081" x="2803525" y="3116263"/>
          <p14:tracePt t="73087" x="2778125" y="3116263"/>
          <p14:tracePt t="73100" x="2754313" y="3090863"/>
          <p14:tracePt t="73187" x="2741613" y="3090863"/>
          <p14:tracePt t="73207" x="2728913" y="3090863"/>
          <p14:tracePt t="73252" x="2716213" y="3090863"/>
          <p14:tracePt t="73263" x="2690813" y="3090863"/>
          <p14:tracePt t="73268" x="2654300" y="3090863"/>
          <p14:tracePt t="73289" x="2628900" y="3090863"/>
          <p14:tracePt t="73303" x="2616200" y="3090863"/>
          <p14:tracePt t="73429" x="2603500" y="3090863"/>
          <p14:tracePt t="73444" x="2603500" y="3103563"/>
          <p14:tracePt t="73449" x="2616200" y="3128963"/>
          <p14:tracePt t="73459" x="2654300" y="3165475"/>
          <p14:tracePt t="73468" x="2654300" y="3178175"/>
          <p14:tracePt t="73474" x="2654300" y="3190875"/>
          <p14:tracePt t="73485" x="2667000" y="3203575"/>
          <p14:tracePt t="73545" x="2678113" y="3203575"/>
          <p14:tracePt t="73561" x="2690813" y="3203575"/>
          <p14:tracePt t="73577" x="2703513" y="3190875"/>
          <p14:tracePt t="73587" x="2716213" y="3165475"/>
          <p14:tracePt t="73596" x="2728913" y="3141663"/>
          <p14:tracePt t="73600" x="2754313" y="3116263"/>
          <p14:tracePt t="73611" x="2754313" y="3065463"/>
          <p14:tracePt t="73617" x="2754313" y="3041650"/>
          <p14:tracePt t="73626" x="2754313" y="3003550"/>
          <p14:tracePt t="73637" x="2754313" y="2978150"/>
          <p14:tracePt t="73641" x="2754313" y="2928938"/>
          <p14:tracePt t="73651" x="2754313" y="2890838"/>
          <p14:tracePt t="73656" x="2754313" y="2865438"/>
          <p14:tracePt t="73667" x="2754313" y="2840038"/>
          <p14:tracePt t="73677" x="2754313" y="2828925"/>
          <p14:tracePt t="73683" x="2741613" y="2803525"/>
          <p14:tracePt t="73696" x="2728913" y="2778125"/>
          <p14:tracePt t="73700" x="2703513" y="2778125"/>
          <p14:tracePt t="73707" x="2654300" y="2752725"/>
          <p14:tracePt t="73717" x="2616200" y="2752725"/>
          <p14:tracePt t="73721" x="2554288" y="2740025"/>
          <p14:tracePt t="73731" x="2503488" y="2740025"/>
          <p14:tracePt t="73741" x="2428875" y="2740025"/>
          <p14:tracePt t="73747" x="2390775" y="2740025"/>
          <p14:tracePt t="73757" x="2365375" y="2740025"/>
          <p14:tracePt t="73761" x="2339975" y="2752725"/>
          <p14:tracePt t="73771" x="2290763" y="2765425"/>
          <p14:tracePt t="73781" x="2252663" y="2778125"/>
          <p14:tracePt t="73787" x="2190750" y="2816225"/>
          <p14:tracePt t="73796" x="2127250" y="2840038"/>
          <p14:tracePt t="73803" x="2090738" y="2840038"/>
          <p14:tracePt t="73813" x="2065338" y="2878138"/>
          <p14:tracePt t="73823" x="2003425" y="2903538"/>
          <p14:tracePt t="73827" x="2003425" y="2928938"/>
          <p14:tracePt t="73836" x="1965325" y="2952750"/>
          <p14:tracePt t="73843" x="1965325" y="2965450"/>
          <p14:tracePt t="73853" x="1952625" y="2978150"/>
          <p14:tracePt t="73863" x="1939925" y="2990850"/>
          <p14:tracePt t="73877" x="1927225" y="3003550"/>
          <p14:tracePt t="73883" x="1927225" y="3028950"/>
          <p14:tracePt t="73893" x="1927225" y="3054350"/>
          <p14:tracePt t="73903" x="1914525" y="3065463"/>
          <p14:tracePt t="73908" x="1914525" y="3078163"/>
          <p14:tracePt t="73919" x="1914525" y="3103563"/>
          <p14:tracePt t="73923" x="1914525" y="3154363"/>
          <p14:tracePt t="73933" x="1914525" y="3190875"/>
          <p14:tracePt t="73943" x="1914525" y="3254375"/>
          <p14:tracePt t="73949" x="1914525" y="3316288"/>
          <p14:tracePt t="73959" x="1914525" y="3341688"/>
          <p14:tracePt t="73963" x="1914525" y="3367088"/>
          <p14:tracePt t="73999" x="1914525" y="3378200"/>
          <p14:tracePt t="74041" x="1927225" y="3378200"/>
          <p14:tracePt t="74055" x="1939925" y="3378200"/>
          <p14:tracePt t="74075" x="1952625" y="3378200"/>
          <p14:tracePt t="74091" x="1965325" y="3378200"/>
          <p14:tracePt t="74095" x="1978025" y="3367088"/>
          <p14:tracePt t="74110" x="1978025" y="3341688"/>
          <p14:tracePt t="74114" x="2003425" y="3328988"/>
          <p14:tracePt t="74119" x="2003425" y="3303588"/>
          <p14:tracePt t="74129" x="2014538" y="3278188"/>
          <p14:tracePt t="74139" x="2027238" y="3267075"/>
          <p14:tracePt t="74155" x="2027238" y="3228975"/>
          <p14:tracePt t="74175" x="2027238" y="3216275"/>
          <p14:tracePt t="74367" x="2027238" y="3228975"/>
          <p14:tracePt t="74383" x="2027238" y="3254375"/>
          <p14:tracePt t="74392" x="2027238" y="3267075"/>
          <p14:tracePt t="74396" x="2027238" y="3278188"/>
          <p14:tracePt t="74407" x="2052638" y="3303588"/>
          <p14:tracePt t="74416" x="2052638" y="3316288"/>
          <p14:tracePt t="74423" x="2078038" y="3328988"/>
          <p14:tracePt t="74447" x="2090738" y="3341688"/>
          <p14:tracePt t="74519" x="2103438" y="3341688"/>
          <p14:tracePt t="74529" x="2127250" y="3328988"/>
          <p14:tracePt t="74628" x="2127250" y="3316288"/>
          <p14:tracePt t="74725" x="2116138" y="3316288"/>
          <p14:tracePt t="74745" x="2116138" y="3328988"/>
          <p14:tracePt t="74755" x="2116138" y="3341688"/>
          <p14:tracePt t="74762" x="2103438" y="3367088"/>
          <p14:tracePt t="74771" x="2090738" y="3403600"/>
          <p14:tracePt t="74781" x="2090738" y="3441700"/>
          <p14:tracePt t="74795" x="2090738" y="3454400"/>
          <p14:tracePt t="74800" x="2090738" y="3479800"/>
          <p14:tracePt t="74811" x="2090738" y="3490913"/>
          <p14:tracePt t="74824" x="2090738" y="3503613"/>
          <p14:tracePt t="74847" x="2090738" y="3516313"/>
          <p14:tracePt t="74901" x="2116138" y="3516313"/>
          <p14:tracePt t="74907" x="2127250" y="3454400"/>
          <p14:tracePt t="74917" x="2127250" y="3416300"/>
          <p14:tracePt t="74921" x="2139950" y="3390900"/>
          <p14:tracePt t="74953" x="2139950" y="3367088"/>
          <p14:tracePt t="75185" x="2152650" y="3390900"/>
          <p14:tracePt t="75195" x="2152650" y="3403600"/>
          <p14:tracePt t="75199" x="2165350" y="3416300"/>
          <p14:tracePt t="75209" x="2203450" y="3429000"/>
          <p14:tracePt t="75219" x="2252663" y="3479800"/>
          <p14:tracePt t="75225" x="2316163" y="3503613"/>
          <p14:tracePt t="75235" x="2390775" y="3554413"/>
          <p14:tracePt t="75239" x="2441575" y="3567113"/>
          <p14:tracePt t="75249" x="2490788" y="3603625"/>
          <p14:tracePt t="75259" x="2565400" y="3641725"/>
          <p14:tracePt t="75265" x="2628900" y="3654425"/>
          <p14:tracePt t="75275" x="2703513" y="3679825"/>
          <p14:tracePt t="75281" x="2790825" y="3703638"/>
          <p14:tracePt t="75291" x="2879725" y="3741738"/>
          <p14:tracePt t="75301" x="2954338" y="3779838"/>
          <p14:tracePt t="75305" x="3028950" y="3792538"/>
          <p14:tracePt t="75315" x="3067050" y="3803650"/>
          <p14:tracePt t="75321" x="3128963" y="3816350"/>
          <p14:tracePt t="75331" x="3192463" y="3854450"/>
          <p14:tracePt t="75341" x="3267075" y="3854450"/>
          <p14:tracePt t="75345" x="3305175" y="3879850"/>
          <p14:tracePt t="75355" x="3328988" y="3879850"/>
          <p14:tracePt t="75361" x="3341688" y="3879850"/>
          <p14:tracePt t="75370" x="3367088" y="3892550"/>
          <p14:tracePt t="75734" x="3354388" y="3879850"/>
          <p14:tracePt t="75745" x="3341688" y="3879850"/>
          <p14:tracePt t="75759" x="3341688" y="3803650"/>
          <p14:tracePt t="75765" x="3328988" y="3729038"/>
          <p14:tracePt t="75774" x="3317875" y="3603625"/>
          <p14:tracePt t="75785" x="3317875" y="3490913"/>
          <p14:tracePt t="75789" x="3279775" y="3454400"/>
          <p14:tracePt t="76143" x="3279775" y="3441700"/>
          <p14:tracePt t="76243" x="3267075" y="3441700"/>
          <p14:tracePt t="76259" x="3254375" y="3441700"/>
          <p14:tracePt t="76269" x="3241675" y="3441700"/>
          <p14:tracePt t="76273" x="3241675" y="3429000"/>
          <p14:tracePt t="76283" x="3228975" y="3416300"/>
          <p14:tracePt t="76293" x="3216275" y="3416300"/>
          <p14:tracePt t="76298" x="3179763" y="3378200"/>
          <p14:tracePt t="76310" x="3128963" y="3367088"/>
          <p14:tracePt t="76312" x="3103563" y="3354388"/>
          <p14:tracePt t="76323" x="3041650" y="3328988"/>
          <p14:tracePt t="76333" x="3016250" y="3316288"/>
          <p14:tracePt t="76338" x="2967038" y="3303588"/>
          <p14:tracePt t="76349" x="2941638" y="3290888"/>
          <p14:tracePt t="76355" x="2916238" y="3278188"/>
          <p14:tracePt t="76365" x="2879725" y="3267075"/>
          <p14:tracePt t="76376" x="2816225" y="3241675"/>
          <p14:tracePt t="76378" x="2754313" y="3241675"/>
          <p14:tracePt t="76389" x="2690813" y="3241675"/>
          <p14:tracePt t="76395" x="2628900" y="3241675"/>
          <p14:tracePt t="76415" x="2603500" y="3241675"/>
          <p14:tracePt t="76419" x="2590800" y="3241675"/>
          <p14:tracePt t="76431" x="2578100" y="3241675"/>
          <p14:tracePt t="76475" x="2565400" y="3241675"/>
          <p14:tracePt t="76561" x="2554288" y="3241675"/>
          <p14:tracePt t="76575" x="2554288" y="3254375"/>
          <p14:tracePt t="76585" x="2554288" y="3267075"/>
          <p14:tracePt t="76607" x="2554288" y="3278188"/>
          <p14:tracePt t="76621" x="2554288" y="3290888"/>
          <p14:tracePt t="76631" x="2554288" y="3316288"/>
          <p14:tracePt t="76641" x="2554288" y="3341688"/>
          <p14:tracePt t="76647" x="2554288" y="3354388"/>
          <p14:tracePt t="76657" x="2565400" y="3378200"/>
          <p14:tracePt t="76681" x="2590800" y="3390900"/>
          <p14:tracePt t="76687" x="2603500" y="3403600"/>
          <p14:tracePt t="76713" x="2616200" y="3403600"/>
          <p14:tracePt t="76723" x="2628900" y="3403600"/>
          <p14:tracePt t="76737" x="2641600" y="3403600"/>
          <p14:tracePt t="76743" x="2654300" y="3403600"/>
          <p14:tracePt t="76752" x="2667000" y="3416300"/>
          <p14:tracePt t="76767" x="2678113" y="3416300"/>
          <p14:tracePt t="77710" x="2690813" y="3416300"/>
          <p14:tracePt t="77717" x="2716213" y="3403600"/>
          <p14:tracePt t="77727" x="2741613" y="3390900"/>
          <p14:tracePt t="77737" x="2767013" y="3367088"/>
          <p14:tracePt t="77741" x="2778125" y="3354388"/>
          <p14:tracePt t="77751" x="2816225" y="3316288"/>
          <p14:tracePt t="77758" x="2854325" y="3278188"/>
          <p14:tracePt t="77767" x="2890838" y="3241675"/>
          <p14:tracePt t="77777" x="2916238" y="3216275"/>
          <p14:tracePt t="77781" x="2928938" y="3203575"/>
          <p14:tracePt t="77791" x="2941638" y="3178175"/>
          <p14:tracePt t="77797" x="2954338" y="3178175"/>
          <p14:tracePt t="77808" x="2954338" y="3154363"/>
          <p14:tracePt t="77853" x="2967038" y="3141663"/>
          <p14:tracePt t="78059" x="2954338" y="3141663"/>
          <p14:tracePt t="78069" x="2941638" y="3141663"/>
          <p14:tracePt t="78075" x="2928938" y="3141663"/>
          <p14:tracePt t="78085" x="2903538" y="3141663"/>
          <p14:tracePt t="78094" x="2879725" y="3154363"/>
          <p14:tracePt t="78098" x="2867025" y="3165475"/>
          <p14:tracePt t="78109" x="2841625" y="3178175"/>
          <p14:tracePt t="78114" x="2828925" y="3203575"/>
          <p14:tracePt t="78126" x="2816225" y="3203575"/>
          <p14:tracePt t="78135" x="2803525" y="3228975"/>
          <p14:tracePt t="78139" x="2790825" y="3241675"/>
          <p14:tracePt t="78151" x="2778125" y="3267075"/>
          <p14:tracePt t="78155" x="2767013" y="3303588"/>
          <p14:tracePt t="78165" x="2754313" y="3341688"/>
          <p14:tracePt t="78176" x="2754313" y="3354388"/>
          <p14:tracePt t="78180" x="2754313" y="3378200"/>
          <p14:tracePt t="78191" x="2754313" y="3390900"/>
          <p14:tracePt t="78195" x="2754313" y="3403600"/>
          <p14:tracePt t="78205" x="2741613" y="3429000"/>
          <p14:tracePt t="78215" x="2741613" y="3454400"/>
          <p14:tracePt t="78221" x="2741613" y="3479800"/>
          <p14:tracePt t="78231" x="2741613" y="3503613"/>
          <p14:tracePt t="78275" x="2741613" y="3516313"/>
          <p14:tracePt t="78285" x="2741613" y="3529013"/>
          <p14:tracePt t="78317" x="2754313" y="3529013"/>
          <p14:tracePt t="79434" x="2778125" y="3529013"/>
          <p14:tracePt t="79441" x="2803525" y="3529013"/>
          <p14:tracePt t="79455" x="2828925" y="3529013"/>
          <p14:tracePt t="79551" x="2841625" y="3529013"/>
          <p14:tracePt t="79603" x="2854325" y="3529013"/>
          <p14:tracePt t="79783" x="2867025" y="3529013"/>
          <p14:tracePt t="79815" x="2879725" y="3529013"/>
          <p14:tracePt t="79835" x="2879725" y="3541713"/>
          <p14:tracePt t="79838" x="2890838" y="3554413"/>
          <p14:tracePt t="79884" x="2903538" y="3554413"/>
          <p14:tracePt t="79921" x="2916238" y="3554413"/>
          <p14:tracePt t="79941" x="2928938" y="3554413"/>
          <p14:tracePt t="79970" x="2941638" y="3567113"/>
          <p14:tracePt t="80010" x="2954338" y="3567113"/>
          <p14:tracePt t="80040" x="2954338" y="3579813"/>
          <p14:tracePt t="80107" x="2979738" y="3579813"/>
          <p14:tracePt t="81959" x="2992438" y="3579813"/>
          <p14:tracePt t="82217" x="2992438" y="3603625"/>
          <p14:tracePt t="82227" x="2967038" y="3629025"/>
          <p14:tracePt t="82231" x="2967038" y="3641725"/>
          <p14:tracePt t="82240" x="2941638" y="3667125"/>
          <p14:tracePt t="82251" x="2916238" y="3679825"/>
          <p14:tracePt t="82483" x="2903538" y="3679825"/>
          <p14:tracePt t="82493" x="2879725" y="3692525"/>
          <p14:tracePt t="82499" x="2841625" y="3692525"/>
          <p14:tracePt t="82509" x="2816225" y="3692525"/>
          <p14:tracePt t="82522" x="2803525" y="3692525"/>
          <p14:tracePt t="82549" x="2790825" y="3692525"/>
          <p14:tracePt t="82579" x="2778125" y="3692525"/>
          <p14:tracePt t="82585" x="2767013" y="3692525"/>
          <p14:tracePt t="82595" x="2741613" y="3692525"/>
          <p14:tracePt t="82599" x="2716213" y="3692525"/>
          <p14:tracePt t="82608" x="2667000" y="3692525"/>
          <p14:tracePt t="82619" x="2641600" y="3692525"/>
          <p14:tracePt t="82625" x="2616200" y="3692525"/>
          <p14:tracePt t="82635" x="2603500" y="3692525"/>
          <p14:tracePt t="82785" x="2590800" y="3692525"/>
          <p14:tracePt t="82837" x="2578100" y="3692525"/>
          <p14:tracePt t="82850" x="2565400" y="3692525"/>
          <p14:tracePt t="82865" x="2541588" y="3692525"/>
          <p14:tracePt t="82875" x="2528888" y="3692525"/>
          <p14:tracePt t="83061" x="2554288" y="3692525"/>
          <p14:tracePt t="83062" x="2565400" y="3692525"/>
          <p14:tracePt t="83073" x="2590800" y="3692525"/>
          <p14:tracePt t="83093" x="2603500" y="3692525"/>
          <p14:tracePt t="83098" x="2616200" y="3692525"/>
          <p14:tracePt t="83105" x="2641600" y="3692525"/>
          <p14:tracePt t="83109" x="2667000" y="3692525"/>
          <p14:tracePt t="83115" x="2716213" y="3692525"/>
          <p14:tracePt t="83125" x="2754313" y="3692525"/>
          <p14:tracePt t="83135" x="2828925" y="3692525"/>
          <p14:tracePt t="83139" x="2879725" y="3679825"/>
          <p14:tracePt t="83149" x="2916238" y="3667125"/>
          <p14:tracePt t="83155" x="2979738" y="3641725"/>
          <p14:tracePt t="83165" x="3003550" y="3641725"/>
          <p14:tracePt t="83175" x="3028950" y="3616325"/>
          <p14:tracePt t="83178" x="3054350" y="3616325"/>
          <p14:tracePt t="83189" x="3092450" y="3590925"/>
          <p14:tracePt t="83215" x="3103563" y="3590925"/>
          <p14:tracePt t="83216" x="3116263" y="3579813"/>
          <p14:tracePt t="83321" x="3128963" y="3579813"/>
          <p14:tracePt t="83367" x="3141663" y="3579813"/>
          <p14:tracePt t="83381" x="3179763" y="3579813"/>
          <p14:tracePt t="83391" x="3241675" y="3579813"/>
          <p14:tracePt t="83401" x="3328988" y="3579813"/>
          <p14:tracePt t="83407" x="3441700" y="3579813"/>
          <p14:tracePt t="83416" x="3541713" y="3579813"/>
          <p14:tracePt t="83421" x="3654425" y="3579813"/>
          <p14:tracePt t="83431" x="3730625" y="3579813"/>
          <p14:tracePt t="83441" x="3767138" y="3579813"/>
          <p14:tracePt t="83447" x="3792538" y="3579813"/>
          <p14:tracePt t="83639" x="3730625" y="3579813"/>
          <p14:tracePt t="83649" x="3679825" y="3590925"/>
          <p14:tracePt t="83658" x="3605213" y="3616325"/>
          <p14:tracePt t="83663" x="3541713" y="3616325"/>
          <p14:tracePt t="83673" x="3492500" y="3616325"/>
          <p14:tracePt t="83679" x="3467100" y="3616325"/>
          <p14:tracePt t="83689" x="3429000" y="3641725"/>
          <p14:tracePt t="83699" x="3405188" y="3641725"/>
          <p14:tracePt t="83703" x="3367088" y="3641725"/>
          <p14:tracePt t="83713" x="3341688" y="3641725"/>
          <p14:tracePt t="83719" x="3305175" y="3641725"/>
          <p14:tracePt t="83729" x="3267075" y="3641725"/>
          <p14:tracePt t="83739" x="3228975" y="3629025"/>
          <p14:tracePt t="83744" x="3141663" y="3616325"/>
          <p14:tracePt t="83755" x="3054350" y="3616325"/>
          <p14:tracePt t="83759" x="2992438" y="3616325"/>
          <p14:tracePt t="83769" x="2916238" y="3579813"/>
          <p14:tracePt t="83779" x="2854325" y="3579813"/>
          <p14:tracePt t="83786" x="2816225" y="3579813"/>
          <p14:tracePt t="83795" x="2790825" y="3579813"/>
          <p14:tracePt t="83799" x="2767013" y="3579813"/>
          <p14:tracePt t="83809" x="2741613" y="3579813"/>
          <p14:tracePt t="83819" x="2703513" y="3579813"/>
          <p14:tracePt t="83824" x="2678113" y="3579813"/>
          <p14:tracePt t="83836" x="2628900" y="3579813"/>
          <p14:tracePt t="83841" x="2616200" y="3579813"/>
          <p14:tracePt t="83851" x="2603500" y="3579813"/>
          <p14:tracePt t="83987" x="2628900" y="3590925"/>
          <p14:tracePt t="83991" x="2754313" y="3616325"/>
          <p14:tracePt t="84001" x="2854325" y="3629025"/>
          <p14:tracePt t="84011" x="3028950" y="3654425"/>
          <p14:tracePt t="84017" x="3141663" y="3692525"/>
          <p14:tracePt t="84026" x="3279775" y="3692525"/>
          <p14:tracePt t="84030" x="3405188" y="3692525"/>
          <p14:tracePt t="84040" x="3541713" y="3692525"/>
          <p14:tracePt t="84052" x="3630613" y="3692525"/>
          <p14:tracePt t="84057" x="3679825" y="3692525"/>
          <p14:tracePt t="84067" x="3717925" y="3692525"/>
          <p14:tracePt t="84077" x="3743325" y="3692525"/>
          <p14:tracePt t="84081" x="3756025" y="3679825"/>
          <p14:tracePt t="84106" x="3767138" y="3667125"/>
          <p14:tracePt t="84763" x="3767138" y="3654425"/>
          <p14:tracePt t="85045" x="3756025" y="3654425"/>
          <p14:tracePt t="85055" x="3730625" y="3654425"/>
          <p14:tracePt t="85061" x="3679825" y="3654425"/>
          <p14:tracePt t="85071" x="3617913" y="3703638"/>
          <p14:tracePt t="85075" x="3541713" y="3754438"/>
          <p14:tracePt t="85085" x="3454400" y="3841750"/>
          <p14:tracePt t="85102" x="3254375" y="3954463"/>
          <p14:tracePt t="85111" x="3128963" y="4041775"/>
          <p14:tracePt t="85115" x="3003550" y="4092575"/>
          <p14:tracePt t="85124" x="2867025" y="4167188"/>
          <p14:tracePt t="85137" x="2728913" y="4217988"/>
          <p14:tracePt t="85141" x="2628900" y="4241800"/>
          <p14:tracePt t="85151" x="2490788" y="4305300"/>
          <p14:tracePt t="85158" x="2390775" y="4341813"/>
          <p14:tracePt t="85170" x="2278063" y="4367213"/>
          <p14:tracePt t="85177" x="2239963" y="4379913"/>
          <p14:tracePt t="85181" x="2190750" y="4379913"/>
          <p14:tracePt t="85191" x="2178050" y="4379913"/>
          <p14:tracePt t="85197" x="2165350" y="4392613"/>
          <p14:tracePt t="85263" x="2152650" y="4392613"/>
          <p14:tracePt t="85277" x="2139950" y="4392613"/>
          <p14:tracePt t="85297" x="2116138" y="4392613"/>
          <p14:tracePt t="85333" x="2103438" y="4392613"/>
          <p14:tracePt t="85343" x="2065338" y="4392613"/>
          <p14:tracePt t="85353" x="2003425" y="4392613"/>
          <p14:tracePt t="85359" x="1914525" y="4354513"/>
          <p14:tracePt t="85369" x="1801813" y="4354513"/>
          <p14:tracePt t="85372" x="1714500" y="4318000"/>
          <p14:tracePt t="85383" x="1589088" y="4279900"/>
          <p14:tracePt t="85393" x="1501775" y="4254500"/>
          <p14:tracePt t="85399" x="1414463" y="4241800"/>
          <p14:tracePt t="85409" x="1339850" y="4217988"/>
          <p14:tracePt t="85413" x="1276350" y="4205288"/>
          <p14:tracePt t="85423" x="1227138" y="4167188"/>
          <p14:tracePt t="85448" x="1214438" y="4167188"/>
          <p14:tracePt t="85459" x="1201738" y="4154488"/>
          <p14:tracePt t="85469" x="1163638" y="4129088"/>
          <p14:tracePt t="85475" x="1150938" y="4092575"/>
          <p14:tracePt t="85485" x="1127125" y="4041775"/>
          <p14:tracePt t="85488" x="1127125" y="4017963"/>
          <p14:tracePt t="85498" x="1101725" y="4005263"/>
          <p14:tracePt t="85509" x="1089025" y="3979863"/>
          <p14:tracePt t="85578" x="1076325" y="3967163"/>
          <p14:tracePt t="85591" x="1076325" y="3954463"/>
          <p14:tracePt t="85595" x="1063625" y="3954463"/>
          <p14:tracePt t="85605" x="1063625" y="3941763"/>
          <p14:tracePt t="85615" x="1050925" y="3905250"/>
          <p14:tracePt t="85621" x="1050925" y="3892550"/>
          <p14:tracePt t="85631" x="1050925" y="3854450"/>
          <p14:tracePt t="85635" x="1050925" y="3841750"/>
          <p14:tracePt t="85645" x="1050925" y="3829050"/>
          <p14:tracePt t="85661" x="1050925" y="3803650"/>
          <p14:tracePt t="85671" x="1050925" y="3792538"/>
          <p14:tracePt t="85701" x="1050925" y="3767138"/>
          <p14:tracePt t="85823" x="1063625" y="3767138"/>
          <p14:tracePt t="85902" x="1076325" y="3754438"/>
          <p14:tracePt t="85907" x="1089025" y="3754438"/>
          <p14:tracePt t="85919" x="1101725" y="3741738"/>
          <p14:tracePt t="85988" x="1101725" y="3729038"/>
          <p14:tracePt t="85999" x="1101725" y="3716338"/>
          <p14:tracePt t="86045" x="1114425" y="3716338"/>
          <p14:tracePt t="86175" x="1127125" y="3716338"/>
          <p14:tracePt t="86281" x="1127125" y="3703638"/>
          <p14:tracePt t="86301" x="1127125" y="3692525"/>
          <p14:tracePt t="86321" x="1127125" y="3679825"/>
          <p14:tracePt t="86469" x="1114425" y="3679825"/>
          <p14:tracePt t="86659" x="1101725" y="3692525"/>
          <p14:tracePt t="86775" x="1101725" y="3703638"/>
          <p14:tracePt t="86876" x="1089025" y="3703638"/>
          <p14:tracePt t="86907" x="1089025" y="3716338"/>
          <p14:tracePt t="86927" x="1089025" y="3729038"/>
          <p14:tracePt t="86957" x="1139825" y="3754438"/>
          <p14:tracePt t="86960" x="1227138" y="3767138"/>
          <p14:tracePt t="86973" x="1327150" y="3792538"/>
          <p14:tracePt t="86984" x="1439863" y="3829050"/>
          <p14:tracePt t="86987" x="1514475" y="3841750"/>
          <p14:tracePt t="86997" x="1589088" y="3841750"/>
          <p14:tracePt t="87003" x="1652588" y="3867150"/>
          <p14:tracePt t="87013" x="1727200" y="3867150"/>
          <p14:tracePt t="87023" x="1790700" y="3879850"/>
          <p14:tracePt t="87027" x="1865313" y="3879850"/>
          <p14:tracePt t="87037" x="1903413" y="3879850"/>
          <p14:tracePt t="87042" x="1965325" y="3879850"/>
          <p14:tracePt t="87053" x="1978025" y="3879850"/>
          <p14:tracePt t="87063" x="1990725" y="3879850"/>
          <p14:tracePt t="87355" x="1990725" y="3867150"/>
          <p14:tracePt t="87365" x="1990725" y="3854450"/>
          <p14:tracePt t="87370" x="1990725" y="3841750"/>
          <p14:tracePt t="87381" x="1990725" y="3803650"/>
          <p14:tracePt t="87384" x="1990725" y="3792538"/>
          <p14:tracePt t="87407" x="1990725" y="3767138"/>
          <p14:tracePt t="87456" x="1990725" y="3754438"/>
          <p14:tracePt t="87576" x="1978025" y="3754438"/>
          <p14:tracePt t="87583" x="1965325" y="3741738"/>
          <p14:tracePt t="87593" x="1952625" y="3741738"/>
          <p14:tracePt t="87603" x="1927225" y="3741738"/>
          <p14:tracePt t="87607" x="1890713" y="3741738"/>
          <p14:tracePt t="87619" x="1878013" y="3729038"/>
          <p14:tracePt t="87643" x="1852613" y="3729038"/>
          <p14:tracePt t="87659" x="1839913" y="3729038"/>
          <p14:tracePt t="87672" x="1827213" y="3729038"/>
          <p14:tracePt t="87683" x="1814513" y="3729038"/>
          <p14:tracePt t="87689" x="1790700" y="3716338"/>
          <p14:tracePt t="87700" x="1778000" y="3716338"/>
          <p14:tracePt t="87703" x="1727200" y="3716338"/>
          <p14:tracePt t="87713" x="1714500" y="3703638"/>
          <p14:tracePt t="87723" x="1701800" y="3703638"/>
          <p14:tracePt t="87729" x="1677988" y="3703638"/>
          <p14:tracePt t="87739" x="1652588" y="3703638"/>
          <p14:tracePt t="87752" x="1639888" y="3703638"/>
          <p14:tracePt t="87763" x="1627188" y="3703638"/>
          <p14:tracePt t="87799" x="1614488" y="3703638"/>
          <p14:tracePt t="87808" x="1601788" y="3703638"/>
          <p14:tracePt t="87815" x="1577975" y="3703638"/>
          <p14:tracePt t="87825" x="1514475" y="3716338"/>
          <p14:tracePt t="87835" x="1465263" y="3754438"/>
          <p14:tracePt t="87839" x="1465263" y="3792538"/>
          <p14:tracePt t="87850" x="1452563" y="3841750"/>
          <p14:tracePt t="87854" x="1452563" y="3854450"/>
          <p14:tracePt t="87865" x="1452563" y="3892550"/>
          <p14:tracePt t="87875" x="1452563" y="3929063"/>
          <p14:tracePt t="87879" x="1452563" y="3954463"/>
          <p14:tracePt t="87891" x="1452563" y="3979863"/>
          <p14:tracePt t="87921" x="1452563" y="3992563"/>
          <p14:tracePt t="87985" x="1489075" y="3979863"/>
          <p14:tracePt t="87997" x="1489075" y="3929063"/>
          <p14:tracePt t="88001" x="1489075" y="3879850"/>
          <p14:tracePt t="88010" x="1501775" y="3829050"/>
          <p14:tracePt t="88021" x="1501775" y="3792538"/>
          <p14:tracePt t="88027" x="1501775" y="3767138"/>
          <p14:tracePt t="88163" x="1501775" y="3754438"/>
          <p14:tracePt t="88173" x="1501775" y="3716338"/>
          <p14:tracePt t="88177" x="1501775" y="3679825"/>
          <p14:tracePt t="88187" x="1552575" y="3629025"/>
          <p14:tracePt t="88193" x="1589088" y="3567113"/>
          <p14:tracePt t="88203" x="1614488" y="3541713"/>
          <p14:tracePt t="88212" x="1677988" y="3479800"/>
          <p14:tracePt t="88219" x="1727200" y="3441700"/>
          <p14:tracePt t="88228" x="1801813" y="3390900"/>
          <p14:tracePt t="88233" x="1827213" y="3390900"/>
          <p14:tracePt t="88243" x="1865313" y="3354388"/>
          <p14:tracePt t="88252" x="1890713" y="3341688"/>
          <p14:tracePt t="88259" x="1952625" y="3290888"/>
          <p14:tracePt t="88269" x="1965325" y="3278188"/>
          <p14:tracePt t="88273" x="1990725" y="3241675"/>
          <p14:tracePt t="88283" x="2003425" y="3228975"/>
          <p14:tracePt t="88293" x="2003425" y="3216275"/>
          <p14:tracePt t="89029" x="2003425" y="3254375"/>
          <p14:tracePt t="89041" x="2003425" y="3290888"/>
          <p14:tracePt t="89045" x="2003425" y="3328988"/>
          <p14:tracePt t="89055" x="2003425" y="3378200"/>
          <p14:tracePt t="89065" x="2003425" y="3416300"/>
          <p14:tracePt t="89071" x="2003425" y="3467100"/>
          <p14:tracePt t="89081" x="2003425" y="3503613"/>
          <p14:tracePt t="89085" x="2003425" y="3529013"/>
          <p14:tracePt t="89099" x="2003425" y="3541713"/>
          <p14:tracePt t="89104" x="1990725" y="3567113"/>
          <p14:tracePt t="89110" x="1990725" y="3579813"/>
          <p14:tracePt t="89121" x="1978025" y="3603625"/>
          <p14:tracePt t="89125" x="1978025" y="3629025"/>
          <p14:tracePt t="89135" x="1965325" y="3641725"/>
          <p14:tracePt t="89151" x="1952625" y="3654425"/>
          <p14:tracePt t="89160" x="1939925" y="3667125"/>
          <p14:tracePt t="89167" x="1939925" y="3679825"/>
          <p14:tracePt t="89177" x="1939925" y="3703638"/>
          <p14:tracePt t="89187" x="1939925" y="3716338"/>
          <p14:tracePt t="89190" x="1927225" y="3729038"/>
          <p14:tracePt t="89781" x="1914525" y="3729038"/>
          <p14:tracePt t="89791" x="1914525" y="3716338"/>
          <p14:tracePt t="89801" x="1903413" y="3654425"/>
          <p14:tracePt t="89807" x="1890713" y="3616325"/>
          <p14:tracePt t="89816" x="1878013" y="3590925"/>
          <p14:tracePt t="89821" x="1852613" y="3541713"/>
          <p14:tracePt t="89833" x="1852613" y="3503613"/>
          <p14:tracePt t="89842" x="1852613" y="3454400"/>
          <p14:tracePt t="89848" x="1852613" y="3378200"/>
          <p14:tracePt t="89857" x="1827213" y="3341688"/>
          <p14:tracePt t="89864" x="1827213" y="3278188"/>
          <p14:tracePt t="89873" x="1827213" y="3228975"/>
          <p14:tracePt t="89883" x="1814513" y="3190875"/>
          <p14:tracePt t="89886" x="1814513" y="3128963"/>
          <p14:tracePt t="89897" x="1814513" y="3090863"/>
          <p14:tracePt t="89903" x="1814513" y="3054350"/>
          <p14:tracePt t="89913" x="1814513" y="3016250"/>
          <p14:tracePt t="89923" x="1814513" y="2978150"/>
          <p14:tracePt t="89929" x="1814513" y="2941638"/>
          <p14:tracePt t="89939" x="1814513" y="2903538"/>
          <p14:tracePt t="89953" x="1814513" y="2890838"/>
          <p14:tracePt t="89963" x="1814513" y="2878138"/>
          <p14:tracePt t="89999" x="1814513" y="2865438"/>
          <p14:tracePt t="90003" x="1814513" y="2840038"/>
          <p14:tracePt t="90014" x="1814513" y="2803525"/>
          <p14:tracePt t="90019" x="1814513" y="2740025"/>
          <p14:tracePt t="90030" x="1814513" y="2665413"/>
          <p14:tracePt t="90039" x="1827213" y="2616200"/>
          <p14:tracePt t="90043" x="1827213" y="2578100"/>
          <p14:tracePt t="90053" x="1852613" y="2527300"/>
          <p14:tracePt t="90058" x="1852613" y="2490788"/>
          <p14:tracePt t="90069" x="1852613" y="2452688"/>
          <p14:tracePt t="90080" x="1852613" y="2403475"/>
          <p14:tracePt t="90085" x="1852613" y="2378075"/>
          <p14:tracePt t="90095" x="1852613" y="2352675"/>
          <p14:tracePt t="90115" x="1852613" y="2327275"/>
          <p14:tracePt t="90124" x="1865313" y="2327275"/>
          <p14:tracePt t="90145" x="1865313" y="2314575"/>
          <p14:tracePt t="90159" x="1865313" y="2278063"/>
          <p14:tracePt t="90168" x="1878013" y="2252663"/>
          <p14:tracePt t="90174" x="1878013" y="2190750"/>
          <p14:tracePt t="90184" x="1903413" y="2152650"/>
          <p14:tracePt t="90189" x="1903413" y="2114550"/>
          <p14:tracePt t="90200" x="1914525" y="2065338"/>
          <p14:tracePt t="90211" x="1914525" y="2052638"/>
          <p14:tracePt t="90215" x="1914525" y="2039938"/>
          <p14:tracePt t="90225" x="1927225" y="2027238"/>
          <p14:tracePt t="91964" x="1927225" y="2052638"/>
          <p14:tracePt t="91975" x="1952625" y="2114550"/>
          <p14:tracePt t="91981" x="1965325" y="2139950"/>
          <p14:tracePt t="91990" x="1965325" y="2165350"/>
          <p14:tracePt t="91996" x="1965325" y="2190750"/>
          <p14:tracePt t="92005" x="1965325" y="2227263"/>
          <p14:tracePt t="92015" x="1965325" y="2265363"/>
          <p14:tracePt t="92021" x="1990725" y="2314575"/>
          <p14:tracePt t="92031" x="1990725" y="2352675"/>
          <p14:tracePt t="92037" x="2003425" y="2414588"/>
          <p14:tracePt t="92047" x="2014538" y="2490788"/>
          <p14:tracePt t="92056" x="2014538" y="2565400"/>
          <p14:tracePt t="92062" x="2014538" y="2640013"/>
          <p14:tracePt t="92071" x="2014538" y="2728913"/>
          <p14:tracePt t="92078" x="2014538" y="2803525"/>
          <p14:tracePt t="92087" x="2014538" y="2903538"/>
          <p14:tracePt t="92097" x="2014538" y="2990850"/>
          <p14:tracePt t="92101" x="2014538" y="3065463"/>
          <p14:tracePt t="92112" x="2014538" y="3178175"/>
          <p14:tracePt t="92116" x="2014538" y="3278188"/>
          <p14:tracePt t="92128" x="2014538" y="3367088"/>
          <p14:tracePt t="92137" x="2014538" y="3479800"/>
          <p14:tracePt t="92143" x="2014538" y="3579813"/>
          <p14:tracePt t="92152" x="2014538" y="3667125"/>
          <p14:tracePt t="92156" x="2014538" y="3767138"/>
          <p14:tracePt t="92167" x="2014538" y="3829050"/>
          <p14:tracePt t="92178" x="2014538" y="3867150"/>
          <p14:tracePt t="92183" x="2014538" y="3916363"/>
          <p14:tracePt t="92193" x="2014538" y="3954463"/>
          <p14:tracePt t="92197" x="2014538" y="4005263"/>
          <p14:tracePt t="92207" x="2014538" y="4041775"/>
          <p14:tracePt t="92216" x="2014538" y="4117975"/>
          <p14:tracePt t="92223" x="2014538" y="4141788"/>
          <p14:tracePt t="92233" x="2014538" y="4179888"/>
          <p14:tracePt t="92236" x="2003425" y="4217988"/>
          <p14:tracePt t="92246" x="2003425" y="4241800"/>
          <p14:tracePt t="92257" x="2003425" y="4254500"/>
          <p14:tracePt t="92415" x="1990725" y="4254500"/>
          <p14:tracePt t="92424" x="1978025" y="4241800"/>
          <p14:tracePt t="92428" x="1952625" y="4179888"/>
          <p14:tracePt t="92438" x="1939925" y="4129088"/>
          <p14:tracePt t="92448" x="1903413" y="4041775"/>
          <p14:tracePt t="92455" x="1865313" y="3967163"/>
          <p14:tracePt t="92465" x="1839913" y="3941763"/>
          <p14:tracePt t="92471" x="1839913" y="3905250"/>
          <p14:tracePt t="92600" x="1827213" y="3892550"/>
          <p14:tracePt t="92617" x="1814513" y="3879850"/>
          <p14:tracePt t="92627" x="1814513" y="3867150"/>
          <p14:tracePt t="92631" x="1814513" y="3841750"/>
          <p14:tracePt t="92640" x="1801813" y="3816350"/>
          <p14:tracePt t="92651" x="1801813" y="3803650"/>
          <p14:tracePt t="92657" x="1801813" y="3792538"/>
          <p14:tracePt t="92667" x="1790700" y="3779838"/>
          <p14:tracePt t="93997" x="1778000" y="3779838"/>
          <p14:tracePt t="94009" x="1765300" y="3754438"/>
          <p14:tracePt t="94079" x="1739900" y="3729038"/>
          <p14:tracePt t="94085" x="1701800" y="3729038"/>
          <p14:tracePt t="94094" x="1639888" y="3703638"/>
          <p14:tracePt t="94099" x="1601788" y="3703638"/>
          <p14:tracePt t="94110" x="1539875" y="3703638"/>
          <p14:tracePt t="94119" x="1489075" y="3703638"/>
          <p14:tracePt t="94126" x="1465263" y="3703638"/>
          <p14:tracePt t="94135" x="1439863" y="3703638"/>
          <p14:tracePt t="94139" x="1401763" y="3703638"/>
          <p14:tracePt t="94149" x="1314450" y="3716338"/>
          <p14:tracePt t="94159" x="1239838" y="3792538"/>
          <p14:tracePt t="94165" x="1150938" y="3841750"/>
          <p14:tracePt t="94176" x="1101725" y="3892550"/>
          <p14:tracePt t="94179" x="1089025" y="3892550"/>
          <p14:tracePt t="94296" x="1076325" y="3892550"/>
          <p14:tracePt t="94314" x="1063625" y="3879850"/>
          <p14:tracePt t="94321" x="1063625" y="3867150"/>
          <p14:tracePt t="94331" x="1050925" y="3803650"/>
          <p14:tracePt t="94341" x="1027113" y="3729038"/>
          <p14:tracePt t="94346" x="1027113" y="3629025"/>
          <p14:tracePt t="94357" x="1014413" y="3516313"/>
          <p14:tracePt t="94360" x="1014413" y="3378200"/>
          <p14:tracePt t="94371" x="1014413" y="3228975"/>
          <p14:tracePt t="94381" x="1014413" y="3103563"/>
          <p14:tracePt t="94387" x="1014413" y="2990850"/>
          <p14:tracePt t="94396" x="1014413" y="2916238"/>
          <p14:tracePt t="94401" x="1050925" y="2803525"/>
          <p14:tracePt t="94411" x="1076325" y="2716213"/>
          <p14:tracePt t="94421" x="1101725" y="2640013"/>
          <p14:tracePt t="94427" x="1127125" y="2578100"/>
          <p14:tracePt t="94436" x="1163638" y="2490788"/>
          <p14:tracePt t="94441" x="1189038" y="2439988"/>
          <p14:tracePt t="94453" x="1214438" y="2390775"/>
          <p14:tracePt t="94463" x="1252538" y="2314575"/>
          <p14:tracePt t="94467" x="1301750" y="2252663"/>
          <p14:tracePt t="94477" x="1339850" y="2201863"/>
          <p14:tracePt t="94483" x="1363663" y="2178050"/>
          <p14:tracePt t="94493" x="1376363" y="2165350"/>
          <p14:tracePt t="94503" x="1401763" y="2127250"/>
          <p14:tracePt t="94507" x="1427163" y="2101850"/>
          <p14:tracePt t="94517" x="1452563" y="2089150"/>
          <p14:tracePt t="94522" x="1489075" y="2078038"/>
          <p14:tracePt t="94533" x="1527175" y="2065338"/>
          <p14:tracePt t="94544" x="1565275" y="2039938"/>
          <p14:tracePt t="94547" x="1614488" y="2039938"/>
          <p14:tracePt t="94556" x="1652588" y="2039938"/>
          <p14:tracePt t="94562" x="1701800" y="2039938"/>
          <p14:tracePt t="94573" x="1727200" y="2039938"/>
          <p14:tracePt t="94583" x="1752600" y="2039938"/>
          <p14:tracePt t="94589" x="1765300" y="2039938"/>
          <p14:tracePt t="94613" x="1778000" y="2039938"/>
          <p14:tracePt t="94629" x="1801813" y="2052638"/>
          <p14:tracePt t="94638" x="1827213" y="2065338"/>
          <p14:tracePt t="94644" x="1890713" y="2089150"/>
          <p14:tracePt t="94653" x="1927225" y="2089150"/>
          <p14:tracePt t="94664" x="1990725" y="2089150"/>
          <p14:tracePt t="94669" x="2052638" y="2101850"/>
          <p14:tracePt t="94678" x="2127250" y="2101850"/>
          <p14:tracePt t="94685" x="2165350" y="2114550"/>
          <p14:tracePt t="94695" x="2190750" y="2114550"/>
          <p14:tracePt t="94704" x="2239963" y="2114550"/>
          <p14:tracePt t="94710" x="2252663" y="2114550"/>
          <p14:tracePt t="94719" x="2265363" y="2114550"/>
          <p14:tracePt t="94725" x="2290763" y="2114550"/>
          <p14:tracePt t="94735" x="2316163" y="2114550"/>
          <p14:tracePt t="94745" x="2378075" y="2114550"/>
          <p14:tracePt t="94749" x="2465388" y="2127250"/>
          <p14:tracePt t="94760" x="2578100" y="2127250"/>
          <p14:tracePt t="94764" x="2716213" y="2152650"/>
          <p14:tracePt t="94775" x="2867025" y="2165350"/>
          <p14:tracePt t="94785" x="3016250" y="2165350"/>
          <p14:tracePt t="94789" x="3167063" y="2201863"/>
          <p14:tracePt t="94799" x="3305175" y="2201863"/>
          <p14:tracePt t="94805" x="3417888" y="2201863"/>
          <p14:tracePt t="94815" x="3479800" y="2201863"/>
          <p14:tracePt t="94825" x="3530600" y="2201863"/>
          <p14:tracePt t="94831" x="3567113" y="2201863"/>
          <p14:tracePt t="94851" x="3605213" y="2201863"/>
          <p14:tracePt t="94920" x="3630613" y="2201863"/>
          <p14:tracePt t="94931" x="3679825" y="2201863"/>
          <p14:tracePt t="94941" x="3817938" y="2214563"/>
          <p14:tracePt t="94947" x="3956050" y="2252663"/>
          <p14:tracePt t="94956" x="4105275" y="2278063"/>
          <p14:tracePt t="94961" x="4305300" y="2290763"/>
          <p14:tracePt t="94970" x="4506913" y="2327275"/>
          <p14:tracePt t="94981" x="4656138" y="2339975"/>
          <p14:tracePt t="94987" x="4706938" y="2378075"/>
          <p14:tracePt t="94997" x="4919663" y="2378075"/>
          <p14:tracePt t="95000" x="4981575" y="2378075"/>
          <p14:tracePt t="95011" x="5094288" y="2378075"/>
          <p14:tracePt t="95021" x="5170488" y="2378075"/>
          <p14:tracePt t="95027" x="5194300" y="2365375"/>
          <p14:tracePt t="95037" x="5219700" y="2365375"/>
          <p14:tracePt t="95183" x="5219700" y="2352675"/>
          <p14:tracePt t="95219" x="5194300" y="2352675"/>
          <p14:tracePt t="95223" x="5145088" y="2352675"/>
          <p14:tracePt t="95235" x="5068888" y="2339975"/>
          <p14:tracePt t="95243" x="5006975" y="2327275"/>
          <p14:tracePt t="95248" x="4981575" y="2314575"/>
          <p14:tracePt t="95391" x="4981575" y="2303463"/>
          <p14:tracePt t="95485" x="4968875" y="2290763"/>
          <p14:tracePt t="95490" x="4919663" y="2265363"/>
          <p14:tracePt t="95500" x="4906963" y="2278063"/>
          <p14:tracePt t="95511" x="4894263" y="2265363"/>
          <p14:tracePt t="95541" x="4868863" y="2265363"/>
          <p14:tracePt t="95547" x="4843463" y="2265363"/>
          <p14:tracePt t="95557" x="4806950" y="2265363"/>
          <p14:tracePt t="95566" x="4781550" y="2265363"/>
          <p14:tracePt t="95570" x="4781550" y="2252663"/>
          <p14:tracePt t="95581" x="4768850" y="2252663"/>
          <p14:tracePt t="95832" x="4756150" y="2252663"/>
          <p14:tracePt t="95864" x="4743450" y="2252663"/>
          <p14:tracePt t="95868" x="4732338" y="2252663"/>
          <p14:tracePt t="95879" x="4681538" y="2265363"/>
          <p14:tracePt t="95895" x="4656138" y="2265363"/>
          <p14:tracePt t="95904" x="4643438" y="2265363"/>
          <p14:tracePt t="95909" x="4630738" y="2265363"/>
          <p14:tracePt t="95919" x="4619625" y="2265363"/>
          <p14:tracePt t="95925" x="4606925" y="2265363"/>
          <p14:tracePt t="95935" x="4581525" y="2265363"/>
          <p14:tracePt t="95949" x="4530725" y="2265363"/>
          <p14:tracePt t="95965" x="4518025" y="2278063"/>
          <p14:tracePt t="96060" x="4506913" y="2278063"/>
          <p14:tracePt t="96206" x="4518025" y="2278063"/>
          <p14:tracePt t="96233" x="4530725" y="2278063"/>
          <p14:tracePt t="96242" x="4543425" y="2265363"/>
          <p14:tracePt t="96293" x="4556125" y="2265363"/>
          <p14:tracePt t="96303" x="4581525" y="2265363"/>
          <p14:tracePt t="96309" x="4594225" y="2252663"/>
          <p14:tracePt t="96319" x="4619625" y="2239963"/>
          <p14:tracePt t="96328" x="4630738" y="2239963"/>
          <p14:tracePt t="96903" x="4643438" y="2239963"/>
          <p14:tracePt t="97599" x="4643438" y="2278063"/>
          <p14:tracePt t="97605" x="4643438" y="2290763"/>
          <p14:tracePt t="97615" x="4619625" y="2314575"/>
          <p14:tracePt t="97624" x="4606925" y="2352675"/>
          <p14:tracePt t="97629" x="4581525" y="2365375"/>
          <p14:tracePt t="97639" x="4556125" y="2414588"/>
          <p14:tracePt t="97644" x="4530725" y="2439988"/>
          <p14:tracePt t="97657" x="4506913" y="2516188"/>
          <p14:tracePt t="97665" x="4443413" y="2578100"/>
          <p14:tracePt t="97669" x="4406900" y="2578100"/>
          <p14:tracePt t="97679" x="4368800" y="2616200"/>
          <p14:tracePt t="97684" x="4356100" y="2616200"/>
          <p14:tracePt t="97695" x="4343400" y="2627313"/>
          <p14:tracePt t="97706" x="4318000" y="2627313"/>
          <p14:tracePt t="97711" x="4305300" y="2627313"/>
          <p14:tracePt t="97721" x="4294188" y="2640013"/>
          <p14:tracePt t="97751" x="4268788" y="2652713"/>
          <p14:tracePt t="97770" x="4268788" y="2678113"/>
          <p14:tracePt t="97775" x="4268788" y="2716213"/>
          <p14:tracePt t="97785" x="4268788" y="2752725"/>
          <p14:tracePt t="97791" x="4256088" y="2828925"/>
          <p14:tracePt t="97801" x="4256088" y="2903538"/>
          <p14:tracePt t="97811" x="4256088" y="2965450"/>
          <p14:tracePt t="97825" x="4256088" y="3028950"/>
          <p14:tracePt t="97827" x="4243388" y="3078163"/>
          <p14:tracePt t="97837" x="4205288" y="3165475"/>
          <p14:tracePt t="97841" x="4168775" y="3190875"/>
          <p14:tracePt t="97851" x="4117975" y="3216275"/>
          <p14:tracePt t="97857" x="4030663" y="3216275"/>
          <p14:tracePt t="97867" x="3930650" y="3216275"/>
          <p14:tracePt t="97871" x="3843338" y="3216275"/>
          <p14:tracePt t="97881" x="3717925" y="3128963"/>
          <p14:tracePt t="97890" x="3630613" y="3003550"/>
          <p14:tracePt t="97896" x="3592513" y="2852738"/>
          <p14:tracePt t="97907" x="3667125" y="2740025"/>
          <p14:tracePt t="98113" x="3705225" y="2965450"/>
          <p14:tracePt t="98123" x="3730625" y="3554413"/>
          <p14:tracePt t="98133" x="3667125" y="3892550"/>
          <p14:tracePt t="98139" x="3630613" y="3916363"/>
          <p14:tracePt t="98149" x="3617913" y="3916363"/>
          <p14:tracePt t="98183" x="3605213" y="3916363"/>
          <p14:tracePt t="98193" x="3579813" y="3892550"/>
          <p14:tracePt t="98199" x="3567113" y="3867150"/>
          <p14:tracePt t="98235" x="3541713" y="3867150"/>
          <p14:tracePt t="98328" x="3530600" y="3854450"/>
          <p14:tracePt t="98335" x="3505200" y="3854450"/>
          <p14:tracePt t="98344" x="3405188" y="3854450"/>
          <p14:tracePt t="98355" x="3279775" y="3854450"/>
          <p14:tracePt t="98361" x="3128963" y="3854450"/>
          <p14:tracePt t="98372" x="2928938" y="3854450"/>
          <p14:tracePt t="98376" x="2641600" y="3867150"/>
          <p14:tracePt t="98387" x="2339975" y="3916363"/>
          <p14:tracePt t="98391" x="2014538" y="3979863"/>
          <p14:tracePt t="98401" x="1689100" y="4017963"/>
          <p14:tracePt t="98411" x="1363663" y="4067175"/>
          <p14:tracePt t="98417" x="1027113" y="4154488"/>
          <p14:tracePt t="98426" x="688975" y="4267200"/>
          <p14:tracePt t="98431" x="238125" y="4405313"/>
          <p14:tracePt t="98729" x="914400" y="4341813"/>
          <p14:tracePt t="98739" x="1414463" y="4254500"/>
          <p14:tracePt t="98743" x="1852613" y="4141788"/>
          <p14:tracePt t="98753" x="2116138" y="4079875"/>
          <p14:tracePt t="98763" x="2365375" y="3979863"/>
          <p14:tracePt t="98769" x="2490788" y="3929063"/>
          <p14:tracePt t="98779" x="2528888" y="3905250"/>
          <p14:tracePt t="98783" x="2590800" y="3867150"/>
          <p14:tracePt t="98794" x="2603500" y="3854450"/>
          <p14:tracePt t="98805" x="2616200" y="3841750"/>
          <p14:tracePt t="98939" x="2616200" y="3829050"/>
          <p14:tracePt t="98985" x="2603500" y="3816350"/>
          <p14:tracePt t="99000" x="2590800" y="3816350"/>
          <p14:tracePt t="99011" x="2590800" y="3803650"/>
          <p14:tracePt t="99025" x="2578100" y="3792538"/>
          <p14:tracePt t="99097" x="2578100" y="3779838"/>
          <p14:tracePt t="99110" x="2565400" y="3779838"/>
          <p14:tracePt t="99121" x="2541588" y="3779838"/>
          <p14:tracePt t="99127" x="2516188" y="3779838"/>
          <p14:tracePt t="99137" x="2478088" y="3754438"/>
          <p14:tracePt t="99141" x="2428875" y="3754438"/>
          <p14:tracePt t="99150" x="2390775" y="3741738"/>
          <p14:tracePt t="99160" x="2339975" y="3741738"/>
          <p14:tracePt t="99167" x="2303463" y="3741738"/>
          <p14:tracePt t="99177" x="2278063" y="3741738"/>
          <p14:tracePt t="99181" x="2252663" y="3741738"/>
          <p14:tracePt t="99203" x="2203450" y="3741738"/>
          <p14:tracePt t="99207" x="2139950" y="3779838"/>
          <p14:tracePt t="99222" x="2103438" y="3803650"/>
          <p14:tracePt t="99333" x="2090738" y="3803650"/>
          <p14:tracePt t="99353" x="2078038" y="3803650"/>
          <p14:tracePt t="99359" x="2039938" y="3803650"/>
          <p14:tracePt t="99373" x="2014538" y="3803650"/>
          <p14:tracePt t="99385" x="1965325" y="3829050"/>
          <p14:tracePt t="99392" x="1852613" y="3854450"/>
          <p14:tracePt t="99398" x="1739900" y="3916363"/>
          <p14:tracePt t="99409" x="1627188" y="3967163"/>
          <p14:tracePt t="99415" x="1527175" y="4005263"/>
          <p14:tracePt t="99425" x="1401763" y="4029075"/>
          <p14:tracePt t="99434" x="1314450" y="4067175"/>
          <p14:tracePt t="99439" x="1227138" y="4117975"/>
          <p14:tracePt t="99448" x="1114425" y="4154488"/>
          <p14:tracePt t="99456" x="1014413" y="4205288"/>
          <p14:tracePt t="99464" x="901700" y="4267200"/>
          <p14:tracePt t="99474" x="838200" y="4305300"/>
          <p14:tracePt t="99478" x="814388" y="4318000"/>
          <p14:tracePt t="99489" x="801688" y="4318000"/>
          <p14:tracePt t="99506" x="788988" y="4318000"/>
          <p14:tracePt t="99721" x="788988" y="4330700"/>
          <p14:tracePt t="99737" x="788988" y="4341813"/>
          <p14:tracePt t="99743" x="801688" y="4341813"/>
          <p14:tracePt t="99763" x="814388" y="4354513"/>
          <p14:tracePt t="99767" x="825500" y="4354513"/>
          <p14:tracePt t="99783" x="838200" y="4354513"/>
          <p14:tracePt t="99793" x="850900" y="4354513"/>
          <p14:tracePt t="99804" x="863600" y="4354513"/>
          <p14:tracePt t="99817" x="889000" y="4354513"/>
          <p14:tracePt t="99823" x="925513" y="4354513"/>
          <p14:tracePt t="99832" x="963613" y="4354513"/>
          <p14:tracePt t="99843" x="1038225" y="4341813"/>
          <p14:tracePt t="99848" x="1101725" y="4318000"/>
          <p14:tracePt t="99857" x="1189038" y="4305300"/>
          <p14:tracePt t="99863" x="1263650" y="4292600"/>
          <p14:tracePt t="99873" x="1314450" y="4292600"/>
          <p14:tracePt t="99882" x="1352550" y="4279900"/>
          <p14:tracePt t="99889" x="1414463" y="4254500"/>
          <p14:tracePt t="99899" x="1452563" y="4241800"/>
          <p14:tracePt t="99904" x="1489075" y="4241800"/>
          <p14:tracePt t="99913" x="1539875" y="4241800"/>
          <p14:tracePt t="99922" x="1614488" y="4217988"/>
          <p14:tracePt t="99928" x="1677988" y="4205288"/>
          <p14:tracePt t="99939" x="1790700" y="4179888"/>
          <p14:tracePt t="99943" x="1865313" y="4167188"/>
          <p14:tracePt t="99954" x="1939925" y="4129088"/>
          <p14:tracePt t="99962" x="1965325" y="4129088"/>
          <p14:tracePt t="99968" x="2039938" y="4129088"/>
          <p14:tracePt t="99979" x="2103438" y="4129088"/>
          <p14:tracePt t="99983" x="2190750" y="4129088"/>
          <p14:tracePt t="99993" x="2278063" y="4129088"/>
          <p14:tracePt t="100005" x="2316163" y="4129088"/>
          <p14:tracePt t="100011" x="2352675" y="4117975"/>
          <p14:tracePt t="100137" x="2365375" y="4117975"/>
          <p14:tracePt t="100147" x="2365375" y="4105275"/>
          <p14:tracePt t="100161" x="2390775" y="4079875"/>
          <p14:tracePt t="100171" x="2416175" y="4079875"/>
          <p14:tracePt t="100187" x="2452688" y="4054475"/>
          <p14:tracePt t="100197" x="2490788" y="4017963"/>
          <p14:tracePt t="100210" x="2541588" y="3992563"/>
          <p14:tracePt t="100222" x="2565400" y="3967163"/>
          <p14:tracePt t="100227" x="2578100" y="3954463"/>
          <p14:tracePt t="100257" x="2590800" y="3941763"/>
          <p14:tracePt t="100281" x="2590800" y="3929063"/>
          <p14:tracePt t="100297" x="2616200" y="3916363"/>
          <p14:tracePt t="100307" x="2616200" y="3905250"/>
          <p14:tracePt t="100313" x="2616200" y="3879850"/>
          <p14:tracePt t="100323" x="2641600" y="3867150"/>
          <p14:tracePt t="100332" x="2641600" y="3841750"/>
          <p14:tracePt t="100339" x="2654300" y="3816350"/>
          <p14:tracePt t="100347" x="2667000" y="3816350"/>
          <p14:tracePt t="100354" x="2667000" y="3803650"/>
          <p14:tracePt t="100452" x="2667000" y="3792538"/>
          <p14:tracePt t="100538" x="2667000" y="3779838"/>
          <p14:tracePt t="100543" x="2654300" y="3779838"/>
          <p14:tracePt t="100553" x="2590800" y="3767138"/>
          <p14:tracePt t="100563" x="2490788" y="3767138"/>
          <p14:tracePt t="100570" x="2441575" y="3754438"/>
          <p14:tracePt t="100578" x="2378075" y="3754438"/>
          <p14:tracePt t="100585" x="2303463" y="3741738"/>
          <p14:tracePt t="100595" x="2278063" y="3741738"/>
          <p14:tracePt t="100605" x="2228850" y="3741738"/>
          <p14:tracePt t="100609" x="2190750" y="3741738"/>
          <p14:tracePt t="100620" x="2165350" y="3741738"/>
          <p14:tracePt t="100625" x="2139950" y="3741738"/>
          <p14:tracePt t="100634" x="2127250" y="3741738"/>
          <p14:tracePt t="100645" x="2116138" y="3741738"/>
          <p14:tracePt t="100649" x="2103438" y="3741738"/>
          <p14:tracePt t="100705" x="2090738" y="3729038"/>
          <p14:tracePt t="100710" x="2078038" y="3729038"/>
          <p14:tracePt t="100721" x="2065338" y="3729038"/>
          <p14:tracePt t="100725" x="2039938" y="3716338"/>
          <p14:tracePt t="100734" x="2027238" y="3716338"/>
          <p14:tracePt t="100745" x="1990725" y="3716338"/>
          <p14:tracePt t="100751" x="1965325" y="3716338"/>
          <p14:tracePt t="100760" x="1903413" y="3716338"/>
          <p14:tracePt t="100765" x="1865313" y="3716338"/>
          <p14:tracePt t="100776" x="1852613" y="3716338"/>
          <p14:tracePt t="100787" x="1790700" y="3716338"/>
          <p14:tracePt t="100791" x="1765300" y="3716338"/>
          <p14:tracePt t="100801" x="1714500" y="3716338"/>
          <p14:tracePt t="100807" x="1677988" y="3716338"/>
          <p14:tracePt t="100816" x="1652588" y="3716338"/>
          <p14:tracePt t="100897" x="1639888" y="3716338"/>
          <p14:tracePt t="100903" x="1627188" y="3716338"/>
          <p14:tracePt t="100913" x="1614488" y="3716338"/>
          <p14:tracePt t="100923" x="1577975" y="3754438"/>
          <p14:tracePt t="100937" x="1565275" y="3792538"/>
          <p14:tracePt t="100942" x="1539875" y="3803650"/>
          <p14:tracePt t="100953" x="1527175" y="3829050"/>
          <p14:tracePt t="100967" x="1514475" y="3829050"/>
          <p14:tracePt t="101049" x="1514475" y="3841750"/>
          <p14:tracePt t="101063" x="1514475" y="3867150"/>
          <p14:tracePt t="101079" x="1501775" y="3892550"/>
          <p14:tracePt t="101089" x="1489075" y="3905250"/>
          <p14:tracePt t="101143" x="1489075" y="3916363"/>
          <p14:tracePt t="101153" x="1489075" y="3929063"/>
          <p14:tracePt t="101165" x="1489075" y="3941763"/>
          <p14:tracePt t="101168" x="1476375" y="3941763"/>
          <p14:tracePt t="101255" x="1465263" y="3954463"/>
          <p14:tracePt t="101331" x="1452563" y="3967163"/>
          <p14:tracePt t="101361" x="1439863" y="3967163"/>
          <p14:tracePt t="101417" x="1439863" y="3979863"/>
          <p14:tracePt t="101447" x="1439863" y="3992563"/>
          <p14:tracePt t="101451" x="1452563" y="4005263"/>
          <p14:tracePt t="101463" x="1465263" y="4005263"/>
          <p14:tracePt t="101472" x="1489075" y="4017963"/>
          <p14:tracePt t="101476" x="1552575" y="4017963"/>
          <p14:tracePt t="101487" x="1577975" y="4017963"/>
          <p14:tracePt t="101493" x="1639888" y="4017963"/>
          <p14:tracePt t="101504" x="1739900" y="4017963"/>
          <p14:tracePt t="101512" x="1827213" y="4017963"/>
          <p14:tracePt t="101516" x="1939925" y="4017963"/>
          <p14:tracePt t="101527" x="2014538" y="4017963"/>
          <p14:tracePt t="101533" x="2103438" y="4017963"/>
          <p14:tracePt t="101543" x="2178050" y="4017963"/>
          <p14:tracePt t="101554" x="2239963" y="4017963"/>
          <p14:tracePt t="101556" x="2290763" y="4017963"/>
          <p14:tracePt t="101567" x="2303463" y="3979863"/>
          <p14:tracePt t="101573" x="2328863" y="3979863"/>
          <p14:tracePt t="101583" x="2365375" y="3979863"/>
          <p14:tracePt t="101593" x="2403475" y="3979863"/>
          <p14:tracePt t="101598" x="2428875" y="3979863"/>
          <p14:tracePt t="101608" x="2441575" y="3979863"/>
          <p14:tracePt t="101612" x="2465388" y="3979863"/>
          <p14:tracePt t="101623" x="2503488" y="3979863"/>
          <p14:tracePt t="101632" x="2528888" y="3979863"/>
          <p14:tracePt t="101639" x="2565400" y="3954463"/>
          <p14:tracePt t="101648" x="2590800" y="3954463"/>
          <p14:tracePt t="101653" x="2641600" y="3941763"/>
          <p14:tracePt t="101672" x="2678113" y="3929063"/>
          <p14:tracePt t="101679" x="2690813" y="3929063"/>
          <p14:tracePt t="101689" x="2716213" y="3916363"/>
          <p14:tracePt t="101703" x="2741613" y="3916363"/>
          <p14:tracePt t="101720" x="2754313" y="3916363"/>
          <p14:tracePt t="101779" x="2754313" y="3905250"/>
          <p14:tracePt t="101785" x="2767013" y="3905250"/>
          <p14:tracePt t="101795" x="2767013" y="3892550"/>
          <p14:tracePt t="101809" x="2778125" y="3892550"/>
          <p14:tracePt t="101831" x="2790825" y="3892550"/>
          <p14:tracePt t="101874" x="2790825" y="3879850"/>
          <p14:tracePt t="101880" x="2790825" y="3867150"/>
          <p14:tracePt t="101891" x="2778125" y="3841750"/>
          <p14:tracePt t="101901" x="2741613" y="3803650"/>
          <p14:tracePt t="101905" x="2728913" y="3779838"/>
          <p14:tracePt t="101917" x="2690813" y="3729038"/>
          <p14:tracePt t="101920" x="2667000" y="3692525"/>
          <p14:tracePt t="101931" x="2641600" y="3667125"/>
          <p14:tracePt t="101941" x="2578100" y="3629025"/>
          <p14:tracePt t="101947" x="2541588" y="3603625"/>
          <p14:tracePt t="101956" x="2528888" y="3603625"/>
          <p14:tracePt t="101960" x="2490788" y="3590925"/>
          <p14:tracePt t="101971" x="2452688" y="3590925"/>
          <p14:tracePt t="101980" x="2416175" y="3579813"/>
          <p14:tracePt t="101986" x="2378075" y="3579813"/>
          <p14:tracePt t="101997" x="2290763" y="3579813"/>
          <p14:tracePt t="102002" x="2228850" y="3579813"/>
          <p14:tracePt t="102010" x="2165350" y="3579813"/>
          <p14:tracePt t="102021" x="2090738" y="3579813"/>
          <p14:tracePt t="102027" x="2027238" y="3579813"/>
          <p14:tracePt t="102036" x="1978025" y="3579813"/>
          <p14:tracePt t="102043" x="1927225" y="3579813"/>
          <p14:tracePt t="102053" x="1890713" y="3579813"/>
          <p14:tracePt t="102063" x="1865313" y="3579813"/>
          <p14:tracePt t="102067" x="1852613" y="3579813"/>
          <p14:tracePt t="102076" x="1839913" y="3579813"/>
          <p14:tracePt t="102103" x="1814513" y="3603625"/>
          <p14:tracePt t="102107" x="1790700" y="3616325"/>
          <p14:tracePt t="102116" x="1778000" y="3629025"/>
          <p14:tracePt t="102122" x="1739900" y="3641725"/>
          <p14:tracePt t="102133" x="1727200" y="3654425"/>
          <p14:tracePt t="102143" x="1714500" y="3654425"/>
          <p14:tracePt t="102147" x="1701800" y="3679825"/>
          <p14:tracePt t="102156" x="1689100" y="3679825"/>
          <p14:tracePt t="102162" x="1652588" y="3692525"/>
          <p14:tracePt t="102173" x="1639888" y="3703638"/>
          <p14:tracePt t="102183" x="1601788" y="3716338"/>
          <p14:tracePt t="102189" x="1589088" y="3741738"/>
          <p14:tracePt t="102198" x="1552575" y="3754438"/>
          <p14:tracePt t="102203" x="1539875" y="3767138"/>
          <p14:tracePt t="102212" x="1527175" y="3767138"/>
          <p14:tracePt t="102223" x="1527175" y="3779838"/>
          <p14:tracePt t="102371" x="1514475" y="3779838"/>
          <p14:tracePt t="102380" x="1501775" y="3803650"/>
          <p14:tracePt t="102391" x="1501775" y="3829050"/>
          <p14:tracePt t="102395" x="1476375" y="3841750"/>
          <p14:tracePt t="102405" x="1476375" y="3854450"/>
          <p14:tracePt t="102505" x="1476375" y="3867150"/>
          <p14:tracePt t="102511" x="1465263" y="3867150"/>
          <p14:tracePt t="102537" x="1465263" y="3879850"/>
          <p14:tracePt t="102547" x="1465263" y="3892550"/>
          <p14:tracePt t="102551" x="1465263" y="3905250"/>
          <p14:tracePt t="102563" x="1465263" y="3941763"/>
          <p14:tracePt t="102569" x="1452563" y="3941763"/>
          <p14:tracePt t="102577" x="1452563" y="3967163"/>
          <p14:tracePt t="102583" x="1439863" y="3979863"/>
          <p14:tracePt t="102765" x="1439863" y="3992563"/>
          <p14:tracePt t="102778" x="1439863" y="4005263"/>
          <p14:tracePt t="102788" x="1439863" y="4017963"/>
          <p14:tracePt t="102805" x="1439863" y="4029075"/>
          <p14:tracePt t="102814" x="1427163" y="4029075"/>
          <p14:tracePt t="102951" x="1427163" y="4054475"/>
          <p14:tracePt t="102961" x="1427163" y="4092575"/>
          <p14:tracePt t="102965" x="1414463" y="4105275"/>
          <p14:tracePt t="102975" x="1401763" y="4117975"/>
          <p14:tracePt t="102991" x="1401763" y="4129088"/>
          <p14:tracePt t="104227" x="1401763" y="4141788"/>
          <p14:tracePt t="106098" x="1401763" y="4154488"/>
          <p14:tracePt t="110465" x="1414463" y="4154488"/>
          <p14:tracePt t="110475" x="1427163" y="4154488"/>
          <p14:tracePt t="110485" x="1452563" y="4154488"/>
          <p14:tracePt t="110490" x="1465263" y="4141788"/>
          <p14:tracePt t="110501" x="1476375" y="4129088"/>
          <p14:tracePt t="110505" x="1489075" y="4117975"/>
          <p14:tracePt t="110530" x="1514475" y="4117975"/>
          <p14:tracePt t="110595" x="1527175" y="4117975"/>
          <p14:tracePt t="110605" x="1539875" y="4117975"/>
          <p14:tracePt t="110611" x="1565275" y="4105275"/>
          <p14:tracePt t="110620" x="1577975" y="4105275"/>
          <p14:tracePt t="110628" x="1601788" y="4092575"/>
          <p14:tracePt t="110637" x="1627188" y="4079875"/>
          <p14:tracePt t="110646" x="1652588" y="4054475"/>
          <p14:tracePt t="110651" x="1665288" y="4054475"/>
          <p14:tracePt t="110662" x="1677988" y="4041775"/>
          <p14:tracePt t="110667" x="1689100" y="4029075"/>
          <p14:tracePt t="110676" x="1739900" y="4005263"/>
          <p14:tracePt t="110690" x="1752600" y="3992563"/>
          <p14:tracePt t="111065" x="1739900" y="3992563"/>
          <p14:tracePt t="111090" x="1727200" y="3992563"/>
          <p14:tracePt t="111104" x="1714500" y="3992563"/>
          <p14:tracePt t="111147" x="1701800" y="3992563"/>
          <p14:tracePt t="111150" x="1701800" y="4005263"/>
          <p14:tracePt t="111161" x="1701800" y="4017963"/>
          <p14:tracePt t="111171" x="1701800" y="4029075"/>
          <p14:tracePt t="111187" x="1701800" y="4054475"/>
          <p14:tracePt t="111213" x="1701800" y="4067175"/>
          <p14:tracePt t="111217" x="1714500" y="4092575"/>
          <p14:tracePt t="111233" x="1727200" y="4117975"/>
          <p14:tracePt t="111245" x="1739900" y="4129088"/>
          <p14:tracePt t="111253" x="1752600" y="4154488"/>
          <p14:tracePt t="111258" x="1765300" y="4167188"/>
          <p14:tracePt t="111268" x="1790700" y="4192588"/>
          <p14:tracePt t="111273" x="1827213" y="4217988"/>
          <p14:tracePt t="111283" x="1890713" y="4254500"/>
          <p14:tracePt t="111295" x="1914525" y="4292600"/>
          <p14:tracePt t="111299" x="1952625" y="4305300"/>
          <p14:tracePt t="111310" x="2003425" y="4341813"/>
          <p14:tracePt t="111313" x="2027238" y="4354513"/>
          <p14:tracePt t="111323" x="2065338" y="4367213"/>
          <p14:tracePt t="111333" x="2103438" y="4392613"/>
          <p14:tracePt t="111339" x="2127250" y="4405313"/>
          <p14:tracePt t="111350" x="2165350" y="4430713"/>
          <p14:tracePt t="111353" x="2178050" y="4443413"/>
          <p14:tracePt t="111455" x="2203450" y="4443413"/>
          <p14:tracePt t="111459" x="2216150" y="4430713"/>
          <p14:tracePt t="111469" x="2239963" y="4405313"/>
          <p14:tracePt t="111479" x="2278063" y="4379913"/>
          <p14:tracePt t="111485" x="2303463" y="4341813"/>
          <p14:tracePt t="111495" x="2352675" y="4318000"/>
          <p14:tracePt t="111499" x="2390775" y="4279900"/>
          <p14:tracePt t="111510" x="2465388" y="4241800"/>
          <p14:tracePt t="111519" x="2565400" y="4217988"/>
          <p14:tracePt t="111525" x="2641600" y="4179888"/>
          <p14:tracePt t="111535" x="2728913" y="4141788"/>
          <p14:tracePt t="111541" x="2754313" y="4129088"/>
          <p14:tracePt t="111550" x="2803525" y="4117975"/>
          <p14:tracePt t="112201" x="2803525" y="4105275"/>
          <p14:tracePt t="112280" x="2790825" y="4105275"/>
          <p14:tracePt t="113491" x="2790825" y="4092575"/>
          <p14:tracePt t="113556" x="2778125" y="4092575"/>
          <p14:tracePt t="113567" x="2778125" y="4105275"/>
          <p14:tracePt t="113577" x="2778125" y="4129088"/>
          <p14:tracePt t="113587" x="2741613" y="4167188"/>
          <p14:tracePt t="113592" x="2690813" y="4192588"/>
          <p14:tracePt t="113602" x="2590800" y="4230688"/>
          <p14:tracePt t="113608" x="2541588" y="4241800"/>
          <p14:tracePt t="113617" x="2503488" y="4292600"/>
          <p14:tracePt t="113623" x="2452688" y="4318000"/>
          <p14:tracePt t="113633" x="2390775" y="4318000"/>
          <p14:tracePt t="113639" x="2290763" y="4354513"/>
          <p14:tracePt t="113649" x="2178050" y="4379913"/>
          <p14:tracePt t="113659" x="2090738" y="4392613"/>
          <p14:tracePt t="113663" x="2003425" y="4392613"/>
          <p14:tracePt t="113673" x="1965325" y="4392613"/>
          <p14:tracePt t="113679" x="1927225" y="4405313"/>
          <p14:tracePt t="113688" x="1914525" y="4405313"/>
          <p14:tracePt t="113809" x="1903413" y="4405313"/>
          <p14:tracePt t="113830" x="1890713" y="4405313"/>
          <p14:tracePt t="113845" x="1878013" y="4405313"/>
          <p14:tracePt t="113855" x="1865313" y="4405313"/>
          <p14:tracePt t="113861" x="1852613" y="4405313"/>
          <p14:tracePt t="113870" x="1852613" y="4418013"/>
          <p14:tracePt t="113875" x="1827213" y="4418013"/>
          <p14:tracePt t="113895" x="1814513" y="4418013"/>
          <p14:tracePt t="113901" x="1801813" y="4418013"/>
          <p14:tracePt t="113910" x="1790700" y="4418013"/>
          <p14:tracePt t="113915" x="1778000" y="4418013"/>
          <p14:tracePt t="113927" x="1778000" y="4430713"/>
          <p14:tracePt t="113934" x="1765300" y="4430713"/>
          <p14:tracePt t="113990" x="1739900" y="4430713"/>
          <p14:tracePt t="113996" x="1739900" y="4443413"/>
          <p14:tracePt t="114007" x="1714500" y="4443413"/>
          <p14:tracePt t="114011" x="1701800" y="4443413"/>
          <p14:tracePt t="114037" x="1689100" y="4443413"/>
          <p14:tracePt t="114047" x="1677988" y="4454525"/>
          <p14:tracePt t="114687" x="1665288" y="4454525"/>
          <p14:tracePt t="114713" x="1665288" y="4443413"/>
          <p14:tracePt t="114803" x="1665288" y="4430713"/>
          <p14:tracePt t="114809" x="1665288" y="4418013"/>
          <p14:tracePt t="114819" x="1665288" y="4392613"/>
          <p14:tracePt t="114823" x="1639888" y="4341813"/>
          <p14:tracePt t="114833" x="1627188" y="4254500"/>
          <p14:tracePt t="114843" x="1589088" y="4179888"/>
          <p14:tracePt t="114848" x="1589088" y="4117975"/>
          <p14:tracePt t="114859" x="1565275" y="4054475"/>
          <p14:tracePt t="114873" x="1565275" y="4041775"/>
          <p14:tracePt t="114889" x="1565275" y="4029075"/>
          <p14:tracePt t="115257" x="1552575" y="4029075"/>
          <p14:tracePt t="116916" x="1539875" y="4029075"/>
          <p14:tracePt t="116967" x="1552575" y="4054475"/>
          <p14:tracePt t="116983" x="1589088" y="4054475"/>
          <p14:tracePt t="116993" x="1627188" y="4067175"/>
          <p14:tracePt t="117002" x="1639888" y="4067175"/>
          <p14:tracePt t="117007" x="1665288" y="4067175"/>
          <p14:tracePt t="117017" x="1677988" y="4079875"/>
          <p14:tracePt t="117023" x="1714500" y="4079875"/>
          <p14:tracePt t="117032" x="1739900" y="4079875"/>
          <p14:tracePt t="117042" x="1790700" y="4079875"/>
          <p14:tracePt t="117047" x="1827213" y="4079875"/>
          <p14:tracePt t="117059" x="1852613" y="4079875"/>
          <p14:tracePt t="117063" x="1878013" y="4079875"/>
          <p14:tracePt t="117073" x="1927225" y="4079875"/>
          <p14:tracePt t="117083" x="1939925" y="4079875"/>
          <p14:tracePt t="117089" x="1965325" y="4079875"/>
          <p14:tracePt t="117106" x="2003425" y="4079875"/>
          <p14:tracePt t="117113" x="2039938" y="4079875"/>
          <p14:tracePt t="117149" x="2052638" y="4079875"/>
          <p14:tracePt t="117239" x="2065338" y="4079875"/>
          <p14:tracePt t="117265" x="2078038" y="4079875"/>
          <p14:tracePt t="117298" x="2090738" y="4079875"/>
          <p14:tracePt t="117395" x="2103438" y="4079875"/>
          <p14:tracePt t="117421" x="2127250" y="4079875"/>
          <p14:tracePt t="117849" x="2090738" y="4079875"/>
          <p14:tracePt t="117859" x="2039938" y="4079875"/>
          <p14:tracePt t="117869" x="2003425" y="4079875"/>
          <p14:tracePt t="117873" x="1939925" y="4105275"/>
          <p14:tracePt t="117885" x="1903413" y="4117975"/>
          <p14:tracePt t="117889" x="1852613" y="4141788"/>
          <p14:tracePt t="117898" x="1827213" y="4141788"/>
          <p14:tracePt t="117905" x="1778000" y="4141788"/>
          <p14:tracePt t="117915" x="1765300" y="4141788"/>
          <p14:tracePt t="117925" x="1739900" y="4167188"/>
          <p14:tracePt t="117931" x="1714500" y="4167188"/>
          <p14:tracePt t="117941" x="1701800" y="4167188"/>
          <p14:tracePt t="117944" x="1677988" y="4167188"/>
          <p14:tracePt t="117965" x="1652588" y="4167188"/>
          <p14:tracePt t="117971" x="1601788" y="4167188"/>
          <p14:tracePt t="117981" x="1552575" y="4167188"/>
          <p14:tracePt t="117988" x="1465263" y="4167188"/>
          <p14:tracePt t="117997" x="1439863" y="4167188"/>
          <p14:tracePt t="118011" x="1414463" y="4167188"/>
          <p14:tracePt t="118021" x="1389063" y="4167188"/>
          <p14:tracePt t="118026" x="1327150" y="4167188"/>
          <p14:tracePt t="118037" x="1252538" y="4167188"/>
          <p14:tracePt t="118047" x="1163638" y="4167188"/>
          <p14:tracePt t="118051" x="1076325" y="4167188"/>
          <p14:tracePt t="118060" x="1038225" y="4167188"/>
          <p14:tracePt t="118067" x="1014413" y="4167188"/>
          <p14:tracePt t="118077" x="1001713" y="4167188"/>
          <p14:tracePt t="118146" x="989013" y="4167188"/>
          <p14:tracePt t="118359" x="1001713" y="4167188"/>
          <p14:tracePt t="118369" x="1014413" y="4167188"/>
          <p14:tracePt t="118379" x="1027113" y="4167188"/>
          <p14:tracePt t="118384" x="1038225" y="4167188"/>
          <p14:tracePt t="118399" x="1063625" y="4167188"/>
          <p14:tracePt t="118435" x="1076325" y="4167188"/>
          <p14:tracePt t="118461" x="1089025" y="4167188"/>
          <p14:tracePt t="118474" x="1101725" y="4167188"/>
          <p14:tracePt t="118495" x="1127125" y="4167188"/>
          <p14:tracePt t="118504" x="1139825" y="4167188"/>
          <p14:tracePt t="118510" x="1150938" y="4167188"/>
          <p14:tracePt t="118521" x="1163638" y="4167188"/>
          <p14:tracePt t="118525" x="1176338" y="4167188"/>
          <p14:tracePt t="118535" x="1214438" y="4167188"/>
          <p14:tracePt t="118545" x="1227138" y="4167188"/>
          <p14:tracePt t="118565" x="1252538" y="4167188"/>
          <p14:tracePt t="118587" x="1276350" y="4167188"/>
          <p14:tracePt t="118590" x="1301750" y="4167188"/>
          <p14:tracePt t="118601" x="1339850" y="4141788"/>
          <p14:tracePt t="118607" x="1363663" y="4141788"/>
          <p14:tracePt t="118617" x="1401763" y="4141788"/>
          <p14:tracePt t="118627" x="1414463" y="4141788"/>
          <p14:tracePt t="118631" x="1427163" y="4141788"/>
          <p14:tracePt t="118641" x="1465263" y="4141788"/>
          <p14:tracePt t="118657" x="1476375" y="4141788"/>
          <p14:tracePt t="118671" x="1489075" y="4129088"/>
          <p14:tracePt t="118762" x="1501775" y="4129088"/>
          <p14:tracePt t="118767" x="1527175" y="4129088"/>
          <p14:tracePt t="118777" x="1552575" y="4129088"/>
          <p14:tracePt t="118787" x="1614488" y="4129088"/>
          <p14:tracePt t="118792" x="1652588" y="4129088"/>
          <p14:tracePt t="118803" x="1714500" y="4129088"/>
          <p14:tracePt t="118809" x="1765300" y="4129088"/>
          <p14:tracePt t="118819" x="1839913" y="4129088"/>
          <p14:tracePt t="118829" x="1865313" y="4129088"/>
          <p14:tracePt t="118832" x="1903413" y="4129088"/>
          <p14:tracePt t="118843" x="1952625" y="4129088"/>
          <p14:tracePt t="118849" x="1978025" y="4129088"/>
          <p14:tracePt t="118859" x="1990725" y="4129088"/>
          <p14:tracePt t="118869" x="2003425" y="4129088"/>
          <p14:tracePt t="119675" x="2103438" y="4141788"/>
          <p14:tracePt t="119685" x="2252663" y="4154488"/>
          <p14:tracePt t="119694" x="2390775" y="4179888"/>
          <p14:tracePt t="119715" x="2441575" y="4179888"/>
          <p14:tracePt t="119727" x="2441575" y="4192588"/>
          <p14:tracePt t="119736" x="2490788" y="4205288"/>
          <p14:tracePt t="119740" x="2541588" y="4205288"/>
          <p14:tracePt t="119752" x="2554288" y="4205288"/>
          <p14:tracePt t="119757" x="2565400" y="4205288"/>
          <p14:tracePt t="120619" x="2541588" y="4205288"/>
          <p14:tracePt t="120624" x="2490788" y="4205288"/>
          <p14:tracePt t="120635" x="2452688" y="4205288"/>
          <p14:tracePt t="120645" x="2403475" y="4205288"/>
          <p14:tracePt t="120649" x="2352675" y="4192588"/>
          <p14:tracePt t="120659" x="2290763" y="4179888"/>
          <p14:tracePt t="120664" x="2216150" y="4154488"/>
          <p14:tracePt t="120674" x="2127250" y="4141788"/>
          <p14:tracePt t="120685" x="2090738" y="4141788"/>
          <p14:tracePt t="120689" x="2014538" y="4141788"/>
          <p14:tracePt t="120699" x="1939925" y="4117975"/>
          <p14:tracePt t="120705" x="1890713" y="4117975"/>
          <p14:tracePt t="120715" x="1852613" y="4117975"/>
          <p14:tracePt t="120725" x="1801813" y="4092575"/>
          <p14:tracePt t="120728" x="1778000" y="4092575"/>
          <p14:tracePt t="120754" x="1765300" y="4092575"/>
          <p14:tracePt t="120765" x="1739900" y="4092575"/>
          <p14:tracePt t="120771" x="1727200" y="4092575"/>
          <p14:tracePt t="120781" x="1701800" y="4092575"/>
          <p14:tracePt t="120785" x="1689100" y="4079875"/>
          <p14:tracePt t="120947" x="1701800" y="4079875"/>
          <p14:tracePt t="120956" x="1765300" y="4079875"/>
          <p14:tracePt t="120966" x="1878013" y="4079875"/>
          <p14:tracePt t="120971" x="1990725" y="4079875"/>
          <p14:tracePt t="120983" x="2127250" y="4079875"/>
          <p14:tracePt t="120993" x="2328863" y="4079875"/>
          <p14:tracePt t="120996" x="2490788" y="4054475"/>
          <p14:tracePt t="121007" x="2690813" y="4005263"/>
          <p14:tracePt t="121012" x="2854325" y="3992563"/>
          <p14:tracePt t="121023" x="3028950" y="3954463"/>
          <p14:tracePt t="121033" x="3128963" y="3929063"/>
          <p14:tracePt t="121036" x="3205163" y="3916363"/>
          <p14:tracePt t="121047" x="3216275" y="3905250"/>
          <p14:tracePt t="121185" x="3167063" y="3905250"/>
          <p14:tracePt t="121194" x="3054350" y="3905250"/>
          <p14:tracePt t="121204" x="2928938" y="3905250"/>
          <p14:tracePt t="121208" x="2728913" y="3905250"/>
          <p14:tracePt t="121219" x="2554288" y="3905250"/>
          <p14:tracePt t="121224" x="2316163" y="3905250"/>
          <p14:tracePt t="121235" x="2078038" y="3905250"/>
          <p14:tracePt t="121245" x="1903413" y="3905250"/>
          <p14:tracePt t="121249" x="1801813" y="3905250"/>
          <p14:tracePt t="121259" x="1701800" y="3905250"/>
          <p14:tracePt t="121265" x="1614488" y="3905250"/>
          <p14:tracePt t="121274" x="1565275" y="3905250"/>
          <p14:tracePt t="121285" x="1539875" y="3905250"/>
          <p14:tracePt t="121289" x="1527175" y="3905250"/>
          <p14:tracePt t="121461" x="1527175" y="3892550"/>
          <p14:tracePt t="121501" x="1565275" y="3892550"/>
          <p14:tracePt t="121506" x="1601788" y="3892550"/>
          <p14:tracePt t="121518" x="1652588" y="3892550"/>
          <p14:tracePt t="121520" x="1701800" y="3867150"/>
          <p14:tracePt t="121530" x="1739900" y="3867150"/>
          <p14:tracePt t="121541" x="1801813" y="3854450"/>
          <p14:tracePt t="121547" x="1839913" y="3854450"/>
          <p14:tracePt t="121557" x="1865313" y="3841750"/>
          <p14:tracePt t="121673" x="1878013" y="3841750"/>
          <p14:tracePt t="121722" x="1865313" y="3841750"/>
          <p14:tracePt t="121739" x="1839913" y="3841750"/>
          <p14:tracePt t="121855" x="1827213" y="3841750"/>
          <p14:tracePt t="121884" x="1827213" y="3854450"/>
          <p14:tracePt t="121924" x="1827213" y="3867150"/>
          <p14:tracePt t="121935" x="1839913" y="3879850"/>
          <p14:tracePt t="121951" x="1865313" y="3879850"/>
          <p14:tracePt t="121961" x="1890713" y="3879850"/>
          <p14:tracePt t="121964" x="1903413" y="3879850"/>
          <p14:tracePt t="121975" x="1939925" y="3879850"/>
          <p14:tracePt t="121984" x="1965325" y="3879850"/>
          <p14:tracePt t="121991" x="2003425" y="3879850"/>
          <p14:tracePt t="122001" x="2065338" y="3879850"/>
          <p14:tracePt t="122004" x="2165350" y="3879850"/>
          <p14:tracePt t="122014" x="2265363" y="3879850"/>
          <p14:tracePt t="122025" x="2352675" y="3879850"/>
          <p14:tracePt t="122031" x="2390775" y="3879850"/>
          <p14:tracePt t="122040" x="2416175" y="3879850"/>
          <p14:tracePt t="122045" x="2441575" y="3905250"/>
          <p14:tracePt t="122706" x="2441575" y="3916363"/>
          <p14:tracePt t="122736" x="2441575" y="3929063"/>
          <p14:tracePt t="122752" x="2428875" y="3954463"/>
          <p14:tracePt t="122762" x="2416175" y="3954463"/>
          <p14:tracePt t="122767" x="2390775" y="3979863"/>
          <p14:tracePt t="122783" x="2352675" y="3992563"/>
          <p14:tracePt t="122793" x="2339975" y="4005263"/>
          <p14:tracePt t="122803" x="2328863" y="4005263"/>
          <p14:tracePt t="122807" x="2316163" y="4005263"/>
          <p14:tracePt t="122817" x="2278063" y="4017963"/>
          <p14:tracePt t="122822" x="2265363" y="4017963"/>
          <p14:tracePt t="122853" x="2252663" y="4017963"/>
          <p14:tracePt t="122893" x="2239963" y="4017963"/>
          <p14:tracePt t="122898" x="2228850" y="4017963"/>
          <p14:tracePt t="122908" x="2216150" y="4017963"/>
          <p14:tracePt t="122919" x="2203450" y="4017963"/>
          <p14:tracePt t="123155" x="2190750" y="4017963"/>
          <p14:tracePt t="123171" x="2165350" y="4017963"/>
          <p14:tracePt t="123181" x="2116138" y="4029075"/>
          <p14:tracePt t="123186" x="2065338" y="4067175"/>
          <p14:tracePt t="123197" x="2039938" y="4079875"/>
          <p14:tracePt t="123207" x="1990725" y="4079875"/>
          <p14:tracePt t="123211" x="1927225" y="4141788"/>
          <p14:tracePt t="123221" x="1890713" y="4141788"/>
          <p14:tracePt t="123226" x="1827213" y="4167188"/>
          <p14:tracePt t="123237" x="1801813" y="4179888"/>
          <p14:tracePt t="123250" x="1790700" y="4179888"/>
          <p14:tracePt t="123377" x="1778000" y="4179888"/>
          <p14:tracePt t="123388" x="1765300" y="4179888"/>
          <p14:tracePt t="123478" x="1752600" y="4179888"/>
          <p14:tracePt t="123489" x="1714500" y="4179888"/>
          <p14:tracePt t="123495" x="1677988" y="4179888"/>
          <p14:tracePt t="123505" x="1639888" y="4179888"/>
          <p14:tracePt t="123518" x="1627188" y="4179888"/>
          <p14:tracePt t="123528" x="1589088" y="4179888"/>
          <p14:tracePt t="123545" x="1577975" y="4179888"/>
          <p14:tracePt t="123558" x="1565275" y="4179888"/>
          <p14:tracePt t="123605" x="1539875" y="4179888"/>
          <p14:tracePt t="123720" x="1527175" y="4179888"/>
          <p14:tracePt t="123735" x="1514475" y="4179888"/>
          <p14:tracePt t="123754" x="1489075" y="4154488"/>
          <p14:tracePt t="123760" x="1476375" y="4154488"/>
          <p14:tracePt t="123771" x="1452563" y="4154488"/>
          <p14:tracePt t="123775" x="1427163" y="4129088"/>
          <p14:tracePt t="123810" x="1414463" y="4117975"/>
          <p14:tracePt t="123847" x="1401763" y="4105275"/>
          <p14:tracePt t="123857" x="1376363" y="4079875"/>
          <p14:tracePt t="123943" x="1376363" y="4067175"/>
          <p14:tracePt t="123947" x="1363663" y="4054475"/>
          <p14:tracePt t="123968" x="1352550" y="4041775"/>
          <p14:tracePt t="124423" x="1352550" y="4017963"/>
          <p14:tracePt t="124433" x="1352550" y="3979863"/>
          <p14:tracePt t="124443" x="1352550" y="3954463"/>
          <p14:tracePt t="124446" x="1401763" y="3879850"/>
          <p14:tracePt t="124456" x="1452563" y="3829050"/>
          <p14:tracePt t="124463" x="1476375" y="3792538"/>
          <p14:tracePt t="124472" x="1514475" y="3754438"/>
          <p14:tracePt t="124483" x="1527175" y="3716338"/>
          <p14:tracePt t="124486" x="1565275" y="3692525"/>
          <p14:tracePt t="124497" x="1589088" y="3654425"/>
          <p14:tracePt t="124503" x="1601788" y="3616325"/>
          <p14:tracePt t="124514" x="1627188" y="3579813"/>
          <p14:tracePt t="124523" x="1639888" y="3579813"/>
          <p14:tracePt t="124527" x="1652588" y="3579813"/>
          <p14:tracePt t="124536" x="1665288" y="3554413"/>
          <p14:tracePt t="124543" x="1677988" y="3554413"/>
          <p14:tracePt t="124563" x="1689100" y="3529013"/>
          <p14:tracePt t="124578" x="1701800" y="3516313"/>
          <p14:tracePt t="124653" x="1714500" y="3516313"/>
          <p14:tracePt t="124663" x="1752600" y="3490913"/>
          <p14:tracePt t="124679" x="1765300" y="3467100"/>
          <p14:tracePt t="124688" x="1814513" y="3454400"/>
          <p14:tracePt t="124704" x="1814513" y="3441700"/>
          <p14:tracePt t="124851" x="1827213" y="3441700"/>
          <p14:tracePt t="124861" x="1839913" y="3441700"/>
          <p14:tracePt t="124877" x="1865313" y="3467100"/>
          <p14:tracePt t="124886" x="1903413" y="3467100"/>
          <p14:tracePt t="124891" x="1903413" y="3490913"/>
          <p14:tracePt t="124900" x="1914525" y="3490913"/>
          <p14:tracePt t="124917" x="1927225" y="3503613"/>
          <p14:tracePt t="124927" x="1939925" y="3503613"/>
          <p14:tracePt t="124941" x="1939925" y="3516313"/>
          <p14:tracePt t="124950" x="1952625" y="3529013"/>
          <p14:tracePt t="124977" x="1965325" y="3541713"/>
          <p14:tracePt t="124991" x="1990725" y="3541713"/>
          <p14:tracePt t="125053" x="2003425" y="3554413"/>
          <p14:tracePt t="125073" x="2014538" y="3554413"/>
          <p14:tracePt t="127267" x="2065338" y="3590925"/>
          <p14:tracePt t="127277" x="2190750" y="3616325"/>
          <p14:tracePt t="127287" x="2352675" y="3654425"/>
          <p14:tracePt t="127290" x="2490788" y="3692525"/>
          <p14:tracePt t="127303" x="2590800" y="3692525"/>
          <p14:tracePt t="127307" x="2667000" y="3703638"/>
          <p14:tracePt t="127317" x="2690813" y="3716338"/>
          <p14:tracePt t="127397" x="2703513" y="3729038"/>
          <p14:tracePt t="127412" x="2741613" y="3729038"/>
          <p14:tracePt t="127423" x="2803525" y="3729038"/>
          <p14:tracePt t="127427" x="2854325" y="3729038"/>
          <p14:tracePt t="127437" x="2890838" y="3729038"/>
          <p14:tracePt t="127443" x="2903538" y="3729038"/>
          <p14:tracePt t="127473" x="2916238" y="3729038"/>
          <p14:tracePt t="127489" x="2954338" y="3716338"/>
          <p14:tracePt t="127498" x="2967038" y="3703638"/>
          <p14:tracePt t="127502" x="2979738" y="3692525"/>
          <p14:tracePt t="127523" x="3003550" y="3679825"/>
          <p14:tracePt t="127538" x="3016250" y="3667125"/>
          <p14:tracePt t="127555" x="3041650" y="3641725"/>
          <p14:tracePt t="127565" x="3067050" y="3616325"/>
          <p14:tracePt t="127569" x="3092450" y="3579813"/>
          <p14:tracePt t="127579" x="3116263" y="3567113"/>
          <p14:tracePt t="127585" x="3141663" y="3554413"/>
          <p14:tracePt t="127596" x="3154363" y="3529013"/>
          <p14:tracePt t="127605" x="3167063" y="3529013"/>
          <p14:tracePt t="127608" x="3179763" y="3490913"/>
          <p14:tracePt t="127619" x="3192463" y="3467100"/>
          <p14:tracePt t="127681" x="3205163" y="3454400"/>
          <p14:tracePt t="127704" x="3228975" y="3416300"/>
          <p14:tracePt t="127711" x="3241675" y="3403600"/>
          <p14:tracePt t="127721" x="3254375" y="3378200"/>
          <p14:tracePt t="127731" x="3267075" y="3341688"/>
          <p14:tracePt t="127734" x="3267075" y="3328988"/>
          <p14:tracePt t="127746" x="3279775" y="3303588"/>
          <p14:tracePt t="127750" x="3279775" y="3267075"/>
          <p14:tracePt t="127761" x="3292475" y="3228975"/>
          <p14:tracePt t="127771" x="3292475" y="3178175"/>
          <p14:tracePt t="127777" x="3292475" y="3154363"/>
          <p14:tracePt t="127787" x="3317875" y="3141663"/>
          <p14:tracePt t="127791" x="3317875" y="3116263"/>
          <p14:tracePt t="127801" x="3317875" y="3103563"/>
          <p14:tracePt t="127871" x="3317875" y="3090863"/>
          <p14:tracePt t="127880" x="3292475" y="3078163"/>
          <p14:tracePt t="127893" x="3279775" y="3065463"/>
          <p14:tracePt t="127896" x="3254375" y="3041650"/>
          <p14:tracePt t="127906" x="3205163" y="3028950"/>
          <p14:tracePt t="127912" x="3167063" y="3003550"/>
          <p14:tracePt t="127923" x="3154363" y="3003550"/>
          <p14:tracePt t="127982" x="3141663" y="3003550"/>
          <p14:tracePt t="127993" x="3116263" y="2990850"/>
          <p14:tracePt t="127997" x="3092450" y="2990850"/>
          <p14:tracePt t="128008" x="3054350" y="2990850"/>
          <p14:tracePt t="128018" x="3041650" y="2990850"/>
          <p14:tracePt t="128033" x="3028950" y="2990850"/>
          <p14:tracePt t="128044" x="2992438" y="3028950"/>
          <p14:tracePt t="128049" x="2928938" y="3016250"/>
          <p14:tracePt t="128058" x="2916238" y="3016250"/>
          <p14:tracePt t="128069" x="2890838" y="3016250"/>
          <p14:tracePt t="128072" x="2854325" y="3016250"/>
          <p14:tracePt t="128083" x="2828925" y="3028950"/>
          <p14:tracePt t="128096" x="2816225" y="3028950"/>
          <p14:tracePt t="128099" x="2803525" y="3028950"/>
          <p14:tracePt t="128119" x="2803525" y="3041650"/>
          <p14:tracePt t="128159" x="2790825" y="3054350"/>
          <p14:tracePt t="128255" x="2778125" y="3054350"/>
          <p14:tracePt t="128295" x="2778125" y="3065463"/>
          <p14:tracePt t="128301" x="2767013" y="3078163"/>
          <p14:tracePt t="128335" x="2754313" y="3078163"/>
          <p14:tracePt t="128552" x="2754313" y="3090863"/>
          <p14:tracePt t="128573" x="2754313" y="3116263"/>
          <p14:tracePt t="128579" x="2754313" y="3128963"/>
          <p14:tracePt t="128588" x="2754313" y="3141663"/>
          <p14:tracePt t="128593" x="2754313" y="3165475"/>
          <p14:tracePt t="128603" x="2767013" y="3178175"/>
          <p14:tracePt t="128619" x="2767013" y="3190875"/>
          <p14:tracePt t="128628" x="2778125" y="3190875"/>
          <p14:tracePt t="128632" x="2778125" y="3203575"/>
          <p14:tracePt t="128643" x="2778125" y="3216275"/>
          <p14:tracePt t="128695" x="2790825" y="3216275"/>
          <p14:tracePt t="128705" x="2803525" y="3216275"/>
          <p14:tracePt t="128718" x="2816225" y="3216275"/>
          <p14:tracePt t="128725" x="2828925" y="3241675"/>
          <p14:tracePt t="128735" x="2841625" y="3241675"/>
          <p14:tracePt t="128775" x="2841625" y="3254375"/>
          <p14:tracePt t="128819" x="2841625" y="3267075"/>
          <p14:tracePt t="128855" x="2854325" y="3267075"/>
          <p14:tracePt t="128880" x="2879725" y="3254375"/>
          <p14:tracePt t="128891" x="2890838" y="3254375"/>
          <p14:tracePt t="128894" x="2903538" y="3228975"/>
          <p14:tracePt t="128904" x="2916238" y="3216275"/>
          <p14:tracePt t="128911" x="2928938" y="3178175"/>
          <p14:tracePt t="128935" x="2928938" y="3165475"/>
          <p14:tracePt t="128971" x="2928938" y="3154363"/>
          <p14:tracePt t="128990" x="2928938" y="3141663"/>
          <p14:tracePt t="129047" x="2928938" y="3128963"/>
          <p14:tracePt t="129051" x="2916238" y="3128963"/>
          <p14:tracePt t="129092" x="2903538" y="3128963"/>
          <p14:tracePt t="129116" x="2890838" y="3128963"/>
          <p14:tracePt t="129127" x="2879725" y="3128963"/>
          <p14:tracePt t="129133" x="2854325" y="3128963"/>
          <p14:tracePt t="129142" x="2841625" y="3128963"/>
          <p14:tracePt t="129147" x="2816225" y="3128963"/>
          <p14:tracePt t="129157" x="2790825" y="3141663"/>
          <p14:tracePt t="129173" x="2778125" y="3154363"/>
          <p14:tracePt t="129183" x="2741613" y="3178175"/>
          <p14:tracePt t="129189" x="2716213" y="3203575"/>
          <p14:tracePt t="129199" x="2716213" y="3216275"/>
          <p14:tracePt t="129209" x="2716213" y="3228975"/>
          <p14:tracePt t="129212" x="2703513" y="3228975"/>
          <p14:tracePt t="129229" x="2690813" y="3241675"/>
          <p14:tracePt t="129289" x="2690813" y="3254375"/>
          <p14:tracePt t="129355" x="2690813" y="3267075"/>
          <p14:tracePt t="129379" x="2703513" y="3267075"/>
          <p14:tracePt t="129395" x="2728913" y="3267075"/>
          <p14:tracePt t="129404" x="2754313" y="3241675"/>
          <p14:tracePt t="129415" x="2778125" y="3216275"/>
          <p14:tracePt t="129419" x="2816225" y="3165475"/>
          <p14:tracePt t="129429" x="2854325" y="3116263"/>
          <p14:tracePt t="129435" x="2890838" y="3065463"/>
          <p14:tracePt t="129444" x="2903538" y="3028950"/>
          <p14:tracePt t="129455" x="2928938" y="3016250"/>
          <p14:tracePt t="129461" x="2928938" y="2990850"/>
          <p14:tracePt t="129471" x="2941638" y="2990850"/>
          <p14:tracePt t="129484" x="2954338" y="2978150"/>
          <p14:tracePt t="129495" x="2954338" y="2965450"/>
          <p14:tracePt t="129541" x="2954338" y="2952750"/>
          <p14:tracePt t="129586" x="2941638" y="2952750"/>
          <p14:tracePt t="129591" x="2916238" y="2952750"/>
          <p14:tracePt t="129600" x="2867025" y="2928938"/>
          <p14:tracePt t="129610" x="2841625" y="2928938"/>
          <p14:tracePt t="129637" x="2790825" y="2941638"/>
          <p14:tracePt t="129640" x="2778125" y="2941638"/>
          <p14:tracePt t="129650" x="2767013" y="2952750"/>
          <p14:tracePt t="129663" x="2754313" y="2952750"/>
          <p14:tracePt t="129667" x="2716213" y="2965450"/>
          <p14:tracePt t="129677" x="2667000" y="2990850"/>
          <p14:tracePt t="129682" x="2641600" y="3016250"/>
          <p14:tracePt t="129694" x="2603500" y="3065463"/>
          <p14:tracePt t="129703" x="2590800" y="3078163"/>
          <p14:tracePt t="129706" x="2578100" y="3090863"/>
          <p14:tracePt t="129717" x="2565400" y="3128963"/>
          <p14:tracePt t="129722" x="2528888" y="3165475"/>
          <p14:tracePt t="129732" x="2528888" y="3190875"/>
          <p14:tracePt t="129744" x="2490788" y="3216275"/>
          <p14:tracePt t="129747" x="2478088" y="3254375"/>
          <p14:tracePt t="129759" x="2465388" y="3278188"/>
          <p14:tracePt t="129762" x="2452688" y="3290888"/>
          <p14:tracePt t="129772" x="2441575" y="3316288"/>
          <p14:tracePt t="129788" x="2441575" y="3341688"/>
          <p14:tracePt t="129799" x="2428875" y="3367088"/>
          <p14:tracePt t="129813" x="2428875" y="3378200"/>
          <p14:tracePt t="130045" x="2416175" y="3378200"/>
          <p14:tracePt t="130096" x="2416175" y="3390900"/>
          <p14:tracePt t="130121" x="2403475" y="3390900"/>
          <p14:tracePt t="130127" x="2390775" y="3403600"/>
          <p14:tracePt t="130136" x="2378075" y="3416300"/>
          <p14:tracePt t="130141" x="2378075" y="3429000"/>
          <p14:tracePt t="130151" x="2352675" y="3441700"/>
          <p14:tracePt t="130161" x="2328863" y="3454400"/>
          <p14:tracePt t="130167" x="2328863" y="3467100"/>
          <p14:tracePt t="130177" x="2316163" y="3467100"/>
          <p14:tracePt t="130181" x="2303463" y="3479800"/>
          <p14:tracePt t="130711" x="2339975" y="3479800"/>
          <p14:tracePt t="130717" x="2365375" y="3479800"/>
          <p14:tracePt t="130726" x="2403475" y="3490913"/>
          <p14:tracePt t="130731" x="2428875" y="3490913"/>
          <p14:tracePt t="130741" x="2452688" y="3490913"/>
          <p14:tracePt t="130757" x="2465388" y="3490913"/>
          <p14:tracePt t="130771" x="2478088" y="3490913"/>
          <p14:tracePt t="130792" x="2490788" y="3490913"/>
          <p14:tracePt t="130807" x="2503488" y="3490913"/>
          <p14:tracePt t="130826" x="2516188" y="3490913"/>
          <p14:tracePt t="130928" x="2541588" y="3490913"/>
          <p14:tracePt t="130939" x="2565400" y="3490913"/>
          <p14:tracePt t="130943" x="2590800" y="3490913"/>
          <p14:tracePt t="130952" x="2616200" y="3490913"/>
          <p14:tracePt t="130969" x="2628900" y="3490913"/>
          <p14:tracePt t="130988" x="2641600" y="3490913"/>
          <p14:tracePt t="131003" x="2667000" y="3490913"/>
          <p14:tracePt t="131009" x="2690813" y="3490913"/>
          <p14:tracePt t="131019" x="2716213" y="3490913"/>
          <p14:tracePt t="131221" x="2741613" y="3490913"/>
          <p14:tracePt t="131234" x="2754313" y="3490913"/>
          <p14:tracePt t="131245" x="2767013" y="3490913"/>
          <p14:tracePt t="131271" x="2778125" y="3490913"/>
          <p14:tracePt t="131316" x="2790825" y="3490913"/>
          <p14:tracePt t="131387" x="2803525" y="3490913"/>
          <p14:tracePt t="131406" x="2828925" y="3479800"/>
          <p14:tracePt t="131413" x="2841625" y="3467100"/>
          <p14:tracePt t="131427" x="2854325" y="3467100"/>
          <p14:tracePt t="131436" x="2867025" y="3467100"/>
          <p14:tracePt t="131463" x="2879725" y="3454400"/>
          <p14:tracePt t="131533" x="2890838" y="3454400"/>
          <p14:tracePt t="131558" x="2903538" y="3454400"/>
          <p14:tracePt t="131569" x="2903538" y="3441700"/>
          <p14:tracePt t="131771" x="2903538" y="3467100"/>
          <p14:tracePt t="131815" x="2890838" y="3490913"/>
          <p14:tracePt t="131831" x="2867025" y="3516313"/>
          <p14:tracePt t="131841" x="2854325" y="3529013"/>
          <p14:tracePt t="131844" x="2790825" y="3590925"/>
          <p14:tracePt t="131855" x="2767013" y="3616325"/>
          <p14:tracePt t="131860" x="2754313" y="3629025"/>
          <p14:tracePt t="131871" x="2728913" y="3654425"/>
          <p14:tracePt t="131897" x="2716213" y="3654425"/>
          <p14:tracePt t="131911" x="2703513" y="3679825"/>
          <p14:tracePt t="131921" x="2690813" y="3679825"/>
          <p14:tracePt t="131926" x="2678113" y="3679825"/>
          <p14:tracePt t="131937" x="2654300" y="3692525"/>
          <p14:tracePt t="131942" x="2641600" y="3703638"/>
          <p14:tracePt t="131951" x="2628900" y="3716338"/>
          <p14:tracePt t="131963" x="2616200" y="3716338"/>
          <p14:tracePt t="131976" x="2603500" y="3729038"/>
          <p14:tracePt t="131983" x="2528888" y="3767138"/>
          <p14:tracePt t="131993" x="2452688" y="3803650"/>
          <p14:tracePt t="132002" x="2390775" y="3816350"/>
          <p14:tracePt t="132008" x="2352675" y="3829050"/>
          <p14:tracePt t="132016" x="2303463" y="3829050"/>
          <p14:tracePt t="132024" x="2252663" y="3841750"/>
          <p14:tracePt t="132033" x="2228850" y="3854450"/>
          <p14:tracePt t="132043" x="2216150" y="3854450"/>
          <p14:tracePt t="132049" x="2165350" y="3892550"/>
          <p14:tracePt t="132159" x="2152650" y="3892550"/>
          <p14:tracePt t="132280" x="2152650" y="3905250"/>
          <p14:tracePt t="132291" x="2152650" y="3916363"/>
          <p14:tracePt t="132294" x="2152650" y="3929063"/>
          <p14:tracePt t="132305" x="2139950" y="3941763"/>
          <p14:tracePt t="132315" x="2116138" y="3967163"/>
          <p14:tracePt t="132361" x="2090738" y="3979863"/>
          <p14:tracePt t="132406" x="2090738" y="3992563"/>
          <p14:tracePt t="132420" x="2078038" y="4005263"/>
          <p14:tracePt t="132871" x="2078038" y="4017963"/>
          <p14:tracePt t="132875" x="2065338" y="4017963"/>
          <p14:tracePt t="133268" x="2078038" y="4017963"/>
          <p14:tracePt t="133283" x="2090738" y="4017963"/>
          <p14:tracePt t="133293" x="2103438" y="4017963"/>
          <p14:tracePt t="133308" x="2116138" y="4017963"/>
          <p14:tracePt t="133359" x="2127250" y="4017963"/>
          <p14:tracePt t="133365" x="2139950" y="4017963"/>
          <p14:tracePt t="133375" x="2152650" y="4017963"/>
          <p14:tracePt t="133379" x="2178050" y="4017963"/>
          <p14:tracePt t="133401" x="2203450" y="4017963"/>
          <p14:tracePt t="133421" x="2228850" y="4017963"/>
          <p14:tracePt t="133430" x="2239963" y="4029075"/>
          <p14:tracePt t="133551" x="2252663" y="4041775"/>
          <p14:tracePt t="133600" x="2252663" y="4054475"/>
          <p14:tracePt t="133661" x="2252663" y="4067175"/>
          <p14:tracePt t="133832" x="2252663" y="3992563"/>
          <p14:tracePt t="133836" x="2252663" y="3967163"/>
          <p14:tracePt t="133923" x="2252663" y="3954463"/>
          <p14:tracePt t="134129" x="2252663" y="3941763"/>
          <p14:tracePt t="134204" x="2252663" y="3929063"/>
          <p14:tracePt t="143788" x="2252663" y="3916363"/>
          <p14:tracePt t="143985" x="2228850" y="3916363"/>
          <p14:tracePt t="143995" x="2216150" y="3916363"/>
          <p14:tracePt t="144001" x="2190750" y="3916363"/>
          <p14:tracePt t="144011" x="2165350" y="3929063"/>
          <p14:tracePt t="144017" x="2152650" y="3929063"/>
          <p14:tracePt t="144027" x="2139950" y="3929063"/>
          <p14:tracePt t="144107" x="2127250" y="3929063"/>
          <p14:tracePt t="144116" x="2116138" y="3929063"/>
          <p14:tracePt t="144123" x="2065338" y="3929063"/>
          <p14:tracePt t="144129" x="1990725" y="3929063"/>
          <p14:tracePt t="144136" x="1903413" y="3929063"/>
          <p14:tracePt t="144147" x="1801813" y="3892550"/>
          <p14:tracePt t="144152" x="1727200" y="3867150"/>
          <p14:tracePt t="144164" x="1677988" y="3867150"/>
          <p14:tracePt t="144168" x="1652588" y="3867150"/>
          <p14:tracePt t="144179" x="1639888" y="3867150"/>
          <p14:tracePt t="144234" x="1639888" y="3854450"/>
          <p14:tracePt t="144375" x="1639888" y="3829050"/>
          <p14:tracePt t="144393" x="1639888" y="3803650"/>
          <p14:tracePt t="144401" x="1639888" y="3779838"/>
          <p14:tracePt t="144405" x="1639888" y="3754438"/>
          <p14:tracePt t="144415" x="1665288" y="3716338"/>
          <p14:tracePt t="144425" x="1665288" y="3692525"/>
          <p14:tracePt t="144445" x="1677988" y="3679825"/>
          <p14:tracePt t="144465" x="1689100" y="3654425"/>
          <p14:tracePt t="144501" x="1701800" y="3629025"/>
          <p14:tracePt t="144511" x="1739900" y="3603625"/>
          <p14:tracePt t="144814" x="1801813" y="3603625"/>
          <p14:tracePt t="144904" x="1878013" y="3603625"/>
          <p14:tracePt t="144909" x="1990725" y="3629025"/>
          <p14:tracePt t="144910" x="2139950" y="3667125"/>
          <p14:tracePt t="144919" x="2252663" y="3703638"/>
          <p14:tracePt t="144933" x="2316163" y="3703638"/>
          <p14:tracePt t="144943" x="2465388" y="3754438"/>
          <p14:tracePt t="144955" x="2603500" y="3792538"/>
          <p14:tracePt t="144959" x="2728913" y="3816350"/>
          <p14:tracePt t="144968" x="2867025" y="3841750"/>
          <p14:tracePt t="144975" x="2954338" y="3867150"/>
          <p14:tracePt t="144985" x="3067050" y="3905250"/>
          <p14:tracePt t="144989" x="3179763" y="3929063"/>
          <p14:tracePt t="145000" x="3241675" y="3941763"/>
          <p14:tracePt t="145011" x="3328988" y="3967163"/>
          <p14:tracePt t="145015" x="3367088" y="3992563"/>
          <p14:tracePt t="145025" x="3379788" y="3992563"/>
          <p14:tracePt t="145071" x="3392488" y="3992563"/>
          <p14:tracePt t="145075" x="3392488" y="4029075"/>
          <p14:tracePt t="145090" x="3405188" y="4029075"/>
          <p14:tracePt t="145101" x="3405188" y="4041775"/>
          <p14:tracePt t="145110" x="3429000" y="4041775"/>
          <p14:tracePt t="145115" x="3417888" y="4054475"/>
          <p14:tracePt t="145141" x="3392488" y="4054475"/>
          <p14:tracePt t="145193" x="3392488" y="4041775"/>
          <p14:tracePt t="145201" x="3429000" y="4041775"/>
          <p14:tracePt t="145206" x="3505200" y="4017963"/>
          <p14:tracePt t="145216" x="3592513" y="3941763"/>
          <p14:tracePt t="145228" x="3667125" y="3905250"/>
          <p14:tracePt t="145233" x="3679825" y="3905250"/>
          <p14:tracePt t="145243" x="3705225" y="3892550"/>
          <p14:tracePt t="145251" x="3730625" y="3879850"/>
          <p14:tracePt t="145256" x="3743325" y="3867150"/>
          <p14:tracePt t="145267" x="3767138" y="3841750"/>
          <p14:tracePt t="145272" x="3805238" y="3829050"/>
          <p14:tracePt t="145299" x="3817938" y="3803650"/>
          <p14:tracePt t="145332" x="3817938" y="3792538"/>
          <p14:tracePt t="147006" x="3767138" y="3703638"/>
          <p14:tracePt t="147016" x="3592513" y="3629025"/>
          <p14:tracePt t="147027" x="3279775" y="3403600"/>
          <p14:tracePt t="147032" x="3003550" y="3203575"/>
          <p14:tracePt t="147043" x="2741613" y="3028950"/>
          <p14:tracePt t="147046" x="2590800" y="2928938"/>
          <p14:tracePt t="147057" x="2503488" y="2852738"/>
          <p14:tracePt t="147067" x="2490788" y="2852738"/>
          <p14:tracePt t="147355" x="2503488" y="2865438"/>
          <p14:tracePt t="147385" x="2503488" y="2878138"/>
          <p14:tracePt t="147395" x="2516188" y="2890838"/>
          <p14:tracePt t="147421" x="2516188" y="2916238"/>
          <p14:tracePt t="147477" x="2516188" y="2928938"/>
          <p14:tracePt t="147486" x="2516188" y="2941638"/>
          <p14:tracePt t="147490" x="2516188" y="2965450"/>
          <p14:tracePt t="147500" x="2516188" y="3028950"/>
          <p14:tracePt t="147510" x="2516188" y="3054350"/>
          <p14:tracePt t="147516" x="2516188" y="3078163"/>
          <p14:tracePt t="147527" x="2516188" y="3103563"/>
          <p14:tracePt t="147553" x="2516188" y="3141663"/>
          <p14:tracePt t="147924" x="2503488" y="3154363"/>
          <p14:tracePt t="147965" x="2490788" y="3154363"/>
          <p14:tracePt t="147984" x="2490788" y="3165475"/>
          <p14:tracePt t="148051" x="2478088" y="3165475"/>
          <p14:tracePt t="148071" x="2465388" y="3190875"/>
          <p14:tracePt t="148075" x="2452688" y="3216275"/>
          <p14:tracePt t="148091" x="2452688" y="3228975"/>
          <p14:tracePt t="148103" x="2441575" y="3228975"/>
          <p14:tracePt t="148123" x="2441575" y="3254375"/>
          <p14:tracePt t="148133" x="2441575" y="3278188"/>
          <p14:tracePt t="148147" x="2441575" y="3290888"/>
          <p14:tracePt t="148153" x="2441575" y="3341688"/>
          <p14:tracePt t="148163" x="2452688" y="3341688"/>
          <p14:tracePt t="148173" x="2490788" y="3341688"/>
          <p14:tracePt t="148177" x="2565400" y="3303588"/>
          <p14:tracePt t="148186" x="2628900" y="3254375"/>
          <p14:tracePt t="148193" x="2678113" y="3178175"/>
          <p14:tracePt t="148207" x="2703513" y="3128963"/>
          <p14:tracePt t="148212" x="2728913" y="3065463"/>
          <p14:tracePt t="148216" x="2790825" y="2941638"/>
          <p14:tracePt t="148226" x="2803525" y="2852738"/>
          <p14:tracePt t="148238" x="2828925" y="2765425"/>
          <p14:tracePt t="148246" x="2828925" y="2652713"/>
          <p14:tracePt t="148253" x="2854325" y="2565400"/>
          <p14:tracePt t="148256" x="2854325" y="2503488"/>
          <p14:tracePt t="148277" x="2854325" y="2490788"/>
          <p14:tracePt t="148293" x="2828925" y="2439988"/>
          <p14:tracePt t="148296" x="2778125" y="2403475"/>
          <p14:tracePt t="148307" x="2703513" y="2339975"/>
          <p14:tracePt t="148317" x="2667000" y="2327275"/>
          <p14:tracePt t="148323" x="2654300" y="2327275"/>
          <p14:tracePt t="148338" x="2628900" y="2327275"/>
          <p14:tracePt t="148348" x="2628900" y="2314575"/>
          <p14:tracePt t="148359" x="2590800" y="2352675"/>
          <p14:tracePt t="148409" x="2590800" y="2403475"/>
          <p14:tracePt t="148418" x="2616200" y="2478088"/>
          <p14:tracePt t="148423" x="2678113" y="2590800"/>
          <p14:tracePt t="148433" x="2703513" y="2678113"/>
          <p14:tracePt t="148439" x="2767013" y="2765425"/>
          <p14:tracePt t="148464" x="2816225" y="2790825"/>
          <p14:tracePt t="148475" x="2828925" y="2816225"/>
          <p14:tracePt t="148479" x="2841625" y="2828925"/>
          <p14:tracePt t="148489" x="2854325" y="2828925"/>
          <p14:tracePt t="148499" x="2867025" y="2828925"/>
          <p14:tracePt t="148504" x="2890838" y="2828925"/>
          <p14:tracePt t="148519" x="2890838" y="2816225"/>
          <p14:tracePt t="148635" x="2890838" y="2803525"/>
          <p14:tracePt t="148655" x="2828925" y="2840038"/>
          <p14:tracePt t="148661" x="2816225" y="2852738"/>
          <p14:tracePt t="148675" x="2816225" y="2878138"/>
          <p14:tracePt t="148684" x="2816225" y="2890838"/>
          <p14:tracePt t="148707" x="2816225" y="2903538"/>
          <p14:tracePt t="148717" x="2816225" y="2941638"/>
          <p14:tracePt t="148721" x="2803525" y="2965450"/>
          <p14:tracePt t="148731" x="2790825" y="3003550"/>
          <p14:tracePt t="148741" x="2778125" y="3028950"/>
          <p14:tracePt t="148746" x="2767013" y="3041650"/>
          <p14:tracePt t="148959" x="2767013" y="3054350"/>
          <p14:tracePt t="148963" x="2767013" y="3090863"/>
          <p14:tracePt t="148973" x="2767013" y="3116263"/>
          <p14:tracePt t="148979" x="2767013" y="3165475"/>
          <p14:tracePt t="148988" x="2767013" y="3178175"/>
          <p14:tracePt t="148999" x="2767013" y="3203575"/>
          <p14:tracePt t="149003" x="2778125" y="3228975"/>
          <p14:tracePt t="149013" x="2803525" y="3254375"/>
          <p14:tracePt t="149019" x="2816225" y="3290888"/>
          <p14:tracePt t="149028" x="2841625" y="3316288"/>
          <p14:tracePt t="149039" x="2867025" y="3328988"/>
          <p14:tracePt t="149045" x="2916238" y="3390900"/>
          <p14:tracePt t="149055" x="3016250" y="3441700"/>
          <p14:tracePt t="149059" x="3116263" y="3503613"/>
          <p14:tracePt t="149068" x="3228975" y="3579813"/>
          <p14:tracePt t="149078" x="3305175" y="3616325"/>
          <p14:tracePt t="149093" x="3392488" y="3629025"/>
          <p14:tracePt t="149095" x="3441700" y="3641725"/>
          <p14:tracePt t="149099" x="3467100" y="3641725"/>
          <p14:tracePt t="149109" x="3517900" y="3654425"/>
          <p14:tracePt t="149118" x="3579813" y="3679825"/>
          <p14:tracePt t="149126" x="3630613" y="3679825"/>
          <p14:tracePt t="149135" x="3667125" y="3679825"/>
          <p14:tracePt t="149141" x="3692525" y="3692525"/>
          <p14:tracePt t="149276" x="3705225" y="3692525"/>
          <p14:tracePt t="149467" x="3705225" y="3667125"/>
          <p14:tracePt t="149497" x="3692525" y="3667125"/>
          <p14:tracePt t="149528" x="3679825" y="3667125"/>
          <p14:tracePt t="149543" x="3667125" y="3667125"/>
          <p14:tracePt t="149553" x="3667125" y="3654425"/>
          <p14:tracePt t="150437" x="3654425" y="3654425"/>
          <p14:tracePt t="150447" x="3643313" y="3654425"/>
          <p14:tracePt t="150460" x="3592513" y="3654425"/>
          <p14:tracePt t="150467" x="3554413" y="3654425"/>
          <p14:tracePt t="150468" x="3505200" y="3641725"/>
          <p14:tracePt t="150492" x="3467100" y="3641725"/>
          <p14:tracePt t="150507" x="3405188" y="3641725"/>
          <p14:tracePt t="150516" x="3328988" y="3616325"/>
          <p14:tracePt t="150519" x="3317875" y="3616325"/>
          <p14:tracePt t="150527" x="3241675" y="3603625"/>
          <p14:tracePt t="150532" x="3154363" y="3567113"/>
          <p14:tracePt t="150542" x="3067050" y="3529013"/>
          <p14:tracePt t="150553" x="3054350" y="3529013"/>
          <p14:tracePt t="151415" x="2992438" y="3503613"/>
          <p14:tracePt t="151418" x="2767013" y="3503613"/>
          <p14:tracePt t="151428" x="2490788" y="3454400"/>
          <p14:tracePt t="151439" x="2252663" y="3441700"/>
          <p14:tracePt t="151445" x="2103438" y="3441700"/>
          <p14:tracePt t="151456" x="2014538" y="3441700"/>
          <p14:tracePt t="151459" x="1990725" y="3441700"/>
          <p14:tracePt t="151471" x="1978025" y="3441700"/>
          <p14:tracePt t="151480" x="1965325" y="3441700"/>
          <p14:tracePt t="151495" x="1952625" y="3441700"/>
          <p14:tracePt t="151510" x="1939925" y="3441700"/>
          <p14:tracePt t="151521" x="1927225" y="3441700"/>
          <p14:tracePt t="151524" x="1914525" y="3441700"/>
          <p14:tracePt t="151544" x="1903413" y="3441700"/>
          <p14:tracePt t="151590" x="1890713" y="3441700"/>
          <p14:tracePt t="151596" x="1878013" y="3441700"/>
          <p14:tracePt t="151616" x="1865313" y="3454400"/>
          <p14:tracePt t="151676" x="1852613" y="3467100"/>
          <p14:tracePt t="151703" x="1852613" y="3479800"/>
          <p14:tracePt t="151707" x="1852613" y="3503613"/>
          <p14:tracePt t="151717" x="1852613" y="3529013"/>
          <p14:tracePt t="151723" x="1827213" y="3579813"/>
          <p14:tracePt t="151732" x="1814513" y="3654425"/>
          <p14:tracePt t="151743" x="1814513" y="3692525"/>
          <p14:tracePt t="151769" x="1790700" y="3792538"/>
          <p14:tracePt t="151772" x="1790700" y="3841750"/>
          <p14:tracePt t="151779" x="1778000" y="3916363"/>
          <p14:tracePt t="151792" x="1778000" y="3954463"/>
          <p14:tracePt t="151798" x="1778000" y="4005263"/>
          <p14:tracePt t="151803" x="1778000" y="4017963"/>
          <p14:tracePt t="151809" x="1778000" y="4029075"/>
          <p14:tracePt t="151813" x="1778000" y="4054475"/>
          <p14:tracePt t="151965" x="1778000" y="4067175"/>
          <p14:tracePt t="155484" x="1790700" y="4067175"/>
          <p14:tracePt t="155504" x="1814513" y="4067175"/>
          <p14:tracePt t="155525" x="1839913" y="4067175"/>
          <p14:tracePt t="155531" x="1865313" y="4054475"/>
          <p14:tracePt t="155540" x="1903413" y="4054475"/>
          <p14:tracePt t="155544" x="1939925" y="4041775"/>
          <p14:tracePt t="155555" x="1952625" y="4041775"/>
          <p14:tracePt t="155565" x="2003425" y="4041775"/>
          <p14:tracePt t="155571" x="2039938" y="4041775"/>
          <p14:tracePt t="155580" x="2103438" y="4041775"/>
          <p14:tracePt t="155586" x="2127250" y="4041775"/>
          <p14:tracePt t="155594" x="2178050" y="4041775"/>
          <p14:tracePt t="155604" x="2190750" y="4041775"/>
          <p14:tracePt t="155611" x="2203450" y="4041775"/>
          <p14:tracePt t="155636" x="2216150" y="4041775"/>
          <p14:tracePt t="155650" x="2228850" y="4041775"/>
          <p14:tracePt t="155660" x="2265363" y="4029075"/>
          <p14:tracePt t="155666" x="2316163" y="4005263"/>
          <p14:tracePt t="155677" x="2352675" y="4005263"/>
          <p14:tracePt t="155681" x="2416175" y="4005263"/>
          <p14:tracePt t="155691" x="2465388" y="4005263"/>
          <p14:tracePt t="155701" x="2541588" y="4005263"/>
          <p14:tracePt t="155707" x="2628900" y="4005263"/>
          <p14:tracePt t="155717" x="2690813" y="4005263"/>
          <p14:tracePt t="155720" x="2790825" y="4005263"/>
          <p14:tracePt t="155731" x="2828925" y="4005263"/>
          <p14:tracePt t="155740" x="2879725" y="4005263"/>
          <p14:tracePt t="155746" x="2890838" y="4005263"/>
          <p14:tracePt t="158163" x="2903538" y="4005263"/>
          <p14:tracePt t="158596" x="2967038" y="4005263"/>
          <p14:tracePt t="158607" x="3054350" y="4005263"/>
          <p14:tracePt t="158617" x="3154363" y="4005263"/>
          <p14:tracePt t="158622" x="3228975" y="4005263"/>
          <p14:tracePt t="158633" x="3267075" y="4005263"/>
          <p14:tracePt t="158637" x="3279775" y="4005263"/>
          <p14:tracePt t="158991" x="3305175" y="4005263"/>
          <p14:tracePt t="159000" x="3341688" y="4005263"/>
          <p14:tracePt t="159011" x="3367088" y="4005263"/>
          <p14:tracePt t="159025" x="3379788" y="3979863"/>
          <p14:tracePt t="159026" x="3405188" y="3967163"/>
          <p14:tracePt t="159041" x="3441700" y="3967163"/>
          <p14:tracePt t="159047" x="3467100" y="3967163"/>
          <p14:tracePt t="159051" x="3492500" y="3954463"/>
          <p14:tracePt t="159056" x="3530600" y="3941763"/>
          <p14:tracePt t="159066" x="3541713" y="3941763"/>
          <p14:tracePt t="159081" x="3554413" y="3941763"/>
          <p14:tracePt t="159106" x="3567113" y="3941763"/>
          <p14:tracePt t="160271" x="3530600" y="3941763"/>
          <p14:tracePt t="160281" x="3367088" y="3905250"/>
          <p14:tracePt t="160287" x="3241675" y="3879850"/>
          <p14:tracePt t="160298" x="3179763" y="3879850"/>
          <p14:tracePt t="160300" x="3116263" y="3867150"/>
          <p14:tracePt t="160321" x="3092450" y="3867150"/>
          <p14:tracePt t="160337" x="3092450" y="3854450"/>
          <p14:tracePt t="160342" x="3079750" y="3854450"/>
          <p14:tracePt t="160439" x="3067050" y="3854450"/>
          <p14:tracePt t="160453" x="3054350" y="3854450"/>
          <p14:tracePt t="160463" x="3041650" y="3854450"/>
          <p14:tracePt t="160578" x="3028950" y="3854450"/>
          <p14:tracePt t="160593" x="3028950" y="3879850"/>
          <p14:tracePt t="160618" x="3028950" y="3892550"/>
          <p14:tracePt t="160695" x="3028950" y="3905250"/>
          <p14:tracePt t="160700" x="3028950" y="3916363"/>
          <p14:tracePt t="160725" x="3054350" y="3929063"/>
          <p14:tracePt t="160740" x="3067050" y="3929063"/>
          <p14:tracePt t="160764" x="3079750" y="3929063"/>
          <p14:tracePt t="160775" x="3103563" y="3941763"/>
          <p14:tracePt t="160791" x="3103563" y="3954463"/>
          <p14:tracePt t="160826" x="3116263" y="3954463"/>
          <p14:tracePt t="160831" x="3128963" y="3954463"/>
          <p14:tracePt t="160841" x="3141663" y="3954463"/>
          <p14:tracePt t="160856" x="3192463" y="3954463"/>
          <p14:tracePt t="161472" x="3192463" y="3967163"/>
          <p14:tracePt t="162036" x="3228975" y="3979863"/>
          <p14:tracePt t="162046" x="3328988" y="3979863"/>
          <p14:tracePt t="162051" x="3479800" y="3979863"/>
          <p14:tracePt t="162061" x="3654425" y="3979863"/>
          <p14:tracePt t="162073" x="3692525" y="3979863"/>
          <p14:tracePt t="162077" x="3843338" y="3979863"/>
          <p14:tracePt t="162097" x="3992563" y="3979863"/>
          <p14:tracePt t="162103" x="4017963" y="3979863"/>
          <p14:tracePt t="162113" x="4030663" y="3979863"/>
          <p14:tracePt t="162229" x="4043363" y="3979863"/>
          <p14:tracePt t="162858" x="4056063" y="3979863"/>
          <p14:tracePt t="162868" x="4068763" y="3979863"/>
          <p14:tracePt t="162879" x="4105275" y="4005263"/>
          <p14:tracePt t="162889" x="4156075" y="4005263"/>
          <p14:tracePt t="162895" x="4168775" y="4017963"/>
          <p14:tracePt t="162899" x="4205288" y="4017963"/>
          <p14:tracePt t="162908" x="4243388" y="4017963"/>
          <p14:tracePt t="162919" x="4305300" y="4017963"/>
          <p14:tracePt t="162925" x="4430713" y="4017963"/>
          <p14:tracePt t="162935" x="4530725" y="4017963"/>
          <p14:tracePt t="162938" x="4668838" y="3992563"/>
          <p14:tracePt t="162948" x="4819650" y="3992563"/>
          <p14:tracePt t="162961" x="5006975" y="3967163"/>
          <p14:tracePt t="162965" x="5170488" y="3954463"/>
          <p14:tracePt t="162974" x="5332413" y="3929063"/>
          <p14:tracePt t="162979" x="5483225" y="3916363"/>
          <p14:tracePt t="162991" x="5595938" y="3867150"/>
          <p14:tracePt t="163000" x="5683250" y="3829050"/>
          <p14:tracePt t="163005" x="5732463" y="3816350"/>
          <p14:tracePt t="163014" x="5770563" y="3803650"/>
          <p14:tracePt t="163020" x="5821363" y="3779838"/>
          <p14:tracePt t="163031" x="5870575" y="3767138"/>
          <p14:tracePt t="163041" x="5883275" y="3767138"/>
          <p14:tracePt t="163046" x="5957888" y="3767138"/>
          <p14:tracePt t="163054" x="6021388" y="3767138"/>
          <p14:tracePt t="163061" x="6108700" y="3767138"/>
          <p14:tracePt t="163071" x="6196013" y="3767138"/>
          <p14:tracePt t="163081" x="6283325" y="3767138"/>
          <p14:tracePt t="163085" x="6370638" y="3741738"/>
          <p14:tracePt t="163097" x="6421438" y="3741738"/>
          <p14:tracePt t="163100" x="6459538" y="3741738"/>
          <p14:tracePt t="163112" x="6508750" y="3741738"/>
          <p14:tracePt t="163128" x="6521450" y="3741738"/>
          <p14:tracePt t="163136" x="6534150" y="3741738"/>
          <p14:tracePt t="163913" x="6546850" y="3741738"/>
          <p14:tracePt t="163928" x="6546850" y="3767138"/>
          <p14:tracePt t="163952" x="6534150" y="3792538"/>
          <p14:tracePt t="164002" x="6534150" y="3803650"/>
          <p14:tracePt t="164009" x="6521450" y="3803650"/>
          <p14:tracePt t="164029" x="6521450" y="3816350"/>
          <p14:tracePt t="164055" x="6508750" y="3841750"/>
          <p14:tracePt t="164064" x="6496050" y="3854450"/>
          <p14:tracePt t="164069" x="6472238" y="3879850"/>
          <p14:tracePt t="164084" x="6472238" y="3905250"/>
          <p14:tracePt t="164095" x="6459538" y="3905250"/>
          <p14:tracePt t="164111" x="6446838" y="3929063"/>
          <p14:tracePt t="164118" x="6434138" y="3929063"/>
          <p14:tracePt t="164154" x="6434138" y="3941763"/>
          <p14:tracePt t="165175" x="6421438" y="3941763"/>
          <p14:tracePt t="165184" x="6383338" y="3941763"/>
          <p14:tracePt t="165198" x="6359525" y="3941763"/>
          <p14:tracePt t="165208" x="6346825" y="3941763"/>
          <p14:tracePt t="165214" x="6321425" y="3941763"/>
          <p14:tracePt t="165226" x="6308725" y="3941763"/>
          <p14:tracePt t="165231" x="6259513" y="3941763"/>
          <p14:tracePt t="165240" x="6234113" y="3941763"/>
          <p14:tracePt t="165255" x="6221413" y="3941763"/>
          <p14:tracePt t="165271" x="6196013" y="3929063"/>
          <p14:tracePt t="165294" x="6170613" y="3929063"/>
          <p14:tracePt t="165304" x="6157913" y="3929063"/>
          <p14:tracePt t="165357" x="6146800" y="3929063"/>
          <p14:tracePt t="201307" x="6121400" y="3892550"/>
          <p14:tracePt t="201318" x="5995988" y="3854450"/>
          <p14:tracePt t="201322" x="5783263" y="3803650"/>
          <p14:tracePt t="201332" x="5483225" y="3741738"/>
          <p14:tracePt t="201343" x="5094288" y="3703638"/>
          <p14:tracePt t="201349" x="4606925" y="3679825"/>
          <p14:tracePt t="201359" x="4243388" y="3679825"/>
          <p14:tracePt t="201362" x="3654425" y="3692525"/>
          <p14:tracePt t="201373" x="3305175" y="3816350"/>
          <p14:tracePt t="201382" x="2678113" y="4117975"/>
          <p14:tracePt t="201388" x="2152650" y="4405313"/>
          <p14:tracePt t="201398" x="1552575" y="4730750"/>
          <p14:tracePt t="201402" x="989013" y="5005388"/>
          <p14:tracePt t="201412" x="387350" y="5294313"/>
          <p14:tracePt t="201656" x="338138" y="5418138"/>
          <p14:tracePt t="201660" x="750888" y="5243513"/>
          <p14:tracePt t="201670" x="1076325" y="5105400"/>
          <p14:tracePt t="201681" x="1263650" y="5005388"/>
          <p14:tracePt t="201686" x="1389063" y="4968875"/>
          <p14:tracePt t="201697" x="1465263" y="4930775"/>
          <p14:tracePt t="201701" x="1527175" y="4892675"/>
          <p14:tracePt t="201722" x="1539875" y="4892675"/>
          <p14:tracePt t="201736" x="1552575" y="4892675"/>
          <p14:tracePt t="201773" x="1565275" y="4879975"/>
          <p14:tracePt t="201783" x="1577975" y="4868863"/>
          <p14:tracePt t="201793" x="1614488" y="4868863"/>
          <p14:tracePt t="201797" x="1639888" y="4843463"/>
          <p14:tracePt t="201806" x="1665288" y="4843463"/>
          <p14:tracePt t="201833" x="1677988" y="4843463"/>
          <p14:tracePt t="201853" x="1677988" y="4830763"/>
          <p14:tracePt t="202008" x="1677988" y="4818063"/>
          <p14:tracePt t="202010" x="1677988" y="4805363"/>
          <p14:tracePt t="202012" x="1677988" y="4779963"/>
          <p14:tracePt t="202018" x="1677988" y="4756150"/>
          <p14:tracePt t="202029" x="1677988" y="4718050"/>
          <p14:tracePt t="202033" x="1677988" y="4679950"/>
          <p14:tracePt t="202044" x="1677988" y="4667250"/>
          <p14:tracePt t="202059" x="1677988" y="4656138"/>
          <p14:tracePt t="202065" x="1677988" y="4643438"/>
          <p14:tracePt t="202075" x="1677988" y="4618038"/>
          <p14:tracePt t="202084" x="1665288" y="4605338"/>
          <p14:tracePt t="202115" x="1665288" y="4592638"/>
          <p14:tracePt t="202125" x="1665288" y="4579938"/>
          <p14:tracePt t="202130" x="1614488" y="4543425"/>
          <p14:tracePt t="202141" x="1589088" y="4492625"/>
          <p14:tracePt t="202151" x="1565275" y="4479925"/>
          <p14:tracePt t="202155" x="1565275" y="4467225"/>
          <p14:tracePt t="202181" x="1565275" y="4454525"/>
          <p14:tracePt t="202286" x="1565275" y="4443413"/>
          <p14:tracePt t="202310" x="1552575" y="4443413"/>
          <p14:tracePt t="202377" x="1539875" y="4443413"/>
          <p14:tracePt t="202383" x="1539875" y="4430713"/>
          <p14:tracePt t="202413" x="1539875" y="4418013"/>
          <p14:tracePt t="202436" x="1539875" y="4405313"/>
          <p14:tracePt t="202973" x="1539875" y="4379913"/>
          <p14:tracePt t="202982" x="1539875" y="4267200"/>
          <p14:tracePt t="202987" x="1539875" y="4179888"/>
          <p14:tracePt t="202996" x="1539875" y="4141788"/>
          <p14:tracePt t="203003" x="1539875" y="4079875"/>
          <p14:tracePt t="203142" x="1527175" y="4054475"/>
          <p14:tracePt t="203179" x="1514475" y="4041775"/>
          <p14:tracePt t="204490" x="1527175" y="4054475"/>
          <p14:tracePt t="204637" x="1527175" y="4041775"/>
          <p14:tracePt t="204686" x="1539875" y="4041775"/>
          <p14:tracePt t="204692" x="1565275" y="4041775"/>
          <p14:tracePt t="204707" x="1589088" y="4041775"/>
          <p14:tracePt t="204736" x="1601788" y="4041775"/>
          <p14:tracePt t="204746" x="1614488" y="4041775"/>
          <p14:tracePt t="204759" x="1627188" y="4041775"/>
          <p14:tracePt t="204763" x="1652588" y="4041775"/>
          <p14:tracePt t="204773" x="1677988" y="4041775"/>
          <p14:tracePt t="204779" x="1701800" y="4054475"/>
          <p14:tracePt t="204823" x="1714500" y="4054475"/>
          <p14:tracePt t="204848" x="1727200" y="4054475"/>
          <p14:tracePt t="204894" x="1739900" y="4054475"/>
          <p14:tracePt t="204909" x="1752600" y="4054475"/>
          <p14:tracePt t="204984" x="1778000" y="4054475"/>
          <p14:tracePt t="204995" x="1778000" y="4067175"/>
          <p14:tracePt t="205010" x="1790700" y="4079875"/>
          <p14:tracePt t="205035" x="1814513" y="4092575"/>
          <p14:tracePt t="205041" x="1839913" y="4105275"/>
          <p14:tracePt t="205050" x="1878013" y="4105275"/>
          <p14:tracePt t="205147" x="1890713" y="4105275"/>
          <p14:tracePt t="205181" x="1903413" y="4105275"/>
          <p14:tracePt t="205187" x="1927225" y="4105275"/>
          <p14:tracePt t="205197" x="1939925" y="4129088"/>
          <p14:tracePt t="205206" x="1952625" y="4129088"/>
          <p14:tracePt t="205211" x="1965325" y="4129088"/>
          <p14:tracePt t="205227" x="1990725" y="4129088"/>
          <p14:tracePt t="205237" x="2027238" y="4141788"/>
          <p14:tracePt t="205247" x="2116138" y="4141788"/>
          <p14:tracePt t="205252" x="2216150" y="4167188"/>
          <p14:tracePt t="205262" x="2278063" y="4167188"/>
          <p14:tracePt t="205266" x="2339975" y="4179888"/>
          <p14:tracePt t="205277" x="2352675" y="4179888"/>
          <p14:tracePt t="205287" x="2365375" y="4179888"/>
          <p14:tracePt t="209186" x="2378075" y="4041775"/>
          <p14:tracePt t="209191" x="2441575" y="3529013"/>
          <p14:tracePt t="209200" x="2452688" y="3429000"/>
          <p14:tracePt t="209231" x="2478088" y="3290888"/>
          <p14:tracePt t="209236" x="2516188" y="3128963"/>
          <p14:tracePt t="209246" x="2490788" y="3065463"/>
          <p14:tracePt t="209256" x="2541588" y="3028950"/>
          <p14:tracePt t="209322" x="2541588" y="3041650"/>
          <p14:tracePt t="209336" x="2528888" y="3028950"/>
          <p14:tracePt t="209402" x="2528888" y="3003550"/>
          <p14:tracePt t="209425" x="2516188" y="3003550"/>
          <p14:tracePt t="209440" x="2516188" y="3016250"/>
          <p14:tracePt t="209452" x="2503488" y="3041650"/>
          <p14:tracePt t="209488" x="2478088" y="3041650"/>
          <p14:tracePt t="209495" x="2465388" y="3041650"/>
          <p14:tracePt t="209503" x="2478088" y="3041650"/>
          <p14:tracePt t="209543" x="2478088" y="3028950"/>
          <p14:tracePt t="209573" x="2478088" y="3128963"/>
          <p14:tracePt t="209582" x="2478088" y="3354388"/>
          <p14:tracePt t="209588" x="2478088" y="3729038"/>
          <p14:tracePt t="209599" x="2478088" y="3916363"/>
          <p14:tracePt t="209608" x="2478088" y="4141788"/>
          <p14:tracePt t="209612" x="2428875" y="4379913"/>
          <p14:tracePt t="209623" x="2416175" y="4554538"/>
          <p14:tracePt t="209628" x="2352675" y="4805363"/>
          <p14:tracePt t="209639" x="2290763" y="5005388"/>
          <p14:tracePt t="209648" x="2228850" y="5181600"/>
          <p14:tracePt t="209655" x="2203450" y="5318125"/>
          <p14:tracePt t="209664" x="2165350" y="5443538"/>
          <p14:tracePt t="209669" x="2165350" y="5494338"/>
          <p14:tracePt t="209680" x="2165350" y="5518150"/>
          <p14:tracePt t="209690" x="2165350" y="5530850"/>
          <p14:tracePt t="209711" x="2165350" y="5543550"/>
          <p14:tracePt t="209795" x="2152650" y="5556250"/>
          <p14:tracePt t="209831" x="2152650" y="5530850"/>
          <p14:tracePt t="209837" x="2127250" y="5518150"/>
          <p14:tracePt t="209856" x="2116138" y="5468938"/>
          <p14:tracePt t="209861" x="2078038" y="5443538"/>
          <p14:tracePt t="209871" x="2052638" y="5407025"/>
          <p14:tracePt t="209876" x="2003425" y="5330825"/>
          <p14:tracePt t="209886" x="1952625" y="5268913"/>
          <p14:tracePt t="209892" x="1890713" y="5168900"/>
          <p14:tracePt t="209902" x="1852613" y="5130800"/>
          <p14:tracePt t="209913" x="1852613" y="5118100"/>
          <p14:tracePt t="209926" x="1827213" y="5105400"/>
          <p14:tracePt t="209933" x="1814513" y="5081588"/>
          <p14:tracePt t="209952" x="1790700" y="5081588"/>
          <p14:tracePt t="209963" x="1790700" y="5068888"/>
          <p14:tracePt t="209968" x="1778000" y="5043488"/>
          <p14:tracePt t="209978" x="1752600" y="5018088"/>
          <p14:tracePt t="209982" x="1752600" y="5005388"/>
          <p14:tracePt t="209993" x="1752600" y="4981575"/>
          <p14:tracePt t="210008" x="1752600" y="4930775"/>
          <p14:tracePt t="210023" x="1752600" y="4905375"/>
          <p14:tracePt t="210033" x="1752600" y="4879975"/>
          <p14:tracePt t="210059" x="1752600" y="4868863"/>
          <p14:tracePt t="210063" x="1752600" y="4843463"/>
          <p14:tracePt t="210072" x="1752600" y="4805363"/>
          <p14:tracePt t="210083" x="1752600" y="4779963"/>
          <p14:tracePt t="210089" x="1752600" y="4743450"/>
          <p14:tracePt t="210102" x="1790700" y="4679950"/>
          <p14:tracePt t="210104" x="1801813" y="4667250"/>
          <p14:tracePt t="210115" x="1827213" y="4643438"/>
          <p14:tracePt t="210125" x="1852613" y="4592638"/>
          <p14:tracePt t="210129" x="1878013" y="4530725"/>
          <p14:tracePt t="210138" x="1952625" y="4492625"/>
          <p14:tracePt t="210144" x="1990725" y="4467225"/>
          <p14:tracePt t="210155" x="2014538" y="4430713"/>
          <p14:tracePt t="210165" x="2027238" y="4430713"/>
          <p14:tracePt t="210181" x="2027238" y="4418013"/>
          <p14:tracePt t="210214" x="2039938" y="4418013"/>
          <p14:tracePt t="210241" x="2039938" y="4405313"/>
          <p14:tracePt t="210251" x="2039938" y="4392613"/>
          <p14:tracePt t="210254" x="2027238" y="4367213"/>
          <p14:tracePt t="210264" x="2027238" y="4354513"/>
          <p14:tracePt t="210275" x="1990725" y="4354513"/>
          <p14:tracePt t="210281" x="1990725" y="4341813"/>
          <p14:tracePt t="210291" x="1952625" y="4341813"/>
          <p14:tracePt t="210296" x="1865313" y="4292600"/>
          <p14:tracePt t="210306" x="1827213" y="4292600"/>
          <p14:tracePt t="210317" x="1765300" y="4279900"/>
          <p14:tracePt t="210320" x="1689100" y="4254500"/>
          <p14:tracePt t="210331" x="1614488" y="4241800"/>
          <p14:tracePt t="210336" x="1552575" y="4241800"/>
          <p14:tracePt t="210346" x="1489075" y="4241800"/>
          <p14:tracePt t="210356" x="1363663" y="4241800"/>
          <p14:tracePt t="210360" x="1301750" y="4241800"/>
          <p14:tracePt t="210370" x="1189038" y="4254500"/>
          <p14:tracePt t="210376" x="1089025" y="4292600"/>
          <p14:tracePt t="210386" x="950913" y="4379913"/>
          <p14:tracePt t="210397" x="863600" y="4418013"/>
          <p14:tracePt t="210403" x="788988" y="4492625"/>
          <p14:tracePt t="210413" x="725488" y="4554538"/>
          <p14:tracePt t="210417" x="701675" y="4579938"/>
          <p14:tracePt t="210426" x="688975" y="4618038"/>
          <p14:tracePt t="210437" x="676275" y="4656138"/>
          <p14:tracePt t="210443" x="676275" y="4679950"/>
          <p14:tracePt t="210453" x="676275" y="4718050"/>
          <p14:tracePt t="210456" x="676275" y="4756150"/>
          <p14:tracePt t="210468" x="676275" y="4792663"/>
          <p14:tracePt t="210477" x="712788" y="4856163"/>
          <p14:tracePt t="210483" x="763588" y="4930775"/>
          <p14:tracePt t="210493" x="850900" y="4981575"/>
          <p14:tracePt t="210496" x="938213" y="5018088"/>
          <p14:tracePt t="210506" x="1038225" y="5081588"/>
          <p14:tracePt t="210517" x="1127125" y="5092700"/>
          <p14:tracePt t="210523" x="1201738" y="5092700"/>
          <p14:tracePt t="210533" x="1263650" y="5092700"/>
          <p14:tracePt t="210536" x="1314450" y="5092700"/>
          <p14:tracePt t="210549" x="1327150" y="5092700"/>
          <p14:tracePt t="210559" x="1339850" y="5092700"/>
          <p14:tracePt t="210563" x="1363663" y="5056188"/>
          <p14:tracePt t="210573" x="1363663" y="5018088"/>
          <p14:tracePt t="210578" x="1363663" y="4968875"/>
          <p14:tracePt t="210588" x="1363663" y="4930775"/>
          <p14:tracePt t="210600" x="1363663" y="4892675"/>
          <p14:tracePt t="210603" x="1352550" y="4879975"/>
          <p14:tracePt t="210613" x="1289050" y="4779963"/>
          <p14:tracePt t="210619" x="1263650" y="4743450"/>
          <p14:tracePt t="210628" x="1214438" y="4667250"/>
          <p14:tracePt t="210639" x="1163638" y="4618038"/>
          <p14:tracePt t="210645" x="1150938" y="4592638"/>
          <p14:tracePt t="210655" x="1114425" y="4567238"/>
          <p14:tracePt t="210659" x="1114425" y="4554538"/>
          <p14:tracePt t="210668" x="1089025" y="4543425"/>
          <p14:tracePt t="210679" x="1063625" y="4543425"/>
          <p14:tracePt t="210684" x="1050925" y="4543425"/>
          <p14:tracePt t="210694" x="1014413" y="4543425"/>
          <p14:tracePt t="210708" x="976313" y="4543425"/>
          <p14:tracePt t="210719" x="925513" y="4567238"/>
          <p14:tracePt t="210724" x="889000" y="4630738"/>
          <p14:tracePt t="210734" x="889000" y="4667250"/>
          <p14:tracePt t="210741" x="876300" y="4705350"/>
          <p14:tracePt t="210761" x="876300" y="4730750"/>
          <p14:tracePt t="210775" x="876300" y="4743450"/>
          <p14:tracePt t="210781" x="889000" y="4768850"/>
          <p14:tracePt t="210790" x="950913" y="4779963"/>
          <p14:tracePt t="210801" x="1027113" y="4818063"/>
          <p14:tracePt t="210804" x="1163638" y="4818063"/>
          <p14:tracePt t="210815" x="1314450" y="4805363"/>
          <p14:tracePt t="210820" x="1514475" y="4705350"/>
          <p14:tracePt t="210830" x="1752600" y="4567238"/>
          <p14:tracePt t="210840" x="1839913" y="4518025"/>
          <p14:tracePt t="210844" x="1878013" y="4492625"/>
          <p14:tracePt t="210854" x="1914525" y="4467225"/>
          <p14:tracePt t="210861" x="1939925" y="4430713"/>
          <p14:tracePt t="210895" x="1927225" y="4418013"/>
          <p14:tracePt t="210906" x="1903413" y="4405313"/>
          <p14:tracePt t="210910" x="1865313" y="4392613"/>
          <p14:tracePt t="210920" x="1814513" y="4379913"/>
          <p14:tracePt t="210930" x="1778000" y="4354513"/>
          <p14:tracePt t="210936" x="1701800" y="4341813"/>
          <p14:tracePt t="210945" x="1601788" y="4341813"/>
          <p14:tracePt t="210954" x="1514475" y="4341813"/>
          <p14:tracePt t="210960" x="1414463" y="4341813"/>
          <p14:tracePt t="210970" x="1327150" y="4367213"/>
          <p14:tracePt t="210976" x="1263650" y="4418013"/>
          <p14:tracePt t="210986" x="1239838" y="4454525"/>
          <p14:tracePt t="210990" x="1227138" y="4454525"/>
          <p14:tracePt t="211001" x="1227138" y="4467225"/>
          <p14:tracePt t="211033" x="1227138" y="4479925"/>
          <p14:tracePt t="211046" x="1227138" y="4492625"/>
          <p14:tracePt t="211063" x="1239838" y="4505325"/>
          <p14:tracePt t="211158" x="1252538" y="4505325"/>
          <p14:tracePt t="211169" x="1263650" y="4530725"/>
          <p14:tracePt t="211173" x="1276350" y="4530725"/>
          <p14:tracePt t="211182" x="1289050" y="4543425"/>
          <p14:tracePt t="211198" x="1301750" y="4554538"/>
          <p14:tracePt t="211208" x="1314450" y="4554538"/>
          <p14:tracePt t="211225" x="1314450" y="4567238"/>
          <p14:tracePt t="211278" x="1327150" y="4579938"/>
          <p14:tracePt t="211722" x="1339850" y="4579938"/>
          <p14:tracePt t="211743" x="1352550" y="4579938"/>
          <p14:tracePt t="211772" x="1363663" y="4579938"/>
          <p14:tracePt t="212388" x="1389063" y="4579938"/>
          <p14:tracePt t="212399" x="1401763" y="4579938"/>
          <p14:tracePt t="212405" x="1439863" y="4592638"/>
          <p14:tracePt t="212415" x="1452563" y="4605338"/>
          <p14:tracePt t="212525" x="1427163" y="4554538"/>
          <p14:tracePt t="212531" x="1401763" y="4530725"/>
          <p14:tracePt t="212540" x="1376363" y="4518025"/>
          <p14:tracePt t="212550" x="1352550" y="4492625"/>
          <p14:tracePt t="212555" x="1327150" y="4479925"/>
          <p14:tracePt t="212564" x="1314450" y="4479925"/>
          <p14:tracePt t="212571" x="1289050" y="4479925"/>
          <p14:tracePt t="212581" x="1239838" y="4467225"/>
          <p14:tracePt t="212591" x="1189038" y="4443413"/>
          <p14:tracePt t="212594" x="1150938" y="4418013"/>
          <p14:tracePt t="212607" x="1139825" y="4418013"/>
          <p14:tracePt t="212666" x="1150938" y="4492625"/>
          <p14:tracePt t="212676" x="1214438" y="4605338"/>
          <p14:tracePt t="212680" x="1301750" y="4743450"/>
          <p14:tracePt t="212691" x="1352550" y="4830763"/>
          <p14:tracePt t="212697" x="1427163" y="4892675"/>
          <p14:tracePt t="212706" x="1465263" y="4930775"/>
          <p14:tracePt t="212723" x="1501775" y="4943475"/>
          <p14:tracePt t="212732" x="1514475" y="4956175"/>
          <p14:tracePt t="212736" x="1539875" y="4956175"/>
          <p14:tracePt t="212773" x="1539875" y="4943475"/>
          <p14:tracePt t="212776" x="1539875" y="4879975"/>
          <p14:tracePt t="212787" x="1539875" y="4843463"/>
          <p14:tracePt t="212813" x="1539875" y="4818063"/>
          <p14:tracePt t="212822" x="1527175" y="4792663"/>
          <p14:tracePt t="212828" x="1501775" y="4768850"/>
          <p14:tracePt t="212839" x="1489075" y="4768850"/>
          <p14:tracePt t="212918" x="1489075" y="4792663"/>
          <p14:tracePt t="212928" x="1489075" y="4830763"/>
          <p14:tracePt t="212939" x="1489075" y="4843463"/>
          <p14:tracePt t="212968" x="1501775" y="4843463"/>
          <p14:tracePt t="212979" x="1527175" y="4879975"/>
          <p14:tracePt t="212984" x="1539875" y="4879975"/>
          <p14:tracePt t="213154" x="1539875" y="4868863"/>
          <p14:tracePt t="213190" x="1539875" y="4856163"/>
          <p14:tracePt t="213196" x="1527175" y="4856163"/>
          <p14:tracePt t="213216" x="1527175" y="4843463"/>
          <p14:tracePt t="213231" x="1514475" y="4830763"/>
          <p14:tracePt t="213236" x="1489075" y="4818063"/>
          <p14:tracePt t="213257" x="1489075" y="4805363"/>
          <p14:tracePt t="213260" x="1489075" y="4768850"/>
          <p14:tracePt t="213272" x="1476375" y="4768850"/>
          <p14:tracePt t="213276" x="1465263" y="4756150"/>
          <p14:tracePt t="213296" x="1465263" y="4743450"/>
          <p14:tracePt t="213303" x="1452563" y="4743450"/>
          <p14:tracePt t="213312" x="1452563" y="4730750"/>
          <p14:tracePt t="213327" x="1439863" y="4705350"/>
          <p14:tracePt t="213336" x="1427163" y="4679950"/>
          <p14:tracePt t="213343" x="1414463" y="4656138"/>
          <p14:tracePt t="213356" x="1401763" y="4643438"/>
          <p14:tracePt t="213386" x="1401763" y="4630738"/>
          <p14:tracePt t="213403" x="1376363" y="4618038"/>
          <p14:tracePt t="213407" x="1363663" y="4592638"/>
          <p14:tracePt t="213418" x="1352550" y="4579938"/>
          <p14:tracePt t="213429" x="1339850" y="4567238"/>
          <p14:tracePt t="213443" x="1327150" y="4554538"/>
          <p14:tracePt t="213449" x="1314450" y="4554538"/>
          <p14:tracePt t="214271" x="1327150" y="4554538"/>
          <p14:tracePt t="214294" x="1339850" y="4554538"/>
          <p14:tracePt t="214314" x="1352550" y="4554538"/>
          <p14:tracePt t="214370" x="1376363" y="4554538"/>
          <p14:tracePt t="214436" x="1389063" y="4554538"/>
          <p14:tracePt t="214673" x="1401763" y="4554538"/>
          <p14:tracePt t="214694" x="1427163" y="4567238"/>
          <p14:tracePt t="214698" x="1439863" y="4567238"/>
          <p14:tracePt t="214708" x="1452563" y="4567238"/>
          <p14:tracePt t="214714" x="1476375" y="4567238"/>
          <p14:tracePt t="214724" x="1501775" y="4567238"/>
          <p14:tracePt t="215420" x="1539875" y="4567238"/>
          <p14:tracePt t="215430" x="1589088" y="4567238"/>
          <p14:tracePt t="215435" x="1601788" y="4592638"/>
          <p14:tracePt t="215445" x="1614488" y="4592638"/>
          <p14:tracePt t="215486" x="1614488" y="4579938"/>
          <p14:tracePt t="215550" x="1614488" y="4592638"/>
          <p14:tracePt t="218123" x="1627188" y="4592638"/>
          <p14:tracePt t="218133" x="1639888" y="4592638"/>
          <p14:tracePt t="218148" x="1652588" y="4592638"/>
          <p14:tracePt t="218208" x="1665288" y="4592638"/>
          <p14:tracePt t="218234" x="1677988" y="4592638"/>
          <p14:tracePt t="218304" x="1665288" y="4554538"/>
          <p14:tracePt t="218309" x="1627188" y="4554538"/>
          <p14:tracePt t="218325" x="1627188" y="4543425"/>
          <p14:tracePt t="218369" x="1614488" y="4543425"/>
          <p14:tracePt t="218385" x="1614488" y="4505325"/>
          <p14:tracePt t="218405" x="1627188" y="4505325"/>
          <p14:tracePt t="218421" x="1652588" y="4505325"/>
          <p14:tracePt t="218425" x="1665288" y="4505325"/>
          <p14:tracePt t="218434" x="1665288" y="4492625"/>
          <p14:tracePt t="218444" x="1677988" y="4492625"/>
          <p14:tracePt t="218450" x="1677988" y="4505325"/>
          <p14:tracePt t="218461" x="1665288" y="4492625"/>
          <p14:tracePt t="218484" x="1652588" y="4492625"/>
          <p14:tracePt t="218490" x="1601788" y="4467225"/>
          <p14:tracePt t="218516" x="1627188" y="4467225"/>
          <p14:tracePt t="218527" x="1614488" y="4467225"/>
          <p14:tracePt t="218530" x="1614488" y="4479925"/>
          <p14:tracePt t="218546" x="1601788" y="4479925"/>
          <p14:tracePt t="218587" x="1601788" y="4492625"/>
          <p14:tracePt t="218621" x="1601788" y="4530725"/>
          <p14:tracePt t="218636" x="1601788" y="4518025"/>
          <p14:tracePt t="218696" x="1614488" y="4518025"/>
          <p14:tracePt t="218732" x="1627188" y="4518025"/>
          <p14:tracePt t="218748" x="1652588" y="4530725"/>
          <p14:tracePt t="218905" x="1639888" y="4530725"/>
          <p14:tracePt t="218945" x="1639888" y="4518025"/>
          <p14:tracePt t="218977" x="1639888" y="4505325"/>
          <p14:tracePt t="218997" x="1639888" y="4492625"/>
          <p14:tracePt t="219011" x="1639888" y="4479925"/>
          <p14:tracePt t="219037" x="1652588" y="4479925"/>
          <p14:tracePt t="219050" x="1665288" y="4479925"/>
          <p14:tracePt t="219092" x="1677988" y="4479925"/>
          <p14:tracePt t="219102" x="1689100" y="4479925"/>
          <p14:tracePt t="219112" x="1714500" y="4479925"/>
          <p14:tracePt t="219117" x="1727200" y="4479925"/>
          <p14:tracePt t="219127" x="1752600" y="4479925"/>
          <p14:tracePt t="219143" x="1778000" y="4479925"/>
          <p14:tracePt t="219159" x="1790700" y="4479925"/>
          <p14:tracePt t="219210" x="1801813" y="4479925"/>
          <p14:tracePt t="219253" x="1801813" y="4467225"/>
          <p14:tracePt t="219263" x="1814513" y="4430713"/>
          <p14:tracePt t="219273" x="2052638" y="4267200"/>
          <p14:tracePt t="219279" x="2490788" y="4017963"/>
          <p14:tracePt t="219288" x="2967038" y="3679825"/>
          <p14:tracePt t="219294" x="3241675" y="3390900"/>
          <p14:tracePt t="219305" x="3392488" y="3090863"/>
          <p14:tracePt t="219315" x="3454400" y="2765425"/>
          <p14:tracePt t="219319" x="3454400" y="2752725"/>
          <p14:tracePt t="219494" x="3654425" y="2952750"/>
          <p14:tracePt t="219507" x="3743325" y="3054350"/>
          <p14:tracePt t="219517" x="3805238" y="3165475"/>
          <p14:tracePt t="219521" x="3817938" y="3178175"/>
          <p14:tracePt t="219530" x="3817938" y="3190875"/>
          <p14:tracePt t="219547" x="3830638" y="3190875"/>
          <p14:tracePt t="219728" x="3779838" y="3190875"/>
          <p14:tracePt t="219738" x="3679825" y="3203575"/>
          <p14:tracePt t="219752" x="3479800" y="3290888"/>
          <p14:tracePt t="219757" x="3128963" y="3454400"/>
          <p14:tracePt t="219768" x="2703513" y="3603625"/>
          <p14:tracePt t="219778" x="2339975" y="3692525"/>
          <p14:tracePt t="219782" x="2027238" y="3792538"/>
          <p14:tracePt t="219792" x="1865313" y="3803650"/>
          <p14:tracePt t="219799" x="1778000" y="3829050"/>
          <p14:tracePt t="219809" x="1752600" y="3829050"/>
          <p14:tracePt t="219869" x="1739900" y="3829050"/>
          <p14:tracePt t="220266" x="1727200" y="3854450"/>
          <p14:tracePt t="220273" x="1727200" y="3867150"/>
          <p14:tracePt t="220283" x="1714500" y="3879850"/>
          <p14:tracePt t="220287" x="1714500" y="3892550"/>
          <p14:tracePt t="220317" x="1714500" y="3905250"/>
          <p14:tracePt t="220499" x="1701800" y="3916363"/>
          <p14:tracePt t="220701" x="1701800" y="3941763"/>
          <p14:tracePt t="220710" x="1701800" y="3967163"/>
          <p14:tracePt t="221019" x="1727200" y="3905250"/>
          <p14:tracePt t="221029" x="1739900" y="3829050"/>
          <p14:tracePt t="221038" x="1778000" y="3741738"/>
          <p14:tracePt t="221045" x="1814513" y="3667125"/>
          <p14:tracePt t="221055" x="1852613" y="3590925"/>
          <p14:tracePt t="221058" x="1878013" y="3554413"/>
          <p14:tracePt t="221069" x="1903413" y="3467100"/>
          <p14:tracePt t="221078" x="1914525" y="3403600"/>
          <p14:tracePt t="221084" x="1952625" y="3354388"/>
          <p14:tracePt t="221095" x="1990725" y="3278188"/>
          <p14:tracePt t="221109" x="2039938" y="3178175"/>
          <p14:tracePt t="221119" x="2039938" y="3103563"/>
          <p14:tracePt t="221125" x="2065338" y="3065463"/>
          <p14:tracePt t="221134" x="2078038" y="3065463"/>
          <p14:tracePt t="221160" x="2078038" y="3041650"/>
          <p14:tracePt t="221164" x="2078038" y="3003550"/>
          <p14:tracePt t="221175" x="2090738" y="2941638"/>
          <p14:tracePt t="221181" x="2103438" y="2928938"/>
          <p14:tracePt t="221191" x="2103438" y="2878138"/>
          <p14:tracePt t="221200" x="2139950" y="2840038"/>
          <p14:tracePt t="221205" x="2139950" y="2816225"/>
          <p14:tracePt t="221215" x="2139950" y="2790825"/>
          <p14:tracePt t="221280" x="2152650" y="2778125"/>
          <p14:tracePt t="221360" x="2127250" y="2765425"/>
          <p14:tracePt t="221373" x="2116138" y="2752725"/>
          <p14:tracePt t="221396" x="2078038" y="2728913"/>
          <p14:tracePt t="221402" x="2065338" y="2716213"/>
          <p14:tracePt t="221412" x="2052638" y="2716213"/>
          <p14:tracePt t="221476" x="2027238" y="2716213"/>
          <p14:tracePt t="221487" x="2014538" y="2716213"/>
          <p14:tracePt t="221496" x="1978025" y="2752725"/>
          <p14:tracePt t="221502" x="1965325" y="2752725"/>
          <p14:tracePt t="221513" x="1939925" y="2803525"/>
          <p14:tracePt t="221518" x="1927225" y="2816225"/>
          <p14:tracePt t="221528" x="1914525" y="2828925"/>
          <p14:tracePt t="221543" x="1914525" y="2865438"/>
          <p14:tracePt t="221573" x="1914525" y="2878138"/>
          <p14:tracePt t="221579" x="1914525" y="2903538"/>
          <p14:tracePt t="221589" x="1939925" y="2903538"/>
          <p14:tracePt t="221598" x="1978025" y="2916238"/>
          <p14:tracePt t="221604" x="2027238" y="2928938"/>
          <p14:tracePt t="221615" x="2078038" y="2928938"/>
          <p14:tracePt t="221619" x="2127250" y="2928938"/>
          <p14:tracePt t="221629" x="2165350" y="2916238"/>
          <p14:tracePt t="221640" x="2216150" y="2865438"/>
          <p14:tracePt t="221644" x="2228850" y="2828925"/>
          <p14:tracePt t="221655" x="2252663" y="2790825"/>
          <p14:tracePt t="221669" x="2252663" y="2778125"/>
          <p14:tracePt t="221684" x="2252663" y="2752725"/>
          <p14:tracePt t="221695" x="2239963" y="2752725"/>
          <p14:tracePt t="221700" x="2228850" y="2740025"/>
          <p14:tracePt t="221711" x="2190750" y="2716213"/>
          <p14:tracePt t="221720" x="2165350" y="2703513"/>
          <p14:tracePt t="221724" x="2103438" y="2678113"/>
          <p14:tracePt t="221735" x="2078038" y="2665413"/>
          <p14:tracePt t="221741" x="2014538" y="2640013"/>
          <p14:tracePt t="221750" x="1939925" y="2627313"/>
          <p14:tracePt t="221761" x="1827213" y="2627313"/>
          <p14:tracePt t="221764" x="1689100" y="2640013"/>
          <p14:tracePt t="221774" x="1539875" y="2716213"/>
          <p14:tracePt t="221781" x="1376363" y="2803525"/>
          <p14:tracePt t="221792" x="1263650" y="2865438"/>
          <p14:tracePt t="221801" x="1189038" y="2941638"/>
          <p14:tracePt t="221804" x="1150938" y="2990850"/>
          <p14:tracePt t="221815" x="1127125" y="3041650"/>
          <p14:tracePt t="221821" x="1127125" y="3078163"/>
          <p14:tracePt t="221840" x="1127125" y="3090863"/>
          <p14:tracePt t="221844" x="1127125" y="3116263"/>
          <p14:tracePt t="221854" x="1139825" y="3165475"/>
          <p14:tracePt t="221860" x="1214438" y="3216275"/>
          <p14:tracePt t="221870" x="1301750" y="3241675"/>
          <p14:tracePt t="221881" x="1439863" y="3241675"/>
          <p14:tracePt t="221887" x="1589088" y="3241675"/>
          <p14:tracePt t="221896" x="1765300" y="3241675"/>
          <p14:tracePt t="221900" x="1952625" y="3154363"/>
          <p14:tracePt t="221911" x="2078038" y="3078163"/>
          <p14:tracePt t="221920" x="2165350" y="2990850"/>
          <p14:tracePt t="221927" x="2190750" y="2965450"/>
          <p14:tracePt t="221936" x="2203450" y="2928938"/>
          <p14:tracePt t="221940" x="2203450" y="2916238"/>
          <p14:tracePt t="221977" x="2203450" y="2903538"/>
          <p14:tracePt t="221986" x="2165350" y="2878138"/>
          <p14:tracePt t="221992" x="2065338" y="2840038"/>
          <p14:tracePt t="222003" x="1965325" y="2816225"/>
          <p14:tracePt t="222012" x="1839913" y="2803525"/>
          <p14:tracePt t="222016" x="1778000" y="2803525"/>
          <p14:tracePt t="222027" x="1714500" y="2803525"/>
          <p14:tracePt t="222033" x="1701800" y="2816225"/>
          <p14:tracePt t="222043" x="1689100" y="2840038"/>
          <p14:tracePt t="222052" x="1689100" y="2852738"/>
          <p14:tracePt t="222059" x="1689100" y="2878138"/>
          <p14:tracePt t="222069" x="1689100" y="2903538"/>
          <p14:tracePt t="222073" x="1689100" y="2916238"/>
          <p14:tracePt t="222083" x="1689100" y="2941638"/>
          <p14:tracePt t="222092" x="1714500" y="2965450"/>
          <p14:tracePt t="222107" x="1765300" y="2990850"/>
          <p14:tracePt t="222108" x="1801813" y="2990850"/>
          <p14:tracePt t="222113" x="1852613" y="2990850"/>
          <p14:tracePt t="222123" x="1927225" y="2978150"/>
          <p14:tracePt t="222132" x="1965325" y="2928938"/>
          <p14:tracePt t="222139" x="1990725" y="2878138"/>
          <p14:tracePt t="222149" x="2003425" y="2852738"/>
          <p14:tracePt t="222152" x="2027238" y="2840038"/>
          <p14:tracePt t="222163" x="2027238" y="2828925"/>
          <p14:tracePt t="222189" x="2003425" y="2803525"/>
          <p14:tracePt t="222193" x="1939925" y="2778125"/>
          <p14:tracePt t="222203" x="1852613" y="2740025"/>
          <p14:tracePt t="222214" x="1827213" y="2703513"/>
          <p14:tracePt t="222218" x="1689100" y="2678113"/>
          <p14:tracePt t="222228" x="1539875" y="2665413"/>
          <p14:tracePt t="222235" x="1427163" y="2665413"/>
          <p14:tracePt t="222245" x="1352550" y="2665413"/>
          <p14:tracePt t="222256" x="1339850" y="2665413"/>
          <p14:tracePt t="222285" x="1327150" y="2665413"/>
          <p14:tracePt t="222325" x="1327150" y="2690813"/>
          <p14:tracePt t="222334" x="1339850" y="2740025"/>
          <p14:tracePt t="222345" x="1339850" y="2765425"/>
          <p14:tracePt t="222351" x="1352550" y="2790825"/>
          <p14:tracePt t="222360" x="1363663" y="2828925"/>
          <p14:tracePt t="222365" x="1376363" y="2852738"/>
          <p14:tracePt t="222374" x="1414463" y="2941638"/>
          <p14:tracePt t="222384" x="1427163" y="2952750"/>
          <p14:tracePt t="222391" x="1452563" y="2990850"/>
          <p14:tracePt t="222400" x="1465263" y="3028950"/>
          <p14:tracePt t="222414" x="1476375" y="3041650"/>
          <p14:tracePt t="222427" x="1489075" y="3065463"/>
          <p14:tracePt t="222626" x="1489075" y="3078163"/>
          <p14:tracePt t="222637" x="1501775" y="3103563"/>
          <p14:tracePt t="222646" x="1514475" y="3228975"/>
          <p14:tracePt t="222653" x="1577975" y="3403600"/>
          <p14:tracePt t="222663" x="1639888" y="3603625"/>
          <p14:tracePt t="222668" x="1677988" y="3754438"/>
          <p14:tracePt t="222679" x="1714500" y="3892550"/>
          <p14:tracePt t="222689" x="1752600" y="4017963"/>
          <p14:tracePt t="222693" x="1801813" y="4167188"/>
          <p14:tracePt t="222702" x="1839913" y="4341813"/>
          <p14:tracePt t="222708" x="1927225" y="4567238"/>
          <p14:tracePt t="222719" x="1965325" y="4730750"/>
          <p14:tracePt t="222728" x="1978025" y="4879975"/>
          <p14:tracePt t="222732" x="2027238" y="5030788"/>
          <p14:tracePt t="222744" x="2052638" y="5118100"/>
          <p14:tracePt t="222749" x="2090738" y="5230813"/>
          <p14:tracePt t="222759" x="2090738" y="5268913"/>
          <p14:tracePt t="222769" x="2090738" y="5305425"/>
          <p14:tracePt t="222868" x="2090738" y="5318125"/>
          <p14:tracePt t="222885" x="2065338" y="5318125"/>
          <p14:tracePt t="222895" x="2039938" y="5318125"/>
          <p14:tracePt t="222905" x="2003425" y="5318125"/>
          <p14:tracePt t="222910" x="1965325" y="5305425"/>
          <p14:tracePt t="222921" x="1939925" y="5281613"/>
          <p14:tracePt t="222925" x="1914525" y="5268913"/>
          <p14:tracePt t="222935" x="1890713" y="5243513"/>
          <p14:tracePt t="222944" x="1852613" y="5230813"/>
          <p14:tracePt t="222950" x="1801813" y="5168900"/>
          <p14:tracePt t="222961" x="1765300" y="5156200"/>
          <p14:tracePt t="222964" x="1689100" y="5092700"/>
          <p14:tracePt t="222977" x="1639888" y="5068888"/>
          <p14:tracePt t="222987" x="1614488" y="5030788"/>
          <p14:tracePt t="222990" x="1552575" y="4992688"/>
          <p14:tracePt t="223000" x="1539875" y="4968875"/>
          <p14:tracePt t="223006" x="1501775" y="4943475"/>
          <p14:tracePt t="223016" x="1476375" y="4930775"/>
          <p14:tracePt t="223030" x="1465263" y="4918075"/>
          <p14:tracePt t="223050" x="1452563" y="4905375"/>
          <p14:tracePt t="223076" x="1439863" y="4892675"/>
          <p14:tracePt t="223083" x="1439863" y="4879975"/>
          <p14:tracePt t="223106" x="1439863" y="4868863"/>
          <p14:tracePt t="223226" x="1427163" y="4856163"/>
          <p14:tracePt t="223263" x="1427163" y="4843463"/>
          <p14:tracePt t="223279" x="1427163" y="4830763"/>
          <p14:tracePt t="223289" x="1427163" y="4818063"/>
          <p14:tracePt t="223303" x="1427163" y="4779963"/>
          <p14:tracePt t="223312" x="1427163" y="4730750"/>
          <p14:tracePt t="223319" x="1427163" y="4705350"/>
          <p14:tracePt t="223329" x="1414463" y="4656138"/>
          <p14:tracePt t="223333" x="1401763" y="4643438"/>
          <p14:tracePt t="223345" x="1389063" y="4643438"/>
          <p14:tracePt t="223356" x="1389063" y="4618038"/>
          <p14:tracePt t="223636" x="1401763" y="4618038"/>
          <p14:tracePt t="223647" x="1427163" y="4618038"/>
          <p14:tracePt t="223653" x="1476375" y="4618038"/>
          <p14:tracePt t="223663" x="1514475" y="4605338"/>
          <p14:tracePt t="223671" x="1552575" y="4605338"/>
          <p14:tracePt t="223677" x="1577975" y="4592638"/>
          <p14:tracePt t="223688" x="1589088" y="4592638"/>
          <p14:tracePt t="223746" x="1601788" y="4592638"/>
          <p14:tracePt t="223789" x="1614488" y="4592638"/>
          <p14:tracePt t="223798" x="1627188" y="4592638"/>
          <p14:tracePt t="223803" x="1639888" y="4592638"/>
          <p14:tracePt t="223812" x="1665288" y="4592638"/>
          <p14:tracePt t="223818" x="1701800" y="4592638"/>
          <p14:tracePt t="223829" x="1727200" y="4592638"/>
          <p14:tracePt t="223839" x="1752600" y="4592638"/>
          <p14:tracePt t="224216" x="1765300" y="4592638"/>
          <p14:tracePt t="224231" x="1778000" y="4592638"/>
          <p14:tracePt t="224241" x="1801813" y="4592638"/>
          <p14:tracePt t="224246" x="1827213" y="4592638"/>
          <p14:tracePt t="224256" x="1890713" y="4592638"/>
          <p14:tracePt t="224262" x="1939925" y="4592638"/>
          <p14:tracePt t="224272" x="1978025" y="4592638"/>
          <p14:tracePt t="224282" x="2027238" y="4592638"/>
          <p14:tracePt t="224287" x="2065338" y="4579938"/>
          <p14:tracePt t="224296" x="2103438" y="4567238"/>
          <p14:tracePt t="224312" x="2116138" y="4567238"/>
          <p14:tracePt t="224947" x="2127250" y="4567238"/>
          <p14:tracePt t="224978" x="2139950" y="4567238"/>
          <p14:tracePt t="225028" x="2152650" y="4567238"/>
          <p14:tracePt t="225038" x="2165350" y="4567238"/>
          <p14:tracePt t="225042" x="2178050" y="4567238"/>
          <p14:tracePt t="225052" x="2203450" y="4605338"/>
          <p14:tracePt t="225058" x="2216150" y="4605338"/>
          <p14:tracePt t="225069" x="2239963" y="4605338"/>
          <p14:tracePt t="225084" x="2252663" y="4605338"/>
          <p14:tracePt t="225104" x="2278063" y="4630738"/>
          <p14:tracePt t="225175" x="2290763" y="4630738"/>
          <p14:tracePt t="225251" x="2303463" y="4630738"/>
          <p14:tracePt t="225304" x="2316163" y="4630738"/>
          <p14:tracePt t="225340" x="2328863" y="4643438"/>
          <p14:tracePt t="225351" x="2352675" y="4656138"/>
          <p14:tracePt t="225361" x="2416175" y="4656138"/>
          <p14:tracePt t="225365" x="2478088" y="4656138"/>
          <p14:tracePt t="225375" x="2590800" y="4679950"/>
          <p14:tracePt t="225380" x="2678113" y="4692650"/>
          <p14:tracePt t="225391" x="2741613" y="4692650"/>
          <p14:tracePt t="225400" x="2778125" y="4692650"/>
          <p14:tracePt t="225416" x="2828925" y="4718050"/>
          <p14:tracePt t="225421" x="2903538" y="4756150"/>
          <p14:tracePt t="225431" x="2928938" y="4756150"/>
          <p14:tracePt t="225440" x="2954338" y="4756150"/>
          <p14:tracePt t="225446" x="2967038" y="4756150"/>
          <p14:tracePt t="225456" x="2979738" y="4756150"/>
          <p14:tracePt t="225462" x="2992438" y="4756150"/>
          <p14:tracePt t="225476" x="3003550" y="4756150"/>
          <p14:tracePt t="225674" x="3016250" y="4756150"/>
          <p14:tracePt t="225714" x="3016250" y="4743450"/>
          <p14:tracePt t="225725" x="3028950" y="4743450"/>
          <p14:tracePt t="225735" x="3067050" y="4743450"/>
          <p14:tracePt t="225738" x="3205163" y="4730750"/>
          <p14:tracePt t="225748" x="3354388" y="4730750"/>
          <p14:tracePt t="225754" x="3541713" y="4730750"/>
          <p14:tracePt t="225764" x="3792538" y="4730750"/>
          <p14:tracePt t="225775" x="3905250" y="4730750"/>
          <p14:tracePt t="225780" x="4043363" y="4730750"/>
          <p14:tracePt t="225790" x="4143375" y="4730750"/>
          <p14:tracePt t="225794" x="4217988" y="4730750"/>
          <p14:tracePt t="225805" x="4256088" y="4730750"/>
          <p14:tracePt t="225815" x="4268788" y="4730750"/>
          <p14:tracePt t="225871" x="4281488" y="4730750"/>
          <p14:tracePt t="225901" x="4281488" y="4718050"/>
          <p14:tracePt t="225911" x="4305300" y="4692650"/>
          <p14:tracePt t="225916" x="4305300" y="4630738"/>
          <p14:tracePt t="225927" x="4394200" y="4518025"/>
          <p14:tracePt t="225937" x="4430713" y="4418013"/>
          <p14:tracePt t="225941" x="4468813" y="4292600"/>
          <p14:tracePt t="225950" x="4506913" y="4179888"/>
          <p14:tracePt t="225956" x="4506913" y="4117975"/>
          <p14:tracePt t="225966" x="4506913" y="4054475"/>
          <p14:tracePt t="225977" x="4530725" y="3967163"/>
          <p14:tracePt t="225981" x="4530725" y="3879850"/>
          <p14:tracePt t="225991" x="4530725" y="3779838"/>
          <p14:tracePt t="225997" x="4530725" y="3679825"/>
          <p14:tracePt t="226007" x="4530725" y="3603625"/>
          <p14:tracePt t="226016" x="4530725" y="3529013"/>
          <p14:tracePt t="226023" x="4530725" y="3490913"/>
          <p14:tracePt t="226032" x="4530725" y="3416300"/>
          <p14:tracePt t="226037" x="4530725" y="3290888"/>
          <p14:tracePt t="226047" x="4530725" y="3267075"/>
          <p14:tracePt t="226056" x="4530725" y="3190875"/>
          <p14:tracePt t="226063" x="4530725" y="3141663"/>
          <p14:tracePt t="226072" x="4530725" y="3103563"/>
          <p14:tracePt t="226076" x="4530725" y="3065463"/>
          <p14:tracePt t="226087" x="4543425" y="3028950"/>
          <p14:tracePt t="226104" x="4581525" y="2865438"/>
          <p14:tracePt t="226112" x="4594225" y="2828925"/>
          <p14:tracePt t="226120" x="4606925" y="2803525"/>
          <p14:tracePt t="226129" x="4619625" y="2778125"/>
          <p14:tracePt t="226138" x="4630738" y="2765425"/>
          <p14:tracePt t="226142" x="4656138" y="2740025"/>
          <p14:tracePt t="226154" x="4668838" y="2703513"/>
          <p14:tracePt t="226159" x="4706938" y="2665413"/>
          <p14:tracePt t="226169" x="4732338" y="2640013"/>
          <p14:tracePt t="226178" x="4743450" y="2627313"/>
          <p14:tracePt t="226183" x="4781550" y="2590800"/>
          <p14:tracePt t="226193" x="4806950" y="2552700"/>
          <p14:tracePt t="226199" x="4856163" y="2516188"/>
          <p14:tracePt t="226208" x="4906963" y="2478088"/>
          <p14:tracePt t="226218" x="4932363" y="2452688"/>
          <p14:tracePt t="226223" x="4945063" y="2427288"/>
          <p14:tracePt t="226235" x="4968875" y="2427288"/>
          <p14:tracePt t="226476" x="4956175" y="2427288"/>
          <p14:tracePt t="226486" x="4945063" y="2427288"/>
          <p14:tracePt t="226551" x="4945063" y="2439988"/>
          <p14:tracePt t="226557" x="4919663" y="2465388"/>
          <p14:tracePt t="226576" x="4894263" y="2478088"/>
          <p14:tracePt t="226580" x="4894263" y="2490788"/>
          <p14:tracePt t="226646" x="4894263" y="2503488"/>
          <p14:tracePt t="226656" x="4894263" y="2516188"/>
          <p14:tracePt t="226663" x="4881563" y="2516188"/>
          <p14:tracePt t="226748" x="4881563" y="2527300"/>
          <p14:tracePt t="226758" x="4868863" y="2540000"/>
          <p14:tracePt t="226772" x="4856163" y="2552700"/>
          <p14:tracePt t="227050" x="4856163" y="2565400"/>
          <p14:tracePt t="227237" x="4843463" y="2578100"/>
          <p14:tracePt t="227246" x="4743450" y="2616200"/>
          <p14:tracePt t="227256" x="4543425" y="2665413"/>
          <p14:tracePt t="227263" x="4168775" y="2778125"/>
          <p14:tracePt t="227273" x="3805238" y="2828925"/>
          <p14:tracePt t="227279" x="3241675" y="2928938"/>
          <p14:tracePt t="227288" x="2867025" y="3028950"/>
          <p14:tracePt t="227299" x="2403475" y="3165475"/>
          <p14:tracePt t="227302" x="2127250" y="3241675"/>
          <p14:tracePt t="227312" x="1739900" y="3278188"/>
          <p14:tracePt t="227319" x="1414463" y="3341688"/>
          <p14:tracePt t="227328" x="1239838" y="3354388"/>
          <p14:tracePt t="227338" x="1089025" y="3378200"/>
          <p14:tracePt t="227342" x="1001713" y="3378200"/>
          <p14:tracePt t="227354" x="950913" y="3390900"/>
          <p14:tracePt t="227611" x="1027113" y="3367088"/>
          <p14:tracePt t="227616" x="1139825" y="3328988"/>
          <p14:tracePt t="227627" x="1276350" y="3278188"/>
          <p14:tracePt t="227631" x="1427163" y="3241675"/>
          <p14:tracePt t="227640" x="1552575" y="3203575"/>
          <p14:tracePt t="227651" x="1665288" y="3190875"/>
          <p14:tracePt t="227656" x="1778000" y="3154363"/>
          <p14:tracePt t="227667" x="1852613" y="3116263"/>
          <p14:tracePt t="227670" x="1903413" y="3090863"/>
          <p14:tracePt t="227680" x="1939925" y="3078163"/>
          <p14:tracePt t="227691" x="1978025" y="3078163"/>
          <p14:tracePt t="227696" x="1990725" y="3065463"/>
          <p14:tracePt t="227710" x="2003425" y="3065463"/>
          <p14:tracePt t="227721" x="2014538" y="3065463"/>
          <p14:tracePt t="227736" x="2027238" y="3054350"/>
          <p14:tracePt t="227918" x="2027238" y="3041650"/>
          <p14:tracePt t="227958" x="2052638" y="3041650"/>
          <p14:tracePt t="227964" x="2090738" y="3016250"/>
          <p14:tracePt t="227975" x="2103438" y="3016250"/>
          <p14:tracePt t="227978" x="2190750" y="3003550"/>
          <p14:tracePt t="227988" x="2265363" y="2990850"/>
          <p14:tracePt t="227999" x="2339975" y="2978150"/>
          <p14:tracePt t="228005" x="2416175" y="2978150"/>
          <p14:tracePt t="228015" x="2441575" y="2978150"/>
          <p14:tracePt t="228028" x="2452688" y="2978150"/>
          <p14:tracePt t="228039" x="2490788" y="2978150"/>
          <p14:tracePt t="228045" x="2516188" y="2978150"/>
          <p14:tracePt t="228055" x="2541588" y="2978150"/>
          <p14:tracePt t="228061" x="2565400" y="2978150"/>
          <p14:tracePt t="228071" x="2590800" y="2978150"/>
          <p14:tracePt t="228080" x="2616200" y="2978150"/>
          <p14:tracePt t="228085" x="2628900" y="2978150"/>
          <p14:tracePt t="228175" x="2641600" y="2978150"/>
          <p14:tracePt t="228760" x="2616200" y="2965450"/>
          <p14:tracePt t="228764" x="2603500" y="2916238"/>
          <p14:tracePt t="228774" x="2603500" y="2816225"/>
          <p14:tracePt t="228787" x="2578100" y="2740025"/>
          <p14:tracePt t="228791" x="2578100" y="2665413"/>
          <p14:tracePt t="228801" x="2578100" y="2590800"/>
          <p14:tracePt t="228807" x="2578100" y="2516188"/>
          <p14:tracePt t="228817" x="2578100" y="2465388"/>
          <p14:tracePt t="228827" x="2590800" y="2365375"/>
          <p14:tracePt t="228830" x="2616200" y="2239963"/>
          <p14:tracePt t="228840" x="2654300" y="2127250"/>
          <p14:tracePt t="228846" x="2654300" y="1989138"/>
          <p14:tracePt t="228857" x="2654300" y="1901825"/>
          <p14:tracePt t="228867" x="2667000" y="1789113"/>
          <p14:tracePt t="228872" x="2678113" y="1663700"/>
          <p14:tracePt t="229088" x="2716213" y="1727200"/>
          <p14:tracePt t="229092" x="2890838" y="1939925"/>
          <p14:tracePt t="229103" x="2954338" y="2014538"/>
          <p14:tracePt t="229195" x="2954338" y="2027238"/>
          <p14:tracePt t="229205" x="2954338" y="2052638"/>
          <p14:tracePt t="229215" x="2954338" y="2114550"/>
          <p14:tracePt t="229221" x="2954338" y="2178050"/>
          <p14:tracePt t="229231" x="2954338" y="2252663"/>
          <p14:tracePt t="229235" x="2928938" y="2290763"/>
          <p14:tracePt t="229244" x="2928938" y="2339975"/>
          <p14:tracePt t="229255" x="2890838" y="2403475"/>
          <p14:tracePt t="229261" x="2879725" y="2427288"/>
          <p14:tracePt t="229271" x="2867025" y="2452688"/>
          <p14:tracePt t="229275" x="2867025" y="2465388"/>
          <p14:tracePt t="229284" x="2841625" y="2478088"/>
          <p14:tracePt t="229295" x="2841625" y="2490788"/>
          <p14:tracePt t="229311" x="2816225" y="2516188"/>
          <p14:tracePt t="229316" x="2816225" y="2540000"/>
          <p14:tracePt t="229324" x="2790825" y="2552700"/>
          <p14:tracePt t="229336" x="2754313" y="2578100"/>
          <p14:tracePt t="229341" x="2690813" y="2616200"/>
          <p14:tracePt t="229350" x="2641600" y="2652713"/>
          <p14:tracePt t="229357" x="2565400" y="2652713"/>
          <p14:tracePt t="229367" x="2478088" y="2703513"/>
          <p14:tracePt t="229376" x="2428875" y="2703513"/>
          <p14:tracePt t="229381" x="2390775" y="2716213"/>
          <p14:tracePt t="229391" x="2352675" y="2716213"/>
          <p14:tracePt t="229397" x="2328863" y="2716213"/>
          <p14:tracePt t="229406" x="2303463" y="2716213"/>
          <p14:tracePt t="229417" x="2290763" y="2716213"/>
          <p14:tracePt t="229421" x="2278063" y="2716213"/>
          <p14:tracePt t="229431" x="2265363" y="2716213"/>
          <p14:tracePt t="229437" x="2252663" y="2716213"/>
          <p14:tracePt t="229446" x="2239963" y="2716213"/>
          <p14:tracePt t="229472" x="2216150" y="2716213"/>
          <p14:tracePt t="229476" x="2203450" y="2716213"/>
          <p14:tracePt t="229486" x="2203450" y="2703513"/>
          <p14:tracePt t="229496" x="2190750" y="2703513"/>
          <p14:tracePt t="229513" x="2178050" y="2703513"/>
          <p14:tracePt t="229536" x="2165350" y="2703513"/>
          <p14:tracePt t="229649" x="2152650" y="2703513"/>
          <p14:tracePt t="229688" x="2152650" y="2690813"/>
          <p14:tracePt t="229890" x="2152650" y="2703513"/>
          <p14:tracePt t="229927" x="2165350" y="2703513"/>
          <p14:tracePt t="229936" x="2178050" y="2703513"/>
          <p14:tracePt t="229947" x="2228850" y="2703513"/>
          <p14:tracePt t="229951" x="2252663" y="2703513"/>
          <p14:tracePt t="229960" x="2278063" y="2703513"/>
          <p14:tracePt t="229966" x="2303463" y="2703513"/>
          <p14:tracePt t="229976" x="2316163" y="2703513"/>
          <p14:tracePt t="229986" x="2328863" y="2703513"/>
          <p14:tracePt t="230112" x="2316163" y="2703513"/>
          <p14:tracePt t="230116" x="2278063" y="2703513"/>
          <p14:tracePt t="230126" x="2239963" y="2703513"/>
          <p14:tracePt t="230138" x="2190750" y="2690813"/>
          <p14:tracePt t="230143" x="2139950" y="2690813"/>
          <p14:tracePt t="230152" x="2090738" y="2678113"/>
          <p14:tracePt t="230158" x="2027238" y="2678113"/>
          <p14:tracePt t="230168" x="2014538" y="2678113"/>
          <p14:tracePt t="230178" x="1990725" y="2665413"/>
          <p14:tracePt t="230183" x="1978025" y="2665413"/>
          <p14:tracePt t="230192" x="1965325" y="2652713"/>
          <p14:tracePt t="230208" x="1952625" y="2652713"/>
          <p14:tracePt t="230308" x="1965325" y="2640013"/>
          <p14:tracePt t="230315" x="2003425" y="2640013"/>
          <p14:tracePt t="230324" x="2078038" y="2616200"/>
          <p14:tracePt t="230334" x="2190750" y="2578100"/>
          <p14:tracePt t="230338" x="2278063" y="2578100"/>
          <p14:tracePt t="230350" x="2378075" y="2565400"/>
          <p14:tracePt t="230354" x="2441575" y="2565400"/>
          <p14:tracePt t="230365" x="2503488" y="2552700"/>
          <p14:tracePt t="230375" x="2516188" y="2552700"/>
          <p14:tracePt t="230573" x="2503488" y="2552700"/>
          <p14:tracePt t="230582" x="2478088" y="2552700"/>
          <p14:tracePt t="230586" x="2452688" y="2552700"/>
          <p14:tracePt t="230597" x="2441575" y="2552700"/>
          <p14:tracePt t="230613" x="2428875" y="2552700"/>
          <p14:tracePt t="230748" x="2441575" y="2552700"/>
          <p14:tracePt t="230752" x="2541588" y="2552700"/>
          <p14:tracePt t="230763" x="2716213" y="2552700"/>
          <p14:tracePt t="230769" x="2928938" y="2552700"/>
          <p14:tracePt t="230778" x="3167063" y="2552700"/>
          <p14:tracePt t="230788" x="3405188" y="2552700"/>
          <p14:tracePt t="230793" x="3567113" y="2552700"/>
          <p14:tracePt t="230803" x="3705225" y="2552700"/>
          <p14:tracePt t="230808" x="3792538" y="2552700"/>
          <p14:tracePt t="230818" x="3805238" y="2552700"/>
          <p14:tracePt t="230829" x="3817938" y="2552700"/>
          <p14:tracePt t="230833" x="3830638" y="2552700"/>
          <p14:tracePt t="231025" x="3817938" y="2552700"/>
          <p14:tracePt t="231036" x="3779838" y="2552700"/>
          <p14:tracePt t="231040" x="3717925" y="2578100"/>
          <p14:tracePt t="231051" x="3654425" y="2578100"/>
          <p14:tracePt t="231061" x="3554413" y="2578100"/>
          <p14:tracePt t="231067" x="3454400" y="2603500"/>
          <p14:tracePt t="231077" x="3341688" y="2616200"/>
          <p14:tracePt t="231081" x="3205163" y="2616200"/>
          <p14:tracePt t="231099" x="3116263" y="2616200"/>
          <p14:tracePt t="231100" x="3054350" y="2616200"/>
          <p14:tracePt t="231106" x="3016250" y="2616200"/>
          <p14:tracePt t="231116" x="2979738" y="2616200"/>
          <p14:tracePt t="231120" x="2967038" y="2616200"/>
          <p14:tracePt t="231160" x="2954338" y="2616200"/>
          <p14:tracePt t="231408" x="2967038" y="2627313"/>
          <p14:tracePt t="231419" x="3003550" y="2627313"/>
          <p14:tracePt t="231429" x="3067050" y="2627313"/>
          <p14:tracePt t="231435" x="3116263" y="2627313"/>
          <p14:tracePt t="231444" x="3216275" y="2627313"/>
          <p14:tracePt t="231448" x="3341688" y="2627313"/>
          <p14:tracePt t="231459" x="3479800" y="2627313"/>
          <p14:tracePt t="231469" x="3617913" y="2627313"/>
          <p14:tracePt t="231475" x="3756025" y="2627313"/>
          <p14:tracePt t="231484" x="3879850" y="2627313"/>
          <p14:tracePt t="231488" x="3979863" y="2627313"/>
          <p14:tracePt t="231498" x="4092575" y="2640013"/>
          <p14:tracePt t="231510" x="4205288" y="2665413"/>
          <p14:tracePt t="231515" x="4281488" y="2678113"/>
          <p14:tracePt t="231524" x="4330700" y="2678113"/>
          <p14:tracePt t="231531" x="4356100" y="2703513"/>
          <p14:tracePt t="231560" x="4368800" y="2703513"/>
          <p14:tracePt t="231565" x="4381500" y="2703513"/>
          <p14:tracePt t="231574" x="4430713" y="2740025"/>
          <p14:tracePt t="231594" x="4443413" y="2740025"/>
          <p14:tracePt t="231604" x="4456113" y="2752725"/>
          <p14:tracePt t="231716" x="4456113" y="2778125"/>
          <p14:tracePt t="231726" x="4456113" y="2816225"/>
          <p14:tracePt t="231757" x="4418013" y="2878138"/>
          <p14:tracePt t="231766" x="4256088" y="3003550"/>
          <p14:tracePt t="231770" x="4092575" y="3090863"/>
          <p14:tracePt t="231781" x="3892550" y="3203575"/>
          <p14:tracePt t="231786" x="3605213" y="3316288"/>
          <p14:tracePt t="231797" x="3405188" y="3454400"/>
          <p14:tracePt t="231806" x="3317875" y="3503613"/>
          <p14:tracePt t="231813" x="3216275" y="3567113"/>
          <p14:tracePt t="231822" x="3179763" y="3616325"/>
          <p14:tracePt t="231826" x="3116263" y="3679825"/>
          <p14:tracePt t="231837" x="3092450" y="3703638"/>
          <p14:tracePt t="231847" x="3079750" y="3754438"/>
          <p14:tracePt t="231852" x="3079750" y="3792538"/>
          <p14:tracePt t="231864" x="3079750" y="3854450"/>
          <p14:tracePt t="231867" x="3079750" y="3941763"/>
          <p14:tracePt t="231880" x="3079750" y="4041775"/>
          <p14:tracePt t="231888" x="3079750" y="4205288"/>
          <p14:tracePt t="231893" x="3128963" y="4330700"/>
          <p14:tracePt t="231903" x="3179763" y="4454525"/>
          <p14:tracePt t="231909" x="3216275" y="4530725"/>
          <p14:tracePt t="231919" x="3254375" y="4605338"/>
          <p14:tracePt t="231929" x="3292475" y="4656138"/>
          <p14:tracePt t="231932" x="3317875" y="4730750"/>
          <p14:tracePt t="231943" x="3328988" y="4768850"/>
          <p14:tracePt t="231948" x="3354388" y="4805363"/>
          <p14:tracePt t="231959" x="3367088" y="4830763"/>
          <p14:tracePt t="231969" x="3367088" y="4843463"/>
          <p14:tracePt t="231973" x="3379788" y="4856163"/>
          <p14:tracePt t="231985" x="3392488" y="4892675"/>
          <p14:tracePt t="231988" x="3417888" y="4918075"/>
          <p14:tracePt t="232160" x="3417888" y="4930775"/>
          <p14:tracePt t="232174" x="3379788" y="4930775"/>
          <p14:tracePt t="232184" x="3328988" y="4905375"/>
          <p14:tracePt t="232195" x="3292475" y="4868863"/>
          <p14:tracePt t="232200" x="3254375" y="4856163"/>
          <p14:tracePt t="232210" x="3228975" y="4830763"/>
          <p14:tracePt t="232214" x="3228975" y="4818063"/>
          <p14:tracePt t="232226" x="3205163" y="4792663"/>
          <p14:tracePt t="232247" x="3192463" y="4792663"/>
          <p14:tracePt t="232250" x="3179763" y="4779963"/>
          <p14:tracePt t="232271" x="3179763" y="4768850"/>
          <p14:tracePt t="232277" x="3154363" y="4743450"/>
          <p14:tracePt t="232287" x="3154363" y="4730750"/>
          <p14:tracePt t="232290" x="3154363" y="4705350"/>
          <p14:tracePt t="232300" x="3141663" y="4692650"/>
          <p14:tracePt t="232310" x="3128963" y="4679950"/>
          <p14:tracePt t="232326" x="3128963" y="4667250"/>
          <p14:tracePt t="233436" x="3128963" y="4656138"/>
          <p14:tracePt t="233778" x="3141663" y="4656138"/>
          <p14:tracePt t="233784" x="3254375" y="4656138"/>
          <p14:tracePt t="233795" x="3354388" y="4679950"/>
          <p14:tracePt t="233804" x="3441700" y="4692650"/>
          <p14:tracePt t="233808" x="3467100" y="4692650"/>
          <p14:tracePt t="233818" x="3492500" y="4692650"/>
          <p14:tracePt t="233880" x="3530600" y="4692650"/>
          <p14:tracePt t="233884" x="3554413" y="4692650"/>
          <p14:tracePt t="233895" x="3567113" y="4692650"/>
          <p14:tracePt t="233934" x="3579813" y="4692650"/>
          <p14:tracePt t="233945" x="3617913" y="4718050"/>
          <p14:tracePt t="233970" x="3630613" y="4718050"/>
          <p14:tracePt t="233977" x="3667125" y="4718050"/>
          <p14:tracePt t="233987" x="3692525" y="4718050"/>
          <p14:tracePt t="233997" x="3730625" y="4718050"/>
          <p14:tracePt t="234000" x="3756025" y="4718050"/>
          <p14:tracePt t="234571" x="3679825" y="4718050"/>
          <p14:tracePt t="234576" x="3567113" y="4705350"/>
          <p14:tracePt t="234587" x="3492500" y="4705350"/>
          <p14:tracePt t="234591" x="3467100" y="4692650"/>
          <p14:tracePt t="234601" x="3417888" y="4679950"/>
          <p14:tracePt t="234611" x="3354388" y="4643438"/>
          <p14:tracePt t="234616" x="3328988" y="4630738"/>
          <p14:tracePt t="234628" x="3279775" y="4605338"/>
          <p14:tracePt t="234631" x="3216275" y="4579938"/>
          <p14:tracePt t="234640" x="3128963" y="4530725"/>
          <p14:tracePt t="234652" x="3054350" y="4454525"/>
          <p14:tracePt t="234656" x="2941638" y="4392613"/>
          <p14:tracePt t="234667" x="2841625" y="4318000"/>
          <p14:tracePt t="234673" x="2767013" y="4305300"/>
          <p14:tracePt t="234683" x="2767013" y="4279900"/>
          <p14:tracePt t="234693" x="2703513" y="4254500"/>
          <p14:tracePt t="234696" x="2641600" y="4205288"/>
          <p14:tracePt t="234707" x="2603500" y="4179888"/>
          <p14:tracePt t="234712" x="2590800" y="4179888"/>
          <p14:tracePt t="234723" x="2578100" y="4179888"/>
          <p14:tracePt t="234749" x="2565400" y="4179888"/>
          <p14:tracePt t="234759" x="2541588" y="4179888"/>
          <p14:tracePt t="234772" x="2478088" y="4167188"/>
          <p14:tracePt t="234782" x="2452688" y="4154488"/>
          <p14:tracePt t="234788" x="2378075" y="4154488"/>
          <p14:tracePt t="234799" x="2290763" y="4154488"/>
          <p14:tracePt t="234808" x="2228850" y="4154488"/>
          <p14:tracePt t="234812" x="2165350" y="4154488"/>
          <p14:tracePt t="235539" x="2152650" y="4167188"/>
          <p14:tracePt t="235575" x="2165350" y="4179888"/>
          <p14:tracePt t="235580" x="2190750" y="4205288"/>
          <p14:tracePt t="235590" x="2228850" y="4230688"/>
          <p14:tracePt t="235601" x="2252663" y="4241800"/>
          <p14:tracePt t="235615" x="2252663" y="4254500"/>
          <p14:tracePt t="235630" x="2252663" y="4267200"/>
          <p14:tracePt t="235644" x="2278063" y="4292600"/>
          <p14:tracePt t="235655" x="2303463" y="4305300"/>
          <p14:tracePt t="235661" x="2303463" y="4318000"/>
          <p14:tracePt t="235680" x="2316163" y="4330700"/>
          <p14:tracePt t="235701" x="2316163" y="4341813"/>
          <p14:tracePt t="235807" x="2328863" y="4341813"/>
          <p14:tracePt t="236332" x="2303463" y="4341813"/>
          <p14:tracePt t="236343" x="2303463" y="4330700"/>
          <p14:tracePt t="236353" x="2278063" y="4318000"/>
          <p14:tracePt t="236356" x="2265363" y="4292600"/>
          <p14:tracePt t="236367" x="2252663" y="4292600"/>
          <p14:tracePt t="236373" x="2216150" y="4267200"/>
          <p14:tracePt t="236711" x="2203450" y="4267200"/>
          <p14:tracePt t="236720" x="2165350" y="4267200"/>
          <p14:tracePt t="236724" x="2116138" y="4267200"/>
          <p14:tracePt t="236735" x="2027238" y="4241800"/>
          <p14:tracePt t="236744" x="1927225" y="4205288"/>
          <p14:tracePt t="236750" x="1765300" y="4192588"/>
          <p14:tracePt t="236761" x="1665288" y="4167188"/>
          <p14:tracePt t="236764" x="1527175" y="4129088"/>
          <p14:tracePt t="236776" x="1452563" y="4105275"/>
          <p14:tracePt t="236785" x="1401763" y="4105275"/>
          <p14:tracePt t="236792" x="1389063" y="4092575"/>
          <p14:tracePt t="236801" x="1376363" y="4092575"/>
          <p14:tracePt t="236997" x="1363663" y="4092575"/>
          <p14:tracePt t="240009" x="1389063" y="4092575"/>
          <p14:tracePt t="240019" x="1552575" y="4117975"/>
          <p14:tracePt t="240023" x="1714500" y="4154488"/>
          <p14:tracePt t="240032" x="1865313" y="4167188"/>
          <p14:tracePt t="240042" x="2052638" y="4205288"/>
          <p14:tracePt t="240048" x="2178050" y="4241800"/>
          <p14:tracePt t="240058" x="2328863" y="4254500"/>
          <p14:tracePt t="240064" x="2516188" y="4279900"/>
          <p14:tracePt t="240075" x="2728913" y="4292600"/>
          <p14:tracePt t="240085" x="2879725" y="4341813"/>
          <p14:tracePt t="240089" x="3067050" y="4367213"/>
          <p14:tracePt t="240107" x="3379788" y="4454525"/>
          <p14:tracePt t="240115" x="3530600" y="4467225"/>
          <p14:tracePt t="240125" x="3679825" y="4518025"/>
          <p14:tracePt t="240128" x="3779838" y="4543425"/>
          <p14:tracePt t="240139" x="3892550" y="4579938"/>
          <p14:tracePt t="240144" x="3956050" y="4605338"/>
          <p14:tracePt t="240156" x="4005263" y="4618038"/>
          <p14:tracePt t="240169" x="4017963" y="4618038"/>
          <p14:tracePt t="240178" x="4017963" y="4630738"/>
          <p14:tracePt t="240225" x="4017963" y="4656138"/>
          <p14:tracePt t="240251" x="4017963" y="4679950"/>
          <p14:tracePt t="240260" x="4056063" y="4692650"/>
          <p14:tracePt t="240275" x="4056063" y="4705350"/>
          <p14:tracePt t="240367" x="4056063" y="4718050"/>
          <p14:tracePt t="240386" x="4068763" y="4718050"/>
          <p14:tracePt t="240391" x="4081463" y="4718050"/>
          <p14:tracePt t="240400" x="4130675" y="4779963"/>
          <p14:tracePt t="240413" x="4156075" y="4856163"/>
          <p14:tracePt t="240416" x="4181475" y="4868863"/>
          <p14:tracePt t="240426" x="4181475" y="4892675"/>
          <p14:tracePt t="240443" x="4181475" y="4905375"/>
          <p14:tracePt t="240453" x="4192588" y="4943475"/>
          <p14:tracePt t="240462" x="4268788" y="5043488"/>
          <p14:tracePt t="240466" x="4330700" y="5130800"/>
          <p14:tracePt t="240477" x="4443413" y="5281613"/>
          <p14:tracePt t="240483" x="4518025" y="5343525"/>
          <p14:tracePt t="240493" x="4619625" y="5443538"/>
          <p14:tracePt t="240502" x="4668838" y="5518150"/>
          <p14:tracePt t="240508" x="4743450" y="5630863"/>
          <p14:tracePt t="240518" x="4819650" y="5707063"/>
          <p14:tracePt t="240524" x="4894263" y="5819775"/>
          <p14:tracePt t="240533" x="5006975" y="5945188"/>
          <p14:tracePt t="240542" x="5106988" y="6081713"/>
          <p14:tracePt t="240548" x="5219700" y="6232525"/>
          <p14:tracePt t="240558" x="5319713" y="6345238"/>
          <p14:tracePt t="240562" x="5383213" y="6445250"/>
          <p14:tracePt t="240573" x="5419725" y="6519863"/>
          <p14:tracePt t="240583" x="5432425" y="6545263"/>
          <p14:tracePt t="240590" x="5445125" y="6570663"/>
          <p14:tracePt t="240602" x="5445125" y="6583363"/>
          <p14:tracePt t="240612" x="5457825" y="6607175"/>
          <p14:tracePt t="242833" x="5419725" y="6583363"/>
          <p14:tracePt t="242843" x="5270500" y="6345238"/>
          <p14:tracePt t="242858" x="5207000" y="6257925"/>
          <p14:tracePt t="242869" x="5157788" y="6145213"/>
          <p14:tracePt t="242872" x="5106988" y="6119813"/>
          <p14:tracePt t="242893" x="5106988" y="6107113"/>
          <p14:tracePt t="242948" x="5094288" y="6107113"/>
          <p14:tracePt t="242964" x="5081588" y="6107113"/>
          <p14:tracePt t="242969" x="5068888" y="6107113"/>
          <p14:tracePt t="242979" x="4994275" y="6107113"/>
          <p14:tracePt t="242989" x="4894263" y="6107113"/>
          <p14:tracePt t="242995" x="4756150" y="6107113"/>
          <p14:tracePt t="243004" x="4606925" y="6107113"/>
          <p14:tracePt t="243009" x="4456113" y="6107113"/>
          <p14:tracePt t="243020" x="4268788" y="6119813"/>
          <p14:tracePt t="243028" x="4081463" y="6157913"/>
          <p14:tracePt t="243035" x="3830638" y="6169025"/>
          <p14:tracePt t="243045" x="3667125" y="6194425"/>
          <p14:tracePt t="243051" x="3454400" y="6245225"/>
          <p14:tracePt t="243060" x="3267075" y="6257925"/>
          <p14:tracePt t="243071" x="3116263" y="6281738"/>
          <p14:tracePt t="243075" x="2992438" y="6294438"/>
          <p14:tracePt t="243088" x="2954338" y="6319838"/>
          <p14:tracePt t="243091" x="2941638" y="6319838"/>
          <p14:tracePt t="243144" x="2928938" y="6319838"/>
          <p14:tracePt t="243156" x="2890838" y="6307138"/>
          <p14:tracePt t="243160" x="2828925" y="6281738"/>
          <p14:tracePt t="243170" x="2728913" y="6232525"/>
          <p14:tracePt t="243180" x="2641600" y="6181725"/>
          <p14:tracePt t="243187" x="2528888" y="6107113"/>
          <p14:tracePt t="243197" x="2441575" y="6069013"/>
          <p14:tracePt t="243201" x="2328863" y="6019800"/>
          <p14:tracePt t="243210" x="2165350" y="5945188"/>
          <p14:tracePt t="243221" x="2027238" y="5843588"/>
          <p14:tracePt t="243226" x="1839913" y="5719763"/>
          <p14:tracePt t="243237" x="1601788" y="5656263"/>
          <p14:tracePt t="243241" x="1376363" y="5556250"/>
          <p14:tracePt t="243251" x="1189038" y="5468938"/>
          <p14:tracePt t="243260" x="1101725" y="5407025"/>
          <p14:tracePt t="243266" x="1063625" y="5394325"/>
          <p14:tracePt t="243277" x="1050925" y="5394325"/>
          <p14:tracePt t="243326" x="1038225" y="5381625"/>
          <p14:tracePt t="243346" x="1050925" y="5343525"/>
          <p14:tracePt t="243362" x="1050925" y="5318125"/>
          <p14:tracePt t="243367" x="1050925" y="5256213"/>
          <p14:tracePt t="243377" x="1089025" y="5181600"/>
          <p14:tracePt t="243387" x="1114425" y="5105400"/>
          <p14:tracePt t="243393" x="1114425" y="5056188"/>
          <p14:tracePt t="243403" x="1114425" y="5030788"/>
          <p14:tracePt t="243428" x="1114425" y="5005388"/>
          <p14:tracePt t="243453" x="1114425" y="4992688"/>
          <p14:tracePt t="243459" x="1114425" y="4956175"/>
          <p14:tracePt t="243469" x="1114425" y="4905375"/>
          <p14:tracePt t="243479" x="1114425" y="4868863"/>
          <p14:tracePt t="243483" x="1114425" y="4818063"/>
          <p14:tracePt t="243493" x="1089025" y="4756150"/>
          <p14:tracePt t="243499" x="1076325" y="4718050"/>
          <p14:tracePt t="243508" x="1063625" y="4692650"/>
          <p14:tracePt t="243519" x="1050925" y="4679950"/>
          <p14:tracePt t="243533" x="1038225" y="4667250"/>
          <p14:tracePt t="243628" x="1038225" y="4679950"/>
          <p14:tracePt t="243635" x="1027113" y="4756150"/>
          <p14:tracePt t="243644" x="1001713" y="4868863"/>
          <p14:tracePt t="243655" x="989013" y="4930775"/>
          <p14:tracePt t="243660" x="976313" y="4968875"/>
          <p14:tracePt t="243671" x="963613" y="4992688"/>
          <p14:tracePt t="243781" x="963613" y="4981575"/>
          <p14:tracePt t="243790" x="963613" y="4968875"/>
          <p14:tracePt t="243794" x="963613" y="4930775"/>
          <p14:tracePt t="243804" x="963613" y="4905375"/>
          <p14:tracePt t="243811" x="963613" y="4879975"/>
          <p14:tracePt t="243821" x="963613" y="4868863"/>
          <p14:tracePt t="243830" x="963613" y="4830763"/>
          <p14:tracePt t="243835" x="989013" y="4779963"/>
          <p14:tracePt t="243845" x="989013" y="4743450"/>
          <p14:tracePt t="243851" x="989013" y="4718050"/>
          <p14:tracePt t="243870" x="989013" y="4705350"/>
          <p14:tracePt t="243874" x="989013" y="4692650"/>
          <p14:tracePt t="243891" x="989013" y="4679950"/>
          <p14:tracePt t="244016" x="989013" y="4667250"/>
          <p14:tracePt t="244023" x="989013" y="4656138"/>
          <p14:tracePt t="244042" x="989013" y="4630738"/>
          <p14:tracePt t="244198" x="989013" y="4667250"/>
          <p14:tracePt t="244202" x="989013" y="4692650"/>
          <p14:tracePt t="244215" x="989013" y="4718050"/>
          <p14:tracePt t="244225" x="989013" y="4743450"/>
          <p14:tracePt t="244229" x="989013" y="4768850"/>
          <p14:tracePt t="244238" x="1014413" y="4792663"/>
          <p14:tracePt t="244245" x="1014413" y="4818063"/>
          <p14:tracePt t="244255" x="1014413" y="4830763"/>
          <p14:tracePt t="244349" x="1014413" y="4818063"/>
          <p14:tracePt t="244360" x="1014413" y="4779963"/>
          <p14:tracePt t="244371" x="1014413" y="4768850"/>
          <p14:tracePt t="244374" x="1014413" y="4756150"/>
          <p14:tracePt t="244385" x="1014413" y="4743450"/>
          <p14:tracePt t="244480" x="1014413" y="4768850"/>
          <p14:tracePt t="244486" x="1014413" y="4843463"/>
          <p14:tracePt t="244496" x="1014413" y="4905375"/>
          <p14:tracePt t="244501" x="1014413" y="4930775"/>
          <p14:tracePt t="244511" x="1014413" y="4943475"/>
          <p14:tracePt t="244520" x="1038225" y="4981575"/>
          <p14:tracePt t="244526" x="1038225" y="5005388"/>
          <p14:tracePt t="244536" x="1050925" y="5018088"/>
          <p14:tracePt t="244541" x="1050925" y="5030788"/>
          <p14:tracePt t="244566" x="1050925" y="5056188"/>
          <p14:tracePt t="244576" x="1063625" y="5068888"/>
          <p14:tracePt t="244676" x="1089025" y="5092700"/>
          <p14:tracePt t="244683" x="1127125" y="5118100"/>
          <p14:tracePt t="244693" x="1163638" y="5143500"/>
          <p14:tracePt t="244699" x="1201738" y="5156200"/>
          <p14:tracePt t="244709" x="1263650" y="5181600"/>
          <p14:tracePt t="244719" x="1314450" y="5205413"/>
          <p14:tracePt t="244722" x="1363663" y="5218113"/>
          <p14:tracePt t="244732" x="1439863" y="5230813"/>
          <p14:tracePt t="244738" x="1489075" y="5256213"/>
          <p14:tracePt t="244749" x="1539875" y="5256213"/>
          <p14:tracePt t="244759" x="1614488" y="5281613"/>
          <p14:tracePt t="244762" x="1714500" y="5294313"/>
          <p14:tracePt t="244772" x="1801813" y="5318125"/>
          <p14:tracePt t="244779" x="1903413" y="5356225"/>
          <p14:tracePt t="244788" x="1990725" y="5368925"/>
          <p14:tracePt t="244798" x="2090738" y="5394325"/>
          <p14:tracePt t="244802" x="2165350" y="5394325"/>
          <p14:tracePt t="244812" x="2228850" y="5407025"/>
          <p14:tracePt t="244820" x="2265363" y="5407025"/>
          <p14:tracePt t="244829" x="2303463" y="5407025"/>
          <p14:tracePt t="245081" x="2303463" y="5418138"/>
          <p14:tracePt t="245103" x="2290763" y="5418138"/>
          <p14:tracePt t="245117" x="2265363" y="5443538"/>
          <p14:tracePt t="245123" x="2239963" y="5456238"/>
          <p14:tracePt t="245132" x="2228850" y="5468938"/>
          <p14:tracePt t="245142" x="2203450" y="5481638"/>
          <p14:tracePt t="245146" x="2178050" y="5507038"/>
          <p14:tracePt t="245162" x="2152650" y="5530850"/>
          <p14:tracePt t="245172" x="2127250" y="5556250"/>
          <p14:tracePt t="245199" x="2116138" y="5568950"/>
          <p14:tracePt t="245203" x="2103438" y="5581650"/>
          <p14:tracePt t="245268" x="2103438" y="5594350"/>
          <p14:tracePt t="245275" x="2103438" y="5607050"/>
          <p14:tracePt t="245298" x="2103438" y="5619750"/>
          <p14:tracePt t="245305" x="2090738" y="5619750"/>
          <p14:tracePt t="245315" x="2065338" y="5643563"/>
          <p14:tracePt t="245324" x="2052638" y="5656263"/>
          <p14:tracePt t="245329" x="2014538" y="5694363"/>
          <p14:tracePt t="245338" x="1990725" y="5719763"/>
          <p14:tracePt t="245345" x="1965325" y="5732463"/>
          <p14:tracePt t="245355" x="1952625" y="5743575"/>
          <p14:tracePt t="245364" x="1939925" y="5743575"/>
          <p14:tracePt t="245368" x="1927225" y="5768975"/>
          <p14:tracePt t="245378" x="1914525" y="5768975"/>
          <p14:tracePt t="245385" x="1914525" y="5781675"/>
          <p14:tracePt t="245395" x="1890713" y="5794375"/>
          <p14:tracePt t="245404" x="1890713" y="5807075"/>
          <p14:tracePt t="245410" x="1878013" y="5807075"/>
          <p14:tracePt t="245420" x="1878013" y="5819775"/>
          <p14:tracePt t="245424" x="1878013" y="5832475"/>
          <p14:tracePt t="245435" x="1865313" y="5843588"/>
          <p14:tracePt t="245444" x="1852613" y="5856288"/>
          <p14:tracePt t="245491" x="1839913" y="5868988"/>
          <p14:tracePt t="255290" x="1852613" y="5868988"/>
          <p14:tracePt t="255294" x="1878013" y="5819775"/>
          <p14:tracePt t="255307" x="1927225" y="5732463"/>
          <p14:tracePt t="255316" x="2014538" y="5594350"/>
          <p14:tracePt t="255321" x="2090738" y="5468938"/>
          <p14:tracePt t="255330" x="2165350" y="5343525"/>
          <p14:tracePt t="255336" x="2203450" y="5268913"/>
          <p14:tracePt t="255346" x="2239963" y="5218113"/>
          <p14:tracePt t="255357" x="2239963" y="5181600"/>
          <p14:tracePt t="255361" x="2265363" y="5092700"/>
          <p14:tracePt t="255370" x="2278063" y="4981575"/>
          <p14:tracePt t="255376" x="2278063" y="4768850"/>
          <p14:tracePt t="255387" x="2316163" y="4454525"/>
          <p14:tracePt t="255396" x="2316163" y="4105275"/>
          <p14:tracePt t="255400" x="2316163" y="3867150"/>
          <p14:tracePt t="255412" x="2316163" y="3629025"/>
          <p14:tracePt t="255416" x="2316163" y="3567113"/>
          <p14:tracePt t="255437" x="2328863" y="3529013"/>
          <p14:tracePt t="255450" x="2328863" y="3503613"/>
          <p14:tracePt t="255490" x="2316163" y="3503613"/>
          <p14:tracePt t="255500" x="2303463" y="3479800"/>
          <p14:tracePt t="255507" x="2252663" y="3454400"/>
          <p14:tracePt t="255517" x="2216150" y="3403600"/>
          <p14:tracePt t="255523" x="2203450" y="3403600"/>
          <p14:tracePt t="255532" x="2190750" y="3403600"/>
          <p14:tracePt t="255542" x="2152650" y="3390900"/>
          <p14:tracePt t="255576" x="2139950" y="3390900"/>
          <p14:tracePt t="255603" x="2127250" y="3390900"/>
          <p14:tracePt t="255612" x="2116138" y="3390900"/>
          <p14:tracePt t="255616" x="2078038" y="3403600"/>
          <p14:tracePt t="255627" x="2078038" y="3416300"/>
          <p14:tracePt t="255633" x="2078038" y="3441700"/>
          <p14:tracePt t="255642" x="2078038" y="3503613"/>
          <p14:tracePt t="255653" x="2078038" y="3541713"/>
          <p14:tracePt t="255659" x="2078038" y="3603625"/>
          <p14:tracePt t="255668" x="2078038" y="3629025"/>
          <p14:tracePt t="255672" x="2090738" y="3667125"/>
          <p14:tracePt t="255723" x="2103438" y="3667125"/>
          <p14:tracePt t="255734" x="2127250" y="3667125"/>
          <p14:tracePt t="255738" x="2152650" y="3667125"/>
          <p14:tracePt t="255748" x="2178050" y="3667125"/>
          <p14:tracePt t="255755" x="2190750" y="3654425"/>
          <p14:tracePt t="255764" x="2203450" y="3641725"/>
          <p14:tracePt t="255776" x="2216150" y="3629025"/>
          <p14:tracePt t="255788" x="2228850" y="3590925"/>
          <p14:tracePt t="255795" x="2239963" y="3590925"/>
          <p14:tracePt t="255814" x="2239963" y="3579813"/>
          <p14:tracePt t="255839" x="2228850" y="3567113"/>
          <p14:tracePt t="255851" x="2190750" y="3541713"/>
          <p14:tracePt t="255855" x="2116138" y="3503613"/>
          <p14:tracePt t="255864" x="2052638" y="3479800"/>
          <p14:tracePt t="255876" x="1939925" y="3467100"/>
          <p14:tracePt t="255879" x="1890713" y="3467100"/>
          <p14:tracePt t="255935" x="1865313" y="3516313"/>
          <p14:tracePt t="255942" x="1827213" y="3579813"/>
          <p14:tracePt t="255950" x="1801813" y="3679825"/>
          <p14:tracePt t="255955" x="1801813" y="3767138"/>
          <p14:tracePt t="255966" x="1790700" y="3841750"/>
          <p14:tracePt t="255975" x="1790700" y="3929063"/>
          <p14:tracePt t="255980" x="1790700" y="4029075"/>
          <p14:tracePt t="255991" x="1814513" y="4105275"/>
          <p14:tracePt t="255997" x="1839913" y="4129088"/>
          <p14:tracePt t="256007" x="1865313" y="4192588"/>
          <p14:tracePt t="256017" x="1890713" y="4205288"/>
          <p14:tracePt t="256020" x="1903413" y="4230688"/>
          <p14:tracePt t="256031" x="1914525" y="4241800"/>
          <p14:tracePt t="256036" x="1939925" y="4254500"/>
          <p14:tracePt t="256047" x="1990725" y="4254500"/>
          <p14:tracePt t="256057" x="2027238" y="4254500"/>
          <p14:tracePt t="256060" x="2052638" y="4254500"/>
          <p14:tracePt t="256070" x="2139950" y="4192588"/>
          <p14:tracePt t="256076" x="2216150" y="4105275"/>
          <p14:tracePt t="256092" x="2278063" y="4041775"/>
          <p14:tracePt t="256096" x="2328863" y="3929063"/>
          <p14:tracePt t="256100" x="2365375" y="3803650"/>
          <p14:tracePt t="256110" x="2390775" y="3716338"/>
          <p14:tracePt t="256116" x="2390775" y="3616325"/>
          <p14:tracePt t="256127" x="2390775" y="3541713"/>
          <p14:tracePt t="256136" x="2365375" y="3479800"/>
          <p14:tracePt t="256142" x="2316163" y="3403600"/>
          <p14:tracePt t="256153" x="2290763" y="3390900"/>
          <p14:tracePt t="256157" x="2239963" y="3328988"/>
          <p14:tracePt t="256166" x="2178050" y="3290888"/>
          <p14:tracePt t="256176" x="2090738" y="3278188"/>
          <p14:tracePt t="256182" x="2027238" y="3278188"/>
          <p14:tracePt t="256193" x="1903413" y="3278188"/>
          <p14:tracePt t="256197" x="1701800" y="3303588"/>
          <p14:tracePt t="256208" x="1476375" y="3378200"/>
          <p14:tracePt t="256219" x="1452563" y="3416300"/>
          <p14:tracePt t="256223" x="1401763" y="3503613"/>
          <p14:tracePt t="256232" x="1363663" y="3567113"/>
          <p14:tracePt t="256239" x="1327150" y="3629025"/>
          <p14:tracePt t="256248" x="1301750" y="3729038"/>
          <p14:tracePt t="256258" x="1301750" y="3803650"/>
          <p14:tracePt t="256262" x="1301750" y="3929063"/>
          <p14:tracePt t="256274" x="1301750" y="4005263"/>
          <p14:tracePt t="256278" x="1314450" y="4141788"/>
          <p14:tracePt t="256289" x="1376363" y="4267200"/>
          <p14:tracePt t="256298" x="1427163" y="4367213"/>
          <p14:tracePt t="256302" x="1476375" y="4467225"/>
          <p14:tracePt t="256312" x="1527175" y="4543425"/>
          <p14:tracePt t="256319" x="1577975" y="4579938"/>
          <p14:tracePt t="256329" x="1614488" y="4630738"/>
          <p14:tracePt t="256339" x="1639888" y="4643438"/>
          <p14:tracePt t="256343" x="1677988" y="4643438"/>
          <p14:tracePt t="256354" x="1727200" y="4643438"/>
          <p14:tracePt t="256358" x="1801813" y="4643438"/>
          <p14:tracePt t="256369" x="1903413" y="4592638"/>
          <p14:tracePt t="256379" x="2014538" y="4505325"/>
          <p14:tracePt t="256384" x="2116138" y="4379913"/>
          <p14:tracePt t="256394" x="2203450" y="4217988"/>
          <p14:tracePt t="256399" x="2239963" y="4117975"/>
          <p14:tracePt t="256409" x="2278063" y="3992563"/>
          <p14:tracePt t="256418" x="2303463" y="3867150"/>
          <p14:tracePt t="256425" x="2303463" y="3767138"/>
          <p14:tracePt t="256434" x="2303463" y="3729038"/>
          <p14:tracePt t="256481" x="2290763" y="3703638"/>
          <p14:tracePt t="256491" x="2265363" y="3703638"/>
          <p14:tracePt t="256495" x="2228850" y="3729038"/>
          <p14:tracePt t="256504" x="2165350" y="3792538"/>
          <p14:tracePt t="256510" x="2103438" y="3867150"/>
          <p14:tracePt t="256520" x="2039938" y="3941763"/>
          <p14:tracePt t="256531" x="2003425" y="4054475"/>
          <p14:tracePt t="256535" x="1978025" y="4141788"/>
          <p14:tracePt t="256545" x="1965325" y="4267200"/>
          <p14:tracePt t="256550" x="1965325" y="4418013"/>
          <p14:tracePt t="256560" x="1978025" y="4605338"/>
          <p14:tracePt t="256570" x="2014538" y="4743450"/>
          <p14:tracePt t="256576" x="2052638" y="4868863"/>
          <p14:tracePt t="256586" x="2090738" y="4943475"/>
          <p14:tracePt t="256591" x="2127250" y="4981575"/>
          <p14:tracePt t="256600" x="2139950" y="5018088"/>
          <p14:tracePt t="256610" x="2152650" y="5030788"/>
          <p14:tracePt t="256616" x="2178050" y="5043488"/>
          <p14:tracePt t="256626" x="2190750" y="5043488"/>
          <p14:tracePt t="256630" x="2252663" y="5043488"/>
          <p14:tracePt t="256641" x="2290763" y="5043488"/>
          <p14:tracePt t="256653" x="2403475" y="4981575"/>
          <p14:tracePt t="256658" x="2516188" y="4830763"/>
          <p14:tracePt t="256666" x="2654300" y="4630738"/>
          <p14:tracePt t="256673" x="2754313" y="4405313"/>
          <p14:tracePt t="256683" x="2778125" y="4241800"/>
          <p14:tracePt t="256690" x="2790825" y="4092575"/>
          <p14:tracePt t="256699" x="2790825" y="3941763"/>
          <p14:tracePt t="256708" x="2790825" y="3841750"/>
          <p14:tracePt t="256712" x="2741613" y="3741738"/>
          <p14:tracePt t="256724" x="2716213" y="3716338"/>
          <p14:tracePt t="256729" x="2678113" y="3692525"/>
          <p14:tracePt t="256740" x="2641600" y="3692525"/>
          <p14:tracePt t="256748" x="2616200" y="3692525"/>
          <p14:tracePt t="256769" x="2503488" y="3716338"/>
          <p14:tracePt t="256776" x="2365375" y="3803650"/>
          <p14:tracePt t="256788" x="2228850" y="3879850"/>
          <p14:tracePt t="256792" x="2152650" y="3967163"/>
          <p14:tracePt t="256803" x="2103438" y="4017963"/>
          <p14:tracePt t="256808" x="2065338" y="4079875"/>
          <p14:tracePt t="256819" x="2052638" y="4105275"/>
          <p14:tracePt t="256829" x="2052638" y="4141788"/>
          <p14:tracePt t="256834" x="2052638" y="4167188"/>
          <p14:tracePt t="256844" x="2039938" y="4179888"/>
          <p14:tracePt t="256848" x="2039938" y="4192588"/>
          <p14:tracePt t="256858" x="2039938" y="4205288"/>
          <p14:tracePt t="256869" x="2039938" y="4217988"/>
          <p14:tracePt t="256980" x="2039938" y="4230688"/>
          <p14:tracePt t="285698" x="2052638" y="4230688"/>
          <p14:tracePt t="286163" x="2052638" y="4217988"/>
          <p14:tracePt t="286168" x="2139950" y="4154488"/>
          <p14:tracePt t="286178" x="2239963" y="4092575"/>
          <p14:tracePt t="286188" x="2303463" y="4041775"/>
          <p14:tracePt t="286197" x="2352675" y="4005263"/>
          <p14:tracePt t="286204" x="2403475" y="3979863"/>
          <p14:tracePt t="286208" x="2452688" y="3941763"/>
          <p14:tracePt t="286239" x="2478088" y="3941763"/>
          <p14:tracePt t="286248" x="2503488" y="3916363"/>
          <p14:tracePt t="286254" x="2541588" y="3892550"/>
          <p14:tracePt t="286265" x="2590800" y="3854450"/>
          <p14:tracePt t="286268" x="2616200" y="3854450"/>
          <p14:tracePt t="286279" x="2628900" y="3854450"/>
          <p14:tracePt t="286391" x="2628900" y="3841750"/>
          <p14:tracePt t="286486" x="2603500" y="3867150"/>
          <p14:tracePt t="286491" x="2565400" y="3892550"/>
          <p14:tracePt t="286501" x="2503488" y="3954463"/>
          <p14:tracePt t="286507" x="2465388" y="4017963"/>
          <p14:tracePt t="286517" x="2428875" y="4092575"/>
          <p14:tracePt t="286527" x="2339975" y="4217988"/>
          <p14:tracePt t="286531" x="2303463" y="4292600"/>
          <p14:tracePt t="286540" x="2278063" y="4330700"/>
          <p14:tracePt t="286547" x="2228850" y="4405313"/>
          <p14:tracePt t="286557" x="2203450" y="4430713"/>
          <p14:tracePt t="286566" x="2203450" y="4479925"/>
          <p14:tracePt t="286573" x="2203450" y="4505325"/>
          <p14:tracePt t="286582" x="2203450" y="4567238"/>
          <p14:tracePt t="286587" x="2203450" y="4630738"/>
          <p14:tracePt t="286596" x="2228850" y="4679950"/>
          <p14:tracePt t="286607" x="2265363" y="4730750"/>
          <p14:tracePt t="286613" x="2316163" y="4779963"/>
          <p14:tracePt t="286622" x="2365375" y="4779963"/>
          <p14:tracePt t="286626" x="2465388" y="4779963"/>
          <p14:tracePt t="286637" x="2603500" y="4779963"/>
          <p14:tracePt t="286646" x="2754313" y="4743450"/>
          <p14:tracePt t="286653" x="2941638" y="4656138"/>
          <p14:tracePt t="286663" x="3079750" y="4543425"/>
          <p14:tracePt t="286666" x="3179763" y="4392613"/>
          <p14:tracePt t="286676" x="3267075" y="4267200"/>
          <p14:tracePt t="286687" x="3341688" y="4167188"/>
          <p14:tracePt t="286693" x="3367088" y="4092575"/>
          <p14:tracePt t="286702" x="3379788" y="4054475"/>
          <p14:tracePt t="286709" x="3379788" y="4041775"/>
          <p14:tracePt t="286729" x="3379788" y="4029075"/>
          <p14:tracePt t="286742" x="3379788" y="4017963"/>
          <p14:tracePt t="286758" x="3379788" y="4005263"/>
          <p14:tracePt t="286768" x="3267075" y="3929063"/>
          <p14:tracePt t="286772" x="3103563" y="3879850"/>
          <p14:tracePt t="286782" x="2967038" y="3803650"/>
          <p14:tracePt t="286788" x="2941638" y="3803650"/>
          <p14:tracePt t="286808" x="2890838" y="3841750"/>
          <p14:tracePt t="286813" x="2767013" y="3967163"/>
          <p14:tracePt t="286824" x="2628900" y="4141788"/>
          <p14:tracePt t="286829" x="2503488" y="4279900"/>
          <p14:tracePt t="286839" x="2403475" y="4430713"/>
          <p14:tracePt t="286848" x="2365375" y="4543425"/>
          <p14:tracePt t="286854" x="2328863" y="4618038"/>
          <p14:tracePt t="286864" x="2316163" y="4656138"/>
          <p14:tracePt t="286868" x="2316163" y="4705350"/>
          <p14:tracePt t="286879" x="2316163" y="4718050"/>
          <p14:tracePt t="286888" x="2316163" y="4730750"/>
          <p14:tracePt t="286895" x="2316163" y="4743450"/>
          <p14:tracePt t="286912" x="2328863" y="4743450"/>
          <p14:tracePt t="286920" x="2352675" y="4768850"/>
          <p14:tracePt t="286931" x="2403475" y="4768850"/>
          <p14:tracePt t="286935" x="2503488" y="4768850"/>
          <p14:tracePt t="286944" x="2628900" y="4768850"/>
          <p14:tracePt t="286950" x="2754313" y="4768850"/>
          <p14:tracePt t="286962" x="2890838" y="4705350"/>
          <p14:tracePt t="286970" x="3054350" y="4579938"/>
          <p14:tracePt t="286974" x="3228975" y="4454525"/>
          <p14:tracePt t="286984" x="3367088" y="4354513"/>
          <p14:tracePt t="286990" x="3492500" y="4230688"/>
          <p14:tracePt t="287001" x="3579813" y="4141788"/>
          <p14:tracePt t="287011" x="3630613" y="4054475"/>
          <p14:tracePt t="287015" x="3654425" y="4005263"/>
          <p14:tracePt t="287051" x="3654425" y="3992563"/>
          <p14:tracePt t="287061" x="3643313" y="3979863"/>
          <p14:tracePt t="287070" x="3579813" y="3954463"/>
          <p14:tracePt t="287076" x="3454400" y="3929063"/>
          <p14:tracePt t="287087" x="3241675" y="3929063"/>
          <p14:tracePt t="287090" x="3192463" y="3929063"/>
          <p14:tracePt t="287113" x="2703513" y="4129088"/>
          <p14:tracePt t="287117" x="2365375" y="4318000"/>
          <p14:tracePt t="287126" x="2127250" y="4467225"/>
          <p14:tracePt t="287131" x="1939925" y="4554538"/>
          <p14:tracePt t="287141" x="1814513" y="4656138"/>
          <p14:tracePt t="287150" x="1689100" y="4743450"/>
          <p14:tracePt t="287156" x="1627188" y="4805363"/>
          <p14:tracePt t="287167" x="1614488" y="4856163"/>
          <p14:tracePt t="287172" x="1601788" y="4879975"/>
          <p14:tracePt t="287183" x="1601788" y="4892675"/>
          <p14:tracePt t="287196" x="1601788" y="4905375"/>
          <p14:tracePt t="287206" x="1601788" y="4930775"/>
          <p14:tracePt t="287212" x="1601788" y="4943475"/>
          <p14:tracePt t="287222" x="1614488" y="4943475"/>
          <p14:tracePt t="287232" x="1639888" y="4956175"/>
          <p14:tracePt t="287236" x="1677988" y="4968875"/>
          <p14:tracePt t="287246" x="1752600" y="4981575"/>
          <p14:tracePt t="287252" x="1852613" y="4981575"/>
          <p14:tracePt t="287262" x="1878013" y="4981575"/>
          <p14:tracePt t="287272" x="1978025" y="4981575"/>
          <p14:tracePt t="287279" x="2103438" y="5005388"/>
          <p14:tracePt t="287288" x="2165350" y="5018088"/>
          <p14:tracePt t="287293" x="2203450" y="5018088"/>
          <p14:tracePt t="287303" x="2216150" y="5018088"/>
          <p14:tracePt t="287313" x="2228850" y="5018088"/>
          <p14:tracePt t="287438" x="2239963" y="5018088"/>
          <p14:tracePt t="287459" x="2239963" y="5005388"/>
          <p14:tracePt t="287474" x="2265363" y="4981575"/>
          <p14:tracePt t="287491" x="2265363" y="4956175"/>
          <p14:tracePt t="287500" x="2278063" y="4943475"/>
          <p14:tracePt t="287514" x="2278063" y="4918075"/>
          <p14:tracePt t="287525" x="2278063" y="4879975"/>
          <p14:tracePt t="287531" x="2278063" y="4843463"/>
          <p14:tracePt t="287541" x="2278063" y="4818063"/>
          <p14:tracePt t="287546" x="2278063" y="4768850"/>
          <p14:tracePt t="287554" x="2278063" y="4705350"/>
          <p14:tracePt t="287564" x="2252663" y="4643438"/>
          <p14:tracePt t="287570" x="2239963" y="4592638"/>
          <p14:tracePt t="287580" x="2203450" y="4530725"/>
          <p14:tracePt t="287585" x="2178050" y="4492625"/>
          <p14:tracePt t="287595" x="2152650" y="4443413"/>
          <p14:tracePt t="287604" x="2139950" y="4418013"/>
          <p14:tracePt t="287611" x="2116138" y="4405313"/>
          <p14:tracePt t="287636" x="2116138" y="4392613"/>
          <p14:tracePt t="287651" x="2090738" y="4392613"/>
          <p14:tracePt t="287661" x="2052638" y="4379913"/>
          <p14:tracePt t="287671" x="2014538" y="4341813"/>
          <p14:tracePt t="287678" x="2003425" y="4341813"/>
          <p14:tracePt t="287686" x="1990725" y="4341813"/>
          <p14:tracePt t="287736" x="1978025" y="4341813"/>
          <p14:tracePt t="287746" x="1965325" y="4341813"/>
          <p14:tracePt t="287752" x="1952625" y="4367213"/>
          <p14:tracePt t="287762" x="1927225" y="4430713"/>
          <p14:tracePt t="287772" x="1890713" y="4492625"/>
          <p14:tracePt t="287777" x="1890713" y="4592638"/>
          <p14:tracePt t="287787" x="1865313" y="4705350"/>
          <p14:tracePt t="287793" x="1865313" y="4779963"/>
          <p14:tracePt t="287802" x="1865313" y="4843463"/>
          <p14:tracePt t="287813" x="1878013" y="4892675"/>
          <p14:tracePt t="287816" x="1903413" y="4918075"/>
          <p14:tracePt t="287827" x="1914525" y="4943475"/>
          <p14:tracePt t="287832" x="1952625" y="4981575"/>
          <p14:tracePt t="287842" x="1990725" y="4992688"/>
          <p14:tracePt t="287853" x="2065338" y="4992688"/>
          <p14:tracePt t="287858" x="2152650" y="5018088"/>
          <p14:tracePt t="287869" x="2216150" y="5018088"/>
          <p14:tracePt t="287873" x="2265363" y="5018088"/>
          <p14:tracePt t="287882" x="2328863" y="4981575"/>
          <p14:tracePt t="287893" x="2378075" y="4918075"/>
          <p14:tracePt t="287898" x="2428875" y="4856163"/>
          <p14:tracePt t="287908" x="2465388" y="4805363"/>
          <p14:tracePt t="287913" x="2490788" y="4756150"/>
          <p14:tracePt t="287922" x="2503488" y="4756150"/>
          <p14:tracePt t="287934" x="2503488" y="4730750"/>
          <p14:tracePt t="287968" x="2503488" y="4718050"/>
          <p14:tracePt t="287978" x="2478088" y="4705350"/>
          <p14:tracePt t="287985" x="2452688" y="4705350"/>
          <p14:tracePt t="287995" x="2378075" y="4705350"/>
          <p14:tracePt t="287998" x="2278063" y="4692650"/>
          <p14:tracePt t="288008" x="2127250" y="4692650"/>
          <p14:tracePt t="288019" x="1990725" y="4692650"/>
          <p14:tracePt t="288024" x="1878013" y="4705350"/>
          <p14:tracePt t="288035" x="1752600" y="4743450"/>
          <p14:tracePt t="288038" x="1627188" y="4818063"/>
          <p14:tracePt t="288048" x="1527175" y="4868863"/>
          <p14:tracePt t="288059" x="1452563" y="4930775"/>
          <p14:tracePt t="288064" x="1376363" y="4968875"/>
          <p14:tracePt t="288075" x="1314450" y="5005388"/>
          <p14:tracePt t="288080" x="1263650" y="5056188"/>
          <p14:tracePt t="288090" x="1252538" y="5068888"/>
          <p14:tracePt t="288111" x="1239838" y="5081588"/>
          <p14:tracePt t="288459" x="1252538" y="5081588"/>
          <p14:tracePt t="288472" x="1263650" y="5068888"/>
          <p14:tracePt t="288482" x="1289050" y="5056188"/>
          <p14:tracePt t="288498" x="1301750" y="5056188"/>
          <p14:tracePt t="288502" x="1314450" y="5056188"/>
          <p14:tracePt t="288512" x="1327150" y="5056188"/>
          <p14:tracePt t="288522" x="1339850" y="5056188"/>
          <p14:tracePt t="288539" x="1376363" y="5030788"/>
          <p14:tracePt t="288543" x="1427163" y="4992688"/>
          <p14:tracePt t="288554" x="1476375" y="4981575"/>
          <p14:tracePt t="288564" x="1552575" y="4930775"/>
          <p14:tracePt t="288568" x="1652588" y="4879975"/>
          <p14:tracePt t="288578" x="1739900" y="4818063"/>
          <p14:tracePt t="288584" x="1827213" y="4768850"/>
          <p14:tracePt t="288594" x="1903413" y="4730750"/>
          <p14:tracePt t="288604" x="1939925" y="4692650"/>
          <p14:tracePt t="288608" x="1965325" y="4656138"/>
          <p14:tracePt t="288618" x="1978025" y="4643438"/>
          <p14:tracePt t="288624" x="1990725" y="4630738"/>
          <p14:tracePt t="288634" x="2003425" y="4630738"/>
          <p14:tracePt t="288655" x="2003425" y="4618038"/>
          <p14:tracePt t="288674" x="2003425" y="4605338"/>
          <p14:tracePt t="288740" x="2003425" y="4579938"/>
          <p14:tracePt t="288816" x="1990725" y="4579938"/>
          <p14:tracePt t="288827" x="1952625" y="4605338"/>
          <p14:tracePt t="288836" x="1914525" y="4656138"/>
          <p14:tracePt t="288840" x="1903413" y="4743450"/>
          <p14:tracePt t="288851" x="1878013" y="4856163"/>
          <p14:tracePt t="288856" x="1878013" y="4956175"/>
          <p14:tracePt t="288866" x="1878013" y="5068888"/>
          <p14:tracePt t="288878" x="1878013" y="5156200"/>
          <p14:tracePt t="288881" x="1878013" y="5256213"/>
          <p14:tracePt t="288891" x="1878013" y="5330825"/>
          <p14:tracePt t="288896" x="1903413" y="5356225"/>
          <p14:tracePt t="288906" x="1903413" y="5368925"/>
          <p14:tracePt t="288916" x="1927225" y="5394325"/>
          <p14:tracePt t="288923" x="1939925" y="5394325"/>
          <p14:tracePt t="288933" x="1965325" y="5394325"/>
          <p14:tracePt t="288936" x="2003425" y="5394325"/>
          <p14:tracePt t="288946" x="2052638" y="5394325"/>
          <p14:tracePt t="288956" x="2152650" y="5330825"/>
          <p14:tracePt t="288963" x="2239963" y="5205413"/>
          <p14:tracePt t="288973" x="2316163" y="5068888"/>
          <p14:tracePt t="288977" x="2352675" y="4930775"/>
          <p14:tracePt t="288988" x="2352675" y="4830763"/>
          <p14:tracePt t="288998" x="2352675" y="4679950"/>
          <p14:tracePt t="289002" x="2352675" y="4592638"/>
          <p14:tracePt t="289012" x="2316163" y="4492625"/>
          <p14:tracePt t="289018" x="2265363" y="4430713"/>
          <p14:tracePt t="289028" x="2203450" y="4367213"/>
          <p14:tracePt t="289039" x="2178050" y="4341813"/>
          <p14:tracePt t="289043" x="2116138" y="4292600"/>
          <p14:tracePt t="289053" x="2003425" y="4217988"/>
          <p14:tracePt t="289060" x="1952625" y="4217988"/>
          <p14:tracePt t="289068" x="1939925" y="4217988"/>
          <p14:tracePt t="289078" x="1765300" y="4254500"/>
          <p14:tracePt t="289083" x="1465263" y="4430713"/>
          <p14:tracePt t="289095" x="1176338" y="4679950"/>
          <p14:tracePt t="289098" x="914400" y="4943475"/>
          <p14:tracePt t="289109" x="688975" y="5281613"/>
          <p14:tracePt t="289118" x="500063" y="5581650"/>
          <p14:tracePt t="289125" x="438150" y="5794375"/>
          <p14:tracePt t="289134" x="412750" y="5956300"/>
          <p14:tracePt t="289138" x="412750" y="6119813"/>
          <p14:tracePt t="289148" x="438150" y="6245225"/>
          <p14:tracePt t="289160" x="500063" y="6394450"/>
          <p14:tracePt t="289165" x="576263" y="6507163"/>
          <p14:tracePt t="289175" x="638175" y="6570663"/>
          <p14:tracePt t="289179" x="701675" y="6607175"/>
          <p14:tracePt t="289188" x="725488" y="6607175"/>
          <p14:tracePt t="289198" x="763588" y="6607175"/>
          <p14:tracePt t="289204" x="788988" y="6607175"/>
          <p14:tracePt t="289214" x="838200" y="6607175"/>
          <p14:tracePt t="289218" x="914400" y="6532563"/>
          <p14:tracePt t="289228" x="1014413" y="6394450"/>
          <p14:tracePt t="289240" x="1163638" y="6181725"/>
          <p14:tracePt t="289244" x="1263650" y="5956300"/>
          <p14:tracePt t="289254" x="1414463" y="5719763"/>
          <p14:tracePt t="289261" x="1465263" y="5543550"/>
          <p14:tracePt t="289270" x="1514475" y="5343525"/>
          <p14:tracePt t="289280" x="1539875" y="5194300"/>
          <p14:tracePt t="289284" x="1552575" y="5056188"/>
          <p14:tracePt t="289294" x="1552575" y="4943475"/>
          <p14:tracePt t="289301" x="1552575" y="4856163"/>
          <p14:tracePt t="289310" x="1539875" y="4792663"/>
          <p14:tracePt t="289325" x="1514475" y="4743450"/>
          <p14:tracePt t="289327" x="1476375" y="4718050"/>
          <p14:tracePt t="289334" x="1476375" y="4692650"/>
          <p14:tracePt t="289344" x="1465263" y="4692650"/>
          <p14:tracePt t="289371" x="1452563" y="4692650"/>
          <p14:tracePt t="289376" x="1414463" y="4692650"/>
          <p14:tracePt t="289384" x="1363663" y="4692650"/>
          <p14:tracePt t="289394" x="1301750" y="4692650"/>
          <p14:tracePt t="289400" x="1227138" y="4705350"/>
          <p14:tracePt t="289410" x="1150938" y="4779963"/>
          <p14:tracePt t="289415" x="1114425" y="4856163"/>
          <p14:tracePt t="289426" x="1063625" y="4943475"/>
          <p14:tracePt t="289435" x="1038225" y="5018088"/>
          <p14:tracePt t="289440" x="1038225" y="5081588"/>
          <p14:tracePt t="289450" x="1038225" y="5105400"/>
          <p14:tracePt t="289454" x="1038225" y="5143500"/>
          <p14:tracePt t="289466" x="1038225" y="5181600"/>
          <p14:tracePt t="289477" x="1050925" y="5218113"/>
          <p14:tracePt t="289480" x="1076325" y="5243513"/>
          <p14:tracePt t="289491" x="1101725" y="5268913"/>
          <p14:tracePt t="289496" x="1163638" y="5294313"/>
          <p14:tracePt t="289506" x="1201738" y="5305425"/>
          <p14:tracePt t="289516" x="1239838" y="5305425"/>
          <p14:tracePt t="289520" x="1327150" y="5305425"/>
          <p14:tracePt t="289530" x="1427163" y="5305425"/>
          <p14:tracePt t="289536" x="1552575" y="5205413"/>
          <p14:tracePt t="289546" x="1727200" y="5068888"/>
          <p14:tracePt t="289556" x="1801813" y="4981575"/>
          <p14:tracePt t="289560" x="1903413" y="4856163"/>
          <p14:tracePt t="289570" x="1965325" y="4743450"/>
          <p14:tracePt t="289578" x="2003425" y="4667250"/>
          <p14:tracePt t="289586" x="2014538" y="4618038"/>
          <p14:tracePt t="289597" x="2014538" y="4567238"/>
          <p14:tracePt t="289602" x="2014538" y="4543425"/>
          <p14:tracePt t="289612" x="2014538" y="4530725"/>
          <p14:tracePt t="289616" x="2014538" y="4505325"/>
          <p14:tracePt t="289643" x="2014538" y="4467225"/>
          <p14:tracePt t="289653" x="1952625" y="4430713"/>
          <p14:tracePt t="289656" x="1939925" y="4430713"/>
          <p14:tracePt t="289666" x="1878013" y="4430713"/>
          <p14:tracePt t="289677" x="1801813" y="4430713"/>
          <p14:tracePt t="289682" x="1790700" y="4430713"/>
          <p14:tracePt t="289698" x="1778000" y="4443413"/>
          <p14:tracePt t="289709" x="1765300" y="4492625"/>
          <p14:tracePt t="289718" x="1765300" y="4543425"/>
          <p14:tracePt t="289723" x="1765300" y="4579938"/>
          <p14:tracePt t="289732" x="1765300" y="4630738"/>
          <p14:tracePt t="289738" x="1765300" y="4667250"/>
          <p14:tracePt t="289748" x="1801813" y="4730750"/>
          <p14:tracePt t="289759" x="1827213" y="4756150"/>
          <p14:tracePt t="289763" x="1827213" y="4768850"/>
          <p14:tracePt t="289779" x="1839913" y="4768850"/>
          <p14:tracePt t="289798" x="1865313" y="4768850"/>
          <p14:tracePt t="289814" x="1927225" y="4730750"/>
          <p14:tracePt t="289818" x="1965325" y="4618038"/>
          <p14:tracePt t="289828" x="1978025" y="4579938"/>
          <p14:tracePt t="289838" x="1978025" y="4492625"/>
          <p14:tracePt t="289844" x="1978025" y="4443413"/>
          <p14:tracePt t="289854" x="1978025" y="4405313"/>
          <p14:tracePt t="289878" x="1978025" y="4379913"/>
          <p14:tracePt t="289884" x="1939925" y="4341813"/>
          <p14:tracePt t="289894" x="1890713" y="4318000"/>
          <p14:tracePt t="289898" x="1852613" y="4254500"/>
          <p14:tracePt t="289909" x="1827213" y="4217988"/>
          <p14:tracePt t="289918" x="1790700" y="4179888"/>
          <p14:tracePt t="289926" x="1765300" y="4167188"/>
          <p14:tracePt t="289934" x="1765300" y="4154488"/>
          <p14:tracePt t="289990" x="1752600" y="4154488"/>
          <p14:tracePt t="290010" x="1752600" y="4141788"/>
          <p14:tracePt t="290021" x="1739900" y="4141788"/>
          <p14:tracePt t="290026" x="1727200" y="4141788"/>
          <p14:tracePt t="290036" x="1714500" y="4129088"/>
          <p14:tracePt t="290148" x="1701800" y="4129088"/>
          <p14:tracePt t="290163" x="1677988" y="4129088"/>
          <p14:tracePt t="290172" x="1639888" y="4129088"/>
          <p14:tracePt t="290178" x="1601788" y="4192588"/>
          <p14:tracePt t="290188" x="1565275" y="4254500"/>
          <p14:tracePt t="290193" x="1527175" y="4367213"/>
          <p14:tracePt t="290202" x="1501775" y="4454525"/>
          <p14:tracePt t="290212" x="1465263" y="4554538"/>
          <p14:tracePt t="290219" x="1452563" y="4643438"/>
          <p14:tracePt t="290228" x="1414463" y="4718050"/>
          <p14:tracePt t="290232" x="1389063" y="4818063"/>
          <p14:tracePt t="290243" x="1376363" y="4856163"/>
          <p14:tracePt t="290252" x="1352550" y="4918075"/>
          <p14:tracePt t="290268" x="1352550" y="4930775"/>
          <p14:tracePt t="290318" x="1352550" y="4943475"/>
          <p14:tracePt t="290335" x="1327150" y="4930775"/>
          <p14:tracePt t="290344" x="1263650" y="4868863"/>
          <p14:tracePt t="290354" x="1176338" y="4779963"/>
          <p14:tracePt t="290359" x="1139825" y="4743450"/>
          <p14:tracePt t="290368" x="1063625" y="4667250"/>
          <p14:tracePt t="290375" x="976313" y="4579938"/>
          <p14:tracePt t="290385" x="950913" y="4554538"/>
          <p14:tracePt t="290395" x="914400" y="4518025"/>
          <p14:tracePt t="290400" x="901700" y="4492625"/>
          <p14:tracePt t="290415" x="889000" y="4492625"/>
          <p14:tracePt t="290424" x="889000" y="4467225"/>
          <p14:tracePt t="290435" x="876300" y="4454525"/>
          <p14:tracePt t="290454" x="876300" y="4430713"/>
          <p14:tracePt t="290465" x="876300" y="4418013"/>
          <p14:tracePt t="290475" x="876300" y="4392613"/>
          <p14:tracePt t="290480" x="876300" y="4379913"/>
          <p14:tracePt t="290491" x="876300" y="4354513"/>
          <p14:tracePt t="290506" x="876300" y="4330700"/>
          <p14:tracePt t="290516" x="876300" y="4318000"/>
          <p14:tracePt t="290520" x="876300" y="4292600"/>
          <p14:tracePt t="290530" x="889000" y="4254500"/>
          <p14:tracePt t="290536" x="889000" y="4241800"/>
          <p14:tracePt t="290546" x="901700" y="4241800"/>
          <p14:tracePt t="290557" x="901700" y="4230688"/>
          <p14:tracePt t="290560" x="914400" y="4205288"/>
          <p14:tracePt t="290577" x="925513" y="4192588"/>
          <p14:tracePt t="290597" x="925513" y="4167188"/>
          <p14:tracePt t="290602" x="950913" y="4154488"/>
          <p14:tracePt t="290612" x="950913" y="4141788"/>
          <p14:tracePt t="290616" x="963613" y="4105275"/>
          <p14:tracePt t="290626" x="976313" y="4079875"/>
          <p14:tracePt t="290637" x="1001713" y="4067175"/>
          <p14:tracePt t="290643" x="1001713" y="4054475"/>
          <p14:tracePt t="290652" x="1001713" y="4041775"/>
          <p14:tracePt t="290657" x="1001713" y="4029075"/>
          <p14:tracePt t="290676" x="1014413" y="4029075"/>
          <p14:tracePt t="290686" x="1027113" y="4017963"/>
          <p14:tracePt t="290692" x="1027113" y="4005263"/>
          <p14:tracePt t="290702" x="1027113" y="3992563"/>
          <p14:tracePt t="290707" x="1038225" y="3979863"/>
          <p14:tracePt t="290819" x="1038225" y="3967163"/>
          <p14:tracePt t="290829" x="1038225" y="3941763"/>
          <p14:tracePt t="290838" x="1050925" y="3929063"/>
          <p14:tracePt t="290842" x="1050925" y="3916363"/>
          <p14:tracePt t="290852" x="1050925" y="3905250"/>
          <p14:tracePt t="290859" x="1050925" y="3879850"/>
          <p14:tracePt t="290869" x="1050925" y="3867150"/>
          <p14:tracePt t="290879" x="1050925" y="3854450"/>
          <p14:tracePt t="291418" x="1063625" y="3867150"/>
          <p14:tracePt t="291428" x="1076325" y="3905250"/>
          <p14:tracePt t="291439" x="1089025" y="3967163"/>
          <p14:tracePt t="291444" x="1101725" y="3992563"/>
          <p14:tracePt t="291454" x="1101725" y="4029075"/>
          <p14:tracePt t="291458" x="1101725" y="4054475"/>
          <p14:tracePt t="291468" x="1114425" y="4079875"/>
          <p14:tracePt t="291478" x="1114425" y="4105275"/>
          <p14:tracePt t="291484" x="1114425" y="4141788"/>
          <p14:tracePt t="291494" x="1127125" y="4179888"/>
          <p14:tracePt t="291498" x="1127125" y="4241800"/>
          <p14:tracePt t="291510" x="1127125" y="4292600"/>
          <p14:tracePt t="291518" x="1139825" y="4367213"/>
          <p14:tracePt t="291525" x="1139825" y="4392613"/>
          <p14:tracePt t="291534" x="1163638" y="4454525"/>
          <p14:tracePt t="291541" x="1163638" y="4492625"/>
          <p14:tracePt t="291550" x="1163638" y="4543425"/>
          <p14:tracePt t="291560" x="1163638" y="4605338"/>
          <p14:tracePt t="291564" x="1176338" y="4643438"/>
          <p14:tracePt t="291575" x="1176338" y="4705350"/>
          <p14:tracePt t="291580" x="1176338" y="4730750"/>
          <p14:tracePt t="291601" x="1176338" y="4768850"/>
          <p14:tracePt t="291604" x="1176338" y="4779963"/>
          <p14:tracePt t="291615" x="1176338" y="4792663"/>
          <p14:tracePt t="291620" x="1176338" y="4805363"/>
          <p14:tracePt t="291631" x="1176338" y="4830763"/>
          <p14:tracePt t="291641" x="1176338" y="4843463"/>
          <p14:tracePt t="291644" x="1176338" y="4856163"/>
          <p14:tracePt t="291655" x="1176338" y="4868863"/>
          <p14:tracePt t="291660" x="1176338" y="4879975"/>
          <p14:tracePt t="291671" x="1176338" y="4892675"/>
          <p14:tracePt t="291852" x="1176338" y="4868863"/>
          <p14:tracePt t="291862" x="1176338" y="4843463"/>
          <p14:tracePt t="291866" x="1176338" y="4805363"/>
          <p14:tracePt t="291878" x="1176338" y="4779963"/>
          <p14:tracePt t="291883" x="1201738" y="4730750"/>
          <p14:tracePt t="291893" x="1201738" y="4692650"/>
          <p14:tracePt t="291902" x="1201738" y="4667250"/>
          <p14:tracePt t="291908" x="1201738" y="4630738"/>
          <p14:tracePt t="291918" x="1227138" y="4579938"/>
          <p14:tracePt t="291923" x="1227138" y="4543425"/>
          <p14:tracePt t="291933" x="1239838" y="4479925"/>
          <p14:tracePt t="291943" x="1239838" y="4430713"/>
          <p14:tracePt t="291948" x="1239838" y="4392613"/>
          <p14:tracePt t="291958" x="1263650" y="4341813"/>
          <p14:tracePt t="291962" x="1263650" y="4305300"/>
          <p14:tracePt t="291974" x="1263650" y="4279900"/>
          <p14:tracePt t="291983" x="1263650" y="4254500"/>
          <p14:tracePt t="291988" x="1263650" y="4230688"/>
          <p14:tracePt t="291998" x="1263650" y="4192588"/>
          <p14:tracePt t="292004" x="1263650" y="4141788"/>
          <p14:tracePt t="292015" x="1263650" y="4054475"/>
          <p14:tracePt t="292025" x="1263650" y="3992563"/>
          <p14:tracePt t="292028" x="1263650" y="3892550"/>
          <p14:tracePt t="292038" x="1263650" y="3816350"/>
          <p14:tracePt t="292044" x="1263650" y="3754438"/>
          <p14:tracePt t="292055" x="1263650" y="3729038"/>
          <p14:tracePt t="292064" x="1263650" y="3716338"/>
          <p14:tracePt t="292068" x="1263650" y="3703638"/>
          <p14:tracePt t="292184" x="1263650" y="3692525"/>
          <p14:tracePt t="292376" x="1263650" y="3703638"/>
          <p14:tracePt t="292386" x="1263650" y="3716338"/>
          <p14:tracePt t="292392" x="1263650" y="3754438"/>
          <p14:tracePt t="292402" x="1263650" y="3779838"/>
          <p14:tracePt t="292408" x="1263650" y="3792538"/>
          <p14:tracePt t="292416" x="1263650" y="3803650"/>
          <p14:tracePt t="292433" x="1263650" y="3829050"/>
          <p14:tracePt t="292442" x="1263650" y="3867150"/>
          <p14:tracePt t="292446" x="1263650" y="3929063"/>
          <p14:tracePt t="292459" x="1263650" y="3941763"/>
          <p14:tracePt t="292469" x="1263650" y="3967163"/>
          <p14:tracePt t="292473" x="1263650" y="3992563"/>
          <p14:tracePt t="292482" x="1263650" y="4017963"/>
          <p14:tracePt t="292490" x="1263650" y="4041775"/>
          <p14:tracePt t="292499" x="1263650" y="4079875"/>
          <p14:tracePt t="292509" x="1263650" y="4105275"/>
          <p14:tracePt t="292523" x="1263650" y="4117975"/>
          <p14:tracePt t="292529" x="1263650" y="4129088"/>
          <p14:tracePt t="292548" x="1263650" y="4141788"/>
          <p14:tracePt t="292558" x="1263650" y="4154488"/>
          <p14:tracePt t="292573" x="1263650" y="4179888"/>
          <p14:tracePt t="292578" x="1263650" y="4205288"/>
          <p14:tracePt t="292589" x="1263650" y="4230688"/>
          <p14:tracePt t="292598" x="1263650" y="4292600"/>
          <p14:tracePt t="292604" x="1263650" y="4341813"/>
          <p14:tracePt t="292615" x="1263650" y="4430713"/>
          <p14:tracePt t="292618" x="1263650" y="4530725"/>
          <p14:tracePt t="292628" x="1252538" y="4567238"/>
          <p14:tracePt t="292640" x="1252538" y="4592638"/>
          <p14:tracePt t="292644" x="1252538" y="4618038"/>
          <p14:tracePt t="292655" x="1252538" y="4656138"/>
          <p14:tracePt t="292658" x="1252538" y="4667250"/>
          <p14:tracePt t="292670" x="1239838" y="4692650"/>
          <p14:tracePt t="292680" x="1239838" y="4705350"/>
          <p14:tracePt t="292695" x="1239838" y="4718050"/>
          <p14:tracePt t="292720" x="1239838" y="4743450"/>
          <p14:tracePt t="292724" x="1239838" y="4768850"/>
          <p14:tracePt t="292740" x="1239838" y="4792663"/>
          <p14:tracePt t="292750" x="1239838" y="4805363"/>
          <p14:tracePt t="292760" x="1239838" y="4818063"/>
          <p14:tracePt t="292764" x="1239838" y="4843463"/>
          <p14:tracePt t="292778" x="1239838" y="4856163"/>
          <p14:tracePt t="292784" x="1239838" y="4892675"/>
          <p14:tracePt t="292789" x="1239838" y="4918075"/>
          <p14:tracePt t="292800" x="1239838" y="4968875"/>
          <p14:tracePt t="292804" x="1239838" y="4992688"/>
          <p14:tracePt t="292814" x="1239838" y="5030788"/>
          <p14:tracePt t="292824" x="1239838" y="5056188"/>
          <p14:tracePt t="292841" x="1239838" y="5081588"/>
          <p14:tracePt t="292915" x="1227138" y="5068888"/>
          <p14:tracePt t="292926" x="1227138" y="5018088"/>
          <p14:tracePt t="292930" x="1201738" y="4930775"/>
          <p14:tracePt t="292940" x="1189038" y="4843463"/>
          <p14:tracePt t="292947" x="1189038" y="4805363"/>
          <p14:tracePt t="292957" x="1189038" y="4743450"/>
          <p14:tracePt t="292966" x="1176338" y="4692650"/>
          <p14:tracePt t="292970" x="1176338" y="4656138"/>
          <p14:tracePt t="292981" x="1163638" y="4605338"/>
          <p14:tracePt t="292987" x="1163638" y="4554538"/>
          <p14:tracePt t="292996" x="1163638" y="4505325"/>
          <p14:tracePt t="293007" x="1163638" y="4454525"/>
          <p14:tracePt t="293010" x="1163638" y="4405313"/>
          <p14:tracePt t="293023" x="1163638" y="4379913"/>
          <p14:tracePt t="293026" x="1163638" y="4354513"/>
          <p14:tracePt t="293046" x="1163638" y="4330700"/>
          <p14:tracePt t="293053" x="1163638" y="4292600"/>
          <p14:tracePt t="293063" x="1163638" y="4241800"/>
          <p14:tracePt t="293066" x="1163638" y="4179888"/>
          <p14:tracePt t="293076" x="1163638" y="4117975"/>
          <p14:tracePt t="293086" x="1163638" y="4079875"/>
          <p14:tracePt t="293107" x="1163638" y="3992563"/>
          <p14:tracePt t="293108" x="1163638" y="3967163"/>
          <p14:tracePt t="293118" x="1163638" y="3941763"/>
          <p14:tracePt t="293124" x="1163638" y="3916363"/>
          <p14:tracePt t="293168" x="1163638" y="3905250"/>
          <p14:tracePt t="293214" x="1163638" y="3892550"/>
          <p14:tracePt t="293218" x="1163638" y="3854450"/>
          <p14:tracePt t="293228" x="1163638" y="3829050"/>
          <p14:tracePt t="293240" x="1163638" y="3816350"/>
          <p14:tracePt t="293265" x="1163638" y="3803650"/>
          <p14:tracePt t="293633" x="1150938" y="3816350"/>
          <p14:tracePt t="293639" x="1139825" y="3854450"/>
          <p14:tracePt t="293648" x="1139825" y="3879850"/>
          <p14:tracePt t="293652" x="1127125" y="3905250"/>
          <p14:tracePt t="293662" x="1114425" y="3929063"/>
          <p14:tracePt t="293673" x="1101725" y="3992563"/>
          <p14:tracePt t="293678" x="1076325" y="4067175"/>
          <p14:tracePt t="293688" x="1050925" y="4154488"/>
          <p14:tracePt t="293692" x="1038225" y="4217988"/>
          <p14:tracePt t="293702" x="1014413" y="4279900"/>
          <p14:tracePt t="293712" x="1014413" y="4330700"/>
          <p14:tracePt t="293718" x="1014413" y="4367213"/>
          <p14:tracePt t="293728" x="1001713" y="4443413"/>
          <p14:tracePt t="293734" x="1001713" y="4492625"/>
          <p14:tracePt t="293754" x="1001713" y="4518025"/>
          <p14:tracePt t="294682" x="1014413" y="4530725"/>
          <p14:tracePt t="294693" x="1050925" y="4554538"/>
          <p14:tracePt t="294696" x="1089025" y="4579938"/>
          <p14:tracePt t="294706" x="1127125" y="4579938"/>
          <p14:tracePt t="294712" x="1163638" y="4605338"/>
          <p14:tracePt t="294722" x="1239838" y="4618038"/>
          <p14:tracePt t="294733" x="1314450" y="4643438"/>
          <p14:tracePt t="294737" x="1363663" y="4656138"/>
          <p14:tracePt t="294747" x="1401763" y="4679950"/>
          <p14:tracePt t="294752" x="1465263" y="4679950"/>
          <p14:tracePt t="294762" x="1489075" y="4679950"/>
          <p14:tracePt t="294772" x="1501775" y="4692650"/>
          <p14:tracePt t="294776" x="1514475" y="4705350"/>
          <p14:tracePt t="294828" x="1527175" y="4705350"/>
          <p14:tracePt t="296386" x="1539875" y="4705350"/>
          <p14:tracePt t="296402" x="1565275" y="4705350"/>
          <p14:tracePt t="296412" x="1839913" y="4730750"/>
          <p14:tracePt t="296422" x="2127250" y="4679950"/>
          <p14:tracePt t="296437" x="2152650" y="4679950"/>
          <p14:tracePt t="296446" x="2365375" y="4656138"/>
          <p14:tracePt t="296453" x="2590800" y="4605338"/>
          <p14:tracePt t="296462" x="2654300" y="4592638"/>
          <p14:tracePt t="296971" x="2667000" y="4579938"/>
          <p14:tracePt t="296982" x="2654300" y="4518025"/>
          <p14:tracePt t="296987" x="2554288" y="4467225"/>
          <p14:tracePt t="296996" x="2428875" y="4392613"/>
          <p14:tracePt t="297006" x="2403475" y="4392613"/>
          <p14:tracePt t="297012" x="2316163" y="4354513"/>
          <p14:tracePt t="297026" x="2265363" y="4318000"/>
          <p14:tracePt t="297037" x="2216150" y="4279900"/>
          <p14:tracePt t="297046" x="2152650" y="4217988"/>
          <p14:tracePt t="297053" x="2127250" y="4217988"/>
          <p14:tracePt t="297062" x="2078038" y="4205288"/>
          <p14:tracePt t="297066" x="2052638" y="4205288"/>
          <p14:tracePt t="297077" x="2039938" y="4205288"/>
          <p14:tracePt t="297168" x="2039938" y="4192588"/>
          <p14:tracePt t="301318" x="2078038" y="4117975"/>
          <p14:tracePt t="301324" x="2078038" y="4105275"/>
          <p14:tracePt t="301480" x="2078038" y="4092575"/>
          <p14:tracePt t="301490" x="2090738" y="4079875"/>
          <p14:tracePt t="301506" x="2103438" y="4079875"/>
          <p14:tracePt t="301530" x="2103438" y="4067175"/>
          <p14:tracePt t="301550" x="2103438" y="4017963"/>
          <p14:tracePt t="301557" x="2103438" y="3879850"/>
          <p14:tracePt t="301567" x="2127250" y="3803650"/>
          <p14:tracePt t="301570" x="2203450" y="3729038"/>
          <p14:tracePt t="301582" x="2265363" y="3616325"/>
          <p14:tracePt t="301593" x="2316163" y="3529013"/>
          <p14:tracePt t="301598" x="2403475" y="3403600"/>
          <p14:tracePt t="301606" x="2465388" y="3341688"/>
          <p14:tracePt t="301613" x="2516188" y="3203575"/>
          <p14:tracePt t="301622" x="2590800" y="3128963"/>
          <p14:tracePt t="301632" x="2654300" y="3041650"/>
          <p14:tracePt t="301749" x="2654300" y="3028950"/>
          <p14:tracePt t="301758" x="2654300" y="2952750"/>
          <p14:tracePt t="301762" x="2667000" y="2890838"/>
          <p14:tracePt t="301773" x="2690813" y="2816225"/>
          <p14:tracePt t="301782" x="2690813" y="2752725"/>
          <p14:tracePt t="301788" x="2703513" y="2716213"/>
          <p14:tracePt t="301798" x="2703513" y="2640013"/>
          <p14:tracePt t="301802" x="2703513" y="2540000"/>
          <p14:tracePt t="301813" x="2728913" y="2439988"/>
          <p14:tracePt t="301822" x="2728913" y="2403475"/>
          <p14:tracePt t="301828" x="2728913" y="2352675"/>
          <p14:tracePt t="301839" x="2728913" y="2327275"/>
          <p14:tracePt t="302122" x="2690813" y="2414588"/>
          <p14:tracePt t="302133" x="2628900" y="2503488"/>
          <p14:tracePt t="302143" x="2578100" y="2627313"/>
          <p14:tracePt t="302146" x="2578100" y="2640013"/>
          <p14:tracePt t="302156" x="2578100" y="2740025"/>
          <p14:tracePt t="302163" x="2541588" y="2852738"/>
          <p14:tracePt t="302172" x="2528888" y="3016250"/>
          <p14:tracePt t="302182" x="2503488" y="3141663"/>
          <p14:tracePt t="302186" x="2490788" y="3254375"/>
          <p14:tracePt t="302198" x="2490788" y="3354388"/>
          <p14:tracePt t="302202" x="2465388" y="3479800"/>
          <p14:tracePt t="302214" x="2465388" y="3554413"/>
          <p14:tracePt t="302223" x="2452688" y="3679825"/>
          <p14:tracePt t="302227" x="2452688" y="3741738"/>
          <p14:tracePt t="302236" x="2452688" y="3816350"/>
          <p14:tracePt t="302242" x="2428875" y="3879850"/>
          <p14:tracePt t="302253" x="2428875" y="3941763"/>
          <p14:tracePt t="302264" x="2428875" y="3967163"/>
          <p14:tracePt t="302267" x="2416175" y="3992563"/>
          <p14:tracePt t="302276" x="2416175" y="4029075"/>
          <p14:tracePt t="302282" x="2416175" y="4054475"/>
          <p14:tracePt t="302292" x="2416175" y="4079875"/>
          <p14:tracePt t="302303" x="2416175" y="4105275"/>
          <p14:tracePt t="302308" x="2416175" y="4129088"/>
          <p14:tracePt t="302319" x="2416175" y="4154488"/>
          <p14:tracePt t="302438" x="2416175" y="4167188"/>
          <p14:tracePt t="302530" x="2403475" y="4167188"/>
          <p14:tracePt t="302560" x="2403475" y="4179888"/>
          <p14:tracePt t="302574" x="2403475" y="4192588"/>
          <p14:tracePt t="302630" x="2403475" y="4205288"/>
          <p14:tracePt t="302656" x="2403475" y="4230688"/>
          <p14:tracePt t="302667" x="2403475" y="4241800"/>
          <p14:tracePt t="302984" x="2403475" y="4254500"/>
          <p14:tracePt t="302999" x="2403475" y="4267200"/>
          <p14:tracePt t="303115" x="2403475" y="4279900"/>
          <p14:tracePt t="303124" x="2416175" y="4279900"/>
          <p14:tracePt t="303270" x="2416175" y="4292600"/>
          <p14:tracePt t="303322" x="2416175" y="4279900"/>
          <p14:tracePt t="311765" x="2416175" y="4292600"/>
          <p14:tracePt t="311830" x="2416175" y="4305300"/>
          <p14:tracePt t="311840" x="2416175" y="4354513"/>
          <p14:tracePt t="311844" x="2416175" y="4405313"/>
          <p14:tracePt t="311854" x="2416175" y="4443413"/>
          <p14:tracePt t="311860" x="2416175" y="4479925"/>
          <p14:tracePt t="311872" x="2416175" y="4518025"/>
          <p14:tracePt t="311880" x="2416175" y="4543425"/>
          <p14:tracePt t="311887" x="2416175" y="4567238"/>
          <p14:tracePt t="311896" x="2416175" y="4592638"/>
          <p14:tracePt t="311910" x="2403475" y="4605338"/>
          <p14:tracePt t="312062" x="2403475" y="4618038"/>
          <p14:tracePt t="312072" x="2403475" y="4643438"/>
          <p14:tracePt t="312089" x="2403475" y="4656138"/>
          <p14:tracePt t="312092" x="2403475" y="4679950"/>
          <p14:tracePt t="312106" x="2416175" y="4692650"/>
          <p14:tracePt t="312112" x="2416175" y="4730750"/>
          <p14:tracePt t="312118" x="2416175" y="4768850"/>
          <p14:tracePt t="312129" x="2416175" y="4805363"/>
          <p14:tracePt t="312132" x="2416175" y="4856163"/>
          <p14:tracePt t="312142" x="2416175" y="4892675"/>
          <p14:tracePt t="312153" x="2416175" y="4918075"/>
          <p14:tracePt t="312159" x="2416175" y="4943475"/>
          <p14:tracePt t="312168" x="2416175" y="4968875"/>
          <p14:tracePt t="312172" x="2416175" y="5005388"/>
          <p14:tracePt t="312183" x="2416175" y="5018088"/>
          <p14:tracePt t="312194" x="2416175" y="5030788"/>
          <p14:tracePt t="312198" x="2416175" y="5043488"/>
          <p14:tracePt t="312900" x="2416175" y="5068888"/>
          <p14:tracePt t="312910" x="2416175" y="5092700"/>
          <p14:tracePt t="312914" x="2416175" y="5194300"/>
          <p14:tracePt t="312924" x="2416175" y="5268913"/>
          <p14:tracePt t="312930" x="2416175" y="5330825"/>
          <p14:tracePt t="312940" x="2416175" y="5394325"/>
          <p14:tracePt t="312950" x="2416175" y="5481638"/>
          <p14:tracePt t="312955" x="2416175" y="5543550"/>
          <p14:tracePt t="312964" x="2416175" y="5568950"/>
          <p14:tracePt t="312972" x="2416175" y="5594350"/>
          <p14:tracePt t="313199" x="2416175" y="5607050"/>
          <p14:tracePt t="313212" x="2403475" y="5607050"/>
          <p14:tracePt t="313216" x="2390775" y="5607050"/>
          <p14:tracePt t="313378" x="2378075" y="5607050"/>
          <p14:tracePt t="313458" x="2403475" y="5607050"/>
          <p14:tracePt t="313464" x="2428875" y="5607050"/>
          <p14:tracePt t="313480" x="2441575" y="5607050"/>
          <p14:tracePt t="313696" x="2452688" y="5668963"/>
          <p14:tracePt t="313706" x="2516188" y="5819775"/>
          <p14:tracePt t="313712" x="2528888" y="5843588"/>
          <p14:tracePt t="314366" x="2541588" y="5843588"/>
          <p14:tracePt t="314378" x="2554288" y="5843588"/>
          <p14:tracePt t="314382" x="2603500" y="5868988"/>
          <p14:tracePt t="314392" x="2654300" y="5868988"/>
          <p14:tracePt t="314403" x="2716213" y="5868988"/>
          <p14:tracePt t="314408" x="2754313" y="5868988"/>
          <p14:tracePt t="314419" x="2790825" y="5868988"/>
          <p14:tracePt t="314422" x="2790825" y="5794375"/>
          <p14:tracePt t="319215" x="2879725" y="5794375"/>
          <p14:tracePt t="319220" x="3116263" y="5743575"/>
          <p14:tracePt t="319230" x="3441700" y="5694363"/>
          <p14:tracePt t="319240" x="3743325" y="5630863"/>
          <p14:tracePt t="319244" x="4092575" y="5507038"/>
          <p14:tracePt t="319254" x="4418013" y="5430838"/>
          <p14:tracePt t="319260" x="4768850" y="5330825"/>
          <p14:tracePt t="319270" x="5132388" y="5256213"/>
          <p14:tracePt t="319281" x="5445125" y="5156200"/>
          <p14:tracePt t="319284" x="5783263" y="5081588"/>
          <p14:tracePt t="319294" x="6021388" y="4992688"/>
          <p14:tracePt t="319300" x="6157913" y="4943475"/>
          <p14:tracePt t="319310" x="6246813" y="4905375"/>
          <p14:tracePt t="319320" x="6308725" y="4892675"/>
          <p14:tracePt t="319335" x="6334125" y="4879975"/>
          <p14:tracePt t="319497" x="6321425" y="4879975"/>
          <p14:tracePt t="319506" x="6296025" y="4879975"/>
          <p14:tracePt t="319512" x="6234113" y="4879975"/>
          <p14:tracePt t="319522" x="6121400" y="4956175"/>
          <p14:tracePt t="319532" x="6034088" y="5030788"/>
          <p14:tracePt t="319536" x="5895975" y="5118100"/>
          <p14:tracePt t="319549" x="5821363" y="5168900"/>
          <p14:tracePt t="319552" x="5783263" y="5194300"/>
          <p14:tracePt t="319562" x="5757863" y="5230813"/>
          <p14:tracePt t="319572" x="5745163" y="5230813"/>
          <p14:tracePt t="319578" x="5708650" y="5281613"/>
          <p14:tracePt t="319589" x="5695950" y="5294313"/>
          <p14:tracePt t="319592" x="5657850" y="5343525"/>
          <p14:tracePt t="319603" x="5632450" y="5381625"/>
          <p14:tracePt t="319613" x="5607050" y="5418138"/>
          <p14:tracePt t="319618" x="5583238" y="5443538"/>
          <p14:tracePt t="319638" x="5570538" y="5468938"/>
          <p14:tracePt t="319652" x="5570538" y="5481638"/>
          <p14:tracePt t="319658" x="5557838" y="5494338"/>
          <p14:tracePt t="319805" x="5557838" y="5507038"/>
          <p14:tracePt t="319820" x="5595938" y="5507038"/>
          <p14:tracePt t="319831" x="5645150" y="5481638"/>
          <p14:tracePt t="319841" x="5657850" y="5468938"/>
          <p14:tracePt t="319844" x="5683250" y="5456238"/>
          <p14:tracePt t="319855" x="5695950" y="5443538"/>
          <p14:tracePt t="319860" x="5719763" y="5407025"/>
          <p14:tracePt t="319870" x="5719763" y="5394325"/>
          <p14:tracePt t="319881" x="5719763" y="5381625"/>
          <p14:tracePt t="319886" x="5745163" y="5356225"/>
          <p14:tracePt t="319897" x="5745163" y="5318125"/>
          <p14:tracePt t="319910" x="5745163" y="5294313"/>
          <p14:tracePt t="319920" x="5745163" y="5268913"/>
          <p14:tracePt t="319926" x="5745163" y="5243513"/>
          <p14:tracePt t="319936" x="5745163" y="5218113"/>
          <p14:tracePt t="319940" x="5745163" y="5181600"/>
          <p14:tracePt t="319950" x="5745163" y="5143500"/>
          <p14:tracePt t="319967" x="5719763" y="5118100"/>
          <p14:tracePt t="319976" x="5719763" y="5105400"/>
          <p14:tracePt t="319980" x="5708650" y="5092700"/>
          <p14:tracePt t="319991" x="5695950" y="5081588"/>
          <p14:tracePt t="320006" x="5683250" y="5081588"/>
          <p14:tracePt t="320020" x="5670550" y="5068888"/>
          <p14:tracePt t="320076" x="5670550" y="5056188"/>
          <p14:tracePt t="320093" x="5645150" y="5056188"/>
          <p14:tracePt t="320102" x="5632450" y="5056188"/>
          <p14:tracePt t="320106" x="5632450" y="5068888"/>
          <p14:tracePt t="320116" x="5619750" y="5068888"/>
          <p14:tracePt t="320122" x="5619750" y="5092700"/>
          <p14:tracePt t="320132" x="5607050" y="5118100"/>
          <p14:tracePt t="320142" x="5595938" y="5156200"/>
          <p14:tracePt t="320146" x="5595938" y="5218113"/>
          <p14:tracePt t="320158" x="5595938" y="5281613"/>
          <p14:tracePt t="320164" x="5619750" y="5356225"/>
          <p14:tracePt t="320172" x="5645150" y="5394325"/>
          <p14:tracePt t="320183" x="5657850" y="5418138"/>
          <p14:tracePt t="320189" x="5683250" y="5443538"/>
          <p14:tracePt t="320202" x="5708650" y="5468938"/>
          <p14:tracePt t="320214" x="5745163" y="5468938"/>
          <p14:tracePt t="320222" x="5770563" y="5468938"/>
          <p14:tracePt t="320229" x="5808663" y="5468938"/>
          <p14:tracePt t="320238" x="5832475" y="5468938"/>
          <p14:tracePt t="320243" x="5883275" y="5418138"/>
          <p14:tracePt t="320252" x="5932488" y="5381625"/>
          <p14:tracePt t="320263" x="5957888" y="5318125"/>
          <p14:tracePt t="320268" x="6021388" y="5243513"/>
          <p14:tracePt t="320279" x="6070600" y="5168900"/>
          <p14:tracePt t="320284" x="6108700" y="5118100"/>
          <p14:tracePt t="320294" x="6134100" y="5081588"/>
          <p14:tracePt t="320304" x="6134100" y="5068888"/>
          <p14:tracePt t="320490" x="6134100" y="5081588"/>
          <p14:tracePt t="320521" x="6134100" y="5092700"/>
          <p14:tracePt t="320566" x="6134100" y="5105400"/>
          <p14:tracePt t="320576" x="6134100" y="5118100"/>
          <p14:tracePt t="320611" x="6134100" y="5130800"/>
          <p14:tracePt t="320620" x="6157913" y="5156200"/>
          <p14:tracePt t="320632" x="6170613" y="5168900"/>
          <p14:tracePt t="320636" x="6208713" y="5181600"/>
          <p14:tracePt t="320652" x="6234113" y="5181600"/>
          <p14:tracePt t="320663" x="6246813" y="5181600"/>
          <p14:tracePt t="320672" x="6270625" y="5181600"/>
          <p14:tracePt t="320686" x="6283325" y="5181600"/>
          <p14:tracePt t="320697" x="6296025" y="5181600"/>
          <p14:tracePt t="320702" x="6296025" y="5168900"/>
          <p14:tracePt t="320713" x="6296025" y="5156200"/>
          <p14:tracePt t="320719" x="6308725" y="5143500"/>
          <p14:tracePt t="320728" x="6308725" y="5118100"/>
          <p14:tracePt t="320762" x="6308725" y="5105400"/>
          <p14:tracePt t="320779" x="6308725" y="5092700"/>
          <p14:tracePt t="320792" x="6308725" y="5081588"/>
          <p14:tracePt t="320802" x="6308725" y="5056188"/>
          <p14:tracePt t="320839" x="6296025" y="5056188"/>
          <p14:tracePt t="320864" x="6283325" y="5056188"/>
          <p14:tracePt t="320874" x="6270625" y="5056188"/>
          <p14:tracePt t="320879" x="6270625" y="5068888"/>
          <p14:tracePt t="320888" x="6270625" y="5092700"/>
          <p14:tracePt t="320898" x="6270625" y="5130800"/>
          <p14:tracePt t="320904" x="6270625" y="5156200"/>
          <p14:tracePt t="320914" x="6270625" y="5181600"/>
          <p14:tracePt t="320930" x="6270625" y="5205413"/>
          <p14:tracePt t="321328" x="6270625" y="5218113"/>
          <p14:tracePt t="321332" x="6270625" y="5230813"/>
          <p14:tracePt t="321342" x="6246813" y="5268913"/>
          <p14:tracePt t="321359" x="6234113" y="5281613"/>
          <p14:tracePt t="321369" x="6221413" y="5294313"/>
          <p14:tracePt t="321382" x="6196013" y="5318125"/>
          <p14:tracePt t="321392" x="6157913" y="5330825"/>
          <p14:tracePt t="321408" x="6146800" y="5343525"/>
          <p14:tracePt t="321445" x="6134100" y="5343525"/>
          <p14:tracePt t="321448" x="6134100" y="5356225"/>
          <p14:tracePt t="321458" x="6108700" y="5356225"/>
          <p14:tracePt t="321464" x="6083300" y="5368925"/>
          <p14:tracePt t="321475" x="6057900" y="5368925"/>
          <p14:tracePt t="321484" x="6034088" y="5381625"/>
          <p14:tracePt t="321488" x="6021388" y="5394325"/>
          <p14:tracePt t="321498" x="5995988" y="5418138"/>
          <p14:tracePt t="321504" x="5957888" y="5430838"/>
          <p14:tracePt t="321514" x="5945188" y="5443538"/>
          <p14:tracePt t="321525" x="5908675" y="5481638"/>
          <p14:tracePt t="321530" x="5870575" y="5481638"/>
          <p14:tracePt t="321716" x="5870575" y="5494338"/>
          <p14:tracePt t="321736" x="5883275" y="5494338"/>
          <p14:tracePt t="321741" x="5921375" y="5507038"/>
          <p14:tracePt t="321750" x="5970588" y="5507038"/>
          <p14:tracePt t="321756" x="6008688" y="5507038"/>
          <p14:tracePt t="321766" x="6057900" y="5518150"/>
          <p14:tracePt t="321777" x="6083300" y="5518150"/>
          <p14:tracePt t="321782" x="6121400" y="5518150"/>
          <p14:tracePt t="321792" x="6183313" y="5518150"/>
          <p14:tracePt t="321797" x="6246813" y="5518150"/>
          <p14:tracePt t="321806" x="6321425" y="5518150"/>
          <p14:tracePt t="321816" x="6421438" y="5518150"/>
          <p14:tracePt t="321822" x="6483350" y="5518150"/>
          <p14:tracePt t="321832" x="6521450" y="5518150"/>
          <p14:tracePt t="321848" x="6534150" y="5518150"/>
          <p14:tracePt t="321933" x="6546850" y="5518150"/>
          <p14:tracePt t="322140" x="6559550" y="5518150"/>
          <p14:tracePt t="322337" x="6572250" y="5518150"/>
          <p14:tracePt t="322588" x="6559550" y="5507038"/>
          <p14:tracePt t="322604" x="6559550" y="5494338"/>
          <p14:tracePt t="322618" x="6546850" y="5494338"/>
          <p14:tracePt t="322629" x="6546850" y="5481638"/>
          <p14:tracePt t="322684" x="6534150" y="5481638"/>
          <p14:tracePt t="322699" x="6534150" y="5456238"/>
          <p14:tracePt t="322711" x="6521450" y="5430838"/>
          <p14:tracePt t="322714" x="6483350" y="5407025"/>
          <p14:tracePt t="322724" x="6472238" y="5394325"/>
          <p14:tracePt t="322730" x="6446838" y="5381625"/>
          <p14:tracePt t="322740" x="6434138" y="5356225"/>
          <p14:tracePt t="322750" x="6383338" y="5343525"/>
          <p14:tracePt t="322754" x="6321425" y="5305425"/>
          <p14:tracePt t="322764" x="6234113" y="5243513"/>
          <p14:tracePt t="322770" x="6108700" y="5181600"/>
          <p14:tracePt t="322780" x="5945188" y="5068888"/>
          <p14:tracePt t="322790" x="5770563" y="4930775"/>
          <p14:tracePt t="322796" x="5619750" y="4818063"/>
          <p14:tracePt t="322806" x="5407025" y="4679950"/>
          <p14:tracePt t="322811" x="5232400" y="4554538"/>
          <p14:tracePt t="322820" x="4994275" y="4367213"/>
          <p14:tracePt t="322830" x="4643438" y="4129088"/>
          <p14:tracePt t="322836" x="4268788" y="3867150"/>
          <p14:tracePt t="322846" x="3792538" y="3529013"/>
          <p14:tracePt t="322850" x="3167063" y="3178175"/>
          <p14:tracePt t="322861" x="2628900" y="2878138"/>
          <p14:tracePt t="322870" x="2052638" y="2540000"/>
          <p14:tracePt t="322877" x="1627188" y="2314575"/>
          <p14:tracePt t="322886" x="1227138" y="2089150"/>
          <p14:tracePt t="322890" x="976313" y="1978025"/>
          <p14:tracePt t="322903" x="838200" y="1927225"/>
          <p14:tracePt t="322912" x="750888" y="1914525"/>
          <p14:tracePt t="322926" x="725488" y="1914525"/>
          <p14:tracePt t="322942" x="701675" y="1914525"/>
          <p14:tracePt t="322966" x="688975" y="1914525"/>
          <p14:tracePt t="322972" x="676275" y="1901825"/>
          <p14:tracePt t="323132" x="688975" y="1901825"/>
          <p14:tracePt t="323138" x="725488" y="1901825"/>
          <p14:tracePt t="323148" x="814388" y="1901825"/>
          <p14:tracePt t="323158" x="914400" y="1927225"/>
          <p14:tracePt t="323164" x="1076325" y="1978025"/>
          <p14:tracePt t="323174" x="1201738" y="1978025"/>
          <p14:tracePt t="323179" x="1339850" y="2014538"/>
          <p14:tracePt t="323189" x="1465263" y="2027238"/>
          <p14:tracePt t="323198" x="1577975" y="2027238"/>
          <p14:tracePt t="323204" x="1689100" y="2027238"/>
          <p14:tracePt t="323214" x="1814513" y="2027238"/>
          <p14:tracePt t="323218" x="1890713" y="2027238"/>
          <p14:tracePt t="323228" x="1939925" y="2039938"/>
          <p14:tracePt t="323240" x="1965325" y="2039938"/>
          <p14:tracePt t="323261" x="1990725" y="2039938"/>
          <p14:tracePt t="323271" x="2027238" y="2052638"/>
          <p14:tracePt t="323281" x="2052638" y="2052638"/>
          <p14:tracePt t="323284" x="2103438" y="2052638"/>
          <p14:tracePt t="323295" x="2165350" y="2078038"/>
          <p14:tracePt t="323300" x="2228850" y="2114550"/>
          <p14:tracePt t="323311" x="2239963" y="2114550"/>
          <p14:tracePt t="323406" x="2265363" y="2114550"/>
          <p14:tracePt t="323643" x="2265363" y="2127250"/>
          <p14:tracePt t="323662" x="2252663" y="2139950"/>
          <p14:tracePt t="323669" x="2252663" y="2152650"/>
          <p14:tracePt t="323678" x="2252663" y="2178050"/>
          <p14:tracePt t="323682" x="2216150" y="2201863"/>
          <p14:tracePt t="323694" x="2203450" y="2227263"/>
          <p14:tracePt t="323702" x="2190750" y="2252663"/>
          <p14:tracePt t="323709" x="2190750" y="2278063"/>
          <p14:tracePt t="323718" x="2178050" y="2290763"/>
          <p14:tracePt t="323723" x="2165350" y="2314575"/>
          <p14:tracePt t="323732" x="2165350" y="2327275"/>
          <p14:tracePt t="323744" x="2152650" y="2352675"/>
          <p14:tracePt t="323748" x="2139950" y="2365375"/>
          <p14:tracePt t="323759" x="2139950" y="2390775"/>
          <p14:tracePt t="323764" x="2116138" y="2439988"/>
          <p14:tracePt t="323799" x="2116138" y="2452688"/>
          <p14:tracePt t="323814" x="2116138" y="2465388"/>
          <p14:tracePt t="323824" x="2103438" y="2503488"/>
          <p14:tracePt t="323829" x="2090738" y="2516188"/>
          <p14:tracePt t="323839" x="2090738" y="2527300"/>
          <p14:tracePt t="323845" x="2090738" y="2540000"/>
          <p14:tracePt t="323864" x="2090738" y="2552700"/>
          <p14:tracePt t="325150" x="2090738" y="2578100"/>
          <p14:tracePt t="325156" x="2127250" y="2627313"/>
          <p14:tracePt t="325167" x="2365375" y="2816225"/>
          <p14:tracePt t="325177" x="2879725" y="3178175"/>
          <p14:tracePt t="325180" x="3441700" y="3667125"/>
          <p14:tracePt t="325190" x="4056063" y="4179888"/>
          <p14:tracePt t="325196" x="4556125" y="4679950"/>
          <p14:tracePt t="325206" x="5032375" y="5205413"/>
          <p14:tracePt t="325216" x="5532438" y="5732463"/>
          <p14:tracePt t="325222" x="5870575" y="6081713"/>
          <p14:tracePt t="325232" x="6121400" y="6294438"/>
          <p14:tracePt t="325237" x="6270625" y="6483350"/>
          <p14:tracePt t="325246" x="6346825" y="6570663"/>
          <p14:tracePt t="325256" x="6446838" y="6670675"/>
          <p14:tracePt t="325262" x="6472238" y="6683375"/>
          <p14:tracePt t="325272" x="6472238" y="6696075"/>
          <p14:tracePt t="325378" x="6472238" y="6707188"/>
          <p14:tracePt t="325414" x="6508750" y="6732588"/>
          <p14:tracePt t="325442" x="6521450" y="6732588"/>
          <p14:tracePt t="325459" x="6521450" y="6719888"/>
          <p14:tracePt t="325468" x="6521450" y="6707188"/>
          <p14:tracePt t="325475" x="6521450" y="6683375"/>
          <p14:tracePt t="325484" x="6521450" y="6645275"/>
          <p14:tracePt t="325495" x="6521450" y="6545263"/>
          <p14:tracePt t="325498" x="6521450" y="6419850"/>
          <p14:tracePt t="325508" x="6421438" y="6194425"/>
          <p14:tracePt t="325514" x="6321425" y="5969000"/>
          <p14:tracePt t="325526" x="6208713" y="5694363"/>
          <p14:tracePt t="325535" x="6096000" y="5430838"/>
          <p14:tracePt t="325539" x="5983288" y="5294313"/>
          <p14:tracePt t="325548" x="5932488" y="5181600"/>
          <p14:tracePt t="325555" x="5883275" y="5105400"/>
          <p14:tracePt t="325565" x="5857875" y="5081588"/>
          <p14:tracePt t="325575" x="5845175" y="5056188"/>
          <p14:tracePt t="325594" x="5832475" y="5043488"/>
          <p14:tracePt t="325716" x="5821363" y="5043488"/>
          <p14:tracePt t="325736" x="5808663" y="5043488"/>
          <p14:tracePt t="325741" x="5795963" y="5043488"/>
          <p14:tracePt t="325756" x="5783263" y="5043488"/>
          <p14:tracePt t="325766" x="5745163" y="5043488"/>
          <p14:tracePt t="325776" x="5683250" y="5043488"/>
          <p14:tracePt t="325780" x="5619750" y="5043488"/>
          <p14:tracePt t="325791" x="5519738" y="5043488"/>
          <p14:tracePt t="325796" x="5432425" y="5043488"/>
          <p14:tracePt t="325806" x="5307013" y="5081588"/>
          <p14:tracePt t="325816" x="5207000" y="5118100"/>
          <p14:tracePt t="325822" x="5132388" y="5156200"/>
          <p14:tracePt t="325832" x="5057775" y="5205413"/>
          <p14:tracePt t="325836" x="4994275" y="5268913"/>
          <p14:tracePt t="325846" x="4932363" y="5330825"/>
          <p14:tracePt t="325856" x="4894263" y="5394325"/>
          <p14:tracePt t="325862" x="4856163" y="5430838"/>
          <p14:tracePt t="325872" x="4856163" y="5468938"/>
          <p14:tracePt t="325876" x="4832350" y="5530850"/>
          <p14:tracePt t="325886" x="4819650" y="5556250"/>
          <p14:tracePt t="325896" x="4806950" y="5594350"/>
          <p14:tracePt t="325902" x="4806950" y="5619750"/>
          <p14:tracePt t="325912" x="4806950" y="5643563"/>
          <p14:tracePt t="325916" x="4806950" y="5694363"/>
          <p14:tracePt t="325928" x="4806950" y="5732463"/>
          <p14:tracePt t="325939" x="4806950" y="5756275"/>
          <p14:tracePt t="325988" x="4832350" y="5756275"/>
          <p14:tracePt t="325998" x="4856163" y="5732463"/>
          <p14:tracePt t="326002" x="4906963" y="5656263"/>
          <p14:tracePt t="326012" x="4945063" y="5607050"/>
          <p14:tracePt t="326018" x="4981575" y="5518150"/>
          <p14:tracePt t="326028" x="5019675" y="5443538"/>
          <p14:tracePt t="326038" x="5057775" y="5343525"/>
          <p14:tracePt t="326044" x="5081588" y="5218113"/>
          <p14:tracePt t="326054" x="5094288" y="5105400"/>
          <p14:tracePt t="326060" x="5094288" y="5018088"/>
          <p14:tracePt t="326069" x="5094288" y="4905375"/>
          <p14:tracePt t="326078" x="5094288" y="4805363"/>
          <p14:tracePt t="326085" x="5094288" y="4730750"/>
          <p14:tracePt t="326094" x="5081588" y="4692650"/>
          <p14:tracePt t="326098" x="5081588" y="4679950"/>
          <p14:tracePt t="326125" x="5068888" y="4667250"/>
          <p14:tracePt t="326180" x="5057775" y="4667250"/>
          <p14:tracePt t="326190" x="5045075" y="4667250"/>
          <p14:tracePt t="326204" x="5019675" y="4679950"/>
          <p14:tracePt t="326220" x="5006975" y="4718050"/>
          <p14:tracePt t="326231" x="5006975" y="4756150"/>
          <p14:tracePt t="326235" x="5006975" y="4805363"/>
          <p14:tracePt t="326247" x="5006975" y="4892675"/>
          <p14:tracePt t="326256" x="5006975" y="4956175"/>
          <p14:tracePt t="326260" x="5006975" y="4981575"/>
          <p14:tracePt t="326271" x="5006975" y="5005388"/>
          <p14:tracePt t="326326" x="5019675" y="5005388"/>
          <p14:tracePt t="326336" x="5032375" y="5005388"/>
          <p14:tracePt t="326340" x="5057775" y="4992688"/>
          <p14:tracePt t="326351" x="5068888" y="4943475"/>
          <p14:tracePt t="326356" x="5068888" y="4879975"/>
          <p14:tracePt t="326366" x="5081588" y="4756150"/>
          <p14:tracePt t="326376" x="5081588" y="4643438"/>
          <p14:tracePt t="326382" x="5081588" y="4567238"/>
          <p14:tracePt t="326392" x="5081588" y="4543425"/>
          <p14:tracePt t="326396" x="5081588" y="4518025"/>
          <p14:tracePt t="326416" x="5068888" y="4505325"/>
          <p14:tracePt t="326473" x="5045075" y="4505325"/>
          <p14:tracePt t="326482" x="4994275" y="4543425"/>
          <p14:tracePt t="326488" x="4994275" y="4656138"/>
          <p14:tracePt t="326498" x="4994275" y="4792663"/>
          <p14:tracePt t="326502" x="4994275" y="4943475"/>
          <p14:tracePt t="326512" x="4994275" y="5056188"/>
          <p14:tracePt t="326523" x="4994275" y="5168900"/>
          <p14:tracePt t="326528" x="5006975" y="5243513"/>
          <p14:tracePt t="326538" x="5032375" y="5343525"/>
          <p14:tracePt t="326543" x="5045075" y="5418138"/>
          <p14:tracePt t="326552" x="5068888" y="5456238"/>
          <p14:tracePt t="326562" x="5094288" y="5530850"/>
          <p14:tracePt t="326568" x="5106988" y="5543550"/>
          <p14:tracePt t="326588" x="5106988" y="5556250"/>
          <p14:tracePt t="326675" x="5119688" y="5556250"/>
          <p14:tracePt t="326684" x="5132388" y="5568950"/>
          <p14:tracePt t="326689" x="5145088" y="5594350"/>
          <p14:tracePt t="326698" x="5170488" y="5594350"/>
          <p14:tracePt t="326735" x="5181600" y="5594350"/>
          <p14:tracePt t="326750" x="5194300" y="5594350"/>
          <p14:tracePt t="326760" x="5219700" y="5594350"/>
          <p14:tracePt t="326764" x="5232400" y="5556250"/>
          <p14:tracePt t="326775" x="5270500" y="5468938"/>
          <p14:tracePt t="326784" x="5270500" y="5368925"/>
          <p14:tracePt t="326791" x="5294313" y="5256213"/>
          <p14:tracePt t="326800" x="5294313" y="5156200"/>
          <p14:tracePt t="326804" x="5307013" y="5105400"/>
          <p14:tracePt t="326816" x="5307013" y="5068888"/>
          <p14:tracePt t="326826" x="5307013" y="5030788"/>
          <p14:tracePt t="326830" x="5307013" y="5018088"/>
          <p14:tracePt t="326840" x="5307013" y="5005388"/>
          <p14:tracePt t="326847" x="5307013" y="4992688"/>
          <p14:tracePt t="326866" x="5307013" y="4981575"/>
          <p14:tracePt t="327188" x="5307013" y="4992688"/>
          <p14:tracePt t="327198" x="5281613" y="5081588"/>
          <p14:tracePt t="327204" x="5270500" y="5092700"/>
          <p14:tracePt t="327214" x="5245100" y="5143500"/>
          <p14:tracePt t="327218" x="5245100" y="5168900"/>
          <p14:tracePt t="327228" x="5245100" y="5194300"/>
          <p14:tracePt t="327238" x="5207000" y="5243513"/>
          <p14:tracePt t="327245" x="5194300" y="5281613"/>
          <p14:tracePt t="327254" x="5194300" y="5294313"/>
          <p14:tracePt t="327259" x="5194300" y="5318125"/>
          <p14:tracePt t="327305" x="5194300" y="5330825"/>
          <p14:tracePt t="327308" x="5181600" y="5343525"/>
          <p14:tracePt t="327341" x="5181600" y="5356225"/>
          <p14:tracePt t="327476" x="5181600" y="5368925"/>
          <p14:tracePt t="327496" x="5181600" y="5381625"/>
          <p14:tracePt t="327507" x="5181600" y="5407025"/>
          <p14:tracePt t="327516" x="5181600" y="5430838"/>
          <p14:tracePt t="327520" x="5181600" y="5443538"/>
          <p14:tracePt t="327536" x="5181600" y="5456238"/>
          <p14:tracePt t="343212" x="5157788" y="5443538"/>
          <p14:tracePt t="343222" x="5145088" y="5407025"/>
          <p14:tracePt t="343226" x="5132388" y="5394325"/>
          <p14:tracePt t="343239" x="5132388" y="5381625"/>
          <p14:tracePt t="343243" x="5119688" y="5368925"/>
          <p14:tracePt t="343268" x="5106988" y="5356225"/>
          <p14:tracePt t="343272" x="5057775" y="5318125"/>
          <p14:tracePt t="343282" x="4843463" y="5205413"/>
          <p14:tracePt t="343293" x="4430713" y="5068888"/>
          <p14:tracePt t="343298" x="3956050" y="4943475"/>
          <p14:tracePt t="343308" x="3305175" y="4918075"/>
          <p14:tracePt t="343312" x="2728913" y="4943475"/>
          <p14:tracePt t="343322" x="2090738" y="5043488"/>
          <p14:tracePt t="343332" x="1639888" y="5105400"/>
          <p14:tracePt t="343339" x="1301750" y="5168900"/>
          <p14:tracePt t="343348" x="1050925" y="5205413"/>
          <p14:tracePt t="343354" x="914400" y="5218113"/>
          <p14:tracePt t="343364" x="838200" y="5243513"/>
          <p14:tracePt t="343666" x="863600" y="5243513"/>
          <p14:tracePt t="343676" x="914400" y="5268913"/>
          <p14:tracePt t="343682" x="938213" y="5305425"/>
          <p14:tracePt t="343693" x="1014413" y="5343525"/>
          <p14:tracePt t="343696" x="1027113" y="5368925"/>
          <p14:tracePt t="343707" x="1063625" y="5381625"/>
          <p14:tracePt t="343716" x="1101725" y="5394325"/>
          <p14:tracePt t="343722" x="1150938" y="5430838"/>
          <p14:tracePt t="343732" x="1201738" y="5443538"/>
          <p14:tracePt t="343736" x="1239838" y="5456238"/>
          <p14:tracePt t="343746" x="1239838" y="5468938"/>
          <p14:tracePt t="343756" x="1252538" y="5481638"/>
          <p14:tracePt t="343929" x="1263650" y="5481638"/>
          <p14:tracePt t="344903" x="1339850" y="5456238"/>
          <p14:tracePt t="344906" x="1689100" y="5330825"/>
          <p14:tracePt t="344916" x="2278063" y="5105400"/>
          <p14:tracePt t="344926" x="3305175" y="5005388"/>
          <p14:tracePt t="344932" x="4468813" y="4843463"/>
          <p14:tracePt t="344942" x="5757863" y="4667250"/>
          <p14:tracePt t="344946" x="6772275" y="4667250"/>
          <p14:tracePt t="344957" x="7348538" y="4667250"/>
          <p14:tracePt t="344969" x="7510463" y="4656138"/>
          <p14:tracePt t="344974" x="7597775" y="4630738"/>
          <p14:tracePt t="344989" x="7610475" y="4630738"/>
          <p14:tracePt t="345078" x="7635875" y="4630738"/>
          <p14:tracePt t="345088" x="7661275" y="4656138"/>
          <p14:tracePt t="345094" x="7710488" y="4705350"/>
          <p14:tracePt t="345105" x="7735888" y="4768850"/>
          <p14:tracePt t="345114" x="7773988" y="4805363"/>
          <p14:tracePt t="345118" x="7823200" y="4879975"/>
          <p14:tracePt t="345128" x="7835900" y="4905375"/>
          <p14:tracePt t="345135" x="7861300" y="4918075"/>
          <p14:tracePt t="345154" x="7861300" y="4930775"/>
          <p14:tracePt t="345264" x="7835900" y="4892675"/>
          <p14:tracePt t="345271" x="7723188" y="4843463"/>
          <p14:tracePt t="345280" x="7572375" y="4805363"/>
          <p14:tracePt t="345284" x="7359650" y="4756150"/>
          <p14:tracePt t="345294" x="7059613" y="4705350"/>
          <p14:tracePt t="345305" x="6746875" y="4605338"/>
          <p14:tracePt t="345310" x="6396038" y="4479925"/>
          <p14:tracePt t="345320" x="6070600" y="4267200"/>
          <p14:tracePt t="345324" x="5845175" y="4167188"/>
          <p14:tracePt t="345336" x="5808663" y="4092575"/>
          <p14:tracePt t="345346" x="5808663" y="4067175"/>
          <p14:tracePt t="345549" x="5821363" y="4341813"/>
          <p14:tracePt t="345558" x="5957888" y="4856163"/>
          <p14:tracePt t="345568" x="5970588" y="4956175"/>
          <p14:tracePt t="345834" x="5983288" y="4968875"/>
          <p14:tracePt t="345856" x="5983288" y="4981575"/>
          <p14:tracePt t="345860" x="6045200" y="5005388"/>
          <p14:tracePt t="345870" x="6146800" y="5056188"/>
          <p14:tracePt t="345874" x="6196013" y="5092700"/>
          <p14:tracePt t="345886" x="6234113" y="5105400"/>
          <p14:tracePt t="345960" x="6234113" y="5118100"/>
          <p14:tracePt t="345996" x="6234113" y="5130800"/>
          <p14:tracePt t="346032" x="6234113" y="5143500"/>
          <p14:tracePt t="346053" x="6234113" y="5156200"/>
          <p14:tracePt t="346082" x="6234113" y="5168900"/>
          <p14:tracePt t="346142" x="6234113" y="5181600"/>
          <p14:tracePt t="346158" x="6234113" y="5194300"/>
          <p14:tracePt t="346178" x="6234113" y="5218113"/>
          <p14:tracePt t="346182" x="6221413" y="5243513"/>
          <p14:tracePt t="346192" x="6208713" y="5256213"/>
          <p14:tracePt t="346198" x="6208713" y="5268913"/>
          <p14:tracePt t="346224" x="6208713" y="5294313"/>
          <p14:tracePt t="346232" x="6196013" y="5294313"/>
          <p14:tracePt t="346254" x="6183313" y="5305425"/>
          <p14:tracePt t="346315" x="6183313" y="5318125"/>
          <p14:tracePt t="346328" x="6183313" y="5343525"/>
          <p14:tracePt t="346338" x="6157913" y="5368925"/>
          <p14:tracePt t="346348" x="6157913" y="5418138"/>
          <p14:tracePt t="346355" x="6157913" y="5443538"/>
          <p14:tracePt t="346364" x="6134100" y="5481638"/>
          <p14:tracePt t="346371" x="6096000" y="5543550"/>
          <p14:tracePt t="346380" x="6096000" y="5568950"/>
          <p14:tracePt t="346390" x="6083300" y="5594350"/>
          <p14:tracePt t="346394" x="6070600" y="5607050"/>
          <p14:tracePt t="346406" x="6057900" y="5630863"/>
          <p14:tracePt t="346410" x="6057900" y="5643563"/>
          <p14:tracePt t="346420" x="6045200" y="5668963"/>
          <p14:tracePt t="346430" x="6034088" y="5668963"/>
          <p14:tracePt t="346434" x="6034088" y="5681663"/>
          <p14:tracePt t="346444" x="6008688" y="5694363"/>
          <p14:tracePt t="346450" x="6008688" y="5707063"/>
          <p14:tracePt t="346480" x="5995988" y="5719763"/>
          <p14:tracePt t="347318" x="5983288" y="5694363"/>
          <p14:tracePt t="347332" x="5983288" y="5681663"/>
          <p14:tracePt t="347342" x="5983288" y="5668963"/>
          <p14:tracePt t="347358" x="5970588" y="5668963"/>
          <p14:tracePt t="348690" x="5957888" y="5668963"/>
          <p14:tracePt t="348700" x="5921375" y="5668963"/>
          <p14:tracePt t="348704" x="5883275" y="5668963"/>
          <p14:tracePt t="348714" x="5857875" y="5668963"/>
          <p14:tracePt t="348721" x="5845175" y="5668963"/>
          <p14:tracePt t="348740" x="5821363" y="5668963"/>
          <p14:tracePt t="348744" x="5795963" y="5656263"/>
          <p14:tracePt t="348755" x="5719763" y="5581650"/>
          <p14:tracePt t="348760" x="5619750" y="5443538"/>
          <p14:tracePt t="348771" x="5470525" y="5181600"/>
          <p14:tracePt t="348780" x="5194300" y="4743450"/>
          <p14:tracePt t="348787" x="4945063" y="4341813"/>
          <p14:tracePt t="348796" x="4619625" y="3892550"/>
          <p14:tracePt t="348800" x="4568825" y="3803650"/>
          <p14:tracePt t="348976" x="4681538" y="4141788"/>
          <p14:tracePt t="348988" x="4719638" y="4205288"/>
          <p14:tracePt t="349003" x="4732338" y="4205288"/>
          <p14:tracePt t="349018" x="4743450" y="4205288"/>
          <p14:tracePt t="349028" x="4781550" y="4205288"/>
          <p14:tracePt t="349058" x="4743450" y="4205288"/>
          <p14:tracePt t="349195" x="4732338" y="4205288"/>
          <p14:tracePt t="349244" x="4732338" y="4192588"/>
          <p14:tracePt t="349254" x="4706938" y="4154488"/>
          <p14:tracePt t="349260" x="4656138" y="4105275"/>
          <p14:tracePt t="349271" x="4581525" y="4005263"/>
          <p14:tracePt t="349280" x="4530725" y="3929063"/>
          <p14:tracePt t="349285" x="4468813" y="3854450"/>
          <p14:tracePt t="349294" x="4394200" y="3779838"/>
          <p14:tracePt t="349300" x="4356100" y="3741738"/>
          <p14:tracePt t="349310" x="4330700" y="3716338"/>
          <p14:tracePt t="349321" x="4318000" y="3716338"/>
          <p14:tracePt t="349335" x="4294188" y="3703638"/>
          <p14:tracePt t="349350" x="4268788" y="3703638"/>
          <p14:tracePt t="349360" x="4243388" y="3703638"/>
          <p14:tracePt t="349366" x="4192588" y="3692525"/>
          <p14:tracePt t="349376" x="4168775" y="3692525"/>
          <p14:tracePt t="349380" x="4143375" y="3692525"/>
          <p14:tracePt t="349546" x="4130675" y="3692525"/>
          <p14:tracePt t="349553" x="4117975" y="3692525"/>
          <p14:tracePt t="349572" x="4092575" y="3703638"/>
          <p14:tracePt t="349576" x="4092575" y="3741738"/>
          <p14:tracePt t="349587" x="4056063" y="3803650"/>
          <p14:tracePt t="349592" x="4043363" y="3841750"/>
          <p14:tracePt t="349603" x="4030663" y="3867150"/>
          <p14:tracePt t="349612" x="4017963" y="3892550"/>
          <p14:tracePt t="349619" x="4005263" y="3905250"/>
          <p14:tracePt t="352956" x="4005263" y="3892550"/>
          <p14:tracePt t="352962" x="4005263" y="3867150"/>
          <p14:tracePt t="352972" x="4005263" y="3829050"/>
          <p14:tracePt t="352976" x="4005263" y="3779838"/>
          <p14:tracePt t="352986" x="3992563" y="3692525"/>
          <p14:tracePt t="353248" x="3992563" y="3754438"/>
          <p14:tracePt t="353258" x="4105275" y="4029075"/>
          <p14:tracePt t="353264" x="4130675" y="4029075"/>
          <p14:tracePt t="353486" x="4043363" y="4005263"/>
          <p14:tracePt t="353496" x="3930650" y="3854450"/>
          <p14:tracePt t="353502" x="3692525" y="3603625"/>
          <p14:tracePt t="353512" x="3405188" y="3254375"/>
          <p14:tracePt t="353522" x="3141663" y="2878138"/>
          <p14:tracePt t="353527" x="2778125" y="2478088"/>
          <p14:tracePt t="353536" x="2452688" y="2178050"/>
          <p14:tracePt t="353542" x="2103438" y="1901825"/>
          <p14:tracePt t="353552" x="1839913" y="1663700"/>
          <p14:tracePt t="353562" x="1665288" y="1514475"/>
          <p14:tracePt t="353567" x="1552575" y="1401763"/>
          <p14:tracePt t="353576" x="1452563" y="1327150"/>
          <p14:tracePt t="353583" x="1363663" y="1238250"/>
          <p14:tracePt t="353592" x="1263650" y="1114425"/>
          <p14:tracePt t="353602" x="1150938" y="1001713"/>
          <p14:tracePt t="353608" x="1038225" y="876300"/>
          <p14:tracePt t="353618" x="925513" y="738188"/>
          <p14:tracePt t="353622" x="814388" y="625475"/>
          <p14:tracePt t="353633" x="688975" y="500063"/>
          <p14:tracePt t="353643" x="600075" y="400050"/>
          <p14:tracePt t="353649" x="538163" y="338138"/>
          <p14:tracePt t="353658" x="463550" y="287338"/>
          <p14:tracePt t="353662" x="412750" y="250825"/>
          <p14:tracePt t="353672" x="350838" y="200025"/>
          <p14:tracePt t="353683" x="338138" y="174625"/>
          <p14:tracePt t="353688" x="312738" y="150813"/>
          <p14:tracePt t="353699" x="263525" y="138113"/>
          <p14:tracePt t="353702" x="238125" y="100013"/>
          <p14:tracePt t="353712" x="212725" y="74613"/>
          <p14:tracePt t="353722" x="174625" y="2540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8" y="389236"/>
            <a:ext cx="6651118" cy="56984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methods can’t be overridden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487630-4A6A-4D8A-948B-42A5C961745E}"/>
              </a:ext>
            </a:extLst>
          </p:cNvPr>
          <p:cNvSpPr txBox="1"/>
          <p:nvPr/>
        </p:nvSpPr>
        <p:spPr>
          <a:xfrm>
            <a:off x="1167618" y="1193570"/>
            <a:ext cx="502573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Base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 void show(){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("Hello");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Child extends Base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tatic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show(){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("Born!");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either both method should be static or neither should. Well, let’s make both static. Now it compiles. But overriding is not possible. Create an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 of Child and store to a Base’s 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reference. Call the method show(). But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Dynamic method dispatch is never seen.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53F450-4F88-48E3-AA25-82D440886319}"/>
              </a:ext>
            </a:extLst>
          </p:cNvPr>
          <p:cNvSpPr txBox="1"/>
          <p:nvPr/>
        </p:nvSpPr>
        <p:spPr>
          <a:xfrm>
            <a:off x="5382439" y="1193570"/>
            <a:ext cx="610292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A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static void main(String[] rt){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Base ref=new Child();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ref.show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Output: Hello.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So, static methods are not overridden as they 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don’t follow the rule of dynamic method dispatch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7A857F-B523-3EDE-07FE-CBCD1609597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820" y="0"/>
            <a:ext cx="1658180" cy="101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44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8803"/>
    </mc:Choice>
    <mc:Fallback xmlns="">
      <p:transition spd="slow" advTm="218803"/>
    </mc:Fallback>
  </mc:AlternateContent>
  <p:extLst mod="1">
    <p:ext uri="{3A86A75C-4F4B-4683-9AE1-C65F6400EC91}">
      <p14:laserTraceLst xmlns:p14="http://schemas.microsoft.com/office/powerpoint/2010/main">
        <p14:tracePtLst>
          <p14:tracePt t="1249" x="814388" y="1676400"/>
          <p14:tracePt t="1259" x="776288" y="1789113"/>
          <p14:tracePt t="1263" x="738188" y="1989138"/>
          <p14:tracePt t="1275" x="688975" y="2339975"/>
          <p14:tracePt t="1279" x="600075" y="2778125"/>
          <p14:tracePt t="1289" x="563563" y="3065463"/>
          <p14:tracePt t="1299" x="538163" y="3354388"/>
          <p14:tracePt t="1305" x="538163" y="3616325"/>
          <p14:tracePt t="1315" x="538163" y="3892550"/>
          <p14:tracePt t="1319" x="625475" y="4430713"/>
          <p14:tracePt t="1329" x="725488" y="4830763"/>
          <p14:tracePt t="1340" x="901700" y="5381625"/>
          <p14:tracePt t="1345" x="1114425" y="5956300"/>
          <p14:tracePt t="1356" x="1352550" y="6483350"/>
          <p14:tracePt t="1749" x="4968875" y="6783388"/>
          <p14:tracePt t="1759" x="4956175" y="6745288"/>
          <p14:tracePt t="1763" x="4945063" y="6732588"/>
          <p14:tracePt t="1809" x="4932363" y="6719888"/>
          <p14:tracePt t="1823" x="4919663" y="6707188"/>
          <p14:tracePt t="1889" x="4906963" y="6707188"/>
          <p14:tracePt t="1895" x="4894263" y="6696075"/>
          <p14:tracePt t="1906" x="4868863" y="6683375"/>
          <p14:tracePt t="1915" x="4832350" y="6670675"/>
          <p14:tracePt t="1922" x="4781550" y="6657975"/>
          <p14:tracePt t="1931" x="4668838" y="6619875"/>
          <p14:tracePt t="1935" x="4481513" y="6583363"/>
          <p14:tracePt t="1945" x="4081463" y="6483350"/>
          <p14:tracePt t="1956" x="3541713" y="6370638"/>
          <p14:tracePt t="1961" x="2767013" y="6157913"/>
          <p14:tracePt t="1973" x="2078038" y="6056313"/>
          <p14:tracePt t="1975" x="1352550" y="5981700"/>
          <p14:tracePt t="1985" x="688975" y="5856288"/>
          <p14:tracePt t="1995" x="87313" y="5794375"/>
          <p14:tracePt t="2385" x="100013" y="5594350"/>
          <p14:tracePt t="2393" x="174625" y="5607050"/>
          <p14:tracePt t="2405" x="250825" y="5643563"/>
          <p14:tracePt t="2409" x="287338" y="5643563"/>
          <p14:tracePt t="2419" x="325438" y="5668963"/>
          <p14:tracePt t="2425" x="338138" y="5668963"/>
          <p14:tracePt t="2435" x="376238" y="5707063"/>
          <p14:tracePt t="2445" x="425450" y="5719763"/>
          <p14:tracePt t="2449" x="463550" y="5756275"/>
          <p14:tracePt t="2459" x="538163" y="5794375"/>
          <p14:tracePt t="2465" x="612775" y="5843588"/>
          <p14:tracePt t="2475" x="701675" y="5881688"/>
          <p14:tracePt t="2485" x="814388" y="5945188"/>
          <p14:tracePt t="2489" x="901700" y="6007100"/>
          <p14:tracePt t="2500" x="1027113" y="6069013"/>
          <p14:tracePt t="2506" x="1127125" y="6119813"/>
          <p14:tracePt t="2515" x="1239838" y="6194425"/>
          <p14:tracePt t="2525" x="1276350" y="6219825"/>
          <p14:tracePt t="2529" x="1314450" y="6232525"/>
          <p14:tracePt t="2541" x="1339850" y="6245225"/>
          <p14:tracePt t="2767" x="1389063" y="6281738"/>
          <p14:tracePt t="2777" x="1489075" y="6319838"/>
          <p14:tracePt t="2783" x="1614488" y="6394450"/>
          <p14:tracePt t="2793" x="1752600" y="6457950"/>
          <p14:tracePt t="2803" x="1914525" y="6545263"/>
          <p14:tracePt t="2807" x="2052638" y="6607175"/>
          <p14:tracePt t="2817" x="2190750" y="6670675"/>
          <p14:tracePt t="2823" x="2303463" y="6707188"/>
          <p14:tracePt t="2833" x="2352675" y="6732588"/>
          <p14:tracePt t="2843" x="2378075" y="6732588"/>
          <p14:tracePt t="2949" x="2390775" y="6732588"/>
          <p14:tracePt t="3135" x="2390775" y="6745288"/>
          <p14:tracePt t="3145" x="2403475" y="6757988"/>
          <p14:tracePt t="3157" x="2403475" y="6796088"/>
          <p14:tracePt t="3970" x="0" y="0"/>
        </p14:tracePtLst>
        <p14:tracePtLst>
          <p14:tracePt t="14394" x="3554413" y="6197600"/>
          <p14:tracePt t="14505" x="2139950" y="6545263"/>
          <p14:tracePt t="14515" x="1878013" y="6169025"/>
          <p14:tracePt t="14521" x="1689100" y="5919788"/>
          <p14:tracePt t="14531" x="1539875" y="5681663"/>
          <p14:tracePt t="14541" x="1465263" y="5568950"/>
          <p14:tracePt t="14545" x="1414463" y="5494338"/>
          <p14:tracePt t="14555" x="1376363" y="5407025"/>
          <p14:tracePt t="14561" x="1301750" y="5318125"/>
          <p14:tracePt t="14571" x="1252538" y="5194300"/>
          <p14:tracePt t="14581" x="1201738" y="5018088"/>
          <p14:tracePt t="14585" x="1163638" y="4918075"/>
          <p14:tracePt t="14595" x="1139825" y="4818063"/>
          <p14:tracePt t="14601" x="1127125" y="4743450"/>
          <p14:tracePt t="14611" x="1127125" y="4656138"/>
          <p14:tracePt t="14621" x="1127125" y="4554538"/>
          <p14:tracePt t="14626" x="1127125" y="4492625"/>
          <p14:tracePt t="14635" x="1127125" y="4430713"/>
          <p14:tracePt t="14641" x="1127125" y="4354513"/>
          <p14:tracePt t="14651" x="1127125" y="4267200"/>
          <p14:tracePt t="14661" x="1150938" y="4167188"/>
          <p14:tracePt t="14667" x="1163638" y="4092575"/>
          <p14:tracePt t="14678" x="1176338" y="4029075"/>
          <p14:tracePt t="14681" x="1201738" y="3979863"/>
          <p14:tracePt t="14691" x="1227138" y="3941763"/>
          <p14:tracePt t="14701" x="1227138" y="3929063"/>
          <p14:tracePt t="14707" x="1239838" y="3905250"/>
          <p14:tracePt t="14717" x="1263650" y="3867150"/>
          <p14:tracePt t="14721" x="1289050" y="3829050"/>
          <p14:tracePt t="14733" x="1314450" y="3803650"/>
          <p14:tracePt t="14744" x="1327150" y="3779838"/>
          <p14:tracePt t="14747" x="1339850" y="3779838"/>
          <p14:tracePt t="14763" x="1339850" y="3767138"/>
          <p14:tracePt t="14773" x="1352550" y="3767138"/>
          <p14:tracePt t="14871" x="1352550" y="3754438"/>
          <p14:tracePt t="14877" x="1376363" y="3754438"/>
          <p14:tracePt t="14887" x="1452563" y="3754438"/>
          <p14:tracePt t="14897" x="1552575" y="3754438"/>
          <p14:tracePt t="14903" x="1652588" y="3754438"/>
          <p14:tracePt t="14913" x="1739900" y="3716338"/>
          <p14:tracePt t="14917" x="1778000" y="3716338"/>
          <p14:tracePt t="14927" x="1790700" y="3703638"/>
          <p14:tracePt t="14937" x="1801813" y="3692525"/>
          <p14:tracePt t="14945" x="1839913" y="3641725"/>
          <p14:tracePt t="14953" x="1952625" y="3454400"/>
          <p14:tracePt t="14957" x="2065338" y="3328988"/>
          <p14:tracePt t="14967" x="2139950" y="3254375"/>
          <p14:tracePt t="14978" x="2216150" y="3141663"/>
          <p14:tracePt t="14983" x="2228850" y="3078163"/>
          <p14:tracePt t="14994" x="2239963" y="3041650"/>
          <p14:tracePt t="14999" x="2252663" y="2978150"/>
          <p14:tracePt t="15009" x="2252663" y="2941638"/>
          <p14:tracePt t="15019" x="2252663" y="2928938"/>
          <p14:tracePt t="15023" x="2252663" y="2916238"/>
          <p14:tracePt t="15033" x="2252663" y="2903538"/>
          <p14:tracePt t="15060" x="2252663" y="2878138"/>
          <p14:tracePt t="15085" x="2252663" y="2865438"/>
          <p14:tracePt t="15095" x="2252663" y="2852738"/>
          <p14:tracePt t="15109" x="2252663" y="2840038"/>
          <p14:tracePt t="15119" x="2228850" y="2752725"/>
          <p14:tracePt t="15126" x="2190750" y="2652713"/>
          <p14:tracePt t="15135" x="2178050" y="2565400"/>
          <p14:tracePt t="15139" x="2152650" y="2490788"/>
          <p14:tracePt t="15149" x="2139950" y="2465388"/>
          <p14:tracePt t="15159" x="2139950" y="2439988"/>
          <p14:tracePt t="15165" x="2127250" y="2427288"/>
          <p14:tracePt t="15176" x="2116138" y="2414588"/>
          <p14:tracePt t="15179" x="2103438" y="2403475"/>
          <p14:tracePt t="15191" x="2103438" y="2390775"/>
          <p14:tracePt t="15199" x="2090738" y="2390775"/>
          <p14:tracePt t="15215" x="2090738" y="2378075"/>
          <p14:tracePt t="15261" x="2078038" y="2365375"/>
          <p14:tracePt t="15285" x="2078038" y="2352675"/>
          <p14:tracePt t="15629" x="2065338" y="2352675"/>
          <p14:tracePt t="15633" x="2065338" y="2339975"/>
          <p14:tracePt t="15643" x="2052638" y="2339975"/>
          <p14:tracePt t="15735" x="2052638" y="2327275"/>
          <p14:tracePt t="15745" x="2052638" y="2290763"/>
          <p14:tracePt t="15749" x="2052638" y="2214563"/>
          <p14:tracePt t="15759" x="2052638" y="2152650"/>
          <p14:tracePt t="15765" x="2052638" y="2065338"/>
          <p14:tracePt t="15776" x="2014538" y="1978025"/>
          <p14:tracePt t="15785" x="1978025" y="1876425"/>
          <p14:tracePt t="15789" x="1939925" y="1776413"/>
          <p14:tracePt t="15801" x="1903413" y="1689100"/>
          <p14:tracePt t="15805" x="1865313" y="1601788"/>
          <p14:tracePt t="15815" x="1814513" y="1514475"/>
          <p14:tracePt t="15826" x="1701800" y="1439863"/>
          <p14:tracePt t="15831" x="1577975" y="1389063"/>
          <p14:tracePt t="15842" x="1389063" y="1350963"/>
          <p14:tracePt t="15845" x="1150938" y="1301750"/>
          <p14:tracePt t="15855" x="850900" y="1201738"/>
          <p14:tracePt t="15865" x="763588" y="1201738"/>
          <p14:tracePt t="16007" x="763588" y="1214438"/>
          <p14:tracePt t="16017" x="1163638" y="1539875"/>
          <p14:tracePt t="16027" x="1727200" y="2078038"/>
          <p14:tracePt t="16033" x="2103438" y="2503488"/>
          <p14:tracePt t="16043" x="2228850" y="2540000"/>
          <p14:tracePt t="16047" x="2416175" y="2552700"/>
          <p14:tracePt t="16057" x="2441575" y="2578100"/>
          <p14:tracePt t="16073" x="2452688" y="2590800"/>
          <p14:tracePt t="16097" x="2465388" y="2590800"/>
          <p14:tracePt t="16169" x="2478088" y="2590800"/>
          <p14:tracePt t="16183" x="2490788" y="2590800"/>
          <p14:tracePt t="16193" x="2503488" y="2590800"/>
          <p14:tracePt t="16199" x="2541588" y="2590800"/>
          <p14:tracePt t="16209" x="2565400" y="2590800"/>
          <p14:tracePt t="16213" x="2578100" y="2590800"/>
          <p14:tracePt t="16243" x="2603500" y="2590800"/>
          <p14:tracePt t="16253" x="2667000" y="2590800"/>
          <p14:tracePt t="16259" x="2741613" y="2590800"/>
          <p14:tracePt t="16269" x="2803525" y="2590800"/>
          <p14:tracePt t="16276" x="2841625" y="2603500"/>
          <p14:tracePt t="16285" x="2890838" y="2603500"/>
          <p14:tracePt t="16292" x="2928938" y="2616200"/>
          <p14:tracePt t="16326" x="2941638" y="2616200"/>
          <p14:tracePt t="16331" x="2954338" y="2616200"/>
          <p14:tracePt t="16342" x="2979738" y="2616200"/>
          <p14:tracePt t="16351" x="3028950" y="2616200"/>
          <p14:tracePt t="16355" x="3067050" y="2627313"/>
          <p14:tracePt t="16365" x="3079750" y="2627313"/>
          <p14:tracePt t="16483" x="3092450" y="2627313"/>
          <p14:tracePt t="16493" x="3067050" y="2527300"/>
          <p14:tracePt t="16503" x="2903538" y="2239963"/>
          <p14:tracePt t="16507" x="2716213" y="2001838"/>
          <p14:tracePt t="16517" x="2503488" y="1714500"/>
          <p14:tracePt t="16523" x="2303463" y="1527175"/>
          <p14:tracePt t="16533" x="2228850" y="1401763"/>
          <p14:tracePt t="16543" x="2139950" y="1327150"/>
          <p14:tracePt t="16547" x="2078038" y="1263650"/>
          <p14:tracePt t="16559" x="2052638" y="1238250"/>
          <p14:tracePt t="16563" x="2027238" y="1214438"/>
          <p14:tracePt t="16574" x="1965325" y="1176338"/>
          <p14:tracePt t="16583" x="1939925" y="1150938"/>
          <p14:tracePt t="16589" x="1914525" y="1125538"/>
          <p14:tracePt t="16599" x="1890713" y="1114425"/>
          <p14:tracePt t="16689" x="1878013" y="1101725"/>
          <p14:tracePt t="16799" x="1865313" y="1101725"/>
          <p14:tracePt t="16805" x="1852613" y="1101725"/>
          <p14:tracePt t="16815" x="1852613" y="1138238"/>
          <p14:tracePt t="16819" x="1852613" y="1176338"/>
          <p14:tracePt t="16829" x="1852613" y="1214438"/>
          <p14:tracePt t="16839" x="1852613" y="1263650"/>
          <p14:tracePt t="16845" x="1890713" y="1339850"/>
          <p14:tracePt t="16855" x="1939925" y="1414463"/>
          <p14:tracePt t="16861" x="1990725" y="1489075"/>
          <p14:tracePt t="16871" x="2065338" y="1552575"/>
          <p14:tracePt t="16881" x="2152650" y="1627188"/>
          <p14:tracePt t="16885" x="2190750" y="1663700"/>
          <p14:tracePt t="16895" x="2265363" y="1689100"/>
          <p14:tracePt t="16901" x="2316163" y="1714500"/>
          <p14:tracePt t="16911" x="2352675" y="1727200"/>
          <p14:tracePt t="17001" x="2365375" y="1727200"/>
          <p14:tracePt t="17007" x="2365375" y="1714500"/>
          <p14:tracePt t="17017" x="2365375" y="1663700"/>
          <p14:tracePt t="17021" x="2352675" y="1601788"/>
          <p14:tracePt t="17031" x="2290763" y="1552575"/>
          <p14:tracePt t="17042" x="2228850" y="1489075"/>
          <p14:tracePt t="17047" x="2152650" y="1427163"/>
          <p14:tracePt t="17058" x="2027238" y="1376363"/>
          <p14:tracePt t="17061" x="1852613" y="1301750"/>
          <p14:tracePt t="17071" x="1652588" y="1250950"/>
          <p14:tracePt t="17083" x="1439863" y="1238250"/>
          <p14:tracePt t="17092" x="1214438" y="1201738"/>
          <p14:tracePt t="17097" x="901700" y="1201738"/>
          <p14:tracePt t="17108" x="638175" y="1201738"/>
          <p14:tracePt t="17111" x="312738" y="1314450"/>
          <p14:tracePt t="17121" x="50800" y="1389063"/>
          <p14:tracePt t="17177" x="274638" y="1839913"/>
          <p14:tracePt t="17187" x="625475" y="2065338"/>
          <p14:tracePt t="17193" x="1050925" y="2327275"/>
          <p14:tracePt t="17203" x="1452563" y="2516188"/>
          <p14:tracePt t="17208" x="1839913" y="2665413"/>
          <p14:tracePt t="17217" x="2178050" y="2790825"/>
          <p14:tracePt t="17227" x="2616200" y="2903538"/>
          <p14:tracePt t="17233" x="3128963" y="3041650"/>
          <p14:tracePt t="17243" x="3554413" y="3103563"/>
          <p14:tracePt t="17249" x="3867150" y="3116263"/>
          <p14:tracePt t="17259" x="4143375" y="3116263"/>
          <p14:tracePt t="17269" x="4305300" y="3116263"/>
          <p14:tracePt t="17274" x="4406900" y="3103563"/>
          <p14:tracePt t="17283" x="4443413" y="3090863"/>
          <p14:tracePt t="17291" x="4443413" y="3065463"/>
          <p14:tracePt t="17309" x="4443413" y="3041650"/>
          <p14:tracePt t="17324" x="4443413" y="3016250"/>
          <p14:tracePt t="17333" x="4430713" y="2965450"/>
          <p14:tracePt t="17341" x="4394200" y="2916238"/>
          <p14:tracePt t="17349" x="4356100" y="2865438"/>
          <p14:tracePt t="17359" x="4318000" y="2840038"/>
          <p14:tracePt t="17363" x="4305300" y="2828925"/>
          <p14:tracePt t="17374" x="4230688" y="2778125"/>
          <p14:tracePt t="17379" x="4192588" y="2752725"/>
          <p14:tracePt t="17390" x="4105275" y="2678113"/>
          <p14:tracePt t="17399" x="4005263" y="2640013"/>
          <p14:tracePt t="17403" x="3917950" y="2603500"/>
          <p14:tracePt t="17413" x="3805238" y="2590800"/>
          <p14:tracePt t="17419" x="3692525" y="2590800"/>
          <p14:tracePt t="17429" x="3567113" y="2590800"/>
          <p14:tracePt t="17439" x="3467100" y="2590800"/>
          <p14:tracePt t="17445" x="3429000" y="2590800"/>
          <p14:tracePt t="17455" x="3392488" y="2590800"/>
          <p14:tracePt t="17459" x="3379788" y="2603500"/>
          <p14:tracePt t="17469" x="3367088" y="2640013"/>
          <p14:tracePt t="17479" x="3367088" y="2690813"/>
          <p14:tracePt t="17485" x="3341688" y="2765425"/>
          <p14:tracePt t="17495" x="3341688" y="2852738"/>
          <p14:tracePt t="17499" x="3405188" y="2941638"/>
          <p14:tracePt t="17509" x="3492500" y="3054350"/>
          <p14:tracePt t="17519" x="3579813" y="3154363"/>
          <p14:tracePt t="17525" x="3679825" y="3228975"/>
          <p14:tracePt t="17535" x="3805238" y="3316288"/>
          <p14:tracePt t="17542" x="3930650" y="3378200"/>
          <p14:tracePt t="17551" x="4005263" y="3416300"/>
          <p14:tracePt t="17561" x="4081463" y="3429000"/>
          <p14:tracePt t="17565" x="4143375" y="3429000"/>
          <p14:tracePt t="17575" x="4181475" y="3429000"/>
          <p14:tracePt t="17581" x="4243388" y="3416300"/>
          <p14:tracePt t="17591" x="4318000" y="3341688"/>
          <p14:tracePt t="17601" x="4356100" y="3216275"/>
          <p14:tracePt t="17605" x="4356100" y="3141663"/>
          <p14:tracePt t="17617" x="4356100" y="2990850"/>
          <p14:tracePt t="17621" x="4281488" y="2778125"/>
          <p14:tracePt t="17633" x="4056063" y="2552700"/>
          <p14:tracePt t="17637" x="3792538" y="2290763"/>
          <p14:tracePt t="17647" x="3467100" y="2039938"/>
          <p14:tracePt t="17658" x="3241675" y="1914525"/>
          <p14:tracePt t="17663" x="3041650" y="1776413"/>
          <p14:tracePt t="17674" x="2903538" y="1727200"/>
          <p14:tracePt t="17677" x="2767013" y="1676400"/>
          <p14:tracePt t="17687" x="2590800" y="1614488"/>
          <p14:tracePt t="17697" x="2441575" y="1614488"/>
          <p14:tracePt t="17703" x="2139950" y="1614488"/>
          <p14:tracePt t="17713" x="1927225" y="1614488"/>
          <p14:tracePt t="17717" x="1752600" y="1614488"/>
          <p14:tracePt t="17727" x="1627188" y="1614488"/>
          <p14:tracePt t="17737" x="1539875" y="1652588"/>
          <p14:tracePt t="17743" x="1539875" y="1663700"/>
          <p14:tracePt t="17753" x="1539875" y="1714500"/>
          <p14:tracePt t="17758" x="1539875" y="1752600"/>
          <p14:tracePt t="17767" x="1577975" y="1839913"/>
          <p14:tracePt t="17779" x="1652588" y="1927225"/>
          <p14:tracePt t="17783" x="1778000" y="2039938"/>
          <p14:tracePt t="17793" x="1878013" y="2114550"/>
          <p14:tracePt t="17799" x="1978025" y="2201863"/>
          <p14:tracePt t="17809" x="2090738" y="2278063"/>
          <p14:tracePt t="17819" x="2165350" y="2352675"/>
          <p14:tracePt t="17824" x="2239963" y="2390775"/>
          <p14:tracePt t="17833" x="2316163" y="2427288"/>
          <p14:tracePt t="17841" x="2403475" y="2427288"/>
          <p14:tracePt t="17849" x="2490788" y="2427288"/>
          <p14:tracePt t="17859" x="2590800" y="2427288"/>
          <p14:tracePt t="17865" x="2690813" y="2427288"/>
          <p14:tracePt t="17875" x="2816225" y="2414588"/>
          <p14:tracePt t="17879" x="2890838" y="2378075"/>
          <p14:tracePt t="17891" x="2954338" y="2352675"/>
          <p14:tracePt t="17899" x="2967038" y="2339975"/>
          <p14:tracePt t="17915" x="2967038" y="2327275"/>
          <p14:tracePt t="17969" x="2941638" y="2314575"/>
          <p14:tracePt t="17985" x="2928938" y="2303463"/>
          <p14:tracePt t="17995" x="2916238" y="2303463"/>
          <p14:tracePt t="19373" x="2903538" y="2303463"/>
          <p14:tracePt t="19377" x="2903538" y="2378075"/>
          <p14:tracePt t="19387" x="2903538" y="2678113"/>
          <p14:tracePt t="19393" x="2903538" y="3154363"/>
          <p14:tracePt t="19403" x="2967038" y="3641725"/>
          <p14:tracePt t="19413" x="2979738" y="3779838"/>
          <p14:tracePt t="19417" x="2979738" y="3792538"/>
          <p14:tracePt t="19559" x="2992438" y="3779838"/>
          <p14:tracePt t="19585" x="2992438" y="3767138"/>
          <p14:tracePt t="19599" x="2992438" y="3754438"/>
          <p14:tracePt t="19609" x="2992438" y="3729038"/>
          <p14:tracePt t="19615" x="2992438" y="3716338"/>
          <p14:tracePt t="19625" x="2992438" y="3703638"/>
          <p14:tracePt t="19639" x="2992438" y="3692525"/>
          <p14:tracePt t="19649" x="2992438" y="3654425"/>
          <p14:tracePt t="19656" x="2941638" y="3603625"/>
          <p14:tracePt t="19665" x="2890838" y="3554413"/>
          <p14:tracePt t="19669" x="2790825" y="3454400"/>
          <p14:tracePt t="19679" x="2716213" y="3390900"/>
          <p14:tracePt t="19689" x="2654300" y="3354388"/>
          <p14:tracePt t="19695" x="2616200" y="3316288"/>
          <p14:tracePt t="19706" x="2554288" y="3303588"/>
          <p14:tracePt t="19709" x="2516188" y="3278188"/>
          <p14:tracePt t="19721" x="2441575" y="3241675"/>
          <p14:tracePt t="19731" x="2352675" y="3203575"/>
          <p14:tracePt t="19735" x="2228850" y="3190875"/>
          <p14:tracePt t="19745" x="2116138" y="3141663"/>
          <p14:tracePt t="19751" x="1939925" y="3090863"/>
          <p14:tracePt t="19761" x="1727200" y="3054350"/>
          <p14:tracePt t="19772" x="1489075" y="3003550"/>
          <p14:tracePt t="19775" x="1314450" y="2978150"/>
          <p14:tracePt t="19785" x="1139825" y="2952750"/>
          <p14:tracePt t="19791" x="1014413" y="2941638"/>
          <p14:tracePt t="19801" x="925513" y="2941638"/>
          <p14:tracePt t="19811" x="889000" y="2941638"/>
          <p14:tracePt t="19815" x="863600" y="2941638"/>
          <p14:tracePt t="19937" x="901700" y="2941638"/>
          <p14:tracePt t="19947" x="976313" y="2941638"/>
          <p14:tracePt t="19953" x="1050925" y="2916238"/>
          <p14:tracePt t="19963" x="1127125" y="2903538"/>
          <p14:tracePt t="19973" x="1227138" y="2903538"/>
          <p14:tracePt t="19977" x="1314450" y="2878138"/>
          <p14:tracePt t="19988" x="1439863" y="2865438"/>
          <p14:tracePt t="19993" x="1565275" y="2828925"/>
          <p14:tracePt t="20003" x="1701800" y="2790825"/>
          <p14:tracePt t="20013" x="1827213" y="2740025"/>
          <p14:tracePt t="20017" x="1952625" y="2703513"/>
          <p14:tracePt t="20027" x="2103438" y="2652713"/>
          <p14:tracePt t="20033" x="2228850" y="2627313"/>
          <p14:tracePt t="20043" x="2352675" y="2578100"/>
          <p14:tracePt t="20053" x="2490788" y="2540000"/>
          <p14:tracePt t="20057" x="2578100" y="2516188"/>
          <p14:tracePt t="20069" x="2716213" y="2478088"/>
          <p14:tracePt t="20073" x="2867025" y="2452688"/>
          <p14:tracePt t="20083" x="2979738" y="2414588"/>
          <p14:tracePt t="20093" x="3103563" y="2378075"/>
          <p14:tracePt t="20099" x="3241675" y="2339975"/>
          <p14:tracePt t="20109" x="3341688" y="2303463"/>
          <p14:tracePt t="20113" x="3405188" y="2278063"/>
          <p14:tracePt t="20123" x="3429000" y="2265363"/>
          <p14:tracePt t="20179" x="3429000" y="2252663"/>
          <p14:tracePt t="20189" x="3429000" y="2239963"/>
          <p14:tracePt t="20199" x="3429000" y="2214563"/>
          <p14:tracePt t="20206" x="3417888" y="2190750"/>
          <p14:tracePt t="20215" x="3405188" y="2165350"/>
          <p14:tracePt t="20219" x="3354388" y="2127250"/>
          <p14:tracePt t="20229" x="3328988" y="2065338"/>
          <p14:tracePt t="20239" x="3279775" y="2001838"/>
          <p14:tracePt t="20245" x="3241675" y="1927225"/>
          <p14:tracePt t="20256" x="3154363" y="1827213"/>
          <p14:tracePt t="20259" x="3028950" y="1701800"/>
          <p14:tracePt t="20269" x="2928938" y="1576388"/>
          <p14:tracePt t="20279" x="2790825" y="1450975"/>
          <p14:tracePt t="20285" x="2616200" y="1327150"/>
          <p14:tracePt t="20295" x="2441575" y="1214438"/>
          <p14:tracePt t="20299" x="2303463" y="1150938"/>
          <p14:tracePt t="20311" x="2127250" y="1089025"/>
          <p14:tracePt t="20321" x="1965325" y="1063625"/>
          <p14:tracePt t="20325" x="1778000" y="1050925"/>
          <p14:tracePt t="20335" x="1614488" y="1050925"/>
          <p14:tracePt t="20341" x="1439863" y="1050925"/>
          <p14:tracePt t="20351" x="1301750" y="1063625"/>
          <p14:tracePt t="20361" x="1239838" y="1138238"/>
          <p14:tracePt t="20365" x="1163638" y="1201738"/>
          <p14:tracePt t="20375" x="1127125" y="1238250"/>
          <p14:tracePt t="20381" x="1114425" y="1238250"/>
          <p14:tracePt t="20391" x="1101725" y="1276350"/>
          <p14:tracePt t="20401" x="1076325" y="1350963"/>
          <p14:tracePt t="20407" x="1101725" y="1476375"/>
          <p14:tracePt t="20417" x="1163638" y="1614488"/>
          <p14:tracePt t="20422" x="1263650" y="1801813"/>
          <p14:tracePt t="20431" x="1376363" y="1965325"/>
          <p14:tracePt t="20441" x="1452563" y="2127250"/>
          <p14:tracePt t="20447" x="1539875" y="2278063"/>
          <p14:tracePt t="20457" x="1601788" y="2403475"/>
          <p14:tracePt t="20461" x="1689100" y="2516188"/>
          <p14:tracePt t="20473" x="1778000" y="2627313"/>
          <p14:tracePt t="20481" x="1903413" y="2752725"/>
          <p14:tracePt t="20487" x="2065338" y="2852738"/>
          <p14:tracePt t="20497" x="2290763" y="2941638"/>
          <p14:tracePt t="20501" x="2478088" y="2965450"/>
          <p14:tracePt t="20511" x="2628900" y="2965450"/>
          <p14:tracePt t="20522" x="2716213" y="2965450"/>
          <p14:tracePt t="20527" x="2778125" y="2941638"/>
          <p14:tracePt t="20537" x="2828925" y="2890838"/>
          <p14:tracePt t="20547" x="2828925" y="2852738"/>
          <p14:tracePt t="20551" x="2854325" y="2828925"/>
          <p14:tracePt t="20561" x="2854325" y="2803525"/>
          <p14:tracePt t="20567" x="2828925" y="2740025"/>
          <p14:tracePt t="20577" x="2778125" y="2640013"/>
          <p14:tracePt t="20588" x="2703513" y="2527300"/>
          <p14:tracePt t="20591" x="2628900" y="2414588"/>
          <p14:tracePt t="20601" x="2578100" y="2352675"/>
          <p14:tracePt t="20607" x="2541588" y="2314575"/>
          <p14:tracePt t="20617" x="2503488" y="2303463"/>
          <p14:tracePt t="20627" x="2478088" y="2290763"/>
          <p14:tracePt t="20631" x="2465388" y="2278063"/>
          <p14:tracePt t="20641" x="2441575" y="2265363"/>
          <p14:tracePt t="20647" x="2390775" y="2265363"/>
          <p14:tracePt t="20657" x="2365375" y="2239963"/>
          <p14:tracePt t="20683" x="2352675" y="2239963"/>
          <p14:tracePt t="20688" x="2352675" y="2252663"/>
          <p14:tracePt t="20697" x="2352675" y="2278063"/>
          <p14:tracePt t="20707" x="2352675" y="2327275"/>
          <p14:tracePt t="20713" x="2378075" y="2403475"/>
          <p14:tracePt t="20723" x="2390775" y="2427288"/>
          <p14:tracePt t="20727" x="2403475" y="2452688"/>
          <p14:tracePt t="20737" x="2428875" y="2478088"/>
          <p14:tracePt t="20749" x="2452688" y="2490788"/>
          <p14:tracePt t="20754" x="2478088" y="2516188"/>
          <p14:tracePt t="20763" x="2503488" y="2527300"/>
          <p14:tracePt t="20769" x="2528888" y="2540000"/>
          <p14:tracePt t="20779" x="2541588" y="2552700"/>
          <p14:tracePt t="20789" x="2565400" y="2552700"/>
          <p14:tracePt t="20793" x="2616200" y="2552700"/>
          <p14:tracePt t="20804" x="2654300" y="2552700"/>
          <p14:tracePt t="20809" x="2678113" y="2527300"/>
          <p14:tracePt t="20819" x="2716213" y="2516188"/>
          <p14:tracePt t="20829" x="2741613" y="2490788"/>
          <p14:tracePt t="20909" x="2741613" y="2478088"/>
          <p14:tracePt t="20995" x="2741613" y="2465388"/>
          <p14:tracePt t="21011" x="2728913" y="2452688"/>
          <p14:tracePt t="21031" x="2728913" y="2439988"/>
          <p14:tracePt t="21085" x="2728913" y="2414588"/>
          <p14:tracePt t="21097" x="2728913" y="2390775"/>
          <p14:tracePt t="21101" x="2741613" y="2352675"/>
          <p14:tracePt t="21111" x="2803525" y="2339975"/>
          <p14:tracePt t="21122" x="2890838" y="2303463"/>
          <p14:tracePt t="21127" x="3028950" y="2303463"/>
          <p14:tracePt t="21138" x="3179763" y="2303463"/>
          <p14:tracePt t="21141" x="3354388" y="2303463"/>
          <p14:tracePt t="21151" x="3554413" y="2303463"/>
          <p14:tracePt t="21161" x="3792538" y="2365375"/>
          <p14:tracePt t="21167" x="3992563" y="2414588"/>
          <p14:tracePt t="21177" x="4205288" y="2478088"/>
          <p14:tracePt t="21181" x="4356100" y="2516188"/>
          <p14:tracePt t="21191" x="4481513" y="2540000"/>
          <p14:tracePt t="21201" x="4506913" y="2552700"/>
          <p14:tracePt t="21545" x="4494213" y="2552700"/>
          <p14:tracePt t="21549" x="4481513" y="2552700"/>
          <p14:tracePt t="21559" x="4468813" y="2552700"/>
          <p14:tracePt t="21575" x="4456113" y="2552700"/>
          <p14:tracePt t="21783" x="4443413" y="2552700"/>
          <p14:tracePt t="21793" x="4430713" y="2552700"/>
          <p14:tracePt t="21804" x="4406900" y="2527300"/>
          <p14:tracePt t="21817" x="4381500" y="2527300"/>
          <p14:tracePt t="21837" x="4368800" y="2527300"/>
          <p14:tracePt t="21854" x="4330700" y="2516188"/>
          <p14:tracePt t="21873" x="4305300" y="2503488"/>
          <p14:tracePt t="21879" x="4281488" y="2490788"/>
          <p14:tracePt t="21919" x="4268788" y="2490788"/>
          <p14:tracePt t="22659" x="4268788" y="2503488"/>
          <p14:tracePt t="22665" x="4268788" y="2665413"/>
          <p14:tracePt t="22675" x="4268788" y="2916238"/>
          <p14:tracePt t="22679" x="4268788" y="3103563"/>
          <p14:tracePt t="22689" x="4268788" y="3228975"/>
          <p14:tracePt t="22699" x="4281488" y="3354388"/>
          <p14:tracePt t="22705" x="4281488" y="3467100"/>
          <p14:tracePt t="22715" x="4281488" y="3603625"/>
          <p14:tracePt t="22721" x="4281488" y="3716338"/>
          <p14:tracePt t="22731" x="4281488" y="3816350"/>
          <p14:tracePt t="22741" x="4281488" y="3892550"/>
          <p14:tracePt t="22745" x="4281488" y="3929063"/>
          <p14:tracePt t="22755" x="4281488" y="3941763"/>
          <p14:tracePt t="22841" x="4281488" y="3954463"/>
          <p14:tracePt t="22857" x="4294188" y="3967163"/>
          <p14:tracePt t="23027" x="4256088" y="3967163"/>
          <p14:tracePt t="23033" x="4205288" y="3967163"/>
          <p14:tracePt t="23043" x="4130675" y="3929063"/>
          <p14:tracePt t="23049" x="4068763" y="3929063"/>
          <p14:tracePt t="23059" x="4017963" y="3929063"/>
          <p14:tracePt t="23069" x="3979863" y="3929063"/>
          <p14:tracePt t="23073" x="3943350" y="3929063"/>
          <p14:tracePt t="23083" x="3917950" y="3929063"/>
          <p14:tracePt t="23089" x="3892550" y="3929063"/>
          <p14:tracePt t="23099" x="3856038" y="3929063"/>
          <p14:tracePt t="23109" x="3805238" y="3929063"/>
          <p14:tracePt t="23113" x="3779838" y="3929063"/>
          <p14:tracePt t="23123" x="3717925" y="3929063"/>
          <p14:tracePt t="23129" x="3654425" y="3941763"/>
          <p14:tracePt t="23139" x="3605213" y="3954463"/>
          <p14:tracePt t="23149" x="3579813" y="3954463"/>
          <p14:tracePt t="23153" x="3530600" y="3954463"/>
          <p14:tracePt t="23163" x="3492500" y="3954463"/>
          <p14:tracePt t="23170" x="3429000" y="3954463"/>
          <p14:tracePt t="23179" x="3367088" y="3954463"/>
          <p14:tracePt t="23189" x="3328988" y="3954463"/>
          <p14:tracePt t="23195" x="3317875" y="3954463"/>
          <p14:tracePt t="23289" x="3317875" y="3967163"/>
          <p14:tracePt t="23427" x="3292475" y="3967163"/>
          <p14:tracePt t="23437" x="3254375" y="3967163"/>
          <p14:tracePt t="23441" x="3179763" y="3967163"/>
          <p14:tracePt t="23451" x="3128963" y="3954463"/>
          <p14:tracePt t="23461" x="3079750" y="3954463"/>
          <p14:tracePt t="23468" x="3067050" y="3954463"/>
          <p14:tracePt t="23502" x="3054350" y="3941763"/>
          <p14:tracePt t="23511" x="3041650" y="3941763"/>
          <p14:tracePt t="23518" x="2992438" y="3929063"/>
          <p14:tracePt t="23527" x="2879725" y="3892550"/>
          <p14:tracePt t="23533" x="2741613" y="3854450"/>
          <p14:tracePt t="23543" x="2578100" y="3803650"/>
          <p14:tracePt t="23553" x="2403475" y="3767138"/>
          <p14:tracePt t="23557" x="2265363" y="3729038"/>
          <p14:tracePt t="23568" x="2127250" y="3692525"/>
          <p14:tracePt t="23573" x="2014538" y="3641725"/>
          <p14:tracePt t="23583" x="1927225" y="3616325"/>
          <p14:tracePt t="23593" x="1852613" y="3603625"/>
          <p14:tracePt t="23597" x="1814513" y="3590925"/>
          <p14:tracePt t="23607" x="1801813" y="3590925"/>
          <p14:tracePt t="23799" x="1839913" y="3590925"/>
          <p14:tracePt t="23809" x="1878013" y="3603625"/>
          <p14:tracePt t="23819" x="1952625" y="3641725"/>
          <p14:tracePt t="23825" x="2065338" y="3654425"/>
          <p14:tracePt t="23836" x="2178050" y="3692525"/>
          <p14:tracePt t="23839" x="2265363" y="3716338"/>
          <p14:tracePt t="23852" x="2352675" y="3716338"/>
          <p14:tracePt t="23861" x="2428875" y="3729038"/>
          <p14:tracePt t="23865" x="2490788" y="3729038"/>
          <p14:tracePt t="23875" x="2541588" y="3729038"/>
          <p14:tracePt t="23881" x="2578100" y="3729038"/>
          <p14:tracePt t="23891" x="2603500" y="3729038"/>
          <p14:tracePt t="23902" x="2616200" y="3729038"/>
          <p14:tracePt t="23905" x="2628900" y="3729038"/>
          <p14:tracePt t="24017" x="2641600" y="3729038"/>
          <p14:tracePt t="24031" x="2654300" y="3729038"/>
          <p14:tracePt t="24041" x="2690813" y="3729038"/>
          <p14:tracePt t="24047" x="2767013" y="3729038"/>
          <p14:tracePt t="24057" x="2879725" y="3729038"/>
          <p14:tracePt t="24061" x="3016250" y="3729038"/>
          <p14:tracePt t="24071" x="3179763" y="3779838"/>
          <p14:tracePt t="24081" x="3454400" y="3854450"/>
          <p14:tracePt t="24087" x="3654425" y="3905250"/>
          <p14:tracePt t="24097" x="3892550" y="3967163"/>
          <p14:tracePt t="24102" x="4030663" y="4005263"/>
          <p14:tracePt t="24113" x="4117975" y="4017963"/>
          <p14:tracePt t="24123" x="4181475" y="4017963"/>
          <p14:tracePt t="24127" x="4192588" y="4017963"/>
          <p14:tracePt t="24183" x="4205288" y="4017963"/>
          <p14:tracePt t="25171" x="4205288" y="4005263"/>
          <p14:tracePt t="25181" x="4205288" y="3979863"/>
          <p14:tracePt t="25191" x="4230688" y="3941763"/>
          <p14:tracePt t="25197" x="4268788" y="3905250"/>
          <p14:tracePt t="25207" x="4294188" y="3829050"/>
          <p14:tracePt t="25211" x="4381500" y="3741738"/>
          <p14:tracePt t="25221" x="4494213" y="3603625"/>
          <p14:tracePt t="25231" x="4668838" y="3454400"/>
          <p14:tracePt t="25237" x="4881563" y="3267075"/>
          <p14:tracePt t="25247" x="5057775" y="3165475"/>
          <p14:tracePt t="25251" x="5181600" y="3065463"/>
          <p14:tracePt t="25261" x="5257800" y="2990850"/>
          <p14:tracePt t="25273" x="5307013" y="2941638"/>
          <p14:tracePt t="25277" x="5319713" y="2916238"/>
          <p14:tracePt t="25293" x="5332413" y="2903538"/>
          <p14:tracePt t="25323" x="5332413" y="2890838"/>
          <p14:tracePt t="25329" x="5357813" y="2803525"/>
          <p14:tracePt t="25339" x="5394325" y="2728913"/>
          <p14:tracePt t="25349" x="5394325" y="2665413"/>
          <p14:tracePt t="25353" x="5432425" y="2627313"/>
          <p14:tracePt t="25363" x="5445125" y="2590800"/>
          <p14:tracePt t="25369" x="5457825" y="2552700"/>
          <p14:tracePt t="25379" x="5457825" y="2527300"/>
          <p14:tracePt t="25389" x="5483225" y="2465388"/>
          <p14:tracePt t="25395" x="5483225" y="2427288"/>
          <p14:tracePt t="25405" x="5483225" y="2403475"/>
          <p14:tracePt t="25429" x="5483225" y="2378075"/>
          <p14:tracePt t="25465" x="5483225" y="2327275"/>
          <p14:tracePt t="25469" x="5483225" y="2303463"/>
          <p14:tracePt t="25481" x="5483225" y="2239963"/>
          <p14:tracePt t="25491" x="5483225" y="2152650"/>
          <p14:tracePt t="25495" x="5483225" y="2089150"/>
          <p14:tracePt t="25505" x="5495925" y="2001838"/>
          <p14:tracePt t="25511" x="5495925" y="1965325"/>
          <p14:tracePt t="25521" x="5519738" y="1927225"/>
          <p14:tracePt t="25531" x="5519738" y="1901825"/>
          <p14:tracePt t="25535" x="5519738" y="1876425"/>
          <p14:tracePt t="25545" x="5519738" y="1827213"/>
          <p14:tracePt t="25551" x="5545138" y="1789113"/>
          <p14:tracePt t="25561" x="5545138" y="1765300"/>
          <p14:tracePt t="25637" x="5545138" y="1739900"/>
          <p14:tracePt t="25681" x="5557838" y="1739900"/>
          <p14:tracePt t="25707" x="5570538" y="1727200"/>
          <p14:tracePt t="25747" x="5583238" y="1714500"/>
          <p14:tracePt t="25965" x="5583238" y="1701800"/>
          <p14:tracePt t="26257" x="5607050" y="1689100"/>
          <p14:tracePt t="26261" x="5632450" y="1689100"/>
          <p14:tracePt t="26271" x="5670550" y="1701800"/>
          <p14:tracePt t="26281" x="5695950" y="1714500"/>
          <p14:tracePt t="26297" x="5708650" y="1714500"/>
          <p14:tracePt t="26313" x="5719763" y="1714500"/>
          <p14:tracePt t="26323" x="5745163" y="1714500"/>
          <p14:tracePt t="26327" x="5770563" y="1714500"/>
          <p14:tracePt t="26337" x="5770563" y="1727200"/>
          <p14:tracePt t="26493" x="5783263" y="1739900"/>
          <p14:tracePt t="26629" x="5795963" y="1739900"/>
          <p14:tracePt t="26633" x="5795963" y="1727200"/>
          <p14:tracePt t="26655" x="5795963" y="1701800"/>
          <p14:tracePt t="26701" x="5795963" y="1676400"/>
          <p14:tracePt t="26711" x="5795963" y="1652588"/>
          <p14:tracePt t="26727" x="5795963" y="1639888"/>
          <p14:tracePt t="26747" x="5795963" y="1627188"/>
          <p14:tracePt t="26893" x="5795963" y="1614488"/>
          <p14:tracePt t="27053" x="5795963" y="1627188"/>
          <p14:tracePt t="27059" x="5795963" y="1652588"/>
          <p14:tracePt t="27069" x="5795963" y="1689100"/>
          <p14:tracePt t="27073" x="5821363" y="1701800"/>
          <p14:tracePt t="27083" x="5857875" y="1727200"/>
          <p14:tracePt t="27129" x="5870575" y="1727200"/>
          <p14:tracePt t="27265" x="5883275" y="1727200"/>
          <p14:tracePt t="27271" x="5908675" y="1727200"/>
          <p14:tracePt t="27281" x="5932488" y="1727200"/>
          <p14:tracePt t="27341" x="5945188" y="1727200"/>
          <p14:tracePt t="27367" x="5957888" y="1727200"/>
          <p14:tracePt t="27382" x="5970588" y="1727200"/>
          <p14:tracePt t="27447" x="5983288" y="1727200"/>
          <p14:tracePt t="27463" x="5983288" y="1739900"/>
          <p14:tracePt t="27497" x="5995988" y="1739900"/>
          <p14:tracePt t="27553" x="6008688" y="1739900"/>
          <p14:tracePt t="27593" x="6021388" y="1739900"/>
          <p14:tracePt t="27603" x="6083300" y="1739900"/>
          <p14:tracePt t="27613" x="6234113" y="1739900"/>
          <p14:tracePt t="27619" x="6446838" y="1739900"/>
          <p14:tracePt t="27629" x="6584950" y="1739900"/>
          <p14:tracePt t="27633" x="6696075" y="1689100"/>
          <p14:tracePt t="27643" x="6759575" y="1639888"/>
          <p14:tracePt t="27653" x="6797675" y="1563688"/>
          <p14:tracePt t="27877" x="7010400" y="2201863"/>
          <p14:tracePt t="27881" x="7235825" y="2978150"/>
          <p14:tracePt t="27891" x="7423150" y="3429000"/>
          <p14:tracePt t="27907" x="7435850" y="3416300"/>
          <p14:tracePt t="27917" x="7448550" y="3416300"/>
          <p14:tracePt t="28153" x="7459663" y="3416300"/>
          <p14:tracePt t="28235" x="7459663" y="3403600"/>
          <p14:tracePt t="28245" x="7472363" y="3378200"/>
          <p14:tracePt t="28255" x="7485063" y="3341688"/>
          <p14:tracePt t="28259" x="7485063" y="3328988"/>
          <p14:tracePt t="28269" x="7485063" y="3290888"/>
          <p14:tracePt t="28275" x="7485063" y="3241675"/>
          <p14:tracePt t="28285" x="7485063" y="3154363"/>
          <p14:tracePt t="28295" x="7485063" y="3090863"/>
          <p14:tracePt t="28299" x="7485063" y="3016250"/>
          <p14:tracePt t="28309" x="7459663" y="2916238"/>
          <p14:tracePt t="28315" x="7423150" y="2840038"/>
          <p14:tracePt t="28325" x="7397750" y="2765425"/>
          <p14:tracePt t="28335" x="7348538" y="2690813"/>
          <p14:tracePt t="28339" x="7259638" y="2603500"/>
          <p14:tracePt t="28349" x="7197725" y="2503488"/>
          <p14:tracePt t="28355" x="7097713" y="2403475"/>
          <p14:tracePt t="28365" x="7010400" y="2303463"/>
          <p14:tracePt t="28375" x="6897688" y="2201863"/>
          <p14:tracePt t="28381" x="6834188" y="2139950"/>
          <p14:tracePt t="28391" x="6759575" y="2101850"/>
          <p14:tracePt t="28405" x="6746875" y="2089150"/>
          <p14:tracePt t="28527" x="6734175" y="2089150"/>
          <p14:tracePt t="29363" x="6746875" y="2089150"/>
          <p14:tracePt t="29389" x="6746875" y="2065338"/>
          <p14:tracePt t="29393" x="6734175" y="2065338"/>
          <p14:tracePt t="29403" x="6721475" y="2052638"/>
          <p14:tracePt t="29413" x="6696075" y="2039938"/>
          <p14:tracePt t="29419" x="6684963" y="2014538"/>
          <p14:tracePt t="29430" x="6659563" y="2014538"/>
          <p14:tracePt t="29446" x="6659563" y="2001838"/>
          <p14:tracePt t="29459" x="6646863" y="2001838"/>
          <p14:tracePt t="29469" x="6634163" y="1989138"/>
          <p14:tracePt t="29475" x="6608763" y="1965325"/>
          <p14:tracePt t="29485" x="6596063" y="1965325"/>
          <p14:tracePt t="29495" x="6584950" y="1952625"/>
          <p14:tracePt t="29565" x="6572250" y="1952625"/>
          <p14:tracePt t="29575" x="6572250" y="1939925"/>
          <p14:tracePt t="29581" x="6559550" y="1939925"/>
          <p14:tracePt t="29591" x="6546850" y="1939925"/>
          <p14:tracePt t="29605" x="6534150" y="1927225"/>
          <p14:tracePt t="29621" x="6534150" y="1914525"/>
          <p14:tracePt t="29631" x="6508750" y="1901825"/>
          <p14:tracePt t="29641" x="6459538" y="1865313"/>
          <p14:tracePt t="29646" x="6346825" y="1789113"/>
          <p14:tracePt t="29655" x="6259513" y="1739900"/>
          <p14:tracePt t="29662" x="6157913" y="1701800"/>
          <p14:tracePt t="29671" x="6070600" y="1663700"/>
          <p14:tracePt t="29681" x="6008688" y="1639888"/>
          <p14:tracePt t="29687" x="5995988" y="1627188"/>
          <p14:tracePt t="29697" x="5983288" y="1627188"/>
          <p14:tracePt t="29727" x="5957888" y="1614488"/>
          <p14:tracePt t="30121" x="5983288" y="1614488"/>
          <p14:tracePt t="30131" x="6021388" y="1614488"/>
          <p14:tracePt t="30141" x="6057900" y="1627188"/>
          <p14:tracePt t="30145" x="6121400" y="1639888"/>
          <p14:tracePt t="30155" x="6146800" y="1639888"/>
          <p14:tracePt t="30162" x="6157913" y="1639888"/>
          <p14:tracePt t="30171" x="6170613" y="1639888"/>
          <p14:tracePt t="30185" x="6196013" y="1639888"/>
          <p14:tracePt t="30196" x="6208713" y="1639888"/>
          <p14:tracePt t="30201" x="6221413" y="1639888"/>
          <p14:tracePt t="30221" x="6221413" y="1652588"/>
          <p14:tracePt t="30689" x="6221413" y="1663700"/>
          <p14:tracePt t="30701" x="6221413" y="1689100"/>
          <p14:tracePt t="30705" x="6183313" y="1727200"/>
          <p14:tracePt t="30715" x="6170613" y="1752600"/>
          <p14:tracePt t="30725" x="6157913" y="1765300"/>
          <p14:tracePt t="30731" x="6146800" y="1789113"/>
          <p14:tracePt t="30741" x="6134100" y="1789113"/>
          <p14:tracePt t="30746" x="6134100" y="1814513"/>
          <p14:tracePt t="30765" x="6121400" y="1827213"/>
          <p14:tracePt t="30771" x="6121400" y="1839913"/>
          <p14:tracePt t="30781" x="6108700" y="1852613"/>
          <p14:tracePt t="30785" x="6108700" y="1865313"/>
          <p14:tracePt t="30796" x="6083300" y="1889125"/>
          <p14:tracePt t="30807" x="6057900" y="1927225"/>
          <p14:tracePt t="30811" x="6034088" y="1939925"/>
          <p14:tracePt t="30821" x="6034088" y="1952625"/>
          <p14:tracePt t="30828" x="6034088" y="1965325"/>
          <p14:tracePt t="30837" x="6021388" y="1978025"/>
          <p14:tracePt t="30867" x="6008688" y="1978025"/>
          <p14:tracePt t="30881" x="5995988" y="2001838"/>
          <p14:tracePt t="31431" x="5983288" y="2001838"/>
          <p14:tracePt t="31503" x="5983288" y="2014538"/>
          <p14:tracePt t="31527" x="5995988" y="2027238"/>
          <p14:tracePt t="31543" x="6021388" y="2027238"/>
          <p14:tracePt t="31553" x="6034088" y="2039938"/>
          <p14:tracePt t="31557" x="6057900" y="2052638"/>
          <p14:tracePt t="31573" x="6083300" y="2052638"/>
          <p14:tracePt t="31583" x="6096000" y="2052638"/>
          <p14:tracePt t="31594" x="6121400" y="2078038"/>
          <p14:tracePt t="31599" x="6146800" y="2078038"/>
          <p14:tracePt t="31610" x="6170613" y="2089150"/>
          <p14:tracePt t="31613" x="6170613" y="2101850"/>
          <p14:tracePt t="31623" x="6183313" y="2101850"/>
          <p14:tracePt t="32491" x="6208713" y="2101850"/>
          <p14:tracePt t="32501" x="6308725" y="2127250"/>
          <p14:tracePt t="32505" x="6459538" y="2152650"/>
          <p14:tracePt t="32515" x="6596063" y="2178050"/>
          <p14:tracePt t="32521" x="6721475" y="2190750"/>
          <p14:tracePt t="32531" x="6821488" y="2190750"/>
          <p14:tracePt t="32541" x="6897688" y="2190750"/>
          <p14:tracePt t="32547" x="6934200" y="2190750"/>
          <p14:tracePt t="32557" x="6959600" y="2201863"/>
          <p14:tracePt t="32561" x="6972300" y="2201863"/>
          <p14:tracePt t="32677" x="6985000" y="2201863"/>
          <p14:tracePt t="32687" x="6997700" y="2201863"/>
          <p14:tracePt t="32697" x="7021513" y="2190750"/>
          <p14:tracePt t="32703" x="7059613" y="2178050"/>
          <p14:tracePt t="32713" x="7097713" y="2165350"/>
          <p14:tracePt t="32723" x="7146925" y="2152650"/>
          <p14:tracePt t="32727" x="7185025" y="2127250"/>
          <p14:tracePt t="32737" x="7197725" y="2114550"/>
          <p14:tracePt t="32744" x="7223125" y="2114550"/>
          <p14:tracePt t="32753" x="7223125" y="2101850"/>
          <p14:tracePt t="32773" x="7235825" y="2101850"/>
          <p14:tracePt t="32843" x="7246938" y="2101850"/>
          <p14:tracePt t="32855" x="7285038" y="2078038"/>
          <p14:tracePt t="32865" x="7310438" y="2065338"/>
          <p14:tracePt t="32869" x="7348538" y="2052638"/>
          <p14:tracePt t="32879" x="7410450" y="2052638"/>
          <p14:tracePt t="32885" x="7510463" y="2052638"/>
          <p14:tracePt t="32895" x="7623175" y="2052638"/>
          <p14:tracePt t="32905" x="7748588" y="2089150"/>
          <p14:tracePt t="32909" x="7910513" y="2190750"/>
          <p14:tracePt t="32919" x="7999413" y="2252663"/>
          <p14:tracePt t="32925" x="8061325" y="2252663"/>
          <p14:tracePt t="32935" x="8099425" y="2252663"/>
          <p14:tracePt t="32945" x="8110538" y="2252663"/>
          <p14:tracePt t="32949" x="8135938" y="2314575"/>
          <p14:tracePt t="33187" x="8348663" y="2603500"/>
          <p14:tracePt t="33197" x="8674100" y="3165475"/>
          <p14:tracePt t="33203" x="9012238" y="3703638"/>
          <p14:tracePt t="33213" x="9350375" y="4192588"/>
          <p14:tracePt t="33217" x="9575800" y="4492625"/>
          <p14:tracePt t="33227" x="9613900" y="4554538"/>
          <p14:tracePt t="33403" x="9613900" y="4543425"/>
          <p14:tracePt t="33419" x="9613900" y="4530725"/>
          <p14:tracePt t="33423" x="9613900" y="4518025"/>
          <p14:tracePt t="33433" x="9588500" y="4492625"/>
          <p14:tracePt t="33443" x="9525000" y="4467225"/>
          <p14:tracePt t="33449" x="9475788" y="4430713"/>
          <p14:tracePt t="33460" x="9424988" y="4405313"/>
          <p14:tracePt t="33465" x="9375775" y="4392613"/>
          <p14:tracePt t="33475" x="9337675" y="4379913"/>
          <p14:tracePt t="33485" x="9250363" y="4367213"/>
          <p14:tracePt t="33489" x="9124950" y="4330700"/>
          <p14:tracePt t="33499" x="8963025" y="4318000"/>
          <p14:tracePt t="33505" x="8724900" y="4279900"/>
          <p14:tracePt t="33515" x="8348663" y="4167188"/>
          <p14:tracePt t="33525" x="7897813" y="4041775"/>
          <p14:tracePt t="33529" x="7472363" y="3954463"/>
          <p14:tracePt t="33539" x="7010400" y="3879850"/>
          <p14:tracePt t="33545" x="6634163" y="3779838"/>
          <p14:tracePt t="33555" x="6396038" y="3716338"/>
          <p14:tracePt t="33565" x="6259513" y="3667125"/>
          <p14:tracePt t="33571" x="6208713" y="3641725"/>
          <p14:tracePt t="33581" x="6183313" y="3641725"/>
          <p14:tracePt t="33605" x="6170613" y="3616325"/>
          <p14:tracePt t="33611" x="6157913" y="3616325"/>
          <p14:tracePt t="33621" x="6146800" y="3590925"/>
          <p14:tracePt t="33626" x="6121400" y="3567113"/>
          <p14:tracePt t="33635" x="6070600" y="3529013"/>
          <p14:tracePt t="33645" x="6057900" y="3516313"/>
          <p14:tracePt t="33651" x="6034088" y="3503613"/>
          <p14:tracePt t="33671" x="6034088" y="3490913"/>
          <p14:tracePt t="33677" x="6021388" y="3479800"/>
          <p14:tracePt t="33687" x="6008688" y="3467100"/>
          <p14:tracePt t="33697" x="5970588" y="3429000"/>
          <p14:tracePt t="33701" x="5908675" y="3367088"/>
          <p14:tracePt t="33711" x="5845175" y="3303588"/>
          <p14:tracePt t="33717" x="5770563" y="3228975"/>
          <p14:tracePt t="33727" x="5708650" y="3165475"/>
          <p14:tracePt t="33737" x="5657850" y="3116263"/>
          <p14:tracePt t="33742" x="5607050" y="3078163"/>
          <p14:tracePt t="33751" x="5607050" y="3065463"/>
          <p14:tracePt t="33758" x="5595938" y="3054350"/>
          <p14:tracePt t="33863" x="5595938" y="3041650"/>
          <p14:tracePt t="33877" x="5595938" y="3028950"/>
          <p14:tracePt t="33939" x="5595938" y="3016250"/>
          <p14:tracePt t="33949" x="5607050" y="3003550"/>
          <p14:tracePt t="33953" x="5619750" y="2978150"/>
          <p14:tracePt t="33976" x="5683250" y="2903538"/>
          <p14:tracePt t="33979" x="5745163" y="2803525"/>
          <p14:tracePt t="33989" x="5783263" y="2740025"/>
          <p14:tracePt t="33993" x="5857875" y="2640013"/>
          <p14:tracePt t="34003" x="5921375" y="2552700"/>
          <p14:tracePt t="34010" x="5983288" y="2490788"/>
          <p14:tracePt t="34019" x="6021388" y="2465388"/>
          <p14:tracePt t="34029" x="6083300" y="2403475"/>
          <p14:tracePt t="34035" x="6083300" y="2390775"/>
          <p14:tracePt t="34045" x="6096000" y="2365375"/>
          <p14:tracePt t="34049" x="6121400" y="2339975"/>
          <p14:tracePt t="34059" x="6134100" y="2314575"/>
          <p14:tracePt t="34069" x="6170613" y="2290763"/>
          <p14:tracePt t="34076" x="6170613" y="2278063"/>
          <p14:tracePt t="34085" x="6196013" y="2265363"/>
          <p14:tracePt t="34427" x="6196013" y="2252663"/>
          <p14:tracePt t="34437" x="6234113" y="2252663"/>
          <p14:tracePt t="34447" x="6308725" y="2265363"/>
          <p14:tracePt t="34453" x="6408738" y="2314575"/>
          <p14:tracePt t="34463" x="6496050" y="2339975"/>
          <p14:tracePt t="34469" x="6584950" y="2378075"/>
          <p14:tracePt t="34479" x="6634163" y="2390775"/>
          <p14:tracePt t="34489" x="6721475" y="2414588"/>
          <p14:tracePt t="34493" x="6784975" y="2439988"/>
          <p14:tracePt t="34503" x="6821488" y="2452688"/>
          <p14:tracePt t="34509" x="6834188" y="2465388"/>
          <p14:tracePt t="34519" x="6846888" y="2465388"/>
          <p14:tracePt t="34529" x="6859588" y="2465388"/>
          <p14:tracePt t="34559" x="6872288" y="2465388"/>
          <p14:tracePt t="34565" x="6884988" y="2465388"/>
          <p14:tracePt t="34575" x="6910388" y="2478088"/>
          <p14:tracePt t="34585" x="6921500" y="2490788"/>
          <p14:tracePt t="34599" x="6959600" y="2503488"/>
          <p14:tracePt t="36037" x="6959600" y="2527300"/>
          <p14:tracePt t="36047" x="6946900" y="2552700"/>
          <p14:tracePt t="36051" x="6884988" y="2603500"/>
          <p14:tracePt t="36061" x="6797675" y="2665413"/>
          <p14:tracePt t="36067" x="6734175" y="2716213"/>
          <p14:tracePt t="36077" x="6659563" y="2765425"/>
          <p14:tracePt t="36087" x="6596063" y="2816225"/>
          <p14:tracePt t="36093" x="6508750" y="2878138"/>
          <p14:tracePt t="36103" x="6421438" y="2941638"/>
          <p14:tracePt t="36107" x="6321425" y="3016250"/>
          <p14:tracePt t="36117" x="6246813" y="3090863"/>
          <p14:tracePt t="36127" x="6157913" y="3154363"/>
          <p14:tracePt t="36133" x="6057900" y="3228975"/>
          <p14:tracePt t="36143" x="5995988" y="3290888"/>
          <p14:tracePt t="36147" x="5957888" y="3316288"/>
          <p14:tracePt t="36158" x="5932488" y="3328988"/>
          <p14:tracePt t="36167" x="5921375" y="3354388"/>
          <p14:tracePt t="36401" x="5908675" y="3354388"/>
          <p14:tracePt t="36425" x="5908675" y="3341688"/>
          <p14:tracePt t="36445" x="5908675" y="3328988"/>
          <p14:tracePt t="36451" x="5908675" y="3316288"/>
          <p14:tracePt t="36465" x="5921375" y="3303588"/>
          <p14:tracePt t="36475" x="5921375" y="3290888"/>
          <p14:tracePt t="36485" x="5921375" y="3278188"/>
          <p14:tracePt t="36491" x="5921375" y="3254375"/>
          <p14:tracePt t="36501" x="5945188" y="3228975"/>
          <p14:tracePt t="36506" x="5945188" y="3216275"/>
          <p14:tracePt t="36525" x="5945188" y="3203575"/>
          <p14:tracePt t="36561" x="5945188" y="3190875"/>
          <p14:tracePt t="36572" x="5945188" y="3178175"/>
          <p14:tracePt t="36577" x="5945188" y="3165475"/>
          <p14:tracePt t="36587" x="5945188" y="3103563"/>
          <p14:tracePt t="36591" x="5970588" y="3065463"/>
          <p14:tracePt t="36601" x="5983288" y="3028950"/>
          <p14:tracePt t="36611" x="5983288" y="2990850"/>
          <p14:tracePt t="36617" x="5995988" y="2990850"/>
          <p14:tracePt t="36627" x="5995988" y="2978150"/>
          <p14:tracePt t="36631" x="6008688" y="2952750"/>
          <p14:tracePt t="36641" x="6008688" y="2928938"/>
          <p14:tracePt t="36651" x="6021388" y="2890838"/>
          <p14:tracePt t="36657" x="6034088" y="2852738"/>
          <p14:tracePt t="36667" x="6034088" y="2828925"/>
          <p14:tracePt t="36672" x="6045200" y="2790825"/>
          <p14:tracePt t="37909" x="6057900" y="2778125"/>
          <p14:tracePt t="38271" x="6057900" y="2765425"/>
          <p14:tracePt t="39603" x="6057900" y="2752725"/>
          <p14:tracePt t="39613" x="6057900" y="2740025"/>
          <p14:tracePt t="39623" x="6057900" y="2716213"/>
          <p14:tracePt t="39627" x="6057900" y="2690813"/>
          <p14:tracePt t="39637" x="6057900" y="2665413"/>
          <p14:tracePt t="39643" x="6057900" y="2616200"/>
          <p14:tracePt t="39654" x="6057900" y="2578100"/>
          <p14:tracePt t="39663" x="6057900" y="2540000"/>
          <p14:tracePt t="39670" x="6057900" y="2503488"/>
          <p14:tracePt t="39679" x="6057900" y="2465388"/>
          <p14:tracePt t="39683" x="6057900" y="2439988"/>
          <p14:tracePt t="39704" x="6057900" y="2414588"/>
          <p14:tracePt t="39709" x="6057900" y="2390775"/>
          <p14:tracePt t="39723" x="6057900" y="2378075"/>
          <p14:tracePt t="39733" x="6083300" y="2352675"/>
          <p14:tracePt t="40203" x="6083300" y="2339975"/>
          <p14:tracePt t="40667" x="6070600" y="2339975"/>
          <p14:tracePt t="41867" x="6083300" y="2327275"/>
          <p14:tracePt t="41877" x="6096000" y="2314575"/>
          <p14:tracePt t="41897" x="6096000" y="2303463"/>
          <p14:tracePt t="41923" x="6096000" y="2290763"/>
          <p14:tracePt t="41953" x="6108700" y="2290763"/>
          <p14:tracePt t="42003" x="6121400" y="2290763"/>
          <p14:tracePt t="42805" x="6134100" y="2278063"/>
          <p14:tracePt t="42851" x="6146800" y="2278063"/>
          <p14:tracePt t="42871" x="6146800" y="2265363"/>
          <p14:tracePt t="42905" x="6157913" y="2252663"/>
          <p14:tracePt t="42947" x="6157913" y="2239963"/>
          <p14:tracePt t="42951" x="6170613" y="2214563"/>
          <p14:tracePt t="42971" x="6170613" y="2190750"/>
          <p14:tracePt t="42977" x="6183313" y="2165350"/>
          <p14:tracePt t="42987" x="6183313" y="2139950"/>
          <p14:tracePt t="42991" x="6196013" y="2089150"/>
          <p14:tracePt t="43001" x="6196013" y="2078038"/>
          <p14:tracePt t="43011" x="6196013" y="2052638"/>
          <p14:tracePt t="43018" x="6196013" y="2039938"/>
          <p14:tracePt t="43027" x="6196013" y="2001838"/>
          <p14:tracePt t="43031" x="6196013" y="1978025"/>
          <p14:tracePt t="43041" x="6196013" y="1952625"/>
          <p14:tracePt t="43053" x="6196013" y="1914525"/>
          <p14:tracePt t="43057" x="6196013" y="1889125"/>
          <p14:tracePt t="43073" x="6196013" y="1876425"/>
          <p14:tracePt t="43084" x="6196013" y="1865313"/>
          <p14:tracePt t="43093" x="6196013" y="1852613"/>
          <p14:tracePt t="43107" x="6196013" y="1839913"/>
          <p14:tracePt t="43134" x="6170613" y="1814513"/>
          <p14:tracePt t="43149" x="6157913" y="1814513"/>
          <p14:tracePt t="43239" x="6146800" y="1814513"/>
          <p14:tracePt t="43243" x="6134100" y="1827213"/>
          <p14:tracePt t="43253" x="6134100" y="1852613"/>
          <p14:tracePt t="43263" x="6121400" y="1901825"/>
          <p14:tracePt t="43269" x="6121400" y="1939925"/>
          <p14:tracePt t="43279" x="6121400" y="2001838"/>
          <p14:tracePt t="43285" x="6121400" y="2027238"/>
          <p14:tracePt t="43295" x="6121400" y="2065338"/>
          <p14:tracePt t="43305" x="6121400" y="2089150"/>
          <p14:tracePt t="43309" x="6121400" y="2114550"/>
          <p14:tracePt t="43319" x="6121400" y="2152650"/>
          <p14:tracePt t="43325" x="6121400" y="2165350"/>
          <p14:tracePt t="43350" x="6121400" y="2190750"/>
          <p14:tracePt t="43497" x="6146800" y="2190750"/>
          <p14:tracePt t="43537" x="6157913" y="2190750"/>
          <p14:tracePt t="43541" x="6170613" y="2190750"/>
          <p14:tracePt t="43574" x="6183313" y="2190750"/>
          <p14:tracePt t="43593" x="6183313" y="2178050"/>
          <p14:tracePt t="43597" x="6196013" y="2178050"/>
          <p14:tracePt t="43607" x="6208713" y="2165350"/>
          <p14:tracePt t="43637" x="6221413" y="2152650"/>
          <p14:tracePt t="43667" x="6234113" y="2139950"/>
          <p14:tracePt t="43677" x="6234113" y="2127250"/>
          <p14:tracePt t="43693" x="6246813" y="2127250"/>
          <p14:tracePt t="43709" x="6246813" y="2114550"/>
          <p14:tracePt t="43719" x="6259513" y="2089150"/>
          <p14:tracePt t="43733" x="6259513" y="2078038"/>
          <p14:tracePt t="43739" x="6259513" y="2052638"/>
          <p14:tracePt t="43759" x="6259513" y="2027238"/>
          <p14:tracePt t="43809" x="6259513" y="2014538"/>
          <p14:tracePt t="43875" x="6246813" y="2014538"/>
          <p14:tracePt t="43899" x="6234113" y="2014538"/>
          <p14:tracePt t="43919" x="6221413" y="2014538"/>
          <p14:tracePt t="43939" x="6196013" y="2014538"/>
          <p14:tracePt t="43965" x="6183313" y="2027238"/>
          <p14:tracePt t="43975" x="6183313" y="2039938"/>
          <p14:tracePt t="43981" x="6183313" y="2052638"/>
          <p14:tracePt t="44001" x="6183313" y="2065338"/>
          <p14:tracePt t="44005" x="6183313" y="2078038"/>
          <p14:tracePt t="44015" x="6183313" y="2101850"/>
          <p14:tracePt t="44021" x="6183313" y="2127250"/>
          <p14:tracePt t="44032" x="6183313" y="2152650"/>
          <p14:tracePt t="44047" x="6183313" y="2165350"/>
          <p14:tracePt t="44057" x="6183313" y="2201863"/>
          <p14:tracePt t="44061" x="6183313" y="2239963"/>
          <p14:tracePt t="44071" x="6183313" y="2265363"/>
          <p14:tracePt t="44082" x="6183313" y="2278063"/>
          <p14:tracePt t="44097" x="6183313" y="2290763"/>
          <p14:tracePt t="44121" x="6196013" y="2290763"/>
          <p14:tracePt t="44138" x="6208713" y="2290763"/>
          <p14:tracePt t="44148" x="6221413" y="2290763"/>
          <p14:tracePt t="44163" x="6234113" y="2290763"/>
          <p14:tracePt t="44177" x="6246813" y="2290763"/>
          <p14:tracePt t="44193" x="6259513" y="2290763"/>
          <p14:tracePt t="44203" x="6270625" y="2290763"/>
          <p14:tracePt t="44207" x="6283325" y="2265363"/>
          <p14:tracePt t="44217" x="6296025" y="2239963"/>
          <p14:tracePt t="44227" x="6296025" y="2227263"/>
          <p14:tracePt t="44233" x="6296025" y="2190750"/>
          <p14:tracePt t="44243" x="6321425" y="2165350"/>
          <p14:tracePt t="44247" x="6321425" y="2139950"/>
          <p14:tracePt t="44257" x="6321425" y="2101850"/>
          <p14:tracePt t="44267" x="6321425" y="2065338"/>
          <p14:tracePt t="44273" x="6321425" y="2052638"/>
          <p14:tracePt t="44283" x="6321425" y="2039938"/>
          <p14:tracePt t="44415" x="6321425" y="2027238"/>
          <p14:tracePt t="44425" x="6346825" y="2027238"/>
          <p14:tracePt t="44435" x="6346825" y="2039938"/>
          <p14:tracePt t="44439" x="6383338" y="2065338"/>
          <p14:tracePt t="44449" x="6421438" y="2127250"/>
          <p14:tracePt t="44455" x="6472238" y="2178050"/>
          <p14:tracePt t="44466" x="6546850" y="2227263"/>
          <p14:tracePt t="44475" x="6584950" y="2252663"/>
          <p14:tracePt t="44479" x="6634163" y="2265363"/>
          <p14:tracePt t="44489" x="6672263" y="2290763"/>
          <p14:tracePt t="44495" x="6721475" y="2303463"/>
          <p14:tracePt t="44505" x="6746875" y="2314575"/>
          <p14:tracePt t="44516" x="6784975" y="2314575"/>
          <p14:tracePt t="44519" x="6808788" y="2314575"/>
          <p14:tracePt t="44529" x="6846888" y="2314575"/>
          <p14:tracePt t="44535" x="6872288" y="2314575"/>
          <p14:tracePt t="44545" x="6934200" y="2314575"/>
          <p14:tracePt t="44555" x="6959600" y="2314575"/>
          <p14:tracePt t="44561" x="6985000" y="2314575"/>
          <p14:tracePt t="44571" x="6997700" y="2314575"/>
          <p14:tracePt t="44657" x="7010400" y="2314575"/>
          <p14:tracePt t="44707" x="7021513" y="2314575"/>
          <p14:tracePt t="44731" x="7046913" y="2314575"/>
          <p14:tracePt t="44737" x="7059613" y="2314575"/>
          <p14:tracePt t="44757" x="7072313" y="2314575"/>
          <p14:tracePt t="45533" x="7059613" y="2314575"/>
          <p14:tracePt t="45543" x="7034213" y="2314575"/>
          <p14:tracePt t="45553" x="7010400" y="2314575"/>
          <p14:tracePt t="45559" x="6997700" y="2327275"/>
          <p14:tracePt t="45569" x="6972300" y="2327275"/>
          <p14:tracePt t="45575" x="6959600" y="2327275"/>
          <p14:tracePt t="45585" x="6934200" y="2327275"/>
          <p14:tracePt t="45595" x="6897688" y="2327275"/>
          <p14:tracePt t="45599" x="6872288" y="2339975"/>
          <p14:tracePt t="45609" x="6834188" y="2339975"/>
          <p14:tracePt t="45615" x="6784975" y="2339975"/>
          <p14:tracePt t="45625" x="6759575" y="2339975"/>
          <p14:tracePt t="45635" x="6734175" y="2339975"/>
          <p14:tracePt t="45639" x="6708775" y="2339975"/>
          <p14:tracePt t="45649" x="6684963" y="2339975"/>
          <p14:tracePt t="45655" x="6672263" y="2339975"/>
          <p14:tracePt t="45665" x="6646863" y="2339975"/>
          <p14:tracePt t="45675" x="6621463" y="2339975"/>
          <p14:tracePt t="45682" x="6596063" y="2339975"/>
          <p14:tracePt t="45691" x="6584950" y="2339975"/>
          <p14:tracePt t="45695" x="6572250" y="2339975"/>
          <p14:tracePt t="45715" x="6559550" y="2339975"/>
          <p14:tracePt t="45751" x="6546850" y="2339975"/>
          <p14:tracePt t="45765" x="6534150" y="2339975"/>
          <p14:tracePt t="45881" x="6521450" y="2339975"/>
          <p14:tracePt t="45917" x="6508750" y="2327275"/>
          <p14:tracePt t="45943" x="6496050" y="2303463"/>
          <p14:tracePt t="45963" x="6483350" y="2303463"/>
          <p14:tracePt t="45973" x="6472238" y="2290763"/>
          <p14:tracePt t="45977" x="6459538" y="2278063"/>
          <p14:tracePt t="45987" x="6446838" y="2252663"/>
          <p14:tracePt t="46003" x="6434138" y="2252663"/>
          <p14:tracePt t="46017" x="6421438" y="2239963"/>
          <p14:tracePt t="46027" x="6408738" y="2227263"/>
          <p14:tracePt t="46053" x="6396038" y="2214563"/>
          <p14:tracePt t="46113" x="6383338" y="2201863"/>
          <p14:tracePt t="46145" x="6370638" y="2201863"/>
          <p14:tracePt t="46805" x="6359525" y="2201863"/>
          <p14:tracePt t="47779" x="6346825" y="2201863"/>
          <p14:tracePt t="47783" x="6321425" y="2227263"/>
          <p14:tracePt t="47793" x="6296025" y="2252663"/>
          <p14:tracePt t="47803" x="6270625" y="2265363"/>
          <p14:tracePt t="47809" x="6246813" y="2265363"/>
          <p14:tracePt t="47819" x="6234113" y="2278063"/>
          <p14:tracePt t="47833" x="6234113" y="2290763"/>
          <p14:tracePt t="47853" x="6221413" y="2290763"/>
          <p14:tracePt t="47865" x="6196013" y="2303463"/>
          <p14:tracePt t="47869" x="6157913" y="2314575"/>
          <p14:tracePt t="47880" x="6121400" y="2327275"/>
          <p14:tracePt t="47889" x="6057900" y="2339975"/>
          <p14:tracePt t="47895" x="5970588" y="2365375"/>
          <p14:tracePt t="47905" x="5908675" y="2365375"/>
          <p14:tracePt t="47909" x="5857875" y="2378075"/>
          <p14:tracePt t="47919" x="5783263" y="2378075"/>
          <p14:tracePt t="47930" x="5745163" y="2378075"/>
          <p14:tracePt t="47935" x="5695950" y="2378075"/>
          <p14:tracePt t="47946" x="5670550" y="2378075"/>
          <p14:tracePt t="47949" x="5632450" y="2378075"/>
          <p14:tracePt t="47959" x="5607050" y="2378075"/>
          <p14:tracePt t="47980" x="5570538" y="2378075"/>
          <p14:tracePt t="48645" x="5583238" y="2378075"/>
          <p14:tracePt t="48655" x="5595938" y="2378075"/>
          <p14:tracePt t="48662" x="5632450" y="2378075"/>
          <p14:tracePt t="48671" x="5645150" y="2378075"/>
          <p14:tracePt t="48677" x="5670550" y="2378075"/>
          <p14:tracePt t="48687" x="5683250" y="2378075"/>
          <p14:tracePt t="48712" x="5708650" y="2378075"/>
          <p14:tracePt t="48727" x="5719763" y="2378075"/>
          <p14:tracePt t="48767" x="5732463" y="2378075"/>
          <p14:tracePt t="48781" x="5757863" y="2378075"/>
          <p14:tracePt t="48791" x="5770563" y="2378075"/>
          <p14:tracePt t="48797" x="5808663" y="2378075"/>
          <p14:tracePt t="48807" x="5821363" y="2378075"/>
          <p14:tracePt t="48817" x="5857875" y="2378075"/>
          <p14:tracePt t="48823" x="5895975" y="2378075"/>
          <p14:tracePt t="48833" x="5908675" y="2378075"/>
          <p14:tracePt t="48847" x="5921375" y="2378075"/>
          <p14:tracePt t="48929" x="5932488" y="2378075"/>
          <p14:tracePt t="49539" x="5983288" y="2378075"/>
          <p14:tracePt t="49549" x="6021388" y="2378075"/>
          <p14:tracePt t="49560" x="6083300" y="2378075"/>
          <p14:tracePt t="49563" x="6134100" y="2378075"/>
          <p14:tracePt t="49573" x="6170613" y="2378075"/>
          <p14:tracePt t="49579" x="6221413" y="2378075"/>
          <p14:tracePt t="49589" x="6246813" y="2378075"/>
          <p14:tracePt t="49635" x="6259513" y="2390775"/>
          <p14:tracePt t="50613" x="6259513" y="2378075"/>
          <p14:tracePt t="50623" x="6259513" y="2365375"/>
          <p14:tracePt t="50627" x="6246813" y="2365375"/>
          <p14:tracePt t="50643" x="6234113" y="2352675"/>
          <p14:tracePt t="50755" x="6221413" y="2352675"/>
          <p14:tracePt t="50769" x="6196013" y="2352675"/>
          <p14:tracePt t="50789" x="6183313" y="2352675"/>
          <p14:tracePt t="50795" x="6170613" y="2352675"/>
          <p14:tracePt t="50805" x="6157913" y="2339975"/>
          <p14:tracePt t="50810" x="6134100" y="2339975"/>
          <p14:tracePt t="50819" x="6108700" y="2339975"/>
          <p14:tracePt t="50829" x="6083300" y="2339975"/>
          <p14:tracePt t="50835" x="6045200" y="2339975"/>
          <p14:tracePt t="50875" x="6034088" y="2339975"/>
          <p14:tracePt t="50921" x="6021388" y="2339975"/>
          <p14:tracePt t="50931" x="6008688" y="2339975"/>
          <p14:tracePt t="50941" x="5995988" y="2339975"/>
          <p14:tracePt t="50945" x="5983288" y="2339975"/>
          <p14:tracePt t="51017" x="5957888" y="2339975"/>
          <p14:tracePt t="51057" x="5945188" y="2339975"/>
          <p14:tracePt t="51147" x="5932488" y="2339975"/>
          <p14:tracePt t="51511" x="5945188" y="2339975"/>
          <p14:tracePt t="51521" x="5970588" y="2339975"/>
          <p14:tracePt t="51526" x="6021388" y="2365375"/>
          <p14:tracePt t="51535" x="6108700" y="2365375"/>
          <p14:tracePt t="51547" x="6146800" y="2365375"/>
          <p14:tracePt t="51551" x="6170613" y="2390775"/>
          <p14:tracePt t="51561" x="6183313" y="2390775"/>
          <p14:tracePt t="51581" x="6196013" y="2390775"/>
          <p14:tracePt t="51919" x="6208713" y="2390775"/>
          <p14:tracePt t="52015" x="6221413" y="2390775"/>
          <p14:tracePt t="52025" x="6234113" y="2390775"/>
          <p14:tracePt t="52042" x="6246813" y="2390775"/>
          <p14:tracePt t="52051" x="6246813" y="2378075"/>
          <p14:tracePt t="52055" x="6259513" y="2378075"/>
          <p14:tracePt t="52071" x="6270625" y="2378075"/>
          <p14:tracePt t="52095" x="6283325" y="2378075"/>
          <p14:tracePt t="52101" x="6283325" y="2365375"/>
          <p14:tracePt t="52111" x="6296025" y="2352675"/>
          <p14:tracePt t="52135" x="6308725" y="2352675"/>
          <p14:tracePt t="52201" x="6321425" y="2352675"/>
          <p14:tracePt t="52211" x="6334125" y="2352675"/>
          <p14:tracePt t="52243" x="6359525" y="2352675"/>
          <p14:tracePt t="52247" x="6396038" y="2352675"/>
          <p14:tracePt t="52257" x="6421438" y="2352675"/>
          <p14:tracePt t="52267" x="6483350" y="2352675"/>
          <p14:tracePt t="52273" x="6534150" y="2352675"/>
          <p14:tracePt t="52283" x="6634163" y="2352675"/>
          <p14:tracePt t="52287" x="6759575" y="2352675"/>
          <p14:tracePt t="52297" x="6884988" y="2352675"/>
          <p14:tracePt t="52307" x="7010400" y="2352675"/>
          <p14:tracePt t="52313" x="7134225" y="2352675"/>
          <p14:tracePt t="52324" x="7259638" y="2352675"/>
          <p14:tracePt t="52327" x="7372350" y="2352675"/>
          <p14:tracePt t="52337" x="7435850" y="2352675"/>
          <p14:tracePt t="52347" x="7510463" y="2352675"/>
          <p14:tracePt t="52353" x="7523163" y="2352675"/>
          <p14:tracePt t="53271" x="7510463" y="2352675"/>
          <p14:tracePt t="53281" x="7472363" y="2352675"/>
          <p14:tracePt t="53291" x="7385050" y="2352675"/>
          <p14:tracePt t="53295" x="7285038" y="2365375"/>
          <p14:tracePt t="53308" x="7146925" y="2378075"/>
          <p14:tracePt t="53311" x="6959600" y="2403475"/>
          <p14:tracePt t="53321" x="6696075" y="2403475"/>
          <p14:tracePt t="53331" x="6308725" y="2439988"/>
          <p14:tracePt t="53337" x="5995988" y="2439988"/>
          <p14:tracePt t="53347" x="5757863" y="2439988"/>
          <p14:tracePt t="53351" x="5595938" y="2439988"/>
          <p14:tracePt t="53361" x="5519738" y="2439988"/>
          <p14:tracePt t="53371" x="5495925" y="2452688"/>
          <p14:tracePt t="53619" x="5519738" y="2452688"/>
          <p14:tracePt t="53625" x="5545138" y="2427288"/>
          <p14:tracePt t="53635" x="5557838" y="2427288"/>
          <p14:tracePt t="53645" x="5595938" y="2390775"/>
          <p14:tracePt t="53649" x="5619750" y="2390775"/>
          <p14:tracePt t="53659" x="5632450" y="2365375"/>
          <p14:tracePt t="53665" x="5657850" y="2352675"/>
          <p14:tracePt t="53675" x="5670550" y="2339975"/>
          <p14:tracePt t="53685" x="5708650" y="2314575"/>
          <p14:tracePt t="53689" x="5732463" y="2314575"/>
          <p14:tracePt t="53699" x="5745163" y="2290763"/>
          <p14:tracePt t="53705" x="5757863" y="2290763"/>
          <p14:tracePt t="53725" x="5770563" y="2290763"/>
          <p14:tracePt t="53729" x="5783263" y="2278063"/>
          <p14:tracePt t="53740" x="5795963" y="2278063"/>
          <p14:tracePt t="53749" x="5795963" y="2265363"/>
          <p14:tracePt t="53765" x="5808663" y="2252663"/>
          <p14:tracePt t="53775" x="5821363" y="2252663"/>
          <p14:tracePt t="53791" x="5845175" y="2239963"/>
          <p14:tracePt t="53806" x="5857875" y="2239963"/>
          <p14:tracePt t="53815" x="5870575" y="2227263"/>
          <p14:tracePt t="53831" x="5895975" y="2214563"/>
          <p14:tracePt t="53835" x="5908675" y="2201863"/>
          <p14:tracePt t="53845" x="5945188" y="2201863"/>
          <p14:tracePt t="53858" x="5970588" y="2190750"/>
          <p14:tracePt t="53862" x="6008688" y="2178050"/>
          <p14:tracePt t="53871" x="6045200" y="2178050"/>
          <p14:tracePt t="53875" x="6083300" y="2165350"/>
          <p14:tracePt t="53885" x="6121400" y="2165350"/>
          <p14:tracePt t="53897" x="6170613" y="2165350"/>
          <p14:tracePt t="53901" x="6208713" y="2139950"/>
          <p14:tracePt t="53911" x="6234113" y="2139950"/>
          <p14:tracePt t="53917" x="6246813" y="2139950"/>
          <p14:tracePt t="53927" x="6270625" y="2127250"/>
          <p14:tracePt t="53937" x="6283325" y="2127250"/>
          <p14:tracePt t="53941" x="6296025" y="2114550"/>
          <p14:tracePt t="53957" x="6308725" y="2114550"/>
          <p14:tracePt t="54053" x="6308725" y="2101850"/>
          <p14:tracePt t="54083" x="6308725" y="2089150"/>
          <p14:tracePt t="54119" x="6308725" y="2078038"/>
          <p14:tracePt t="54209" x="6296025" y="2078038"/>
          <p14:tracePt t="54215" x="6270625" y="2078038"/>
          <p14:tracePt t="54225" x="6259513" y="2078038"/>
          <p14:tracePt t="54230" x="6246813" y="2078038"/>
          <p14:tracePt t="54326" x="6234113" y="2078038"/>
          <p14:tracePt t="54340" x="6234113" y="2089150"/>
          <p14:tracePt t="54351" x="6208713" y="2114550"/>
          <p14:tracePt t="54361" x="6196013" y="2127250"/>
          <p14:tracePt t="54365" x="6183313" y="2139950"/>
          <p14:tracePt t="54375" x="6170613" y="2165350"/>
          <p14:tracePt t="54381" x="6170613" y="2178050"/>
          <p14:tracePt t="54392" x="6157913" y="2201863"/>
          <p14:tracePt t="54402" x="6146800" y="2214563"/>
          <p14:tracePt t="54407" x="6146800" y="2227263"/>
          <p14:tracePt t="54423" x="6146800" y="2239963"/>
          <p14:tracePt t="54451" x="6146800" y="2252663"/>
          <p14:tracePt t="54467" x="6146800" y="2265363"/>
          <p14:tracePt t="54522" x="6146800" y="2278063"/>
          <p14:tracePt t="54548" x="6157913" y="2278063"/>
          <p14:tracePt t="56105" x="6170613" y="2303463"/>
          <p14:tracePt t="56115" x="6170613" y="2327275"/>
          <p14:tracePt t="56121" x="6246813" y="2339975"/>
          <p14:tracePt t="56131" x="6321425" y="2378075"/>
          <p14:tracePt t="56135" x="6370638" y="2390775"/>
          <p14:tracePt t="56145" x="6421438" y="2390775"/>
          <p14:tracePt t="56155" x="6446838" y="2403475"/>
          <p14:tracePt t="56221" x="6459538" y="2414588"/>
          <p14:tracePt t="56257" x="6472238" y="2427288"/>
          <p14:tracePt t="64665" x="6483350" y="2427288"/>
          <p14:tracePt t="64775" x="6496050" y="2427288"/>
          <p14:tracePt t="64791" x="6496050" y="2403475"/>
          <p14:tracePt t="64801" x="6472238" y="2378075"/>
          <p14:tracePt t="64805" x="6434138" y="2314575"/>
          <p14:tracePt t="64815" x="6396038" y="2239963"/>
          <p14:tracePt t="64821" x="6370638" y="2152650"/>
          <p14:tracePt t="64831" x="6334125" y="2014538"/>
          <p14:tracePt t="64841" x="6270625" y="1789113"/>
          <p14:tracePt t="64847" x="6170613" y="1489075"/>
          <p14:tracePt t="64857" x="6083300" y="1114425"/>
          <p14:tracePt t="64861" x="5957888" y="700088"/>
          <p14:tracePt t="64871" x="5808663" y="287338"/>
          <p14:tracePt t="65099" x="5332413" y="512763"/>
          <p14:tracePt t="65109" x="5857875" y="1014413"/>
          <p14:tracePt t="65119" x="6534150" y="1514475"/>
          <p14:tracePt t="65123" x="7123113" y="1978025"/>
          <p14:tracePt t="65133" x="7761288" y="2352675"/>
          <p14:tracePt t="65139" x="8361363" y="2790825"/>
          <p14:tracePt t="65149" x="9037638" y="3178175"/>
          <p14:tracePt t="65159" x="9537700" y="3454400"/>
          <p14:tracePt t="65165" x="9913938" y="3729038"/>
          <p14:tracePt t="65175" x="10213975" y="3929063"/>
          <p14:tracePt t="65180" x="10313988" y="3992563"/>
          <p14:tracePt t="65189" x="10326688" y="4005263"/>
          <p14:tracePt t="65315" x="10288588" y="4005263"/>
          <p14:tracePt t="65325" x="10213975" y="3967163"/>
          <p14:tracePt t="65331" x="10075863" y="3929063"/>
          <p14:tracePt t="65341" x="9952038" y="3879850"/>
          <p14:tracePt t="65346" x="9801225" y="3803650"/>
          <p14:tracePt t="65355" x="9626600" y="3741738"/>
          <p14:tracePt t="65365" x="9388475" y="3679825"/>
          <p14:tracePt t="65371" x="9112250" y="3603625"/>
          <p14:tracePt t="65381" x="8750300" y="3529013"/>
          <p14:tracePt t="65385" x="8361363" y="3479800"/>
          <p14:tracePt t="65396" x="7861300" y="3390900"/>
          <p14:tracePt t="65405" x="7172325" y="3316288"/>
          <p14:tracePt t="65409" x="6708775" y="3254375"/>
          <p14:tracePt t="65421" x="6383338" y="3190875"/>
          <p14:tracePt t="65431" x="6157913" y="3165475"/>
          <p14:tracePt t="65435" x="6008688" y="3154363"/>
          <p14:tracePt t="65445" x="5895975" y="3154363"/>
          <p14:tracePt t="65451" x="5770563" y="3103563"/>
          <p14:tracePt t="65462" x="5670550" y="3103563"/>
          <p14:tracePt t="65471" x="5545138" y="3078163"/>
          <p14:tracePt t="65475" x="5445125" y="3065463"/>
          <p14:tracePt t="65485" x="5332413" y="3041650"/>
          <p14:tracePt t="65491" x="5232400" y="3028950"/>
          <p14:tracePt t="65501" x="5106988" y="3003550"/>
          <p14:tracePt t="65512" x="5006975" y="3003550"/>
          <p14:tracePt t="65515" x="4856163" y="2990850"/>
          <p14:tracePt t="65525" x="4768850" y="2952750"/>
          <p14:tracePt t="65531" x="4694238" y="2928938"/>
          <p14:tracePt t="65541" x="4619625" y="2916238"/>
          <p14:tracePt t="65551" x="4594225" y="2903538"/>
          <p14:tracePt t="65684" x="4606925" y="2890838"/>
          <p14:tracePt t="65693" x="4668838" y="2890838"/>
          <p14:tracePt t="65703" x="4743450" y="2890838"/>
          <p14:tracePt t="65707" x="4794250" y="2890838"/>
          <p14:tracePt t="65717" x="4856163" y="2890838"/>
          <p14:tracePt t="65723" x="4868863" y="2890838"/>
          <p14:tracePt t="65733" x="4881563" y="2890838"/>
          <p14:tracePt t="65769" x="4894263" y="2890838"/>
          <p14:tracePt t="65925" x="4906963" y="2890838"/>
          <p14:tracePt t="65935" x="4956175" y="2890838"/>
          <p14:tracePt t="65946" x="5032375" y="2890838"/>
          <p14:tracePt t="65949" x="5094288" y="2890838"/>
          <p14:tracePt t="65963" x="5219700" y="2890838"/>
          <p14:tracePt t="65969" x="5345113" y="2890838"/>
          <p14:tracePt t="65975" x="5507038" y="2890838"/>
          <p14:tracePt t="65985" x="5695950" y="2890838"/>
          <p14:tracePt t="65991" x="5921375" y="2890838"/>
          <p14:tracePt t="66001" x="6196013" y="2890838"/>
          <p14:tracePt t="66011" x="6359525" y="2890838"/>
          <p14:tracePt t="66015" x="6508750" y="2852738"/>
          <p14:tracePt t="66025" x="6646863" y="2852738"/>
          <p14:tracePt t="66031" x="6734175" y="2828925"/>
          <p14:tracePt t="66041" x="6784975" y="2816225"/>
          <p14:tracePt t="66051" x="6797675" y="2816225"/>
          <p14:tracePt t="66055" x="6808788" y="2816225"/>
          <p14:tracePt t="68507" x="6821488" y="2803525"/>
          <p14:tracePt t="75831" x="6821488" y="2790825"/>
          <p14:tracePt t="75845" x="6808788" y="2790825"/>
          <p14:tracePt t="75855" x="6797675" y="2765425"/>
          <p14:tracePt t="75861" x="6734175" y="2752725"/>
          <p14:tracePt t="75871" x="6608763" y="2703513"/>
          <p14:tracePt t="75875" x="6459538" y="2652713"/>
          <p14:tracePt t="75885" x="6270625" y="2578100"/>
          <p14:tracePt t="75895" x="6146800" y="2565400"/>
          <p14:tracePt t="75902" x="6021388" y="2565400"/>
          <p14:tracePt t="75911" x="5945188" y="2565400"/>
          <p14:tracePt t="75917" x="5821363" y="2565400"/>
          <p14:tracePt t="75927" x="5719763" y="2565400"/>
          <p14:tracePt t="75933" x="5595938" y="2603500"/>
          <p14:tracePt t="75943" x="5457825" y="2665413"/>
          <p14:tracePt t="75953" x="5281613" y="2752725"/>
          <p14:tracePt t="75957" x="5119688" y="2840038"/>
          <p14:tracePt t="75970" x="4945063" y="2965450"/>
          <p14:tracePt t="75973" x="4881563" y="3054350"/>
          <p14:tracePt t="75983" x="4794250" y="3154363"/>
          <p14:tracePt t="75993" x="4794250" y="3190875"/>
          <p14:tracePt t="75999" x="4794250" y="3216275"/>
          <p14:tracePt t="76009" x="4794250" y="3241675"/>
          <p14:tracePt t="76013" x="4794250" y="3254375"/>
          <p14:tracePt t="76023" x="4919663" y="3254375"/>
          <p14:tracePt t="76033" x="5094288" y="3254375"/>
          <p14:tracePt t="76039" x="5357813" y="3090863"/>
          <p14:tracePt t="76049" x="5432425" y="3016250"/>
          <p14:tracePt t="76242" x="5507038" y="3541713"/>
          <p14:tracePt t="76246" x="5507038" y="4479925"/>
          <p14:tracePt t="76256" x="5457825" y="4605338"/>
          <p14:tracePt t="76261" x="5445125" y="4605338"/>
          <p14:tracePt t="76302" x="5445125" y="4592638"/>
          <p14:tracePt t="76306" x="5383213" y="4543425"/>
          <p14:tracePt t="76315" x="5170488" y="4467225"/>
          <p14:tracePt t="76325" x="4856163" y="4379913"/>
          <p14:tracePt t="76331" x="4732338" y="4341813"/>
          <p14:tracePt t="76371" x="4719638" y="4341813"/>
          <p14:tracePt t="76381" x="4656138" y="4341813"/>
          <p14:tracePt t="76391" x="4456113" y="4341813"/>
          <p14:tracePt t="76397" x="4156075" y="4279900"/>
          <p14:tracePt t="76408" x="3917950" y="4230688"/>
          <p14:tracePt t="76411" x="3767138" y="4205288"/>
          <p14:tracePt t="76422" x="3705225" y="4192588"/>
          <p14:tracePt t="76431" x="3679825" y="4179888"/>
          <p14:tracePt t="76524" x="3654425" y="4179888"/>
          <p14:tracePt t="76528" x="3630613" y="4179888"/>
          <p14:tracePt t="76539" x="3554413" y="4141788"/>
          <p14:tracePt t="76544" x="3505200" y="4105275"/>
          <p14:tracePt t="76554" x="3479800" y="4054475"/>
          <p14:tracePt t="76563" x="3417888" y="3992563"/>
          <p14:tracePt t="76568" x="3379788" y="3929063"/>
          <p14:tracePt t="76577" x="3328988" y="3879850"/>
          <p14:tracePt t="76583" x="3267075" y="3816350"/>
          <p14:tracePt t="76593" x="3216275" y="3754438"/>
          <p14:tracePt t="76606" x="3154363" y="3667125"/>
          <p14:tracePt t="76610" x="3103563" y="3590925"/>
          <p14:tracePt t="76620" x="3003550" y="3490913"/>
          <p14:tracePt t="76623" x="2916238" y="3403600"/>
          <p14:tracePt t="76634" x="2816225" y="3303588"/>
          <p14:tracePt t="76643" x="2690813" y="3178175"/>
          <p14:tracePt t="76649" x="2590800" y="3041650"/>
          <p14:tracePt t="76659" x="2516188" y="2952750"/>
          <p14:tracePt t="76663" x="2428875" y="2852738"/>
          <p14:tracePt t="76674" x="2378075" y="2803525"/>
          <p14:tracePt t="76684" x="2316163" y="2716213"/>
          <p14:tracePt t="76689" x="2278063" y="2690813"/>
          <p14:tracePt t="76699" x="2252663" y="2652713"/>
          <p14:tracePt t="76703" x="2239963" y="2640013"/>
          <p14:tracePt t="76713" x="2228850" y="2627313"/>
          <p14:tracePt t="76729" x="2216150" y="2627313"/>
          <p14:tracePt t="76746" x="2203450" y="2627313"/>
          <p14:tracePt t="76766" x="2203450" y="2616200"/>
          <p14:tracePt t="76771" x="2190750" y="2616200"/>
          <p14:tracePt t="76780" x="2165350" y="2590800"/>
          <p14:tracePt t="76787" x="2139950" y="2590800"/>
          <p14:tracePt t="76795" x="2127250" y="2578100"/>
          <p14:tracePt t="76805" x="2116138" y="2565400"/>
          <p14:tracePt t="76809" x="2103438" y="2565400"/>
          <p14:tracePt t="76961" x="2103438" y="2552700"/>
          <p14:tracePt t="76965" x="2078038" y="2540000"/>
          <p14:tracePt t="76981" x="2039938" y="2516188"/>
          <p14:tracePt t="76991" x="2003425" y="2490788"/>
          <p14:tracePt t="76993" x="1978025" y="2478088"/>
          <p14:tracePt t="77017" x="1952625" y="2439988"/>
          <p14:tracePt t="77021" x="1939925" y="2439988"/>
          <p14:tracePt t="77041" x="1927225" y="2439988"/>
          <p14:tracePt t="77051" x="1903413" y="2414588"/>
          <p14:tracePt t="77057" x="1865313" y="2390775"/>
          <p14:tracePt t="77068" x="1852613" y="2378075"/>
          <p14:tracePt t="77102" x="1839913" y="2378075"/>
          <p14:tracePt t="77117" x="1827213" y="2365375"/>
          <p14:tracePt t="77121" x="1801813" y="2339975"/>
          <p14:tracePt t="77131" x="1727200" y="2290763"/>
          <p14:tracePt t="77141" x="1639888" y="2227263"/>
          <p14:tracePt t="77147" x="1565275" y="2178050"/>
          <p14:tracePt t="77157" x="1539875" y="2152650"/>
          <p14:tracePt t="77637" x="1552575" y="2152650"/>
          <p14:tracePt t="77667" x="1565275" y="2152650"/>
          <p14:tracePt t="77687" x="1577975" y="2152650"/>
          <p14:tracePt t="77783" x="1589088" y="2152650"/>
          <p14:tracePt t="77969" x="1589088" y="2139950"/>
          <p14:tracePt t="78323" x="1552575" y="2265363"/>
          <p14:tracePt t="78325" x="1465263" y="2390775"/>
          <p14:tracePt t="78333" x="1427163" y="2478088"/>
          <p14:tracePt t="78337" x="1376363" y="2616200"/>
          <p14:tracePt t="78350" x="1327150" y="2703513"/>
          <p14:tracePt t="78359" x="1289050" y="2790825"/>
          <p14:tracePt t="78363" x="1252538" y="2890838"/>
          <p14:tracePt t="78373" x="1201738" y="3003550"/>
          <p14:tracePt t="78379" x="1150938" y="3116263"/>
          <p14:tracePt t="78389" x="1127125" y="3154363"/>
          <p14:tracePt t="78399" x="1101725" y="3178175"/>
          <p14:tracePt t="78403" x="1089025" y="3203575"/>
          <p14:tracePt t="78459" x="1089025" y="3216275"/>
          <p14:tracePt t="78469" x="1089025" y="3278188"/>
          <p14:tracePt t="78475" x="1076325" y="3328988"/>
          <p14:tracePt t="78485" x="1063625" y="3429000"/>
          <p14:tracePt t="78489" x="1063625" y="3467100"/>
          <p14:tracePt t="78500" x="1038225" y="3516313"/>
          <p14:tracePt t="78509" x="1038225" y="3541713"/>
          <p14:tracePt t="78515" x="1038225" y="3554413"/>
          <p14:tracePt t="78525" x="1038225" y="3579813"/>
          <p14:tracePt t="78529" x="1038225" y="3590925"/>
          <p14:tracePt t="78539" x="1027113" y="3603625"/>
          <p14:tracePt t="78555" x="1027113" y="3616325"/>
          <p14:tracePt t="78635" x="1027113" y="3629025"/>
          <p14:tracePt t="78641" x="1027113" y="3679825"/>
          <p14:tracePt t="78651" x="1027113" y="3741738"/>
          <p14:tracePt t="78661" x="1050925" y="3779838"/>
          <p14:tracePt t="78666" x="1101725" y="3841750"/>
          <p14:tracePt t="78707" x="1101725" y="3854450"/>
          <p14:tracePt t="78711" x="1114425" y="3867150"/>
          <p14:tracePt t="78731" x="1127125" y="3867150"/>
          <p14:tracePt t="78803" x="1150938" y="3879850"/>
          <p14:tracePt t="78817" x="1163638" y="3892550"/>
          <p14:tracePt t="78863" x="1176338" y="3892550"/>
          <p14:tracePt t="78877" x="1189038" y="3892550"/>
          <p14:tracePt t="78887" x="1201738" y="3916363"/>
          <p14:tracePt t="78897" x="1214438" y="3916363"/>
          <p14:tracePt t="78913" x="1227138" y="3916363"/>
          <p14:tracePt t="78953" x="1239838" y="3916363"/>
          <p14:tracePt t="78969" x="1252538" y="3916363"/>
          <p14:tracePt t="79003" x="1276350" y="3916363"/>
          <p14:tracePt t="79019" x="1289050" y="3916363"/>
          <p14:tracePt t="79029" x="1327150" y="3916363"/>
          <p14:tracePt t="79035" x="1352550" y="3916363"/>
          <p14:tracePt t="79049" x="1363663" y="3916363"/>
          <p14:tracePt t="79059" x="1401763" y="3916363"/>
          <p14:tracePt t="79075" x="1427163" y="3916363"/>
          <p14:tracePt t="79085" x="1452563" y="3916363"/>
          <p14:tracePt t="79089" x="1501775" y="3916363"/>
          <p14:tracePt t="79099" x="1577975" y="3916363"/>
          <p14:tracePt t="79109" x="1652588" y="3916363"/>
          <p14:tracePt t="79116" x="1752600" y="3916363"/>
          <p14:tracePt t="79125" x="1890713" y="3916363"/>
          <p14:tracePt t="79129" x="2039938" y="3916363"/>
          <p14:tracePt t="79139" x="2152650" y="3916363"/>
          <p14:tracePt t="79151" x="2239963" y="3916363"/>
          <p14:tracePt t="79155" x="2328863" y="3916363"/>
          <p14:tracePt t="79166" x="2403475" y="3916363"/>
          <p14:tracePt t="79171" x="2465388" y="3916363"/>
          <p14:tracePt t="79181" x="2503488" y="3916363"/>
          <p14:tracePt t="79191" x="2528888" y="3916363"/>
          <p14:tracePt t="79599" x="2528888" y="3905250"/>
          <p14:tracePt t="79609" x="2528888" y="3892550"/>
          <p14:tracePt t="79689" x="2528888" y="3879850"/>
          <p14:tracePt t="79705" x="2528888" y="3854450"/>
          <p14:tracePt t="79709" x="2528888" y="3841750"/>
          <p14:tracePt t="79721" x="2528888" y="3816350"/>
          <p14:tracePt t="79731" x="2528888" y="3803650"/>
          <p14:tracePt t="79891" x="2528888" y="3792538"/>
          <p14:tracePt t="79907" x="2528888" y="3741738"/>
          <p14:tracePt t="79917" x="2528888" y="3716338"/>
          <p14:tracePt t="79921" x="2528888" y="3679825"/>
          <p14:tracePt t="79931" x="2528888" y="3654425"/>
          <p14:tracePt t="79937" x="2528888" y="3629025"/>
          <p14:tracePt t="79947" x="2528888" y="3579813"/>
          <p14:tracePt t="79957" x="2528888" y="3503613"/>
          <p14:tracePt t="79968" x="2528888" y="3441700"/>
          <p14:tracePt t="79973" x="2528888" y="3354388"/>
          <p14:tracePt t="79977" x="2528888" y="3254375"/>
          <p14:tracePt t="79987" x="2528888" y="3190875"/>
          <p14:tracePt t="79998" x="2528888" y="3116263"/>
          <p14:tracePt t="80003" x="2528888" y="3054350"/>
          <p14:tracePt t="80013" x="2528888" y="2965450"/>
          <p14:tracePt t="80017" x="2528888" y="2852738"/>
          <p14:tracePt t="80029" x="2503488" y="2765425"/>
          <p14:tracePt t="80039" x="2478088" y="2640013"/>
          <p14:tracePt t="80043" x="2441575" y="2540000"/>
          <p14:tracePt t="80053" x="2416175" y="2452688"/>
          <p14:tracePt t="80059" x="2390775" y="2339975"/>
          <p14:tracePt t="80069" x="2352675" y="2265363"/>
          <p14:tracePt t="80079" x="2328863" y="2201863"/>
          <p14:tracePt t="80083" x="2303463" y="2139950"/>
          <p14:tracePt t="80093" x="2265363" y="2078038"/>
          <p14:tracePt t="80099" x="2252663" y="2039938"/>
          <p14:tracePt t="80109" x="2216150" y="2014538"/>
          <p14:tracePt t="80119" x="2165350" y="1939925"/>
          <p14:tracePt t="80123" x="2116138" y="1876425"/>
          <p14:tracePt t="80133" x="2065338" y="1801813"/>
          <p14:tracePt t="80139" x="2039938" y="1776413"/>
          <p14:tracePt t="80150" x="2027238" y="1752600"/>
          <p14:tracePt t="80159" x="2014538" y="1739900"/>
          <p14:tracePt t="80199" x="2003425" y="1727200"/>
          <p14:tracePt t="81471" x="2003425" y="1739900"/>
          <p14:tracePt t="81481" x="2003425" y="1765300"/>
          <p14:tracePt t="81485" x="2003425" y="1801813"/>
          <p14:tracePt t="81495" x="1990725" y="1865313"/>
          <p14:tracePt t="81505" x="1990725" y="1876425"/>
          <p14:tracePt t="81511" x="1990725" y="1914525"/>
          <p14:tracePt t="81521" x="1990725" y="1965325"/>
          <p14:tracePt t="81525" x="1978025" y="2001838"/>
          <p14:tracePt t="81535" x="1952625" y="2065338"/>
          <p14:tracePt t="81545" x="1939925" y="2127250"/>
          <p14:tracePt t="81551" x="1927225" y="2178050"/>
          <p14:tracePt t="81561" x="1914525" y="2227263"/>
          <p14:tracePt t="81565" x="1890713" y="2265363"/>
          <p14:tracePt t="81577" x="1878013" y="2327275"/>
          <p14:tracePt t="81587" x="1865313" y="2378075"/>
          <p14:tracePt t="81591" x="1852613" y="2439988"/>
          <p14:tracePt t="81601" x="1852613" y="2527300"/>
          <p14:tracePt t="81607" x="1839913" y="2603500"/>
          <p14:tracePt t="81617" x="1839913" y="2665413"/>
          <p14:tracePt t="81627" x="1839913" y="2752725"/>
          <p14:tracePt t="81632" x="1839913" y="2816225"/>
          <p14:tracePt t="81641" x="1839913" y="2890838"/>
          <p14:tracePt t="81648" x="1839913" y="2941638"/>
          <p14:tracePt t="81657" x="1839913" y="3016250"/>
          <p14:tracePt t="81667" x="1839913" y="3054350"/>
          <p14:tracePt t="81673" x="1852613" y="3065463"/>
          <p14:tracePt t="82711" x="1865313" y="3065463"/>
          <p14:tracePt t="82727" x="1878013" y="3065463"/>
          <p14:tracePt t="82737" x="1965325" y="3128963"/>
          <p14:tracePt t="82741" x="2014538" y="3190875"/>
          <p14:tracePt t="82751" x="2103438" y="3267075"/>
          <p14:tracePt t="82762" x="2165350" y="3328988"/>
          <p14:tracePt t="82767" x="2190750" y="3390900"/>
          <p14:tracePt t="82827" x="2203450" y="3416300"/>
          <p14:tracePt t="82843" x="2203450" y="3467100"/>
          <p14:tracePt t="82853" x="2216150" y="3490913"/>
          <p14:tracePt t="82857" x="2216150" y="3529013"/>
          <p14:tracePt t="82867" x="2216150" y="3567113"/>
          <p14:tracePt t="82873" x="2216150" y="3616325"/>
          <p14:tracePt t="82883" x="2216150" y="3679825"/>
          <p14:tracePt t="82893" x="2216150" y="3741738"/>
          <p14:tracePt t="82897" x="2216150" y="3829050"/>
          <p14:tracePt t="82907" x="2216150" y="3941763"/>
          <p14:tracePt t="82913" x="2216150" y="4054475"/>
          <p14:tracePt t="82923" x="2216150" y="4129088"/>
          <p14:tracePt t="82933" x="2216150" y="4230688"/>
          <p14:tracePt t="82937" x="2178050" y="4305300"/>
          <p14:tracePt t="82947" x="2152650" y="4367213"/>
          <p14:tracePt t="82964" x="2152650" y="4392613"/>
          <p14:tracePt t="82980" x="2127250" y="4454525"/>
          <p14:tracePt t="82989" x="2116138" y="4505325"/>
          <p14:tracePt t="82993" x="2090738" y="4554538"/>
          <p14:tracePt t="83003" x="2090738" y="4630738"/>
          <p14:tracePt t="83013" x="2090738" y="4656138"/>
          <p14:tracePt t="83019" x="2065338" y="4679950"/>
          <p14:tracePt t="83135" x="2039938" y="4692650"/>
          <p14:tracePt t="83179" x="2039938" y="4705350"/>
          <p14:tracePt t="83189" x="2014538" y="4730750"/>
          <p14:tracePt t="83201" x="1978025" y="4756150"/>
          <p14:tracePt t="83205" x="1903413" y="4818063"/>
          <p14:tracePt t="83215" x="1852613" y="4868863"/>
          <p14:tracePt t="83221" x="1790700" y="4918075"/>
          <p14:tracePt t="83231" x="1739900" y="4981575"/>
          <p14:tracePt t="83241" x="1639888" y="5056188"/>
          <p14:tracePt t="83246" x="1577975" y="5092700"/>
          <p14:tracePt t="83262" x="1565275" y="5118100"/>
          <p14:tracePt t="83291" x="1552575" y="5118100"/>
          <p14:tracePt t="83301" x="1539875" y="5130800"/>
          <p14:tracePt t="83517" x="1539875" y="5143500"/>
          <p14:tracePt t="83523" x="1552575" y="5156200"/>
          <p14:tracePt t="83533" x="1552575" y="5168900"/>
          <p14:tracePt t="83543" x="1601788" y="5181600"/>
          <p14:tracePt t="83547" x="1639888" y="5194300"/>
          <p14:tracePt t="83559" x="1677988" y="5218113"/>
          <p14:tracePt t="83563" x="1701800" y="5218113"/>
          <p14:tracePt t="84487" x="1714500" y="5218113"/>
          <p14:tracePt t="84491" x="1752600" y="5230813"/>
          <p14:tracePt t="84501" x="1827213" y="5256213"/>
          <p14:tracePt t="84512" x="1927225" y="5281613"/>
          <p14:tracePt t="84517" x="2065338" y="5281613"/>
          <p14:tracePt t="84527" x="2165350" y="5281613"/>
          <p14:tracePt t="84533" x="2239963" y="5281613"/>
          <p14:tracePt t="84544" x="2316163" y="5281613"/>
          <p14:tracePt t="84553" x="2339975" y="5281613"/>
          <p14:tracePt t="84557" x="2403475" y="5281613"/>
          <p14:tracePt t="84567" x="2478088" y="5281613"/>
          <p14:tracePt t="84573" x="2541588" y="5256213"/>
          <p14:tracePt t="84583" x="2603500" y="5256213"/>
          <p14:tracePt t="84594" x="2667000" y="5230813"/>
          <p14:tracePt t="84597" x="2716213" y="5218113"/>
          <p14:tracePt t="84607" x="2778125" y="5218113"/>
          <p14:tracePt t="84613" x="2816225" y="5194300"/>
          <p14:tracePt t="84623" x="2854325" y="5181600"/>
          <p14:tracePt t="84633" x="2890838" y="5181600"/>
          <p14:tracePt t="84637" x="2928938" y="5181600"/>
          <p14:tracePt t="84647" x="2954338" y="5181600"/>
          <p14:tracePt t="84653" x="3003550" y="5168900"/>
          <p14:tracePt t="84663" x="3041650" y="5168900"/>
          <p14:tracePt t="84673" x="3092450" y="5156200"/>
          <p14:tracePt t="84678" x="3128963" y="5156200"/>
          <p14:tracePt t="84687" x="3179763" y="5130800"/>
          <p14:tracePt t="84694" x="3216275" y="5118100"/>
          <p14:tracePt t="84703" x="3279775" y="5105400"/>
          <p14:tracePt t="84713" x="3305175" y="5092700"/>
          <p14:tracePt t="84719" x="3317875" y="5068888"/>
          <p14:tracePt t="84729" x="3341688" y="5068888"/>
          <p14:tracePt t="84773" x="3341688" y="5056188"/>
          <p14:tracePt t="84865" x="3354388" y="5056188"/>
          <p14:tracePt t="84885" x="3367088" y="5056188"/>
          <p14:tracePt t="84895" x="3379788" y="5056188"/>
          <p14:tracePt t="84901" x="3441700" y="5056188"/>
          <p14:tracePt t="84911" x="3517900" y="5056188"/>
          <p14:tracePt t="84915" x="3630613" y="5056188"/>
          <p14:tracePt t="84925" x="3756025" y="5056188"/>
          <p14:tracePt t="84936" x="3817938" y="5056188"/>
          <p14:tracePt t="84941" x="3879850" y="5056188"/>
          <p14:tracePt t="84951" x="3943350" y="5056188"/>
          <p14:tracePt t="84955" x="3979863" y="5056188"/>
          <p14:tracePt t="84965" x="4030663" y="5043488"/>
          <p14:tracePt t="84975" x="4056063" y="5043488"/>
          <p14:tracePt t="84995" x="4081463" y="5043488"/>
          <p14:tracePt t="85107" x="4130675" y="5043488"/>
          <p14:tracePt t="85117" x="4192588" y="5043488"/>
          <p14:tracePt t="85127" x="4305300" y="5043488"/>
          <p14:tracePt t="85131" x="4468813" y="5056188"/>
          <p14:tracePt t="85141" x="4619625" y="5081588"/>
          <p14:tracePt t="85147" x="4719638" y="5081588"/>
          <p14:tracePt t="85157" x="4806950" y="5092700"/>
          <p14:tracePt t="85313" x="4819650" y="5092700"/>
          <p14:tracePt t="85363" x="4832350" y="5092700"/>
          <p14:tracePt t="85373" x="4919663" y="5092700"/>
          <p14:tracePt t="85379" x="5057775" y="5118100"/>
          <p14:tracePt t="85389" x="5270500" y="5168900"/>
          <p14:tracePt t="85395" x="5657850" y="5205413"/>
          <p14:tracePt t="85405" x="6021388" y="5243513"/>
          <p14:tracePt t="85415" x="6246813" y="5281613"/>
          <p14:tracePt t="85419" x="6396038" y="5294313"/>
          <p14:tracePt t="85429" x="6496050" y="5294313"/>
          <p14:tracePt t="85435" x="6546850" y="5294313"/>
          <p14:tracePt t="85445" x="6608763" y="5294313"/>
          <p14:tracePt t="85455" x="6646863" y="5318125"/>
          <p14:tracePt t="85460" x="6672263" y="5318125"/>
          <p14:tracePt t="85469" x="6684963" y="5318125"/>
          <p14:tracePt t="85667" x="6696075" y="5318125"/>
          <p14:tracePt t="85767" x="6684963" y="5318125"/>
          <p14:tracePt t="85797" x="6672263" y="5305425"/>
          <p14:tracePt t="85813" x="6659563" y="5305425"/>
          <p14:tracePt t="85823" x="6646863" y="5305425"/>
          <p14:tracePt t="85829" x="6621463" y="5305425"/>
          <p14:tracePt t="85849" x="6608763" y="5305425"/>
          <p14:tracePt t="85879" x="6596063" y="5305425"/>
          <p14:tracePt t="85883" x="6584950" y="5305425"/>
          <p14:tracePt t="85899" x="6572250" y="5318125"/>
          <p14:tracePt t="85919" x="6546850" y="5318125"/>
          <p14:tracePt t="85935" x="6521450" y="5318125"/>
          <p14:tracePt t="85939" x="6496050" y="5343525"/>
          <p14:tracePt t="85949" x="6459538" y="5343525"/>
          <p14:tracePt t="85960" x="6434138" y="5356225"/>
          <p14:tracePt t="85978" x="6308725" y="5368925"/>
          <p14:tracePt t="85979" x="6208713" y="5368925"/>
          <p14:tracePt t="85989" x="6070600" y="5368925"/>
          <p14:tracePt t="85999" x="5921375" y="5368925"/>
          <p14:tracePt t="86005" x="5719763" y="5368925"/>
          <p14:tracePt t="86015" x="5545138" y="5368925"/>
          <p14:tracePt t="86019" x="5307013" y="5368925"/>
          <p14:tracePt t="86029" x="5045075" y="5368925"/>
          <p14:tracePt t="86039" x="4719638" y="5368925"/>
          <p14:tracePt t="86045" x="4356100" y="5305425"/>
          <p14:tracePt t="86055" x="3930650" y="5243513"/>
          <p14:tracePt t="86060" x="3441700" y="5181600"/>
          <p14:tracePt t="86071" x="2967038" y="5068888"/>
          <p14:tracePt t="86081" x="2628900" y="5043488"/>
          <p14:tracePt t="86085" x="2328863" y="4992688"/>
          <p14:tracePt t="86095" x="2116138" y="4992688"/>
          <p14:tracePt t="86101" x="1952625" y="4992688"/>
          <p14:tracePt t="86111" x="1839913" y="4992688"/>
          <p14:tracePt t="86121" x="1752600" y="4992688"/>
          <p14:tracePt t="86127" x="1739900" y="4992688"/>
          <p14:tracePt t="86135" x="1727200" y="4992688"/>
          <p14:tracePt t="86201" x="1701800" y="4992688"/>
          <p14:tracePt t="86207" x="1689100" y="4992688"/>
          <p14:tracePt t="86217" x="1627188" y="4992688"/>
          <p14:tracePt t="86221" x="1589088" y="4992688"/>
          <p14:tracePt t="86231" x="1527175" y="4992688"/>
          <p14:tracePt t="86242" x="1476375" y="4992688"/>
          <p14:tracePt t="86247" x="1452563" y="4992688"/>
          <p14:tracePt t="86489" x="1452563" y="5005388"/>
          <p14:tracePt t="89349" x="1465263" y="4981575"/>
          <p14:tracePt t="89359" x="1501775" y="4930775"/>
          <p14:tracePt t="89363" x="1527175" y="4879975"/>
          <p14:tracePt t="89375" x="1527175" y="4856163"/>
          <p14:tracePt t="89379" x="1565275" y="4792663"/>
          <p14:tracePt t="89390" x="1589088" y="4743450"/>
          <p14:tracePt t="89399" x="1601788" y="4679950"/>
          <p14:tracePt t="89407" x="1601788" y="4643438"/>
          <p14:tracePt t="89415" x="1614488" y="4592638"/>
          <p14:tracePt t="89429" x="1614488" y="4567238"/>
          <p14:tracePt t="89440" x="1614488" y="4543425"/>
          <p14:tracePt t="89456" x="1614488" y="4530725"/>
          <p14:tracePt t="89459" x="1614488" y="4518025"/>
          <p14:tracePt t="89531" x="1614488" y="4505325"/>
          <p14:tracePt t="89605" x="1614488" y="4492625"/>
          <p14:tracePt t="89625" x="1565275" y="4454525"/>
          <p14:tracePt t="89631" x="1439863" y="4392613"/>
          <p14:tracePt t="89641" x="1252538" y="4330700"/>
          <p14:tracePt t="89647" x="963613" y="4241800"/>
          <p14:tracePt t="89657" x="676275" y="4179888"/>
          <p14:tracePt t="89667" x="376238" y="4129088"/>
          <p14:tracePt t="89671" x="50800" y="4067175"/>
          <p14:tracePt t="89990" x="676275" y="5694363"/>
          <p14:tracePt t="89995" x="1038225" y="5856288"/>
          <p14:tracePt t="90005" x="1214438" y="5919788"/>
          <p14:tracePt t="90009" x="1363663" y="5994400"/>
          <p14:tracePt t="90019" x="1489075" y="6045200"/>
          <p14:tracePt t="90029" x="1589088" y="6069013"/>
          <p14:tracePt t="90035" x="1677988" y="6081713"/>
          <p14:tracePt t="90045" x="1765300" y="6107113"/>
          <p14:tracePt t="90049" x="1814513" y="6107113"/>
          <p14:tracePt t="90059" x="1827213" y="6107113"/>
          <p14:tracePt t="90165" x="1839913" y="6107113"/>
          <p14:tracePt t="90181" x="1890713" y="6094413"/>
          <p14:tracePt t="90191" x="1965325" y="6081713"/>
          <p14:tracePt t="90195" x="2078038" y="6032500"/>
          <p14:tracePt t="90205" x="2216150" y="5994400"/>
          <p14:tracePt t="90215" x="2378075" y="5969000"/>
          <p14:tracePt t="90222" x="2603500" y="5956300"/>
          <p14:tracePt t="90231" x="2979738" y="5956300"/>
          <p14:tracePt t="90237" x="3354388" y="5956300"/>
          <p14:tracePt t="90247" x="3792538" y="5956300"/>
          <p14:tracePt t="90257" x="4406900" y="5956300"/>
          <p14:tracePt t="90261" x="4881563" y="5969000"/>
          <p14:tracePt t="90273" x="5345113" y="6032500"/>
          <p14:tracePt t="90277" x="5670550" y="6081713"/>
          <p14:tracePt t="90287" x="6008688" y="6145213"/>
          <p14:tracePt t="90297" x="6134100" y="6157913"/>
          <p14:tracePt t="90303" x="6208713" y="6157913"/>
          <p14:tracePt t="90615" x="6196013" y="6157913"/>
          <p14:tracePt t="90625" x="6121400" y="6132513"/>
          <p14:tracePt t="90635" x="6045200" y="6069013"/>
          <p14:tracePt t="90639" x="6021388" y="6045200"/>
          <p14:tracePt t="90649" x="6008688" y="6045200"/>
          <p14:tracePt t="90656" x="6008688" y="6019800"/>
          <p14:tracePt t="98019" x="5995988" y="6019800"/>
          <p14:tracePt t="98029" x="5995988" y="5881688"/>
          <p14:tracePt t="98033" x="5932488" y="5630863"/>
          <p14:tracePt t="98043" x="5870575" y="5268913"/>
          <p14:tracePt t="98053" x="5745163" y="4892675"/>
          <p14:tracePt t="98059" x="5657850" y="4618038"/>
          <p14:tracePt t="98069" x="5595938" y="4492625"/>
          <p14:tracePt t="98075" x="5557838" y="4392613"/>
          <p14:tracePt t="98085" x="5557838" y="4367213"/>
          <p14:tracePt t="98116" x="5545138" y="4367213"/>
          <p14:tracePt t="98129" x="5532438" y="4354513"/>
          <p14:tracePt t="98139" x="5495925" y="4330700"/>
          <p14:tracePt t="98145" x="5419725" y="4254500"/>
          <p14:tracePt t="98155" x="5257800" y="4154488"/>
          <p14:tracePt t="98159" x="5094288" y="4054475"/>
          <p14:tracePt t="98169" x="4906963" y="3967163"/>
          <p14:tracePt t="98182" x="4743450" y="3879850"/>
          <p14:tracePt t="98185" x="4619625" y="3803650"/>
          <p14:tracePt t="98195" x="4530725" y="3767138"/>
          <p14:tracePt t="98201" x="4430713" y="3729038"/>
          <p14:tracePt t="98211" x="4368800" y="3703638"/>
          <p14:tracePt t="98221" x="4330700" y="3692525"/>
          <p14:tracePt t="98225" x="4305300" y="3692525"/>
          <p14:tracePt t="98235" x="4281488" y="3667125"/>
          <p14:tracePt t="101387" x="4343400" y="3667125"/>
          <p14:tracePt t="101393" x="4530725" y="3667125"/>
          <p14:tracePt t="101403" x="4719638" y="3629025"/>
          <p14:tracePt t="101413" x="4881563" y="3616325"/>
          <p14:tracePt t="101419" x="5032375" y="3554413"/>
          <p14:tracePt t="101429" x="5106988" y="3541713"/>
          <p14:tracePt t="101433" x="5157788" y="3529013"/>
          <p14:tracePt t="101443" x="5170488" y="3516313"/>
          <p14:tracePt t="101555" x="5181600" y="3503613"/>
          <p14:tracePt t="101565" x="5181600" y="3490913"/>
          <p14:tracePt t="101629" x="5181600" y="3479800"/>
          <p14:tracePt t="101635" x="5170488" y="3479800"/>
          <p14:tracePt t="101701" x="5170488" y="3467100"/>
          <p14:tracePt t="101821" x="5145088" y="3467100"/>
          <p14:tracePt t="101831" x="5094288" y="3467100"/>
          <p14:tracePt t="101837" x="5045075" y="3441700"/>
          <p14:tracePt t="101847" x="4994275" y="3441700"/>
          <p14:tracePt t="101887" x="4981575" y="3441700"/>
          <p14:tracePt t="101897" x="4956175" y="3416300"/>
          <p14:tracePt t="101903" x="4894263" y="3416300"/>
          <p14:tracePt t="101913" x="4794250" y="3416300"/>
          <p14:tracePt t="101923" x="4694238" y="3416300"/>
          <p14:tracePt t="101927" x="4594225" y="3416300"/>
          <p14:tracePt t="101937" x="4543425" y="3416300"/>
          <p14:tracePt t="101943" x="4518025" y="3416300"/>
          <p14:tracePt t="101993" x="4506913" y="3416300"/>
          <p14:tracePt t="102003" x="4494213" y="3416300"/>
          <p14:tracePt t="102009" x="4481513" y="3416300"/>
          <p14:tracePt t="102019" x="4443413" y="3416300"/>
          <p14:tracePt t="102023" x="4406900" y="3416300"/>
          <p14:tracePt t="102033" x="4356100" y="3416300"/>
          <p14:tracePt t="102044" x="4281488" y="3416300"/>
          <p14:tracePt t="102049" x="4230688" y="3416300"/>
          <p14:tracePt t="102059" x="4156075" y="3416300"/>
          <p14:tracePt t="102063" x="4030663" y="3416300"/>
          <p14:tracePt t="102073" x="3917950" y="3416300"/>
          <p14:tracePt t="102083" x="3805238" y="3416300"/>
          <p14:tracePt t="102089" x="3667125" y="3416300"/>
          <p14:tracePt t="102099" x="3554413" y="3416300"/>
          <p14:tracePt t="102103" x="3479800" y="3441700"/>
          <p14:tracePt t="102115" x="3417888" y="3454400"/>
          <p14:tracePt t="102125" x="3392488" y="3467100"/>
          <p14:tracePt t="102129" x="3354388" y="3479800"/>
          <p14:tracePt t="102139" x="3228975" y="3529013"/>
          <p14:tracePt t="102146" x="3079750" y="3567113"/>
          <p14:tracePt t="102155" x="2941638" y="3590925"/>
          <p14:tracePt t="102165" x="2828925" y="3603625"/>
          <p14:tracePt t="102169" x="2754313" y="3603625"/>
          <p14:tracePt t="102179" x="2728913" y="3603625"/>
          <p14:tracePt t="102185" x="2716213" y="3603625"/>
          <p14:tracePt t="102241" x="2703513" y="3603625"/>
          <p14:tracePt t="102255" x="2703513" y="3590925"/>
          <p14:tracePt t="102265" x="2703513" y="3554413"/>
          <p14:tracePt t="102271" x="2703513" y="3503613"/>
          <p14:tracePt t="102281" x="2703513" y="3454400"/>
          <p14:tracePt t="102285" x="2703513" y="3341688"/>
          <p14:tracePt t="102295" x="2703513" y="3241675"/>
          <p14:tracePt t="102305" x="2703513" y="3141663"/>
          <p14:tracePt t="102312" x="2703513" y="3090863"/>
          <p14:tracePt t="102321" x="2703513" y="3041650"/>
          <p14:tracePt t="102325" x="2703513" y="3016250"/>
          <p14:tracePt t="102335" x="2703513" y="2965450"/>
          <p14:tracePt t="102347" x="2703513" y="2941638"/>
          <p14:tracePt t="102351" x="2728913" y="2916238"/>
          <p14:tracePt t="102362" x="2741613" y="2852738"/>
          <p14:tracePt t="102367" x="2741613" y="2840038"/>
          <p14:tracePt t="102377" x="2741613" y="2816225"/>
          <p14:tracePt t="102397" x="2754313" y="2803525"/>
          <p14:tracePt t="102437" x="2767013" y="2803525"/>
          <p14:tracePt t="102447" x="2841625" y="2803525"/>
          <p14:tracePt t="102457" x="3016250" y="2816225"/>
          <p14:tracePt t="102463" x="3228975" y="2878138"/>
          <p14:tracePt t="102473" x="3541713" y="2965450"/>
          <p14:tracePt t="102477" x="3892550" y="3090863"/>
          <p14:tracePt t="102487" x="4168775" y="3203575"/>
          <p14:tracePt t="102497" x="4456113" y="3316288"/>
          <p14:tracePt t="102503" x="4643438" y="3416300"/>
          <p14:tracePt t="102513" x="4768850" y="3454400"/>
          <p14:tracePt t="102517" x="4856163" y="3503613"/>
          <p14:tracePt t="102527" x="4881563" y="3529013"/>
          <p14:tracePt t="102579" x="4881563" y="3541713"/>
          <p14:tracePt t="102583" x="4881563" y="3567113"/>
          <p14:tracePt t="102593" x="4856163" y="3667125"/>
          <p14:tracePt t="102599" x="4756150" y="3792538"/>
          <p14:tracePt t="102610" x="4581525" y="3954463"/>
          <p14:tracePt t="102619" x="4268788" y="4154488"/>
          <p14:tracePt t="102623" x="3917950" y="4292600"/>
          <p14:tracePt t="102633" x="3479800" y="4454525"/>
          <p14:tracePt t="102639" x="3128963" y="4479925"/>
          <p14:tracePt t="102649" x="2803525" y="4518025"/>
          <p14:tracePt t="102661" x="2590800" y="4518025"/>
          <p14:tracePt t="102665" x="2490788" y="4518025"/>
          <p14:tracePt t="102675" x="2452688" y="4518025"/>
          <p14:tracePt t="102689" x="2441575" y="4518025"/>
          <p14:tracePt t="102705" x="2416175" y="4505325"/>
          <p14:tracePt t="102715" x="2403475" y="4467225"/>
          <p14:tracePt t="102719" x="2403475" y="4418013"/>
          <p14:tracePt t="102729" x="2403475" y="4305300"/>
          <p14:tracePt t="102739" x="2403475" y="4217988"/>
          <p14:tracePt t="102745" x="2554288" y="4041775"/>
          <p14:tracePt t="102755" x="2690813" y="3892550"/>
          <p14:tracePt t="102760" x="2890838" y="3716338"/>
          <p14:tracePt t="102769" x="3067050" y="3590925"/>
          <p14:tracePt t="102779" x="3079750" y="3567113"/>
          <p14:tracePt t="102785" x="3216275" y="3490913"/>
          <p14:tracePt t="102795" x="3479800" y="3441700"/>
          <p14:tracePt t="102799" x="3730625" y="3416300"/>
          <p14:tracePt t="102810" x="3968750" y="3416300"/>
          <p14:tracePt t="102821" x="4243388" y="3503613"/>
          <p14:tracePt t="102825" x="4443413" y="3616325"/>
          <p14:tracePt t="102835" x="4543425" y="3692525"/>
          <p14:tracePt t="102841" x="4606925" y="3754438"/>
          <p14:tracePt t="102851" x="4630738" y="3792538"/>
          <p14:tracePt t="102861" x="4643438" y="3829050"/>
          <p14:tracePt t="102865" x="4643438" y="3892550"/>
          <p14:tracePt t="102875" x="4643438" y="3979863"/>
          <p14:tracePt t="102881" x="4643438" y="4041775"/>
          <p14:tracePt t="102891" x="4643438" y="4067175"/>
          <p14:tracePt t="102901" x="4643438" y="4129088"/>
          <p14:tracePt t="102905" x="4630738" y="4141788"/>
          <p14:tracePt t="102917" x="4581525" y="4167188"/>
          <p14:tracePt t="102921" x="4468813" y="4205288"/>
          <p14:tracePt t="102931" x="4318000" y="4205288"/>
          <p14:tracePt t="102941" x="4181475" y="4205288"/>
          <p14:tracePt t="102947" x="3992563" y="4167188"/>
          <p14:tracePt t="102957" x="3817938" y="4054475"/>
          <p14:tracePt t="102961" x="3730625" y="3979863"/>
          <p14:tracePt t="102978" x="3654425" y="3916363"/>
          <p14:tracePt t="102981" x="3592513" y="3854450"/>
          <p14:tracePt t="102987" x="3554413" y="3792538"/>
          <p14:tracePt t="102997" x="3541713" y="3741738"/>
          <p14:tracePt t="103003" x="3517900" y="3692525"/>
          <p14:tracePt t="103012" x="3517900" y="3641725"/>
          <p14:tracePt t="103023" x="3517900" y="3579813"/>
          <p14:tracePt t="103028" x="3517900" y="3516313"/>
          <p14:tracePt t="103037" x="3517900" y="3403600"/>
          <p14:tracePt t="103043" x="3592513" y="3303588"/>
          <p14:tracePt t="103053" x="3705225" y="3190875"/>
          <p14:tracePt t="103063" x="3879850" y="3128963"/>
          <p14:tracePt t="103067" x="4156075" y="3041650"/>
          <p14:tracePt t="103077" x="4456113" y="2978150"/>
          <p14:tracePt t="103083" x="4832350" y="2978150"/>
          <p14:tracePt t="103094" x="5332413" y="2978150"/>
          <p14:tracePt t="103103" x="5995988" y="3065463"/>
          <p14:tracePt t="103107" x="6508750" y="3203575"/>
          <p14:tracePt t="103117" x="6897688" y="3403600"/>
          <p14:tracePt t="103123" x="7021513" y="3479800"/>
          <p14:tracePt t="103133" x="7046913" y="3490913"/>
          <p14:tracePt t="103143" x="7046913" y="3503613"/>
          <p14:tracePt t="103147" x="7046913" y="3529013"/>
          <p14:tracePt t="103157" x="7046913" y="3629025"/>
          <p14:tracePt t="103163" x="6997700" y="3754438"/>
          <p14:tracePt t="103173" x="6859588" y="3916363"/>
          <p14:tracePt t="103183" x="6746875" y="4017963"/>
          <p14:tracePt t="103189" x="6621463" y="4105275"/>
          <p14:tracePt t="103199" x="6496050" y="4154488"/>
          <p14:tracePt t="103203" x="6396038" y="4154488"/>
          <p14:tracePt t="103213" x="6359525" y="4154488"/>
          <p14:tracePt t="103223" x="6334125" y="4154488"/>
          <p14:tracePt t="103229" x="6321425" y="4154488"/>
          <p14:tracePt t="103239" x="6308725" y="4154488"/>
          <p14:tracePt t="103244" x="6270625" y="4141788"/>
          <p14:tracePt t="103255" x="6234113" y="4092575"/>
          <p14:tracePt t="103265" x="6134100" y="4005263"/>
          <p14:tracePt t="103269" x="6070600" y="3879850"/>
          <p14:tracePt t="103279" x="5995988" y="3767138"/>
          <p14:tracePt t="103285" x="5970588" y="3679825"/>
          <p14:tracePt t="103295" x="5970588" y="3590925"/>
          <p14:tracePt t="103305" x="5970588" y="3554413"/>
          <p14:tracePt t="103311" x="5970588" y="3503613"/>
          <p14:tracePt t="103319" x="5970588" y="3467100"/>
          <p14:tracePt t="103325" x="5983288" y="3429000"/>
          <p14:tracePt t="103335" x="5995988" y="3416300"/>
          <p14:tracePt t="103345" x="6034088" y="3390900"/>
          <p14:tracePt t="103361" x="6045200" y="3390900"/>
          <p14:tracePt t="103365" x="6057900" y="3403600"/>
          <p14:tracePt t="103376" x="6121400" y="3429000"/>
          <p14:tracePt t="103385" x="6121400" y="3441700"/>
          <p14:tracePt t="103391" x="6134100" y="3441700"/>
          <p14:tracePt t="103401" x="6134100" y="3454400"/>
          <p14:tracePt t="103405" x="6134100" y="3479800"/>
          <p14:tracePt t="103415" x="6134100" y="3490913"/>
          <p14:tracePt t="103425" x="6134100" y="3503613"/>
          <p14:tracePt t="103431" x="6134100" y="3516313"/>
          <p14:tracePt t="103441" x="6108700" y="3541713"/>
          <p14:tracePt t="103445" x="6057900" y="3554413"/>
          <p14:tracePt t="103455" x="6021388" y="3554413"/>
          <p14:tracePt t="103465" x="6008688" y="3554413"/>
          <p14:tracePt t="103481" x="5995988" y="3554413"/>
          <p14:tracePt t="103485" x="5957888" y="3541713"/>
          <p14:tracePt t="103495" x="5932488" y="3490913"/>
          <p14:tracePt t="103507" x="5870575" y="3390900"/>
          <p14:tracePt t="103511" x="5845175" y="3303588"/>
          <p14:tracePt t="103521" x="5832475" y="3228975"/>
          <p14:tracePt t="103527" x="5832475" y="3141663"/>
          <p14:tracePt t="103537" x="5832475" y="3065463"/>
          <p14:tracePt t="103547" x="5832475" y="3041650"/>
          <p14:tracePt t="103551" x="5832475" y="2990850"/>
          <p14:tracePt t="103561" x="5857875" y="2965450"/>
          <p14:tracePt t="103567" x="5921375" y="2903538"/>
          <p14:tracePt t="103577" x="5945188" y="2865438"/>
          <p14:tracePt t="103587" x="6008688" y="2852738"/>
          <p14:tracePt t="103591" x="6096000" y="2852738"/>
          <p14:tracePt t="103603" x="6157913" y="2852738"/>
          <p14:tracePt t="103607" x="6208713" y="2852738"/>
          <p14:tracePt t="103617" x="6234113" y="2852738"/>
          <p14:tracePt t="103627" x="6246813" y="2865438"/>
          <p14:tracePt t="103644" x="6259513" y="2890838"/>
          <p14:tracePt t="103657" x="6259513" y="2916238"/>
          <p14:tracePt t="103667" x="6259513" y="2941638"/>
          <p14:tracePt t="103673" x="6259513" y="2990850"/>
          <p14:tracePt t="103683" x="6221413" y="3065463"/>
          <p14:tracePt t="103687" x="6170613" y="3128963"/>
          <p14:tracePt t="103699" x="6096000" y="3190875"/>
          <p14:tracePt t="103710" x="6021388" y="3216275"/>
          <p14:tracePt t="103713" x="5983288" y="3228975"/>
          <p14:tracePt t="103723" x="5957888" y="3228975"/>
          <p14:tracePt t="103729" x="5945188" y="3228975"/>
          <p14:tracePt t="103739" x="5921375" y="3228975"/>
          <p14:tracePt t="103749" x="5895975" y="3228975"/>
          <p14:tracePt t="103753" x="5870575" y="3216275"/>
          <p14:tracePt t="103763" x="5832475" y="3190875"/>
          <p14:tracePt t="103769" x="5745163" y="3128963"/>
          <p14:tracePt t="103779" x="5719763" y="3078163"/>
          <p14:tracePt t="103789" x="5683250" y="2990850"/>
          <p14:tracePt t="103794" x="5683250" y="2890838"/>
          <p14:tracePt t="103803" x="5683250" y="2803525"/>
          <p14:tracePt t="103810" x="5683250" y="2703513"/>
          <p14:tracePt t="103819" x="5683250" y="2640013"/>
          <p14:tracePt t="103829" x="5695950" y="2590800"/>
          <p14:tracePt t="103833" x="5770563" y="2540000"/>
          <p14:tracePt t="103844" x="5857875" y="2516188"/>
          <p14:tracePt t="103849" x="6034088" y="2516188"/>
          <p14:tracePt t="103859" x="6196013" y="2516188"/>
          <p14:tracePt t="103869" x="6459538" y="2652713"/>
          <p14:tracePt t="103876" x="6759575" y="2840038"/>
          <p14:tracePt t="103885" x="6859588" y="2916238"/>
          <p14:tracePt t="103889" x="6921500" y="2978150"/>
          <p14:tracePt t="103910" x="6921500" y="3003550"/>
          <p14:tracePt t="103915" x="6921500" y="3041650"/>
          <p14:tracePt t="103926" x="6921500" y="3103563"/>
          <p14:tracePt t="103929" x="6910388" y="3203575"/>
          <p14:tracePt t="103939" x="6834188" y="3278188"/>
          <p14:tracePt t="103949" x="6708775" y="3328988"/>
          <p14:tracePt t="103955" x="6608763" y="3378200"/>
          <p14:tracePt t="103977" x="6446838" y="3429000"/>
          <p14:tracePt t="103981" x="6421438" y="3429000"/>
          <p14:tracePt t="103991" x="6408738" y="3429000"/>
          <p14:tracePt t="103995" x="6383338" y="3403600"/>
          <p14:tracePt t="104005" x="6359525" y="3378200"/>
          <p14:tracePt t="104011" x="6296025" y="3354388"/>
          <p14:tracePt t="104021" x="6234113" y="3290888"/>
          <p14:tracePt t="104031" x="6183313" y="3190875"/>
          <p14:tracePt t="104037" x="6157913" y="3141663"/>
          <p14:tracePt t="104047" x="6157913" y="3103563"/>
          <p14:tracePt t="104051" x="6157913" y="3078163"/>
          <p14:tracePt t="104061" x="6157913" y="3054350"/>
          <p14:tracePt t="104071" x="6157913" y="3028950"/>
          <p14:tracePt t="104077" x="6183313" y="3016250"/>
          <p14:tracePt t="104087" x="6196013" y="3016250"/>
          <p14:tracePt t="104091" x="6208713" y="3016250"/>
          <p14:tracePt t="104101" x="6283325" y="3016250"/>
          <p14:tracePt t="104111" x="6359525" y="3016250"/>
          <p14:tracePt t="104117" x="6446838" y="3078163"/>
          <p14:tracePt t="104127" x="6496050" y="3128963"/>
          <p14:tracePt t="104147" x="6496050" y="3141663"/>
          <p14:tracePt t="104157" x="6496050" y="3216275"/>
          <p14:tracePt t="104161" x="6472238" y="3254375"/>
          <p14:tracePt t="104171" x="6396038" y="3328988"/>
          <p14:tracePt t="104177" x="6359525" y="3367088"/>
          <p14:tracePt t="104187" x="6283325" y="3403600"/>
          <p14:tracePt t="104197" x="6259513" y="3403600"/>
          <p14:tracePt t="104201" x="6234113" y="3416300"/>
          <p14:tracePt t="104227" x="6208713" y="3416300"/>
          <p14:tracePt t="104237" x="6183313" y="3390900"/>
          <p14:tracePt t="104243" x="6146800" y="3367088"/>
          <p14:tracePt t="104253" x="6121400" y="3341688"/>
          <p14:tracePt t="104257" x="6083300" y="3290888"/>
          <p14:tracePt t="104267" x="6070600" y="3203575"/>
          <p14:tracePt t="104277" x="6070600" y="3154363"/>
          <p14:tracePt t="104283" x="6070600" y="3128963"/>
          <p14:tracePt t="104293" x="6070600" y="3090863"/>
          <p14:tracePt t="104299" x="6083300" y="3054350"/>
          <p14:tracePt t="104310" x="6146800" y="3028950"/>
          <p14:tracePt t="104319" x="6246813" y="3028950"/>
          <p14:tracePt t="104323" x="6446838" y="3054350"/>
          <p14:tracePt t="104333" x="6584950" y="3141663"/>
          <p14:tracePt t="104339" x="6721475" y="3241675"/>
          <p14:tracePt t="104349" x="6797675" y="3316288"/>
          <p14:tracePt t="104360" x="6821488" y="3341688"/>
          <p14:tracePt t="104363" x="6834188" y="3354388"/>
          <p14:tracePt t="104373" x="6834188" y="3403600"/>
          <p14:tracePt t="104379" x="6834188" y="3503613"/>
          <p14:tracePt t="104389" x="6834188" y="3590925"/>
          <p14:tracePt t="104399" x="6784975" y="3654425"/>
          <p14:tracePt t="104405" x="6734175" y="3692525"/>
          <p14:tracePt t="104415" x="6708775" y="3729038"/>
          <p14:tracePt t="104445" x="6696075" y="3729038"/>
          <p14:tracePt t="104459" x="6684963" y="3729038"/>
          <p14:tracePt t="104469" x="6646863" y="3729038"/>
          <p14:tracePt t="104476" x="6621463" y="3729038"/>
          <p14:tracePt t="104485" x="6608763" y="3703638"/>
          <p14:tracePt t="104489" x="6596063" y="3703638"/>
          <p14:tracePt t="104661" x="6596063" y="3716338"/>
          <p14:tracePt t="104677" x="6621463" y="3716338"/>
          <p14:tracePt t="104687" x="6634163" y="3716338"/>
          <p14:tracePt t="104697" x="6659563" y="3716338"/>
          <p14:tracePt t="104701" x="6684963" y="3716338"/>
          <p14:tracePt t="104711" x="6696075" y="3716338"/>
          <p14:tracePt t="104717" x="6708775" y="3716338"/>
          <p14:tracePt t="104727" x="6721475" y="3716338"/>
          <p14:tracePt t="104747" x="6734175" y="3716338"/>
          <p14:tracePt t="104803" x="6746875" y="3716338"/>
          <p14:tracePt t="104843" x="6759575" y="3716338"/>
          <p14:tracePt t="104883" x="6772275" y="3716338"/>
          <p14:tracePt t="104939" x="6772275" y="3703638"/>
          <p14:tracePt t="104949" x="6784975" y="3667125"/>
          <p14:tracePt t="104963" x="6797675" y="3629025"/>
          <p14:tracePt t="104979" x="6797675" y="3616325"/>
          <p14:tracePt t="104989" x="6808788" y="3590925"/>
          <p14:tracePt t="105009" x="6808788" y="3579813"/>
          <p14:tracePt t="105029" x="6808788" y="3567113"/>
          <p14:tracePt t="105085" x="6808788" y="3554413"/>
          <p14:tracePt t="105101" x="6808788" y="3541713"/>
          <p14:tracePt t="105115" x="6808788" y="3516313"/>
          <p14:tracePt t="105131" x="6808788" y="3490913"/>
          <p14:tracePt t="105141" x="6808788" y="3467100"/>
          <p14:tracePt t="105151" x="6797675" y="3403600"/>
          <p14:tracePt t="105155" x="6772275" y="3354388"/>
          <p14:tracePt t="105165" x="6746875" y="3328988"/>
          <p14:tracePt t="105171" x="6734175" y="3278188"/>
          <p14:tracePt t="105181" x="6721475" y="3254375"/>
          <p14:tracePt t="105192" x="6708775" y="3241675"/>
          <p14:tracePt t="105195" x="6696075" y="3216275"/>
          <p14:tracePt t="105205" x="6684963" y="3216275"/>
          <p14:tracePt t="105221" x="6672263" y="3203575"/>
          <p14:tracePt t="105291" x="6659563" y="3203575"/>
          <p14:tracePt t="105363" x="6634163" y="3203575"/>
          <p14:tracePt t="105373" x="6608763" y="3203575"/>
          <p14:tracePt t="105383" x="6596063" y="3203575"/>
          <p14:tracePt t="105387" x="6584950" y="3203575"/>
          <p14:tracePt t="105397" x="6546850" y="3216275"/>
          <p14:tracePt t="105413" x="6496050" y="3254375"/>
          <p14:tracePt t="105424" x="6483350" y="3254375"/>
          <p14:tracePt t="105429" x="6446838" y="3278188"/>
          <p14:tracePt t="105439" x="6421438" y="3290888"/>
          <p14:tracePt t="105443" x="6383338" y="3316288"/>
          <p14:tracePt t="105453" x="6346825" y="3341688"/>
          <p14:tracePt t="105463" x="6321425" y="3354388"/>
          <p14:tracePt t="105469" x="6296025" y="3367088"/>
          <p14:tracePt t="105479" x="6283325" y="3367088"/>
          <p14:tracePt t="105483" x="6259513" y="3378200"/>
          <p14:tracePt t="105493" x="6259513" y="3390900"/>
          <p14:tracePt t="105503" x="6221413" y="3403600"/>
          <p14:tracePt t="105509" x="6196013" y="3429000"/>
          <p14:tracePt t="105519" x="6157913" y="3441700"/>
          <p14:tracePt t="105523" x="6121400" y="3467100"/>
          <p14:tracePt t="105533" x="6096000" y="3467100"/>
          <p14:tracePt t="105543" x="6057900" y="3479800"/>
          <p14:tracePt t="105549" x="6057900" y="3490913"/>
          <p14:tracePt t="105615" x="6045200" y="3490913"/>
          <p14:tracePt t="105639" x="6034088" y="3490913"/>
          <p14:tracePt t="105665" x="6021388" y="3490913"/>
          <p14:tracePt t="105721" x="5995988" y="3490913"/>
          <p14:tracePt t="105731" x="5932488" y="3490913"/>
          <p14:tracePt t="105735" x="5908675" y="3490913"/>
          <p14:tracePt t="105745" x="5870575" y="3490913"/>
          <p14:tracePt t="105751" x="5845175" y="3490913"/>
          <p14:tracePt t="105761" x="5832475" y="3490913"/>
          <p14:tracePt t="105777" x="5821363" y="3490913"/>
          <p14:tracePt t="105792" x="5795963" y="3490913"/>
          <p14:tracePt t="105801" x="5770563" y="3490913"/>
          <p14:tracePt t="105811" x="5757863" y="3490913"/>
          <p14:tracePt t="105817" x="5745163" y="3490913"/>
          <p14:tracePt t="105827" x="5732463" y="3490913"/>
          <p14:tracePt t="105887" x="5732463" y="3503613"/>
          <p14:tracePt t="105892" x="5719763" y="3503613"/>
          <p14:tracePt t="105953" x="5708650" y="3503613"/>
          <p14:tracePt t="105967" x="5670550" y="3541713"/>
          <p14:tracePt t="105977" x="5657850" y="3579813"/>
          <p14:tracePt t="105983" x="5632450" y="3629025"/>
          <p14:tracePt t="105993" x="5632450" y="3679825"/>
          <p14:tracePt t="105997" x="5619750" y="3729038"/>
          <p14:tracePt t="106008" x="5619750" y="3779838"/>
          <p14:tracePt t="106017" x="5619750" y="3841750"/>
          <p14:tracePt t="106023" x="5619750" y="3879850"/>
          <p14:tracePt t="106033" x="5619750" y="3941763"/>
          <p14:tracePt t="106040" x="5619750" y="3992563"/>
          <p14:tracePt t="106049" x="5619750" y="4041775"/>
          <p14:tracePt t="106059" x="5657850" y="4067175"/>
          <p14:tracePt t="106063" x="5670550" y="4105275"/>
          <p14:tracePt t="106074" x="5708650" y="4141788"/>
          <p14:tracePt t="106079" x="5719763" y="4154488"/>
          <p14:tracePt t="106089" x="5795963" y="4205288"/>
          <p14:tracePt t="106099" x="5857875" y="4241800"/>
          <p14:tracePt t="106103" x="5957888" y="4292600"/>
          <p14:tracePt t="106115" x="6057900" y="4354513"/>
          <p14:tracePt t="106119" x="6134100" y="4392613"/>
          <p14:tracePt t="106129" x="6183313" y="4418013"/>
          <p14:tracePt t="106159" x="6196013" y="4418013"/>
          <p14:tracePt t="106169" x="6208713" y="4418013"/>
          <p14:tracePt t="106179" x="6246813" y="4418013"/>
          <p14:tracePt t="106185" x="6270625" y="4418013"/>
          <p14:tracePt t="106195" x="6296025" y="4418013"/>
          <p14:tracePt t="106199" x="6321425" y="4418013"/>
          <p14:tracePt t="106209" x="6346825" y="4418013"/>
          <p14:tracePt t="106219" x="6370638" y="4418013"/>
          <p14:tracePt t="106235" x="6396038" y="4418013"/>
          <p14:tracePt t="106249" x="6421438" y="4418013"/>
          <p14:tracePt t="106259" x="6434138" y="4418013"/>
          <p14:tracePt t="106265" x="6434138" y="4405313"/>
          <p14:tracePt t="106275" x="6472238" y="4379913"/>
          <p14:tracePt t="106279" x="6483350" y="4341813"/>
          <p14:tracePt t="106291" x="6508750" y="4318000"/>
          <p14:tracePt t="106301" x="6534150" y="4279900"/>
          <p14:tracePt t="106305" x="6546850" y="4267200"/>
          <p14:tracePt t="106315" x="6559550" y="4230688"/>
          <p14:tracePt t="106321" x="6572250" y="4205288"/>
          <p14:tracePt t="106331" x="6596063" y="4154488"/>
          <p14:tracePt t="106342" x="6621463" y="4117975"/>
          <p14:tracePt t="106345" x="6659563" y="4054475"/>
          <p14:tracePt t="106355" x="6659563" y="4017963"/>
          <p14:tracePt t="106361" x="6672263" y="3979863"/>
          <p14:tracePt t="106371" x="6684963" y="3967163"/>
          <p14:tracePt t="106421" x="6684963" y="3954463"/>
          <p14:tracePt t="106431" x="6684963" y="3941763"/>
          <p14:tracePt t="106437" x="6684963" y="3905250"/>
          <p14:tracePt t="106447" x="6684963" y="3854450"/>
          <p14:tracePt t="106451" x="6684963" y="3792538"/>
          <p14:tracePt t="106461" x="6684963" y="3729038"/>
          <p14:tracePt t="106471" x="6684963" y="3667125"/>
          <p14:tracePt t="106477" x="6684963" y="3629025"/>
          <p14:tracePt t="106487" x="6684963" y="3567113"/>
          <p14:tracePt t="106493" x="6684963" y="3516313"/>
          <p14:tracePt t="106503" x="6684963" y="3490913"/>
          <p14:tracePt t="106513" x="6684963" y="3467100"/>
          <p14:tracePt t="106527" x="6684963" y="3454400"/>
          <p14:tracePt t="106587" x="6684963" y="3441700"/>
          <p14:tracePt t="107229" x="6672263" y="3441700"/>
          <p14:tracePt t="107879" x="6659563" y="3441700"/>
          <p14:tracePt t="107889" x="6646863" y="3441700"/>
          <p14:tracePt t="107899" x="6634163" y="3441700"/>
          <p14:tracePt t="107905" x="6608763" y="3441700"/>
          <p14:tracePt t="107915" x="6596063" y="3441700"/>
          <p14:tracePt t="107929" x="6584950" y="3441700"/>
          <p14:tracePt t="107959" x="6546850" y="3441700"/>
          <p14:tracePt t="107973" x="6459538" y="3441700"/>
          <p14:tracePt t="107975" x="6321425" y="3441700"/>
          <p14:tracePt t="107985" x="6234113" y="3378200"/>
          <p14:tracePt t="107990" x="6121400" y="3316288"/>
          <p14:tracePt t="107999" x="6034088" y="3278188"/>
          <p14:tracePt t="108005" x="5945188" y="3241675"/>
          <p14:tracePt t="108015" x="5845175" y="3203575"/>
          <p14:tracePt t="108025" x="5719763" y="3165475"/>
          <p14:tracePt t="108031" x="5632450" y="3141663"/>
          <p14:tracePt t="108041" x="5557838" y="3128963"/>
          <p14:tracePt t="108045" x="5532438" y="3103563"/>
          <p14:tracePt t="108057" x="5507038" y="3103563"/>
          <p14:tracePt t="108067" x="5483225" y="3090863"/>
          <p14:tracePt t="108071" x="5457825" y="3078163"/>
          <p14:tracePt t="108081" x="5432425" y="3078163"/>
          <p14:tracePt t="108087" x="5407025" y="3054350"/>
          <p14:tracePt t="108097" x="5394325" y="3054350"/>
          <p14:tracePt t="108107" x="5357813" y="3041650"/>
          <p14:tracePt t="108111" x="5319713" y="3041650"/>
          <p14:tracePt t="108122" x="5219700" y="2990850"/>
          <p14:tracePt t="108127" x="5019675" y="2890838"/>
          <p14:tracePt t="108137" x="4606925" y="2765425"/>
          <p14:tracePt t="108147" x="4056063" y="2540000"/>
          <p14:tracePt t="108151" x="3429000" y="2303463"/>
          <p14:tracePt t="108161" x="2678113" y="2065338"/>
          <p14:tracePt t="108167" x="2065338" y="1865313"/>
          <p14:tracePt t="108177" x="1427163" y="1701800"/>
          <p14:tracePt t="108187" x="763588" y="1576388"/>
          <p14:tracePt t="108191" x="200025" y="1476375"/>
          <p14:tracePt t="108485" x="274638" y="1978025"/>
          <p14:tracePt t="108495" x="638175" y="2039938"/>
          <p14:tracePt t="108499" x="1027113" y="2101850"/>
          <p14:tracePt t="108509" x="1276350" y="2114550"/>
          <p14:tracePt t="108515" x="1439863" y="2152650"/>
          <p14:tracePt t="108525" x="1565275" y="2165350"/>
          <p14:tracePt t="108535" x="1589088" y="2165350"/>
          <p14:tracePt t="118929" x="1601788" y="2190750"/>
          <p14:tracePt t="118939" x="1689100" y="2214563"/>
          <p14:tracePt t="118951" x="1752600" y="2227263"/>
          <p14:tracePt t="118963" x="1839913" y="2265363"/>
          <p14:tracePt t="118965" x="1878013" y="2265363"/>
          <p14:tracePt t="119015" x="1878013" y="2278063"/>
          <p14:tracePt t="119021" x="1914525" y="2339975"/>
          <p14:tracePt t="119031" x="1990725" y="2465388"/>
          <p14:tracePt t="119041" x="2039938" y="2627313"/>
          <p14:tracePt t="119046" x="2078038" y="2728913"/>
          <p14:tracePt t="119057" x="2103438" y="2803525"/>
          <p14:tracePt t="119061" x="2103438" y="2816225"/>
          <p14:tracePt t="119117" x="2065338" y="2816225"/>
          <p14:tracePt t="119127" x="1927225" y="2765425"/>
          <p14:tracePt t="119137" x="1765300" y="2678113"/>
          <p14:tracePt t="119141" x="1577975" y="2590800"/>
          <p14:tracePt t="119151" x="1439863" y="2503488"/>
          <p14:tracePt t="119157" x="1327150" y="2427288"/>
          <p14:tracePt t="119167" x="1289050" y="2390775"/>
          <p14:tracePt t="119178" x="1263650" y="2365375"/>
          <p14:tracePt t="119213" x="1263650" y="2352675"/>
          <p14:tracePt t="119223" x="1276350" y="2314575"/>
          <p14:tracePt t="119228" x="1327150" y="2265363"/>
          <p14:tracePt t="119237" x="1376363" y="2201863"/>
          <p14:tracePt t="119247" x="1465263" y="2127250"/>
          <p14:tracePt t="119253" x="1539875" y="2089150"/>
          <p14:tracePt t="119263" x="1627188" y="2039938"/>
          <p14:tracePt t="119269" x="1714500" y="2014538"/>
          <p14:tracePt t="119279" x="1790700" y="2014538"/>
          <p14:tracePt t="119289" x="1852613" y="2014538"/>
          <p14:tracePt t="119293" x="1927225" y="2014538"/>
          <p14:tracePt t="119303" x="2003425" y="2014538"/>
          <p14:tracePt t="119309" x="2139950" y="2027238"/>
          <p14:tracePt t="119319" x="2352675" y="2139950"/>
          <p14:tracePt t="119330" x="2654300" y="2339975"/>
          <p14:tracePt t="119333" x="2879725" y="2516188"/>
          <p14:tracePt t="119343" x="3079750" y="2678113"/>
          <p14:tracePt t="119349" x="3167063" y="2790825"/>
          <p14:tracePt t="119359" x="3179763" y="2816225"/>
          <p14:tracePt t="119369" x="3179763" y="2828925"/>
          <p14:tracePt t="119409" x="3179763" y="2840038"/>
          <p14:tracePt t="119419" x="3179763" y="2865438"/>
          <p14:tracePt t="119425" x="3128963" y="2878138"/>
          <p14:tracePt t="119435" x="3028950" y="2878138"/>
          <p14:tracePt t="119446" x="2903538" y="2878138"/>
          <p14:tracePt t="119449" x="2816225" y="2865438"/>
          <p14:tracePt t="119459" x="2678113" y="2790825"/>
          <p14:tracePt t="119465" x="2578100" y="2728913"/>
          <p14:tracePt t="119475" x="2490788" y="2665413"/>
          <p14:tracePt t="119485" x="2465388" y="2640013"/>
          <p14:tracePt t="119489" x="2452688" y="2627313"/>
          <p14:tracePt t="119505" x="2441575" y="2627313"/>
          <p14:tracePt t="119515" x="2441575" y="2616200"/>
          <p14:tracePt t="119525" x="2452688" y="2603500"/>
          <p14:tracePt t="119529" x="2452688" y="2590800"/>
          <p14:tracePt t="119539" x="2490788" y="2540000"/>
          <p14:tracePt t="119545" x="2554288" y="2478088"/>
          <p14:tracePt t="119555" x="2667000" y="2439988"/>
          <p14:tracePt t="119565" x="2778125" y="2414588"/>
          <p14:tracePt t="119571" x="2903538" y="2403475"/>
          <p14:tracePt t="119581" x="3016250" y="2378075"/>
          <p14:tracePt t="119585" x="3141663" y="2378075"/>
          <p14:tracePt t="119595" x="3205163" y="2378075"/>
          <p14:tracePt t="119605" x="3292475" y="2378075"/>
          <p14:tracePt t="119612" x="3341688" y="2378075"/>
          <p14:tracePt t="119621" x="3379788" y="2403475"/>
          <p14:tracePt t="119624" x="3429000" y="2465388"/>
          <p14:tracePt t="119637" x="3492500" y="2552700"/>
          <p14:tracePt t="119647" x="3554413" y="2740025"/>
          <p14:tracePt t="119651" x="3605213" y="2890838"/>
          <p14:tracePt t="119662" x="3630613" y="3041650"/>
          <p14:tracePt t="119667" x="3630613" y="3178175"/>
          <p14:tracePt t="119678" x="3630613" y="3278188"/>
          <p14:tracePt t="119687" x="3630613" y="3354388"/>
          <p14:tracePt t="119691" x="3567113" y="3454400"/>
          <p14:tracePt t="119701" x="3517900" y="3490913"/>
          <p14:tracePt t="119707" x="3454400" y="3554413"/>
          <p14:tracePt t="119717" x="3354388" y="3590925"/>
          <p14:tracePt t="119728" x="3179763" y="3629025"/>
          <p14:tracePt t="119733" x="3003550" y="3641725"/>
          <p14:tracePt t="119741" x="2678113" y="3641725"/>
          <p14:tracePt t="119747" x="2127250" y="3641725"/>
          <p14:tracePt t="119757" x="1739900" y="3616325"/>
          <p14:tracePt t="119767" x="1227138" y="3454400"/>
          <p14:tracePt t="119773" x="876300" y="3278188"/>
          <p14:tracePt t="119783" x="576263" y="3116263"/>
          <p14:tracePt t="119787" x="450850" y="3028950"/>
          <p14:tracePt t="119797" x="387350" y="2952750"/>
          <p14:tracePt t="119807" x="363538" y="2890838"/>
          <p14:tracePt t="119813" x="350838" y="2865438"/>
          <p14:tracePt t="119823" x="350838" y="2840038"/>
          <p14:tracePt t="119827" x="350838" y="2778125"/>
          <p14:tracePt t="119837" x="387350" y="2678113"/>
          <p14:tracePt t="119847" x="425450" y="2627313"/>
          <p14:tracePt t="119853" x="512763" y="2527300"/>
          <p14:tracePt t="119863" x="588963" y="2452688"/>
          <p14:tracePt t="119867" x="712788" y="2390775"/>
          <p14:tracePt t="119877" x="825500" y="2339975"/>
          <p14:tracePt t="119889" x="1027113" y="2303463"/>
          <p14:tracePt t="119894" x="1339850" y="2265363"/>
          <p14:tracePt t="119903" x="1689100" y="2239963"/>
          <p14:tracePt t="119909" x="2027238" y="2239963"/>
          <p14:tracePt t="119919" x="2303463" y="2239963"/>
          <p14:tracePt t="119929" x="2516188" y="2239963"/>
          <p14:tracePt t="119933" x="2628900" y="2239963"/>
          <p14:tracePt t="119945" x="2667000" y="2239963"/>
          <p14:tracePt t="119949" x="2678113" y="2239963"/>
          <p14:tracePt t="119962" x="2678113" y="2252663"/>
          <p14:tracePt t="119985" x="2678113" y="2303463"/>
          <p14:tracePt t="119989" x="2678113" y="2352675"/>
          <p14:tracePt t="119999" x="2641600" y="2439988"/>
          <p14:tracePt t="120009" x="2616200" y="2503488"/>
          <p14:tracePt t="120015" x="2578100" y="2540000"/>
          <p14:tracePt t="120025" x="2528888" y="2590800"/>
          <p14:tracePt t="120029" x="2503488" y="2616200"/>
          <p14:tracePt t="120039" x="2478088" y="2627313"/>
          <p14:tracePt t="120049" x="2441575" y="2652713"/>
          <p14:tracePt t="120055" x="2416175" y="2652713"/>
          <p14:tracePt t="120065" x="2378075" y="2652713"/>
          <p14:tracePt t="120069" x="2352675" y="2652713"/>
          <p14:tracePt t="120115" x="2339975" y="2640013"/>
          <p14:tracePt t="120131" x="2339975" y="2627313"/>
          <p14:tracePt t="120141" x="2339975" y="2590800"/>
          <p14:tracePt t="120151" x="2339975" y="2578100"/>
          <p14:tracePt t="120155" x="2339975" y="2565400"/>
          <p14:tracePt t="120165" x="2339975" y="2552700"/>
          <p14:tracePt t="120171" x="2339975" y="2516188"/>
          <p14:tracePt t="120181" x="2339975" y="2465388"/>
          <p14:tracePt t="120191" x="2365375" y="2427288"/>
          <p14:tracePt t="120195" x="2390775" y="2390775"/>
          <p14:tracePt t="120205" x="2390775" y="2352675"/>
          <p14:tracePt t="120212" x="2416175" y="2314575"/>
          <p14:tracePt t="120231" x="2416175" y="2303463"/>
          <p14:tracePt t="120234" x="2416175" y="2290763"/>
          <p14:tracePt t="120251" x="2416175" y="2278063"/>
          <p14:tracePt t="120301" x="2416175" y="2265363"/>
          <p14:tracePt t="120317" x="2416175" y="2239963"/>
          <p14:tracePt t="120331" x="2416175" y="2227263"/>
          <p14:tracePt t="120347" x="2416175" y="2214563"/>
          <p14:tracePt t="120367" x="2416175" y="2190750"/>
          <p14:tracePt t="120377" x="2416175" y="2165350"/>
          <p14:tracePt t="120383" x="2416175" y="2101850"/>
          <p14:tracePt t="120393" x="2378075" y="1989138"/>
          <p14:tracePt t="120397" x="2339975" y="1901825"/>
          <p14:tracePt t="120407" x="2290763" y="1801813"/>
          <p14:tracePt t="120417" x="2252663" y="1714500"/>
          <p14:tracePt t="120423" x="2216150" y="1652588"/>
          <p14:tracePt t="120433" x="2178050" y="1614488"/>
          <p14:tracePt t="120437" x="2152650" y="1563688"/>
          <p14:tracePt t="120447" x="2127250" y="1552575"/>
          <p14:tracePt t="120460" x="2052638" y="1514475"/>
          <p14:tracePt t="120463" x="1978025" y="1463675"/>
          <p14:tracePt t="120473" x="1914525" y="1439863"/>
          <p14:tracePt t="120479" x="1814513" y="1427163"/>
          <p14:tracePt t="120489" x="1727200" y="1401763"/>
          <p14:tracePt t="120499" x="1665288" y="1401763"/>
          <p14:tracePt t="120503" x="1565275" y="1401763"/>
          <p14:tracePt t="120513" x="1514475" y="1401763"/>
          <p14:tracePt t="120519" x="1489075" y="1401763"/>
          <p14:tracePt t="120529" x="1465263" y="1401763"/>
          <p14:tracePt t="120555" x="1465263" y="1427163"/>
          <p14:tracePt t="120559" x="1489075" y="1501775"/>
          <p14:tracePt t="120569" x="1539875" y="1589088"/>
          <p14:tracePt t="120579" x="1627188" y="1701800"/>
          <p14:tracePt t="120583" x="1727200" y="1801813"/>
          <p14:tracePt t="120595" x="1839913" y="1889125"/>
          <p14:tracePt t="120599" x="1978025" y="1978025"/>
          <p14:tracePt t="120611" x="2152650" y="2039938"/>
          <p14:tracePt t="120619" x="2428875" y="2114550"/>
          <p14:tracePt t="120625" x="2728913" y="2178050"/>
          <p14:tracePt t="120635" x="3016250" y="2214563"/>
          <p14:tracePt t="120639" x="3241675" y="2265363"/>
          <p14:tracePt t="120649" x="3392488" y="2265363"/>
          <p14:tracePt t="120660" x="3517900" y="2265363"/>
          <p14:tracePt t="120665" x="3567113" y="2239963"/>
          <p14:tracePt t="120675" x="3579813" y="2227263"/>
          <p14:tracePt t="120705" x="3579813" y="2214563"/>
          <p14:tracePt t="120715" x="3579813" y="2201863"/>
          <p14:tracePt t="120721" x="3579813" y="2190750"/>
          <p14:tracePt t="120731" x="3579813" y="2139950"/>
          <p14:tracePt t="120735" x="3530600" y="2089150"/>
          <p14:tracePt t="120745" x="3505200" y="2039938"/>
          <p14:tracePt t="120755" x="3441700" y="1978025"/>
          <p14:tracePt t="120761" x="3392488" y="1914525"/>
          <p14:tracePt t="120771" x="3292475" y="1876425"/>
          <p14:tracePt t="120775" x="3241675" y="1852613"/>
          <p14:tracePt t="120785" x="3154363" y="1852613"/>
          <p14:tracePt t="120797" x="3054350" y="1852613"/>
          <p14:tracePt t="120801" x="2967038" y="1852613"/>
          <p14:tracePt t="120811" x="2916238" y="1852613"/>
          <p14:tracePt t="120817" x="2890838" y="1865313"/>
          <p14:tracePt t="120827" x="2879725" y="1865313"/>
          <p14:tracePt t="120837" x="2879725" y="1876425"/>
          <p14:tracePt t="120841" x="2854325" y="1901825"/>
          <p14:tracePt t="120851" x="2854325" y="1939925"/>
          <p14:tracePt t="120857" x="2854325" y="1952625"/>
          <p14:tracePt t="120867" x="2854325" y="1978025"/>
          <p14:tracePt t="120877" x="2828925" y="2014538"/>
          <p14:tracePt t="120891" x="2828925" y="2039938"/>
          <p14:tracePt t="120927" x="2828925" y="2052638"/>
          <p14:tracePt t="120943" x="2854325" y="2065338"/>
          <p14:tracePt t="120947" x="2879725" y="2065338"/>
          <p14:tracePt t="120957" x="2916238" y="2065338"/>
          <p14:tracePt t="120973" x="2928938" y="2065338"/>
          <p14:tracePt t="121013" x="2941638" y="2065338"/>
          <p14:tracePt t="121053" x="2941638" y="2052638"/>
          <p14:tracePt t="121073" x="2941638" y="2039938"/>
          <p14:tracePt t="121079" x="2941638" y="2027238"/>
          <p14:tracePt t="123741" x="2954338" y="2027238"/>
          <p14:tracePt t="123751" x="2992438" y="2027238"/>
          <p14:tracePt t="123757" x="3092450" y="2027238"/>
          <p14:tracePt t="123767" x="3279775" y="2027238"/>
          <p14:tracePt t="123777" x="3379788" y="2065338"/>
          <p14:tracePt t="123781" x="3605213" y="2114550"/>
          <p14:tracePt t="123792" x="3830638" y="2139950"/>
          <p14:tracePt t="123797" x="4056063" y="2178050"/>
          <p14:tracePt t="123807" x="4256088" y="2227263"/>
          <p14:tracePt t="123817" x="4443413" y="2252663"/>
          <p14:tracePt t="123824" x="4606925" y="2252663"/>
          <p14:tracePt t="123833" x="4706938" y="2252663"/>
          <p14:tracePt t="123837" x="4756150" y="2252663"/>
          <p14:tracePt t="123847" x="4806950" y="2252663"/>
          <p14:tracePt t="123857" x="4843463" y="2239963"/>
          <p14:tracePt t="123863" x="4868863" y="2227263"/>
          <p14:tracePt t="123874" x="4894263" y="2227263"/>
          <p14:tracePt t="123877" x="4906963" y="2214563"/>
          <p14:tracePt t="123887" x="4932363" y="2214563"/>
          <p14:tracePt t="123897" x="4945063" y="2201863"/>
          <p14:tracePt t="123903" x="4981575" y="2178050"/>
          <p14:tracePt t="123913" x="5045075" y="2165350"/>
          <p14:tracePt t="123919" x="5081588" y="2165350"/>
          <p14:tracePt t="123929" x="5145088" y="2165350"/>
          <p14:tracePt t="123941" x="5245100" y="2165350"/>
          <p14:tracePt t="123943" x="5357813" y="2165350"/>
          <p14:tracePt t="123953" x="5519738" y="2190750"/>
          <p14:tracePt t="123959" x="5683250" y="2278063"/>
          <p14:tracePt t="123975" x="5795963" y="2339975"/>
          <p14:tracePt t="123979" x="5883275" y="2414588"/>
          <p14:tracePt t="123983" x="5908675" y="2452688"/>
          <p14:tracePt t="124025" x="5908675" y="2465388"/>
          <p14:tracePt t="124035" x="5870575" y="2516188"/>
          <p14:tracePt t="124039" x="5808663" y="2590800"/>
          <p14:tracePt t="124049" x="5670550" y="2665413"/>
          <p14:tracePt t="124059" x="5532438" y="2716213"/>
          <p14:tracePt t="124065" x="5332413" y="2752725"/>
          <p14:tracePt t="124075" x="5094288" y="2752725"/>
          <p14:tracePt t="124079" x="4894263" y="2752725"/>
          <p14:tracePt t="124089" x="4668838" y="2740025"/>
          <p14:tracePt t="124099" x="4481513" y="2665413"/>
          <p14:tracePt t="124105" x="4368800" y="2590800"/>
          <p14:tracePt t="124115" x="4294188" y="2540000"/>
          <p14:tracePt t="124119" x="4281488" y="2540000"/>
          <p14:tracePt t="124151" x="4281488" y="2527300"/>
          <p14:tracePt t="124165" x="4281488" y="2503488"/>
          <p14:tracePt t="124171" x="4281488" y="2478088"/>
          <p14:tracePt t="124181" x="4281488" y="2439988"/>
          <p14:tracePt t="124191" x="4318000" y="2378075"/>
          <p14:tracePt t="124195" x="4368800" y="2327275"/>
          <p14:tracePt t="124205" x="4418013" y="2303463"/>
          <p14:tracePt t="124211" x="4456113" y="2265363"/>
          <p14:tracePt t="124221" x="4518025" y="2214563"/>
          <p14:tracePt t="124231" x="4543425" y="2201863"/>
          <p14:tracePt t="124245" x="4556125" y="2201863"/>
          <p14:tracePt t="124251" x="4568825" y="2178050"/>
          <p14:tracePt t="124261" x="4581525" y="2178050"/>
          <p14:tracePt t="124271" x="4606925" y="2178050"/>
          <p14:tracePt t="124277" x="4643438" y="2190750"/>
          <p14:tracePt t="124377" x="4643438" y="2201863"/>
          <p14:tracePt t="124387" x="4606925" y="2201863"/>
          <p14:tracePt t="124393" x="4530725" y="2201863"/>
          <p14:tracePt t="124403" x="4443413" y="2201863"/>
          <p14:tracePt t="124408" x="4343400" y="2201863"/>
          <p14:tracePt t="124417" x="4243388" y="2190750"/>
          <p14:tracePt t="124427" x="4168775" y="2165350"/>
          <p14:tracePt t="124443" x="4156075" y="2152650"/>
          <p14:tracePt t="124575" x="4143375" y="2152650"/>
          <p14:tracePt t="124585" x="4117975" y="2152650"/>
          <p14:tracePt t="124589" x="4030663" y="2152650"/>
          <p14:tracePt t="124599" x="3879850" y="2152650"/>
          <p14:tracePt t="124609" x="3554413" y="2052638"/>
          <p14:tracePt t="124615" x="3141663" y="2001838"/>
          <p14:tracePt t="124625" x="2616200" y="1939925"/>
          <p14:tracePt t="124629" x="1990725" y="1865313"/>
          <p14:tracePt t="124640" x="1476375" y="1865313"/>
          <p14:tracePt t="124649" x="1038225" y="1865313"/>
          <p14:tracePt t="124655" x="725488" y="1865313"/>
          <p14:tracePt t="124665" x="488950" y="1865313"/>
          <p14:tracePt t="124669" x="350838" y="1865313"/>
          <p14:tracePt t="124679" x="287338" y="1865313"/>
          <p14:tracePt t="124689" x="274638" y="1865313"/>
          <p14:tracePt t="124721" x="263525" y="1865313"/>
          <p14:tracePt t="124755" x="263525" y="1876425"/>
          <p14:tracePt t="124801" x="263525" y="1889125"/>
          <p14:tracePt t="124837" x="263525" y="1914525"/>
          <p14:tracePt t="124861" x="287338" y="1952625"/>
          <p14:tracePt t="124871" x="350838" y="1989138"/>
          <p14:tracePt t="124877" x="476250" y="2027238"/>
          <p14:tracePt t="124887" x="588963" y="2027238"/>
          <p14:tracePt t="124891" x="776288" y="2078038"/>
          <p14:tracePt t="124901" x="989013" y="2078038"/>
          <p14:tracePt t="124911" x="1327150" y="2078038"/>
          <p14:tracePt t="124917" x="1652588" y="2127250"/>
          <p14:tracePt t="124927" x="2003425" y="2127250"/>
          <p14:tracePt t="124931" x="2278063" y="2127250"/>
          <p14:tracePt t="124941" x="2516188" y="2127250"/>
          <p14:tracePt t="124953" x="2678113" y="2127250"/>
          <p14:tracePt t="124974" x="2803525" y="2127250"/>
          <p14:tracePt t="125059" x="2678113" y="2101850"/>
          <p14:tracePt t="125069" x="2352675" y="2039938"/>
          <p14:tracePt t="125079" x="1852613" y="1978025"/>
          <p14:tracePt t="125083" x="1163638" y="1876425"/>
          <p14:tracePt t="125093" x="676275" y="1839913"/>
          <p14:tracePt t="125099" x="287338" y="1776413"/>
          <p14:tracePt t="125109" x="61913" y="1752600"/>
          <p14:tracePt t="125219" x="274638" y="1676400"/>
          <p14:tracePt t="125225" x="550863" y="1676400"/>
          <p14:tracePt t="125235" x="901700" y="1676400"/>
          <p14:tracePt t="125239" x="1301750" y="1676400"/>
          <p14:tracePt t="125249" x="1577975" y="1676400"/>
          <p14:tracePt t="125259" x="1689100" y="1676400"/>
          <p14:tracePt t="125265" x="1790700" y="1676400"/>
          <p14:tracePt t="125275" x="1801813" y="1676400"/>
          <p14:tracePt t="125365" x="1790700" y="1676400"/>
          <p14:tracePt t="125377" x="1778000" y="1676400"/>
          <p14:tracePt t="125391" x="1752600" y="1689100"/>
          <p14:tracePt t="125397" x="1739900" y="1689100"/>
          <p14:tracePt t="125401" x="1701800" y="1727200"/>
          <p14:tracePt t="125417" x="1677988" y="1727200"/>
          <p14:tracePt t="125477" x="1677988" y="1739900"/>
          <p14:tracePt t="125511" x="1665288" y="1776413"/>
          <p14:tracePt t="125517" x="1665288" y="1789113"/>
          <p14:tracePt t="125527" x="1665288" y="1814513"/>
          <p14:tracePt t="125531" x="1665288" y="1852613"/>
          <p14:tracePt t="125543" x="1689100" y="1876425"/>
          <p14:tracePt t="125553" x="1778000" y="1952625"/>
          <p14:tracePt t="125557" x="1827213" y="2001838"/>
          <p14:tracePt t="125567" x="1903413" y="2039938"/>
          <p14:tracePt t="125573" x="1927225" y="2065338"/>
          <p14:tracePt t="125583" x="1990725" y="2065338"/>
          <p14:tracePt t="125593" x="2027238" y="2078038"/>
          <p14:tracePt t="125597" x="2027238" y="2089150"/>
          <p14:tracePt t="125607" x="2039938" y="2089150"/>
          <p14:tracePt t="125855" x="2039938" y="2078038"/>
          <p14:tracePt t="126067" x="2039938" y="2165350"/>
          <p14:tracePt t="126071" x="2052638" y="2290763"/>
          <p14:tracePt t="126081" x="2078038" y="2403475"/>
          <p14:tracePt t="126087" x="2127250" y="2516188"/>
          <p14:tracePt t="126097" x="2165350" y="2590800"/>
          <p14:tracePt t="126107" x="2216150" y="2678113"/>
          <p14:tracePt t="126111" x="2316163" y="2790825"/>
          <p14:tracePt t="126123" x="2452688" y="2890838"/>
          <p14:tracePt t="126127" x="2641600" y="2990850"/>
          <p14:tracePt t="126137" x="2890838" y="3078163"/>
          <p14:tracePt t="126147" x="3154363" y="3141663"/>
          <p14:tracePt t="126153" x="3479800" y="3178175"/>
          <p14:tracePt t="126163" x="3867150" y="3241675"/>
          <p14:tracePt t="126167" x="4217988" y="3254375"/>
          <p14:tracePt t="126177" x="4494213" y="3254375"/>
          <p14:tracePt t="126188" x="4656138" y="3254375"/>
          <p14:tracePt t="126193" x="4756150" y="3254375"/>
          <p14:tracePt t="126203" x="4781550" y="3254375"/>
          <p14:tracePt t="126207" x="4794250" y="3241675"/>
          <p14:tracePt t="126253" x="4794250" y="3228975"/>
          <p14:tracePt t="126289" x="4819650" y="3190875"/>
          <p14:tracePt t="126299" x="4843463" y="3165475"/>
          <p14:tracePt t="126309" x="4894263" y="3116263"/>
          <p14:tracePt t="126313" x="4994275" y="3065463"/>
          <p14:tracePt t="126323" x="5119688" y="2990850"/>
          <p14:tracePt t="126329" x="5281613" y="2916238"/>
          <p14:tracePt t="126339" x="5532438" y="2803525"/>
          <p14:tracePt t="126349" x="5870575" y="2728913"/>
          <p14:tracePt t="126356" x="6246813" y="2616200"/>
          <p14:tracePt t="126365" x="6508750" y="2552700"/>
          <p14:tracePt t="126368" x="6746875" y="2503488"/>
          <p14:tracePt t="126379" x="6946900" y="2452688"/>
          <p14:tracePt t="126390" x="7097713" y="2414588"/>
          <p14:tracePt t="126395" x="7235825" y="2365375"/>
          <p14:tracePt t="126406" x="7385050" y="2327275"/>
          <p14:tracePt t="126409" x="7459663" y="2290763"/>
          <p14:tracePt t="126419" x="7548563" y="2252663"/>
          <p14:tracePt t="126431" x="7561263" y="2239963"/>
          <p14:tracePt t="126531" x="7561263" y="2214563"/>
          <p14:tracePt t="126591" x="7561263" y="2201863"/>
          <p14:tracePt t="126607" x="7561263" y="2190750"/>
          <p14:tracePt t="126651" x="7548563" y="2190750"/>
          <p14:tracePt t="126667" x="7535863" y="2190750"/>
          <p14:tracePt t="126677" x="7523163" y="2190750"/>
          <p14:tracePt t="126697" x="7497763" y="2190750"/>
          <p14:tracePt t="126707" x="7472363" y="2190750"/>
          <p14:tracePt t="126717" x="7435850" y="2190750"/>
          <p14:tracePt t="126723" x="7372350" y="2190750"/>
          <p14:tracePt t="126733" x="7259638" y="2190750"/>
          <p14:tracePt t="126737" x="7159625" y="2190750"/>
          <p14:tracePt t="126747" x="7085013" y="2190750"/>
          <p14:tracePt t="126757" x="7046913" y="2190750"/>
          <p14:tracePt t="126763" x="6997700" y="2214563"/>
          <p14:tracePt t="126773" x="6972300" y="2214563"/>
          <p14:tracePt t="126777" x="6934200" y="2214563"/>
          <p14:tracePt t="126788" x="6910388" y="2214563"/>
          <p14:tracePt t="126797" x="6872288" y="2214563"/>
          <p14:tracePt t="126803" x="6846888" y="2214563"/>
          <p14:tracePt t="126813" x="6808788" y="2227263"/>
          <p14:tracePt t="126819" x="6797675" y="2239963"/>
          <p14:tracePt t="126829" x="6772275" y="2252663"/>
          <p14:tracePt t="126839" x="6734175" y="2265363"/>
          <p14:tracePt t="126843" x="6708775" y="2278063"/>
          <p14:tracePt t="126854" x="6646863" y="2303463"/>
          <p14:tracePt t="126859" x="6596063" y="2314575"/>
          <p14:tracePt t="126869" x="6521450" y="2327275"/>
          <p14:tracePt t="126879" x="6446838" y="2365375"/>
          <p14:tracePt t="126883" x="6359525" y="2403475"/>
          <p14:tracePt t="126895" x="6334125" y="2414588"/>
          <p14:tracePt t="126898" x="6270625" y="2439988"/>
          <p14:tracePt t="126909" x="6234113" y="2465388"/>
          <p14:tracePt t="126919" x="6208713" y="2478088"/>
          <p14:tracePt t="126925" x="6170613" y="2503488"/>
          <p14:tracePt t="126939" x="6157913" y="2516188"/>
          <p14:tracePt t="126975" x="6157913" y="2527300"/>
          <p14:tracePt t="126979" x="6157913" y="2565400"/>
          <p14:tracePt t="126989" x="6157913" y="2640013"/>
          <p14:tracePt t="127001" x="6157913" y="2740025"/>
          <p14:tracePt t="127005" x="6157913" y="2778125"/>
          <p14:tracePt t="127015" x="6183313" y="2865438"/>
          <p14:tracePt t="127018" x="6246813" y="2941638"/>
          <p14:tracePt t="127031" x="6296025" y="3016250"/>
          <p14:tracePt t="127041" x="6359525" y="3078163"/>
          <p14:tracePt t="127045" x="6446838" y="3116263"/>
          <p14:tracePt t="127055" x="6508750" y="3154363"/>
          <p14:tracePt t="127061" x="6596063" y="3178175"/>
          <p14:tracePt t="127072" x="6634163" y="3190875"/>
          <p14:tracePt t="127081" x="6659563" y="3190875"/>
          <p14:tracePt t="127085" x="6696075" y="3190875"/>
          <p14:tracePt t="127115" x="6708775" y="3190875"/>
          <p14:tracePt t="127125" x="6708775" y="3178175"/>
          <p14:tracePt t="127135" x="6734175" y="3154363"/>
          <p14:tracePt t="127141" x="6734175" y="3116263"/>
          <p14:tracePt t="127151" x="6759575" y="3065463"/>
          <p14:tracePt t="127155" x="6772275" y="2990850"/>
          <p14:tracePt t="127167" x="6772275" y="2965450"/>
          <p14:tracePt t="127177" x="6772275" y="2928938"/>
          <p14:tracePt t="127180" x="6772275" y="2878138"/>
          <p14:tracePt t="127191" x="6772275" y="2840038"/>
          <p14:tracePt t="127197" x="6772275" y="2790825"/>
          <p14:tracePt t="127207" x="6746875" y="2716213"/>
          <p14:tracePt t="127217" x="6696075" y="2640013"/>
          <p14:tracePt t="127222" x="6634163" y="2552700"/>
          <p14:tracePt t="127231" x="6572250" y="2439988"/>
          <p14:tracePt t="127237" x="6472238" y="2314575"/>
          <p14:tracePt t="127247" x="6370638" y="2201863"/>
          <p14:tracePt t="127257" x="6183313" y="2101850"/>
          <p14:tracePt t="127263" x="5895975" y="1965325"/>
          <p14:tracePt t="127273" x="5619750" y="1889125"/>
          <p14:tracePt t="127277" x="5307013" y="1789113"/>
          <p14:tracePt t="127287" x="5006975" y="1714500"/>
          <p14:tracePt t="127297" x="4832350" y="1689100"/>
          <p14:tracePt t="127304" x="4668838" y="1676400"/>
          <p14:tracePt t="127313" x="4556125" y="1676400"/>
          <p14:tracePt t="127317" x="4530725" y="1676400"/>
          <p14:tracePt t="127327" x="4518025" y="1676400"/>
          <p14:tracePt t="127389" x="4518025" y="1701800"/>
          <p14:tracePt t="127399" x="4518025" y="1752600"/>
          <p14:tracePt t="127403" x="4518025" y="1814513"/>
          <p14:tracePt t="127413" x="4556125" y="1865313"/>
          <p14:tracePt t="127423" x="4630738" y="1939925"/>
          <p14:tracePt t="127429" x="4719638" y="1978025"/>
          <p14:tracePt t="127439" x="4856163" y="2027238"/>
          <p14:tracePt t="127443" x="5045075" y="2027238"/>
          <p14:tracePt t="127455" x="5307013" y="2078038"/>
          <p14:tracePt t="127465" x="5708650" y="2139950"/>
          <p14:tracePt t="127470" x="5957888" y="2178050"/>
          <p14:tracePt t="127479" x="6270625" y="2178050"/>
          <p14:tracePt t="127485" x="6472238" y="2178050"/>
          <p14:tracePt t="127495" x="6621463" y="2178050"/>
          <p14:tracePt t="127505" x="6696075" y="2178050"/>
          <p14:tracePt t="127509" x="6721475" y="2178050"/>
          <p14:tracePt t="127655" x="6721475" y="2165350"/>
          <p14:tracePt t="127721" x="6696075" y="2178050"/>
          <p14:tracePt t="127731" x="6696075" y="2201863"/>
          <p14:tracePt t="127741" x="6672263" y="2227263"/>
          <p14:tracePt t="127747" x="6646863" y="2265363"/>
          <p14:tracePt t="127757" x="6621463" y="2290763"/>
          <p14:tracePt t="127761" x="6596063" y="2352675"/>
          <p14:tracePt t="127771" x="6559550" y="2403475"/>
          <p14:tracePt t="127781" x="6534150" y="2427288"/>
          <p14:tracePt t="127788" x="6521450" y="2490788"/>
          <p14:tracePt t="127797" x="6496050" y="2527300"/>
          <p14:tracePt t="127801" x="6483350" y="2552700"/>
          <p14:tracePt t="127811" x="6459538" y="2578100"/>
          <p14:tracePt t="127821" x="6446838" y="2616200"/>
          <p14:tracePt t="127827" x="6408738" y="2640013"/>
          <p14:tracePt t="127838" x="6334125" y="2690813"/>
          <p14:tracePt t="127843" x="6308725" y="2703513"/>
          <p14:tracePt t="127854" x="6296025" y="2740025"/>
          <p14:tracePt t="127863" x="6270625" y="2740025"/>
          <p14:tracePt t="127867" x="6270625" y="2752725"/>
          <p14:tracePt t="127877" x="6246813" y="2765425"/>
          <p14:tracePt t="127923" x="6234113" y="2765425"/>
          <p14:tracePt t="127939" x="6208713" y="2778125"/>
          <p14:tracePt t="127949" x="6146800" y="2778125"/>
          <p14:tracePt t="127959" x="6083300" y="2778125"/>
          <p14:tracePt t="127963" x="6008688" y="2778125"/>
          <p14:tracePt t="127973" x="5883275" y="2778125"/>
          <p14:tracePt t="127979" x="5757863" y="2778125"/>
          <p14:tracePt t="127989" x="5583238" y="2778125"/>
          <p14:tracePt t="127999" x="5319713" y="2778125"/>
          <p14:tracePt t="128003" x="4856163" y="2665413"/>
          <p14:tracePt t="128013" x="4192588" y="2565400"/>
          <p14:tracePt t="128021" x="3592513" y="2439988"/>
          <p14:tracePt t="128029" x="2867025" y="2339975"/>
          <p14:tracePt t="128039" x="2103438" y="2214563"/>
          <p14:tracePt t="128043" x="1401763" y="2139950"/>
          <p14:tracePt t="128053" x="750888" y="2039938"/>
          <p14:tracePt t="128059" x="187325" y="1978025"/>
          <p14:tracePt t="128255" x="776288" y="2540000"/>
          <p14:tracePt t="128261" x="1639888" y="2728913"/>
          <p14:tracePt t="128271" x="2452688" y="2965450"/>
          <p14:tracePt t="128275" x="3441700" y="3267075"/>
          <p14:tracePt t="128286" x="4418013" y="3541713"/>
          <p14:tracePt t="128297" x="5394325" y="3829050"/>
          <p14:tracePt t="128301" x="6370638" y="3992563"/>
          <p14:tracePt t="128311" x="7223125" y="4105275"/>
          <p14:tracePt t="128317" x="7861300" y="4217988"/>
          <p14:tracePt t="128327" x="8235950" y="4241800"/>
          <p14:tracePt t="128337" x="8374063" y="4279900"/>
          <p14:tracePt t="128341" x="8412163" y="4279900"/>
          <p14:tracePt t="128403" x="8424863" y="4279900"/>
          <p14:tracePt t="128417" x="8424863" y="4267200"/>
          <p14:tracePt t="128427" x="8374063" y="4230688"/>
          <p14:tracePt t="128437" x="8286750" y="4117975"/>
          <p14:tracePt t="128443" x="8186738" y="3979863"/>
          <p14:tracePt t="128454" x="7948613" y="3703638"/>
          <p14:tracePt t="128457" x="7623175" y="3378200"/>
          <p14:tracePt t="128467" x="7272338" y="3116263"/>
          <p14:tracePt t="128477" x="6859588" y="2828925"/>
          <p14:tracePt t="128483" x="6359525" y="2565400"/>
          <p14:tracePt t="128493" x="5632450" y="2178050"/>
          <p14:tracePt t="128497" x="4868863" y="1865313"/>
          <p14:tracePt t="128507" x="4143375" y="1527175"/>
          <p14:tracePt t="128517" x="3292475" y="1227138"/>
          <p14:tracePt t="128523" x="2590800" y="1050925"/>
          <p14:tracePt t="128533" x="2039938" y="863600"/>
          <p14:tracePt t="128537" x="1739900" y="788988"/>
          <p14:tracePt t="128549" x="1589088" y="763588"/>
          <p14:tracePt t="128559" x="1514475" y="750888"/>
          <p14:tracePt t="128563" x="1501775" y="750888"/>
          <p14:tracePt t="128695" x="1489075" y="750888"/>
          <p14:tracePt t="128725" x="1489075" y="788988"/>
          <p14:tracePt t="128735" x="1489075" y="825500"/>
          <p14:tracePt t="128741" x="1501775" y="901700"/>
          <p14:tracePt t="128751" x="1614488" y="1014413"/>
          <p14:tracePt t="128761" x="1727200" y="1125538"/>
          <p14:tracePt t="128765" x="1852613" y="1227138"/>
          <p14:tracePt t="128775" x="2014538" y="1376363"/>
          <p14:tracePt t="128781" x="2165350" y="1450975"/>
          <p14:tracePt t="128791" x="2339975" y="1552575"/>
          <p14:tracePt t="128801" x="2503488" y="1639888"/>
          <p14:tracePt t="128805" x="2628900" y="1714500"/>
          <p14:tracePt t="128815" x="2816225" y="1801813"/>
          <p14:tracePt t="128821" x="2954338" y="1889125"/>
          <p14:tracePt t="128831" x="3079750" y="1965325"/>
          <p14:tracePt t="128841" x="3179763" y="2014538"/>
          <p14:tracePt t="128845" x="3228975" y="2052638"/>
          <p14:tracePt t="128855" x="3267075" y="2065338"/>
          <p14:tracePt t="129014" x="3267075" y="2078038"/>
          <p14:tracePt t="129023" x="3292475" y="2078038"/>
          <p14:tracePt t="129027" x="3354388" y="2127250"/>
          <p14:tracePt t="129037" x="3429000" y="2214563"/>
          <p14:tracePt t="129047" x="3541713" y="2303463"/>
          <p14:tracePt t="129053" x="3667125" y="2390775"/>
          <p14:tracePt t="129063" x="3792538" y="2439988"/>
          <p14:tracePt t="129067" x="3917950" y="2516188"/>
          <p14:tracePt t="129077" x="4030663" y="2578100"/>
          <p14:tracePt t="129089" x="4156075" y="2627313"/>
          <p14:tracePt t="129093" x="4230688" y="2665413"/>
          <p14:tracePt t="129103" x="4305300" y="2678113"/>
          <p14:tracePt t="129109" x="4305300" y="2690813"/>
          <p14:tracePt t="129335" x="4305300" y="2678113"/>
          <p14:tracePt t="129351" x="4294188" y="2665413"/>
          <p14:tracePt t="129365" x="4281488" y="2652713"/>
          <p14:tracePt t="129386" x="4281488" y="2640013"/>
          <p14:tracePt t="129401" x="4268788" y="2627313"/>
          <p14:tracePt t="129405" x="4256088" y="2603500"/>
          <p14:tracePt t="129431" x="4243388" y="2590800"/>
          <p14:tracePt t="129441" x="4230688" y="2590800"/>
          <p14:tracePt t="129455" x="4230688" y="2578100"/>
          <p14:tracePt t="129679" x="4217988" y="2565400"/>
          <p14:tracePt t="129709" x="4243388" y="2540000"/>
          <p14:tracePt t="129719" x="4281488" y="2527300"/>
          <p14:tracePt t="129723" x="4318000" y="2527300"/>
          <p14:tracePt t="129733" x="4381500" y="2527300"/>
          <p14:tracePt t="129743" x="4481513" y="2527300"/>
          <p14:tracePt t="129749" x="4568825" y="2527300"/>
          <p14:tracePt t="129759" x="4719638" y="2527300"/>
          <p14:tracePt t="129763" x="4868863" y="2527300"/>
          <p14:tracePt t="129775" x="5019675" y="2527300"/>
          <p14:tracePt t="129783" x="5181600" y="2540000"/>
          <p14:tracePt t="129789" x="5357813" y="2590800"/>
          <p14:tracePt t="129799" x="5532438" y="2652713"/>
          <p14:tracePt t="129805" x="5670550" y="2703513"/>
          <p14:tracePt t="129815" x="5783263" y="2728913"/>
          <p14:tracePt t="129825" x="5921375" y="2778125"/>
          <p14:tracePt t="129828" x="6045200" y="2790825"/>
          <p14:tracePt t="129839" x="6170613" y="2865438"/>
          <p14:tracePt t="129845" x="6259513" y="2903538"/>
          <p14:tracePt t="129855" x="6359525" y="2941638"/>
          <p14:tracePt t="129865" x="6434138" y="2952750"/>
          <p14:tracePt t="129870" x="6459538" y="2965450"/>
          <p14:tracePt t="130153" x="6472238" y="2978150"/>
          <p14:tracePt t="130193" x="6459538" y="2990850"/>
          <p14:tracePt t="130203" x="6446838" y="2990850"/>
          <p14:tracePt t="130349" x="6434138" y="2990850"/>
          <p14:tracePt t="130379" x="6408738" y="2990850"/>
          <p14:tracePt t="130389" x="6370638" y="2978150"/>
          <p14:tracePt t="130399" x="6308725" y="2965450"/>
          <p14:tracePt t="130405" x="6270625" y="2965450"/>
          <p14:tracePt t="130415" x="6234113" y="2952750"/>
          <p14:tracePt t="130419" x="6170613" y="2941638"/>
          <p14:tracePt t="130429" x="6057900" y="2903538"/>
          <p14:tracePt t="130439" x="5957888" y="2852738"/>
          <p14:tracePt t="130445" x="5832475" y="2852738"/>
          <p14:tracePt t="130455" x="5619750" y="2828925"/>
          <p14:tracePt t="130459" x="5394325" y="2778125"/>
          <p14:tracePt t="130469" x="5106988" y="2765425"/>
          <p14:tracePt t="130479" x="4806950" y="2665413"/>
          <p14:tracePt t="130486" x="4494213" y="2640013"/>
          <p14:tracePt t="130495" x="4294188" y="2603500"/>
          <p14:tracePt t="130502" x="4156075" y="2603500"/>
          <p14:tracePt t="130511" x="4068763" y="2578100"/>
          <p14:tracePt t="130521" x="4043363" y="2565400"/>
          <p14:tracePt t="130525" x="4017963" y="2565400"/>
          <p14:tracePt t="130615" x="3992563" y="2565400"/>
          <p14:tracePt t="130631" x="3968750" y="2565400"/>
          <p14:tracePt t="130641" x="3943350" y="2565400"/>
          <p14:tracePt t="130647" x="3879850" y="2565400"/>
          <p14:tracePt t="130657" x="3805238" y="2565400"/>
          <p14:tracePt t="130661" x="3705225" y="2565400"/>
          <p14:tracePt t="130671" x="3617913" y="2565400"/>
          <p14:tracePt t="130681" x="3517900" y="2565400"/>
          <p14:tracePt t="130687" x="3429000" y="2540000"/>
          <p14:tracePt t="130697" x="3328988" y="2527300"/>
          <p14:tracePt t="130702" x="3241675" y="2527300"/>
          <p14:tracePt t="130711" x="3116263" y="2503488"/>
          <p14:tracePt t="130723" x="3003550" y="2490788"/>
          <p14:tracePt t="130727" x="2867025" y="2465388"/>
          <p14:tracePt t="130737" x="2754313" y="2452688"/>
          <p14:tracePt t="130743" x="2616200" y="2414588"/>
          <p14:tracePt t="130753" x="2528888" y="2403475"/>
          <p14:tracePt t="130763" x="2452688" y="2403475"/>
          <p14:tracePt t="130767" x="2416175" y="2390775"/>
          <p14:tracePt t="132023" x="2416175" y="2378075"/>
          <p14:tracePt t="132049" x="2428875" y="2378075"/>
          <p14:tracePt t="132053" x="2452688" y="2378075"/>
          <p14:tracePt t="132063" x="2478088" y="2378075"/>
          <p14:tracePt t="132073" x="2503488" y="2378075"/>
          <p14:tracePt t="132079" x="2541588" y="2390775"/>
          <p14:tracePt t="132089" x="2603500" y="2390775"/>
          <p14:tracePt t="132093" x="2628900" y="2403475"/>
          <p14:tracePt t="132103" x="2667000" y="2403475"/>
          <p14:tracePt t="132113" x="2690813" y="2403475"/>
          <p14:tracePt t="132119" x="2690813" y="2414588"/>
          <p14:tracePt t="132149" x="2703513" y="2414588"/>
          <p14:tracePt t="132169" x="2716213" y="2414588"/>
          <p14:tracePt t="132175" x="2767013" y="2427288"/>
          <p14:tracePt t="132185" x="2890838" y="2439988"/>
          <p14:tracePt t="132189" x="3003550" y="2439988"/>
          <p14:tracePt t="132199" x="3103563" y="2465388"/>
          <p14:tracePt t="132209" x="3179763" y="2478088"/>
          <p14:tracePt t="132217" x="3216275" y="2478088"/>
          <p14:tracePt t="134531" x="3228975" y="2478088"/>
          <p14:tracePt t="134585" x="3241675" y="2478088"/>
          <p14:tracePt t="134601" x="3267075" y="2478088"/>
          <p14:tracePt t="134605" x="3305175" y="2478088"/>
          <p14:tracePt t="134615" x="3405188" y="2452688"/>
          <p14:tracePt t="134625" x="3579813" y="2414588"/>
          <p14:tracePt t="134631" x="3743325" y="2390775"/>
          <p14:tracePt t="134641" x="3856038" y="2365375"/>
          <p14:tracePt t="134647" x="3930650" y="2327275"/>
          <p14:tracePt t="134657" x="3956050" y="2327275"/>
          <p14:tracePt t="134793" x="3968750" y="2327275"/>
          <p14:tracePt t="134797" x="4117975" y="2327275"/>
          <p14:tracePt t="134807" x="4394200" y="2327275"/>
          <p14:tracePt t="134813" x="4581525" y="2339975"/>
          <p14:tracePt t="134823" x="4743450" y="2339975"/>
          <p14:tracePt t="134833" x="4843463" y="2339975"/>
          <p14:tracePt t="134837" x="4894263" y="2339975"/>
          <p14:tracePt t="134848" x="4932363" y="2339975"/>
          <p14:tracePt t="134864" x="4945063" y="2339975"/>
          <p14:tracePt t="134923" x="4968875" y="2339975"/>
          <p14:tracePt t="134933" x="5045075" y="2339975"/>
          <p14:tracePt t="134943" x="5145088" y="2339975"/>
          <p14:tracePt t="134949" x="5257800" y="2339975"/>
          <p14:tracePt t="134965" x="5495925" y="2339975"/>
          <p14:tracePt t="134973" x="5657850" y="2339975"/>
          <p14:tracePt t="134983" x="5857875" y="2339975"/>
          <p14:tracePt t="134989" x="6045200" y="2339975"/>
          <p14:tracePt t="134999" x="6246813" y="2339975"/>
          <p14:tracePt t="135005" x="6359525" y="2339975"/>
          <p14:tracePt t="135015" x="6446838" y="2303463"/>
          <p14:tracePt t="135025" x="6459538" y="2303463"/>
          <p14:tracePt t="135030" x="6472238" y="2303463"/>
          <p14:tracePt t="135171" x="6483350" y="2290763"/>
          <p14:tracePt t="135377" x="6483350" y="2314575"/>
          <p14:tracePt t="135387" x="6483350" y="2339975"/>
          <p14:tracePt t="135393" x="6483350" y="2352675"/>
          <p14:tracePt t="135403" x="6496050" y="2378075"/>
          <p14:tracePt t="135417" x="6508750" y="2378075"/>
          <p14:tracePt t="135433" x="6508750" y="2390775"/>
          <p14:tracePt t="135453" x="6521450" y="2390775"/>
          <p14:tracePt t="135464" x="6546850" y="2403475"/>
          <p14:tracePt t="135473" x="6572250" y="2427288"/>
          <p14:tracePt t="135479" x="6596063" y="2439988"/>
          <p14:tracePt t="135489" x="6684963" y="2490788"/>
          <p14:tracePt t="135493" x="6784975" y="2540000"/>
          <p14:tracePt t="135503" x="6872288" y="2590800"/>
          <p14:tracePt t="135514" x="6934200" y="2627313"/>
          <p14:tracePt t="135519" x="7010400" y="2665413"/>
          <p14:tracePt t="135530" x="7021513" y="2678113"/>
          <p14:tracePt t="135533" x="7034213" y="2678113"/>
          <p14:tracePt t="135559" x="7046913" y="2690813"/>
          <p14:tracePt t="135569" x="7059613" y="2690813"/>
          <p14:tracePt t="135585" x="7072313" y="2690813"/>
          <p14:tracePt t="135596" x="7085013" y="2703513"/>
          <p14:tracePt t="137421" x="7072313" y="2703513"/>
          <p14:tracePt t="137431" x="7059613" y="2690813"/>
          <p14:tracePt t="137441" x="6985000" y="2652713"/>
          <p14:tracePt t="137445" x="6859588" y="2627313"/>
          <p14:tracePt t="137455" x="6708775" y="2590800"/>
          <p14:tracePt t="137461" x="6508750" y="2527300"/>
          <p14:tracePt t="137471" x="6408738" y="2503488"/>
          <p14:tracePt t="137481" x="6208713" y="2452688"/>
          <p14:tracePt t="137485" x="6170613" y="2452688"/>
          <p14:tracePt t="137495" x="6070600" y="2439988"/>
          <p14:tracePt t="137501" x="5945188" y="2414588"/>
          <p14:tracePt t="137512" x="5870575" y="2414588"/>
          <p14:tracePt t="137521" x="5795963" y="2403475"/>
          <p14:tracePt t="137525" x="5770563" y="2403475"/>
          <p14:tracePt t="137773" x="5770563" y="2390775"/>
          <p14:tracePt t="137789" x="5770563" y="2378075"/>
          <p14:tracePt t="137799" x="5770563" y="2339975"/>
          <p14:tracePt t="137803" x="5770563" y="2252663"/>
          <p14:tracePt t="137813" x="5683250" y="2114550"/>
          <p14:tracePt t="137823" x="5507038" y="1839913"/>
          <p14:tracePt t="137829" x="5219700" y="1552575"/>
          <p14:tracePt t="137839" x="4832350" y="1238250"/>
          <p14:tracePt t="137845" x="4192588" y="850900"/>
          <p14:tracePt t="137852" x="3517900" y="625475"/>
          <p14:tracePt t="137865" x="2879725" y="476250"/>
          <p14:tracePt t="137869" x="2278063" y="400050"/>
          <p14:tracePt t="137879" x="1627188" y="363538"/>
          <p14:tracePt t="137885" x="1189038" y="363538"/>
          <p14:tracePt t="137895" x="925513" y="400050"/>
          <p14:tracePt t="137905" x="814388" y="425450"/>
          <p14:tracePt t="137925" x="814388" y="450850"/>
          <p14:tracePt t="137935" x="814388" y="476250"/>
          <p14:tracePt t="137945" x="814388" y="512763"/>
          <p14:tracePt t="137949" x="863600" y="600075"/>
          <p14:tracePt t="137962" x="950913" y="712788"/>
          <p14:tracePt t="137965" x="1076325" y="825500"/>
          <p14:tracePt t="137975" x="1263650" y="912813"/>
          <p14:tracePt t="137985" x="1427163" y="963613"/>
          <p14:tracePt t="137989" x="1677988" y="1014413"/>
          <p14:tracePt t="137999" x="1852613" y="1025525"/>
          <p14:tracePt t="138005" x="2065338" y="1050925"/>
          <p14:tracePt t="138015" x="2265363" y="1101725"/>
          <p14:tracePt t="138025" x="2428875" y="1101725"/>
          <p14:tracePt t="138031" x="2616200" y="1101725"/>
          <p14:tracePt t="138041" x="2767013" y="1101725"/>
          <p14:tracePt t="138045" x="2879725" y="1101725"/>
          <p14:tracePt t="138055" x="2979738" y="1101725"/>
          <p14:tracePt t="138065" x="3016250" y="1101725"/>
          <p14:tracePt t="138071" x="3041650" y="1101725"/>
          <p14:tracePt t="138121" x="3067050" y="1101725"/>
          <p14:tracePt t="138131" x="3092450" y="1101725"/>
          <p14:tracePt t="138141" x="3154363" y="1101725"/>
          <p14:tracePt t="138147" x="3228975" y="1101725"/>
          <p14:tracePt t="138157" x="3379788" y="1101725"/>
          <p14:tracePt t="138162" x="3654425" y="1150938"/>
          <p14:tracePt t="138171" x="3917950" y="1214438"/>
          <p14:tracePt t="138181" x="4305300" y="1350963"/>
          <p14:tracePt t="138187" x="4706938" y="1476375"/>
          <p14:tracePt t="138197" x="5057775" y="1576388"/>
          <p14:tracePt t="138201" x="5383213" y="1652588"/>
          <p14:tracePt t="138213" x="5670550" y="1752600"/>
          <p14:tracePt t="138223" x="5795963" y="1776413"/>
          <p14:tracePt t="138228" x="5857875" y="1801813"/>
          <p14:tracePt t="138313" x="5870575" y="1801813"/>
          <p14:tracePt t="138323" x="5870575" y="1814513"/>
          <p14:tracePt t="138327" x="5883275" y="1839913"/>
          <p14:tracePt t="138337" x="5921375" y="1914525"/>
          <p14:tracePt t="138349" x="5970588" y="2001838"/>
          <p14:tracePt t="138353" x="6057900" y="2114550"/>
          <p14:tracePt t="138363" x="6108700" y="2190750"/>
          <p14:tracePt t="138369" x="6157913" y="2252663"/>
          <p14:tracePt t="138399" x="6157913" y="2265363"/>
          <p14:tracePt t="138449" x="6157913" y="2278063"/>
          <p14:tracePt t="138459" x="6146800" y="2278063"/>
          <p14:tracePt t="138469" x="6121400" y="2278063"/>
          <p14:tracePt t="138475" x="6057900" y="2278063"/>
          <p14:tracePt t="138485" x="6021388" y="2278063"/>
          <p14:tracePt t="138489" x="5995988" y="2278063"/>
          <p14:tracePt t="138499" x="5945188" y="2278063"/>
          <p14:tracePt t="138511" x="5932488" y="2278063"/>
          <p14:tracePt t="138515" x="5921375" y="2290763"/>
          <p14:tracePt t="139191" x="5908675" y="2303463"/>
          <p14:tracePt t="139363" x="5895975" y="2303463"/>
          <p14:tracePt t="139373" x="5808663" y="2303463"/>
          <p14:tracePt t="139377" x="5683250" y="2303463"/>
          <p14:tracePt t="139387" x="5532438" y="2303463"/>
          <p14:tracePt t="139393" x="5332413" y="2339975"/>
          <p14:tracePt t="139403" x="5119688" y="2352675"/>
          <p14:tracePt t="139413" x="4819650" y="2414588"/>
          <p14:tracePt t="139417" x="4494213" y="2478088"/>
          <p14:tracePt t="139427" x="4092575" y="2578100"/>
          <p14:tracePt t="139433" x="3705225" y="2703513"/>
          <p14:tracePt t="139443" x="3367088" y="2828925"/>
          <p14:tracePt t="139453" x="3067050" y="2965450"/>
          <p14:tracePt t="139457" x="2803525" y="3116263"/>
          <p14:tracePt t="139467" x="2641600" y="3203575"/>
          <p14:tracePt t="139477" x="2541588" y="3278188"/>
          <p14:tracePt t="139483" x="2465388" y="3316288"/>
          <p14:tracePt t="139553" x="2452688" y="3328988"/>
          <p14:tracePt t="139593" x="2452688" y="3341688"/>
          <p14:tracePt t="139603" x="2478088" y="3367088"/>
          <p14:tracePt t="139615" x="2503488" y="3403600"/>
          <p14:tracePt t="139619" x="2578100" y="3454400"/>
          <p14:tracePt t="139629" x="2603500" y="3479800"/>
          <p14:tracePt t="139635" x="2628900" y="3516313"/>
          <p14:tracePt t="139645" x="2654300" y="3529013"/>
          <p14:tracePt t="139655" x="2654300" y="3541713"/>
          <p14:tracePt t="139660" x="2667000" y="3554413"/>
          <p14:tracePt t="139669" x="2678113" y="3567113"/>
          <p14:tracePt t="139675" x="2690813" y="3579813"/>
          <p14:tracePt t="139685" x="2741613" y="3629025"/>
          <p14:tracePt t="139695" x="2754313" y="3667125"/>
          <p14:tracePt t="139701" x="2778125" y="3679825"/>
          <p14:tracePt t="139711" x="2778125" y="3692525"/>
          <p14:tracePt t="140693" x="2790825" y="3692525"/>
          <p14:tracePt t="140835" x="2790825" y="3679825"/>
          <p14:tracePt t="140839" x="2790825" y="3667125"/>
          <p14:tracePt t="140849" x="2803525" y="3654425"/>
          <p14:tracePt t="140859" x="2816225" y="3629025"/>
          <p14:tracePt t="140865" x="2816225" y="3616325"/>
          <p14:tracePt t="140875" x="2816225" y="3579813"/>
          <p14:tracePt t="140881" x="2816225" y="3567113"/>
          <p14:tracePt t="140891" x="2816225" y="3503613"/>
          <p14:tracePt t="140901" x="2816225" y="3429000"/>
          <p14:tracePt t="140905" x="2816225" y="3303588"/>
          <p14:tracePt t="140915" x="2816225" y="3165475"/>
          <p14:tracePt t="140921" x="2816225" y="3016250"/>
          <p14:tracePt t="140931" x="2816225" y="2865438"/>
          <p14:tracePt t="140941" x="2816225" y="2752725"/>
          <p14:tracePt t="140945" x="2816225" y="2678113"/>
          <p14:tracePt t="140955" x="2816225" y="2616200"/>
          <p14:tracePt t="140961" x="2790825" y="2578100"/>
          <p14:tracePt t="140976" x="2778125" y="2552700"/>
          <p14:tracePt t="140981" x="2767013" y="2540000"/>
          <p14:tracePt t="140985" x="2767013" y="2527300"/>
          <p14:tracePt t="141001" x="2754313" y="2516188"/>
          <p14:tracePt t="141259" x="2778125" y="2516188"/>
          <p14:tracePt t="141269" x="2790825" y="2516188"/>
          <p14:tracePt t="141279" x="2816225" y="2516188"/>
          <p14:tracePt t="141283" x="2841625" y="2516188"/>
          <p14:tracePt t="141293" x="2854325" y="2516188"/>
          <p14:tracePt t="141299" x="2879725" y="2503488"/>
          <p14:tracePt t="141333" x="2890838" y="2503488"/>
          <p14:tracePt t="141345" x="2903538" y="2503488"/>
          <p14:tracePt t="141349" x="2916238" y="2503488"/>
          <p14:tracePt t="141359" x="2941638" y="2503488"/>
          <p14:tracePt t="141429" x="2954338" y="2490788"/>
          <p14:tracePt t="141455" x="2967038" y="2490788"/>
          <p14:tracePt t="141481" x="2979738" y="2490788"/>
          <p14:tracePt t="141495" x="2992438" y="2490788"/>
          <p14:tracePt t="141505" x="3003550" y="2490788"/>
          <p14:tracePt t="141521" x="3003550" y="2478088"/>
          <p14:tracePt t="141607" x="3016250" y="2478088"/>
          <p14:tracePt t="141621" x="3041650" y="2478088"/>
          <p14:tracePt t="141631" x="3067050" y="2478088"/>
          <p14:tracePt t="141641" x="3092450" y="2478088"/>
          <p14:tracePt t="141647" x="3116263" y="2465388"/>
          <p14:tracePt t="141658" x="3128963" y="2465388"/>
          <p14:tracePt t="141671" x="3141663" y="2465388"/>
          <p14:tracePt t="141683" x="3167063" y="2465388"/>
          <p14:tracePt t="141687" x="3179763" y="2452688"/>
          <p14:tracePt t="141697" x="3216275" y="2439988"/>
          <p14:tracePt t="141703" x="3305175" y="2403475"/>
          <p14:tracePt t="141713" x="3354388" y="2378075"/>
          <p14:tracePt t="141723" x="3405188" y="2365375"/>
          <p14:tracePt t="141727" x="3454400" y="2339975"/>
          <p14:tracePt t="141737" x="3505200" y="2314575"/>
          <p14:tracePt t="141743" x="3579813" y="2278063"/>
          <p14:tracePt t="141753" x="3667125" y="2278063"/>
          <p14:tracePt t="141763" x="3743325" y="2239963"/>
          <p14:tracePt t="141769" x="3856038" y="2227263"/>
          <p14:tracePt t="141777" x="3979863" y="2190750"/>
          <p14:tracePt t="141783" x="4081463" y="2152650"/>
          <p14:tracePt t="141793" x="4181475" y="2152650"/>
          <p14:tracePt t="141803" x="4294188" y="2152650"/>
          <p14:tracePt t="141809" x="4443413" y="2152650"/>
          <p14:tracePt t="141819" x="4594225" y="2152650"/>
          <p14:tracePt t="141823" x="4794250" y="2152650"/>
          <p14:tracePt t="141833" x="4968875" y="2152650"/>
          <p14:tracePt t="141843" x="5270500" y="2265363"/>
          <p14:tracePt t="141849" x="5570538" y="2339975"/>
          <p14:tracePt t="141859" x="5821363" y="2427288"/>
          <p14:tracePt t="141863" x="6083300" y="2503488"/>
          <p14:tracePt t="141873" x="6334125" y="2565400"/>
          <p14:tracePt t="141883" x="6508750" y="2627313"/>
          <p14:tracePt t="141890" x="6659563" y="2678113"/>
          <p14:tracePt t="141899" x="6721475" y="2703513"/>
          <p14:tracePt t="142085" x="6734175" y="2703513"/>
          <p14:tracePt t="142121" x="6734175" y="2690813"/>
          <p14:tracePt t="142903" x="6721475" y="2690813"/>
          <p14:tracePt t="142913" x="6708775" y="2690813"/>
          <p14:tracePt t="142917" x="6659563" y="2690813"/>
          <p14:tracePt t="142927" x="6584950" y="2690813"/>
          <p14:tracePt t="142937" x="6446838" y="2740025"/>
          <p14:tracePt t="142943" x="6221413" y="2840038"/>
          <p14:tracePt t="142953" x="5957888" y="2990850"/>
          <p14:tracePt t="142957" x="5719763" y="3154363"/>
          <p14:tracePt t="142967" x="5483225" y="3303588"/>
          <p14:tracePt t="142979" x="5270500" y="3479800"/>
          <p14:tracePt t="142991" x="5081588" y="3654425"/>
          <p14:tracePt t="142993" x="4894263" y="3803650"/>
          <p14:tracePt t="142999" x="4694238" y="4029075"/>
          <p14:tracePt t="143009" x="4481513" y="4241800"/>
          <p14:tracePt t="143019" x="4318000" y="4430713"/>
          <p14:tracePt t="143024" x="4130675" y="4656138"/>
          <p14:tracePt t="143033" x="4017963" y="4779963"/>
          <p14:tracePt t="143040" x="3917950" y="4918075"/>
          <p14:tracePt t="143049" x="3867150" y="5005388"/>
          <p14:tracePt t="143059" x="3843338" y="5068888"/>
          <p14:tracePt t="143064" x="3830638" y="5105400"/>
          <p14:tracePt t="143075" x="3830638" y="5130800"/>
          <p14:tracePt t="143079" x="3805238" y="5168900"/>
          <p14:tracePt t="143089" x="3805238" y="5194300"/>
          <p14:tracePt t="143099" x="3805238" y="5230813"/>
          <p14:tracePt t="143105" x="3805238" y="5256213"/>
          <p14:tracePt t="143135" x="3805238" y="5268913"/>
          <p14:tracePt t="143185" x="3805238" y="5281613"/>
          <p14:tracePt t="143191" x="3805238" y="5305425"/>
          <p14:tracePt t="143201" x="3830638" y="5343525"/>
          <p14:tracePt t="143211" x="3856038" y="5356225"/>
          <p14:tracePt t="143317" x="3867150" y="5356225"/>
          <p14:tracePt t="143327" x="3892550" y="5356225"/>
          <p14:tracePt t="143337" x="3917950" y="5356225"/>
          <p14:tracePt t="143341" x="3943350" y="5356225"/>
          <p14:tracePt t="143351" x="3968750" y="5368925"/>
          <p14:tracePt t="143357" x="4005263" y="5368925"/>
          <p14:tracePt t="143377" x="4017963" y="5368925"/>
          <p14:tracePt t="143381" x="4030663" y="5368925"/>
          <p14:tracePt t="143391" x="4068763" y="5368925"/>
          <p14:tracePt t="143397" x="4117975" y="5368925"/>
          <p14:tracePt t="143407" x="4181475" y="5368925"/>
          <p14:tracePt t="143417" x="4256088" y="5368925"/>
          <p14:tracePt t="143423" x="4330700" y="5394325"/>
          <p14:tracePt t="143433" x="4343400" y="5394325"/>
          <p14:tracePt t="143447" x="4368800" y="5394325"/>
          <p14:tracePt t="143463" x="4418013" y="5394325"/>
          <p14:tracePt t="143473" x="4456113" y="5394325"/>
          <p14:tracePt t="143477" x="4481513" y="5394325"/>
          <p14:tracePt t="143487" x="4494213" y="5394325"/>
          <p14:tracePt t="143539" x="4506913" y="5394325"/>
          <p14:tracePt t="143589" x="4506913" y="5381625"/>
          <p14:tracePt t="143592" x="4494213" y="5356225"/>
          <p14:tracePt t="143603" x="4430713" y="5318125"/>
          <p14:tracePt t="143613" x="4305300" y="5268913"/>
          <p14:tracePt t="143619" x="4156075" y="5243513"/>
          <p14:tracePt t="143629" x="3917950" y="5194300"/>
          <p14:tracePt t="143633" x="3705225" y="5181600"/>
          <p14:tracePt t="143645" x="3441700" y="5143500"/>
          <p14:tracePt t="143655" x="3279775" y="5143500"/>
          <p14:tracePt t="143659" x="3128963" y="5168900"/>
          <p14:tracePt t="143669" x="3054350" y="5218113"/>
          <p14:tracePt t="143675" x="2992438" y="5281613"/>
          <p14:tracePt t="143685" x="2967038" y="5343525"/>
          <p14:tracePt t="143695" x="2954338" y="5368925"/>
          <p14:tracePt t="143699" x="2954338" y="5394325"/>
          <p14:tracePt t="143709" x="2954338" y="5418138"/>
          <p14:tracePt t="143715" x="2954338" y="5456238"/>
          <p14:tracePt t="143725" x="2954338" y="5481638"/>
          <p14:tracePt t="143735" x="2967038" y="5530850"/>
          <p14:tracePt t="143741" x="3028950" y="5568950"/>
          <p14:tracePt t="143751" x="3116263" y="5607050"/>
          <p14:tracePt t="143756" x="3228975" y="5643563"/>
          <p14:tracePt t="143765" x="3367088" y="5681663"/>
          <p14:tracePt t="143775" x="3454400" y="5707063"/>
          <p14:tracePt t="143781" x="3541713" y="5719763"/>
          <p14:tracePt t="143791" x="3592513" y="5719763"/>
          <p14:tracePt t="143794" x="3667125" y="5719763"/>
          <p14:tracePt t="143806" x="3730625" y="5719763"/>
          <p14:tracePt t="143815" x="3805238" y="5719763"/>
          <p14:tracePt t="143821" x="3867150" y="5707063"/>
          <p14:tracePt t="143831" x="3917950" y="5694363"/>
          <p14:tracePt t="143835" x="3930650" y="5681663"/>
          <p14:tracePt t="143845" x="3956050" y="5656263"/>
          <p14:tracePt t="143855" x="3979863" y="5619750"/>
          <p14:tracePt t="143861" x="4030663" y="5556250"/>
          <p14:tracePt t="143873" x="4030663" y="5507038"/>
          <p14:tracePt t="143875" x="4056063" y="5430838"/>
          <p14:tracePt t="143885" x="4068763" y="5330825"/>
          <p14:tracePt t="143897" x="4068763" y="5256213"/>
          <p14:tracePt t="143901" x="4068763" y="5156200"/>
          <p14:tracePt t="143911" x="4068763" y="5043488"/>
          <p14:tracePt t="143917" x="4068763" y="4956175"/>
          <p14:tracePt t="143927" x="4056063" y="4868863"/>
          <p14:tracePt t="143938" x="4030663" y="4843463"/>
          <p14:tracePt t="143941" x="4005263" y="4818063"/>
          <p14:tracePt t="143973" x="3992563" y="4805363"/>
          <p14:tracePt t="143977" x="3968750" y="4805363"/>
          <p14:tracePt t="143981" x="3905250" y="4779963"/>
          <p14:tracePt t="143992" x="3817938" y="4768850"/>
          <p14:tracePt t="144003" x="3705225" y="4768850"/>
          <p14:tracePt t="144007" x="3605213" y="4768850"/>
          <p14:tracePt t="144017" x="3554413" y="4768850"/>
          <p14:tracePt t="144023" x="3492500" y="4768850"/>
          <p14:tracePt t="144033" x="3467100" y="4779963"/>
          <p14:tracePt t="144043" x="3441700" y="4805363"/>
          <p14:tracePt t="144047" x="3379788" y="4843463"/>
          <p14:tracePt t="144057" x="3354388" y="4868863"/>
          <p14:tracePt t="144063" x="3341688" y="4892675"/>
          <p14:tracePt t="144073" x="3317875" y="4930775"/>
          <p14:tracePt t="144083" x="3305175" y="4968875"/>
          <p14:tracePt t="144090" x="3305175" y="5005388"/>
          <p14:tracePt t="144099" x="3305175" y="5081588"/>
          <p14:tracePt t="144103" x="3305175" y="5130800"/>
          <p14:tracePt t="144113" x="3317875" y="5230813"/>
          <p14:tracePt t="144123" x="3405188" y="5343525"/>
          <p14:tracePt t="144129" x="3492500" y="5418138"/>
          <p14:tracePt t="144139" x="3592513" y="5507038"/>
          <p14:tracePt t="144143" x="3667125" y="5556250"/>
          <p14:tracePt t="144153" x="3692525" y="5568950"/>
          <p14:tracePt t="144163" x="3743325" y="5568950"/>
          <p14:tracePt t="144169" x="3779838" y="5568950"/>
          <p14:tracePt t="144179" x="3843338" y="5568950"/>
          <p14:tracePt t="144183" x="3905250" y="5568950"/>
          <p14:tracePt t="144193" x="3968750" y="5568950"/>
          <p14:tracePt t="144203" x="4030663" y="5518150"/>
          <p14:tracePt t="144209" x="4092575" y="5443538"/>
          <p14:tracePt t="144219" x="4130675" y="5368925"/>
          <p14:tracePt t="144223" x="4168775" y="5243513"/>
          <p14:tracePt t="144233" x="4168775" y="5105400"/>
          <p14:tracePt t="144245" x="4168775" y="4968875"/>
          <p14:tracePt t="144249" x="4168775" y="4818063"/>
          <p14:tracePt t="144259" x="4105275" y="4705350"/>
          <p14:tracePt t="144265" x="4068763" y="4643438"/>
          <p14:tracePt t="144275" x="4056063" y="4618038"/>
          <p14:tracePt t="144285" x="4043363" y="4605338"/>
          <p14:tracePt t="144289" x="4030663" y="4592638"/>
          <p14:tracePt t="144299" x="4017963" y="4592638"/>
          <p14:tracePt t="144306" x="3992563" y="4579938"/>
          <p14:tracePt t="144315" x="3968750" y="4579938"/>
          <p14:tracePt t="144325" x="3917950" y="4579938"/>
          <p14:tracePt t="144331" x="3892550" y="4579938"/>
          <p14:tracePt t="144341" x="3867150" y="4579938"/>
          <p14:tracePt t="144345" x="3843338" y="4630738"/>
          <p14:tracePt t="144355" x="3805238" y="4705350"/>
          <p14:tracePt t="144365" x="3779838" y="4792663"/>
          <p14:tracePt t="144372" x="3767138" y="4856163"/>
          <p14:tracePt t="144381" x="3767138" y="4930775"/>
          <p14:tracePt t="144385" x="3767138" y="4981575"/>
          <p14:tracePt t="144395" x="3767138" y="5018088"/>
          <p14:tracePt t="144405" x="3767138" y="5068888"/>
          <p14:tracePt t="144411" x="3767138" y="5105400"/>
          <p14:tracePt t="144421" x="3767138" y="5130800"/>
          <p14:tracePt t="144425" x="3792538" y="5156200"/>
          <p14:tracePt t="144447" x="3805238" y="5156200"/>
          <p14:tracePt t="144451" x="3830638" y="5156200"/>
          <p14:tracePt t="144461" x="3905250" y="5118100"/>
          <p14:tracePt t="144467" x="3956050" y="5092700"/>
          <p14:tracePt t="144477" x="4005263" y="5056188"/>
          <p14:tracePt t="144488" x="4056063" y="4992688"/>
          <p14:tracePt t="144491" x="4092575" y="4943475"/>
          <p14:tracePt t="144501" x="4130675" y="4868863"/>
          <p14:tracePt t="144507" x="4130675" y="4818063"/>
          <p14:tracePt t="144517" x="4130675" y="4756150"/>
          <p14:tracePt t="144527" x="4130675" y="4705350"/>
          <p14:tracePt t="144531" x="4130675" y="4667250"/>
          <p14:tracePt t="144541" x="4117975" y="4605338"/>
          <p14:tracePt t="144547" x="4092575" y="4567238"/>
          <p14:tracePt t="144557" x="4068763" y="4530725"/>
          <p14:tracePt t="144567" x="4043363" y="4505325"/>
          <p14:tracePt t="144572" x="4017963" y="4492625"/>
          <p14:tracePt t="144583" x="3943350" y="4467225"/>
          <p14:tracePt t="144588" x="3917950" y="4443413"/>
          <p14:tracePt t="144597" x="3867150" y="4443413"/>
          <p14:tracePt t="144607" x="3830638" y="4443413"/>
          <p14:tracePt t="144613" x="3792538" y="4492625"/>
          <p14:tracePt t="144623" x="3743325" y="4567238"/>
          <p14:tracePt t="144627" x="3717925" y="4656138"/>
          <p14:tracePt t="144638" x="3705225" y="4768850"/>
          <p14:tracePt t="144647" x="3705225" y="4905375"/>
          <p14:tracePt t="144654" x="3705225" y="5068888"/>
          <p14:tracePt t="144663" x="3717925" y="5218113"/>
          <p14:tracePt t="144669" x="3767138" y="5356225"/>
          <p14:tracePt t="144679" x="3805238" y="5481638"/>
          <p14:tracePt t="144689" x="3867150" y="5581650"/>
          <p14:tracePt t="144693" x="3917950" y="5668963"/>
          <p14:tracePt t="144704" x="3956050" y="5732463"/>
          <p14:tracePt t="144709" x="3992563" y="5756275"/>
          <p14:tracePt t="144719" x="4017963" y="5794375"/>
          <p14:tracePt t="144743" x="4043363" y="5794375"/>
          <p14:tracePt t="144749" x="4081463" y="5794375"/>
          <p14:tracePt t="144759" x="4130675" y="5743575"/>
          <p14:tracePt t="144769" x="4168775" y="5668963"/>
          <p14:tracePt t="144773" x="4205288" y="5581650"/>
          <p14:tracePt t="144783" x="4243388" y="5443538"/>
          <p14:tracePt t="144789" x="4243388" y="5318125"/>
          <p14:tracePt t="144799" x="4243388" y="5143500"/>
          <p14:tracePt t="144809" x="4243388" y="4981575"/>
          <p14:tracePt t="144815" x="4243388" y="4830763"/>
          <p14:tracePt t="144825" x="4192588" y="4705350"/>
          <p14:tracePt t="144829" x="4130675" y="4618038"/>
          <p14:tracePt t="144839" x="4081463" y="4554538"/>
          <p14:tracePt t="144849" x="4030663" y="4518025"/>
          <p14:tracePt t="144855" x="4030663" y="4505325"/>
          <p14:tracePt t="144865" x="4005263" y="4505325"/>
          <p14:tracePt t="144869" x="3968750" y="4505325"/>
          <p14:tracePt t="144879" x="3930650" y="4505325"/>
          <p14:tracePt t="144889" x="3905250" y="4505325"/>
          <p14:tracePt t="144895" x="3856038" y="4518025"/>
          <p14:tracePt t="144905" x="3805238" y="4643438"/>
          <p14:tracePt t="144909" x="3779838" y="4779963"/>
          <p14:tracePt t="144922" x="3767138" y="4943475"/>
          <p14:tracePt t="144931" x="3730625" y="5181600"/>
          <p14:tracePt t="144935" x="3730625" y="5343525"/>
          <p14:tracePt t="144945" x="3730625" y="5518150"/>
          <p14:tracePt t="144951" x="3730625" y="5619750"/>
          <p14:tracePt t="144972" x="3767138" y="5807075"/>
          <p14:tracePt t="144975" x="3792538" y="5832475"/>
          <p14:tracePt t="144985" x="3792538" y="5843588"/>
          <p14:tracePt t="145001" x="3805238" y="5843588"/>
          <p14:tracePt t="145011" x="3817938" y="5843588"/>
          <p14:tracePt t="145017" x="3830638" y="5843588"/>
          <p14:tracePt t="145026" x="3856038" y="5843588"/>
          <p14:tracePt t="145030" x="3905250" y="5807075"/>
          <p14:tracePt t="145041" x="3956050" y="5707063"/>
          <p14:tracePt t="145051" x="3979863" y="5543550"/>
          <p14:tracePt t="145056" x="3979863" y="5368925"/>
          <p14:tracePt t="145067" x="3979863" y="5218113"/>
          <p14:tracePt t="145074" x="3979863" y="5105400"/>
          <p14:tracePt t="145081" x="3930650" y="5043488"/>
          <p14:tracePt t="145091" x="3905250" y="5005388"/>
          <p14:tracePt t="145097" x="3892550" y="5005388"/>
          <p14:tracePt t="145111" x="3867150" y="4981575"/>
          <p14:tracePt t="145133" x="3817938" y="4981575"/>
          <p14:tracePt t="145138" x="3743325" y="4981575"/>
          <p14:tracePt t="145147" x="3679825" y="4981575"/>
          <p14:tracePt t="145153" x="3617913" y="5005388"/>
          <p14:tracePt t="145163" x="3579813" y="5130800"/>
          <p14:tracePt t="145173" x="3579813" y="5256213"/>
          <p14:tracePt t="145177" x="3579813" y="5407025"/>
          <p14:tracePt t="145187" x="3579813" y="5556250"/>
          <p14:tracePt t="145193" x="3592513" y="5681663"/>
          <p14:tracePt t="145204" x="3617913" y="5768975"/>
          <p14:tracePt t="145213" x="3654425" y="5819775"/>
          <p14:tracePt t="145217" x="3692525" y="5894388"/>
          <p14:tracePt t="145227" x="3730625" y="5945188"/>
          <p14:tracePt t="145233" x="3767138" y="5969000"/>
          <p14:tracePt t="145243" x="3779838" y="5994400"/>
          <p14:tracePt t="145255" x="3805238" y="5994400"/>
          <p14:tracePt t="145257" x="3817938" y="5994400"/>
          <p14:tracePt t="145267" x="3856038" y="5994400"/>
          <p14:tracePt t="145273" x="3892550" y="5981700"/>
          <p14:tracePt t="145283" x="3943350" y="5919788"/>
          <p14:tracePt t="145293" x="3968750" y="5819775"/>
          <p14:tracePt t="145299" x="3979863" y="5707063"/>
          <p14:tracePt t="145309" x="3979863" y="5568950"/>
          <p14:tracePt t="145313" x="3979863" y="5418138"/>
          <p14:tracePt t="145323" x="3979863" y="5305425"/>
          <p14:tracePt t="145333" x="3930650" y="5230813"/>
          <p14:tracePt t="145339" x="3879850" y="5181600"/>
          <p14:tracePt t="145349" x="3867150" y="5168900"/>
          <p14:tracePt t="145353" x="3856038" y="5156200"/>
          <p14:tracePt t="145365" x="3843338" y="5143500"/>
          <p14:tracePt t="145379" x="3830638" y="5143500"/>
          <p14:tracePt t="145385" x="3792538" y="5143500"/>
          <p14:tracePt t="145389" x="3767138" y="5143500"/>
          <p14:tracePt t="145395" x="3743325" y="5143500"/>
          <p14:tracePt t="145405" x="3717925" y="5168900"/>
          <p14:tracePt t="145415" x="3705225" y="5230813"/>
          <p14:tracePt t="145419" x="3705225" y="5318125"/>
          <p14:tracePt t="145429" x="3705225" y="5430838"/>
          <p14:tracePt t="145435" x="3705225" y="5556250"/>
          <p14:tracePt t="145445" x="3743325" y="5694363"/>
          <p14:tracePt t="145455" x="3756025" y="5781675"/>
          <p14:tracePt t="145459" x="3792538" y="5868988"/>
          <p14:tracePt t="145471" x="3830638" y="5945188"/>
          <p14:tracePt t="145475" x="3867150" y="5969000"/>
          <p14:tracePt t="145485" x="3867150" y="5994400"/>
          <p14:tracePt t="145501" x="3879850" y="5994400"/>
          <p14:tracePt t="145521" x="3917950" y="5994400"/>
          <p14:tracePt t="145525" x="3956050" y="5994400"/>
          <p14:tracePt t="145535" x="3979863" y="5994400"/>
          <p14:tracePt t="145541" x="4005263" y="5919788"/>
          <p14:tracePt t="145551" x="4005263" y="5807075"/>
          <p14:tracePt t="145561" x="4005263" y="5643563"/>
          <p14:tracePt t="145565" x="3992563" y="5507038"/>
          <p14:tracePt t="145577" x="3917950" y="5343525"/>
          <p14:tracePt t="145581" x="3867150" y="5268913"/>
          <p14:tracePt t="145591" x="3805238" y="5205413"/>
          <p14:tracePt t="145601" x="3792538" y="5205413"/>
          <p14:tracePt t="145617" x="3779838" y="5194300"/>
          <p14:tracePt t="145638" x="3743325" y="5194300"/>
          <p14:tracePt t="145641" x="3717925" y="5230813"/>
          <p14:tracePt t="145651" x="3679825" y="5305425"/>
          <p14:tracePt t="145657" x="3654425" y="5418138"/>
          <p14:tracePt t="145667" x="3654425" y="5518150"/>
          <p14:tracePt t="145677" x="3654425" y="5643563"/>
          <p14:tracePt t="145681" x="3654425" y="5694363"/>
          <p14:tracePt t="145691" x="3679825" y="5768975"/>
          <p14:tracePt t="145697" x="3692525" y="5819775"/>
          <p14:tracePt t="145707" x="3717925" y="5856288"/>
          <p14:tracePt t="145717" x="3730625" y="5894388"/>
          <p14:tracePt t="145721" x="3743325" y="5907088"/>
          <p14:tracePt t="145731" x="3743325" y="5919788"/>
          <p14:tracePt t="145787" x="3756025" y="5919788"/>
          <p14:tracePt t="145793" x="3767138" y="5907088"/>
          <p14:tracePt t="145803" x="3767138" y="5894388"/>
          <p14:tracePt t="145807" x="3792538" y="5868988"/>
          <p14:tracePt t="145827" x="3805238" y="5843588"/>
          <p14:tracePt t="145833" x="3817938" y="5832475"/>
          <p14:tracePt t="145903" x="3817938" y="5819775"/>
          <p14:tracePt t="145925" x="3830638" y="5819775"/>
          <p14:tracePt t="145939" x="3843338" y="5807075"/>
          <p14:tracePt t="145949" x="3856038" y="5807075"/>
          <p14:tracePt t="145955" x="3867150" y="5807075"/>
          <p14:tracePt t="145971" x="3905250" y="5781675"/>
          <p14:tracePt t="145979" x="3917950" y="5781675"/>
          <p14:tracePt t="145989" x="3930650" y="5781675"/>
          <p14:tracePt t="145995" x="3956050" y="5781675"/>
          <p14:tracePt t="146005" x="4005263" y="5781675"/>
          <p14:tracePt t="146009" x="4043363" y="5743575"/>
          <p14:tracePt t="146020" x="4117975" y="5707063"/>
          <p14:tracePt t="146029" x="4168775" y="5681663"/>
          <p14:tracePt t="146036" x="4243388" y="5643563"/>
          <p14:tracePt t="146045" x="4294188" y="5630863"/>
          <p14:tracePt t="146049" x="4330700" y="5581650"/>
          <p14:tracePt t="146059" x="4356100" y="5568950"/>
          <p14:tracePt t="146070" x="4418013" y="5507038"/>
          <p14:tracePt t="146075" x="4481513" y="5443538"/>
          <p14:tracePt t="146087" x="4530725" y="5407025"/>
          <p14:tracePt t="146091" x="4594225" y="5318125"/>
          <p14:tracePt t="146101" x="4606925" y="5305425"/>
          <p14:tracePt t="146111" x="4619625" y="5281613"/>
          <p14:tracePt t="146207" x="4619625" y="5268913"/>
          <p14:tracePt t="146261" x="4619625" y="5256213"/>
          <p14:tracePt t="146313" x="4619625" y="5243513"/>
          <p14:tracePt t="146317" x="4619625" y="5230813"/>
          <p14:tracePt t="146327" x="4619625" y="5205413"/>
          <p14:tracePt t="146337" x="4619625" y="5143500"/>
          <p14:tracePt t="146343" x="4630738" y="5092700"/>
          <p14:tracePt t="146354" x="4643438" y="5005388"/>
          <p14:tracePt t="146357" x="4656138" y="4930775"/>
          <p14:tracePt t="146367" x="4668838" y="4879975"/>
          <p14:tracePt t="146377" x="4694238" y="4805363"/>
          <p14:tracePt t="146383" x="4694238" y="4792663"/>
          <p14:tracePt t="146393" x="4694238" y="4779963"/>
          <p14:tracePt t="146429" x="4694238" y="4743450"/>
          <p14:tracePt t="146439" x="4694238" y="4667250"/>
          <p14:tracePt t="146443" x="4694238" y="4630738"/>
          <p14:tracePt t="146454" x="4694238" y="4567238"/>
          <p14:tracePt t="146459" x="4694238" y="4554538"/>
          <p14:tracePt t="146479" x="4681538" y="4554538"/>
          <p14:tracePt t="146505" x="4668838" y="4543425"/>
          <p14:tracePt t="146519" x="4656138" y="4543425"/>
          <p14:tracePt t="146529" x="4619625" y="4518025"/>
          <p14:tracePt t="146535" x="4556125" y="4479925"/>
          <p14:tracePt t="146545" x="4443413" y="4467225"/>
          <p14:tracePt t="146549" x="4343400" y="4443413"/>
          <p14:tracePt t="146559" x="4256088" y="4430713"/>
          <p14:tracePt t="146569" x="4205288" y="4430713"/>
          <p14:tracePt t="146575" x="4130675" y="4430713"/>
          <p14:tracePt t="146585" x="4105275" y="4430713"/>
          <p14:tracePt t="146589" x="4043363" y="4430713"/>
          <p14:tracePt t="146599" x="3956050" y="4430713"/>
          <p14:tracePt t="146609" x="3879850" y="4467225"/>
          <p14:tracePt t="146615" x="3792538" y="4505325"/>
          <p14:tracePt t="146625" x="3705225" y="4543425"/>
          <p14:tracePt t="146629" x="3667125" y="4543425"/>
          <p14:tracePt t="146639" x="3630613" y="4567238"/>
          <p14:tracePt t="146649" x="3617913" y="4567238"/>
          <p14:tracePt t="148243" x="3605213" y="4567238"/>
          <p14:tracePt t="152637" x="3617913" y="4592638"/>
          <p14:tracePt t="152653" x="3630613" y="4592638"/>
          <p14:tracePt t="152657" x="3667125" y="4618038"/>
          <p14:tracePt t="152667" x="3679825" y="4630738"/>
          <p14:tracePt t="152677" x="3692525" y="4630738"/>
          <p14:tracePt t="152683" x="3705225" y="4630738"/>
          <p14:tracePt t="152693" x="3705225" y="4643438"/>
          <p14:tracePt t="152697" x="3717925" y="4643438"/>
          <p14:tracePt t="152707" x="3730625" y="4643438"/>
          <p14:tracePt t="152717" x="3767138" y="4656138"/>
          <p14:tracePt t="152723" x="3817938" y="4679950"/>
          <p14:tracePt t="152733" x="3917950" y="4705350"/>
          <p14:tracePt t="152739" x="4043363" y="4756150"/>
          <p14:tracePt t="152749" x="4105275" y="4779963"/>
          <p14:tracePt t="152759" x="4156075" y="4818063"/>
          <p14:tracePt t="152779" x="4168775" y="4818063"/>
          <p14:tracePt t="152799" x="4230688" y="4879975"/>
          <p14:tracePt t="152803" x="4368800" y="4992688"/>
          <p14:tracePt t="152813" x="4530725" y="5130800"/>
          <p14:tracePt t="152819" x="4643438" y="5256213"/>
          <p14:tracePt t="152830" x="4706938" y="5318125"/>
          <p14:tracePt t="152839" x="4706938" y="5343525"/>
          <p14:tracePt t="152879" x="4719638" y="5356225"/>
          <p14:tracePt t="153111" x="4732338" y="5356225"/>
          <p14:tracePt t="153121" x="4743450" y="5356225"/>
          <p14:tracePt t="153131" x="4768850" y="5356225"/>
          <p14:tracePt t="153137" x="4806950" y="5381625"/>
          <p14:tracePt t="153148" x="4856163" y="5418138"/>
          <p14:tracePt t="153150" x="4894263" y="5443538"/>
          <p14:tracePt t="153161" x="4956175" y="5456238"/>
          <p14:tracePt t="153171" x="4981575" y="5481638"/>
          <p14:tracePt t="153177" x="5006975" y="5481638"/>
          <p14:tracePt t="153187" x="5045075" y="5507038"/>
          <p14:tracePt t="153191" x="5068888" y="5518150"/>
          <p14:tracePt t="153203" x="5119688" y="5530850"/>
          <p14:tracePt t="153213" x="5132388" y="5543550"/>
          <p14:tracePt t="153217" x="5181600" y="5568950"/>
          <p14:tracePt t="153227" x="5194300" y="5568950"/>
          <p14:tracePt t="153233" x="5219700" y="5568950"/>
          <p14:tracePt t="153243" x="5257800" y="5594350"/>
          <p14:tracePt t="153253" x="5294313" y="5607050"/>
          <p14:tracePt t="153257" x="5332413" y="5619750"/>
          <p14:tracePt t="153267" x="5370513" y="5630863"/>
          <p14:tracePt t="153273" x="5383213" y="5630863"/>
          <p14:tracePt t="153379" x="5394325" y="5630863"/>
          <p14:tracePt t="153399" x="5407025" y="5630863"/>
          <p14:tracePt t="153409" x="5407025" y="5619750"/>
          <p14:tracePt t="153429" x="5407025" y="5594350"/>
          <p14:tracePt t="153449" x="5407025" y="5568950"/>
          <p14:tracePt t="153453" x="5407025" y="5543550"/>
          <p14:tracePt t="153465" x="5407025" y="5494338"/>
          <p14:tracePt t="153469" x="5407025" y="5468938"/>
          <p14:tracePt t="153479" x="5407025" y="5456238"/>
          <p14:tracePt t="153495" x="5407025" y="5443538"/>
          <p14:tracePt t="153505" x="5407025" y="5430838"/>
          <p14:tracePt t="153509" x="5407025" y="5407025"/>
          <p14:tracePt t="153519" x="5357813" y="5356225"/>
          <p14:tracePt t="153530" x="5281613" y="5243513"/>
          <p14:tracePt t="153535" x="5219700" y="5168900"/>
          <p14:tracePt t="153545" x="5132388" y="5092700"/>
          <p14:tracePt t="153549" x="5032375" y="4992688"/>
          <p14:tracePt t="153558" x="4968875" y="4930775"/>
          <p14:tracePt t="153571" x="4868863" y="4868863"/>
          <p14:tracePt t="153575" x="4794250" y="4805363"/>
          <p14:tracePt t="153585" x="4732338" y="4756150"/>
          <p14:tracePt t="153590" x="4656138" y="4705350"/>
          <p14:tracePt t="153601" x="4606925" y="4679950"/>
          <p14:tracePt t="153611" x="4581525" y="4656138"/>
          <p14:tracePt t="153615" x="4543425" y="4643438"/>
          <p14:tracePt t="153625" x="4530725" y="4643438"/>
          <p14:tracePt t="153631" x="4494213" y="4618038"/>
          <p14:tracePt t="153641" x="4468813" y="4605338"/>
          <p14:tracePt t="153651" x="4443413" y="4592638"/>
          <p14:tracePt t="153657" x="4394200" y="4554538"/>
          <p14:tracePt t="153667" x="4368800" y="4543425"/>
          <p14:tracePt t="153671" x="4330700" y="4530725"/>
          <p14:tracePt t="153681" x="4305300" y="4518025"/>
          <p14:tracePt t="153691" x="4294188" y="4505325"/>
          <p14:tracePt t="153698" x="4268788" y="4479925"/>
          <p14:tracePt t="153707" x="4256088" y="4479925"/>
          <p14:tracePt t="153712" x="4243388" y="4454525"/>
          <p14:tracePt t="153721" x="4192588" y="4443413"/>
          <p14:tracePt t="153731" x="4192588" y="4418013"/>
          <p14:tracePt t="153737" x="4181475" y="4418013"/>
          <p14:tracePt t="153747" x="4156075" y="4392613"/>
          <p14:tracePt t="153777" x="4143375" y="4379913"/>
          <p14:tracePt t="153853" x="4130675" y="4379913"/>
          <p14:tracePt t="154099" x="4130675" y="4367213"/>
          <p14:tracePt t="163325" x="4130675" y="4430713"/>
          <p14:tracePt t="163335" x="4130675" y="4530725"/>
          <p14:tracePt t="163339" x="4130675" y="4643438"/>
          <p14:tracePt t="163349" x="4130675" y="4768850"/>
          <p14:tracePt t="163354" x="4130675" y="4868863"/>
          <p14:tracePt t="163365" x="4130675" y="4943475"/>
          <p14:tracePt t="163376" x="4130675" y="4981575"/>
          <p14:tracePt t="163381" x="4130675" y="5018088"/>
          <p14:tracePt t="163392" x="4130675" y="5043488"/>
          <p14:tracePt t="163395" x="4130675" y="5056188"/>
          <p14:tracePt t="163405" x="4130675" y="5081588"/>
          <p14:tracePt t="163415" x="4130675" y="5105400"/>
          <p14:tracePt t="163421" x="4130675" y="5130800"/>
          <p14:tracePt t="163431" x="4130675" y="5156200"/>
          <p14:tracePt t="163495" x="4130675" y="5168900"/>
          <p14:tracePt t="163547" x="4143375" y="5168900"/>
          <p14:tracePt t="163561" x="4143375" y="5156200"/>
          <p14:tracePt t="163571" x="4143375" y="5143500"/>
          <p14:tracePt t="163581" x="4143375" y="5118100"/>
          <p14:tracePt t="163587" x="4143375" y="5030788"/>
          <p14:tracePt t="163597" x="4143375" y="4930775"/>
          <p14:tracePt t="163600" x="4105275" y="4779963"/>
          <p14:tracePt t="163611" x="4030663" y="4630738"/>
          <p14:tracePt t="163623" x="3917950" y="4467225"/>
          <p14:tracePt t="163627" x="3756025" y="4279900"/>
          <p14:tracePt t="163639" x="3630613" y="4141788"/>
          <p14:tracePt t="163643" x="3441700" y="3967163"/>
          <p14:tracePt t="163653" x="3267075" y="3816350"/>
          <p14:tracePt t="163663" x="3092450" y="3703638"/>
          <p14:tracePt t="163667" x="2867025" y="3579813"/>
          <p14:tracePt t="163677" x="2616200" y="3479800"/>
          <p14:tracePt t="163683" x="2428875" y="3403600"/>
          <p14:tracePt t="163693" x="2278063" y="3354388"/>
          <p14:tracePt t="163704" x="2178050" y="3354388"/>
          <p14:tracePt t="163709" x="2116138" y="3341688"/>
          <p14:tracePt t="163763" x="2116138" y="3354388"/>
          <p14:tracePt t="163773" x="2116138" y="3390900"/>
          <p14:tracePt t="163779" x="2116138" y="3479800"/>
          <p14:tracePt t="163789" x="2116138" y="3590925"/>
          <p14:tracePt t="163793" x="2116138" y="3716338"/>
          <p14:tracePt t="163804" x="2178050" y="3867150"/>
          <p14:tracePt t="163815" x="2228850" y="3967163"/>
          <p14:tracePt t="163819" x="2265363" y="4029075"/>
          <p14:tracePt t="163829" x="2303463" y="4079875"/>
          <p14:tracePt t="163837" x="2339975" y="4105275"/>
          <p14:tracePt t="163845" x="2365375" y="4129088"/>
          <p14:tracePt t="163855" x="2403475" y="4179888"/>
          <p14:tracePt t="163859" x="2441575" y="4241800"/>
          <p14:tracePt t="163870" x="2503488" y="4292600"/>
          <p14:tracePt t="163875" x="2554288" y="4341813"/>
          <p14:tracePt t="163886" x="2590800" y="4379913"/>
          <p14:tracePt t="163895" x="2628900" y="4392613"/>
          <p14:tracePt t="163899" x="2641600" y="4405313"/>
          <p14:tracePt t="163909" x="2654300" y="4418013"/>
          <p14:tracePt t="163915" x="2667000" y="4418013"/>
          <p14:tracePt t="163925" x="2690813" y="4430713"/>
          <p14:tracePt t="163935" x="2716213" y="4467225"/>
          <p14:tracePt t="163939" x="2790825" y="4518025"/>
          <p14:tracePt t="163949" x="2890838" y="4592638"/>
          <p14:tracePt t="163955" x="2979738" y="4643438"/>
          <p14:tracePt t="163968" x="3016250" y="4679950"/>
          <p14:tracePt t="163975" x="3054350" y="4692650"/>
          <p14:tracePt t="163981" x="3054350" y="4705350"/>
          <p14:tracePt t="163991" x="3079750" y="4730750"/>
          <p14:tracePt t="163995" x="3103563" y="4743450"/>
          <p14:tracePt t="164004" x="3154363" y="4830763"/>
          <p14:tracePt t="164015" x="3216275" y="4918075"/>
          <p14:tracePt t="164021" x="3279775" y="5005388"/>
          <p14:tracePt t="164031" x="3328988" y="5105400"/>
          <p14:tracePt t="164035" x="3392488" y="5194300"/>
          <p14:tracePt t="164045" x="3467100" y="5305425"/>
          <p14:tracePt t="164055" x="3517900" y="5368925"/>
          <p14:tracePt t="164061" x="3579813" y="5456238"/>
          <p14:tracePt t="164071" x="3617913" y="5494338"/>
          <p14:tracePt t="164077" x="3654425" y="5530850"/>
          <p14:tracePt t="164097" x="3667125" y="5543550"/>
          <p14:tracePt t="164111" x="3679825" y="5556250"/>
          <p14:tracePt t="164117" x="3692525" y="5556250"/>
          <p14:tracePt t="164126" x="3743325" y="5568950"/>
          <p14:tracePt t="164137" x="3867150" y="5630863"/>
          <p14:tracePt t="164141" x="4005263" y="5668963"/>
          <p14:tracePt t="164151" x="4130675" y="5681663"/>
          <p14:tracePt t="164157" x="4268788" y="5694363"/>
          <p14:tracePt t="164167" x="4356100" y="5694363"/>
          <p14:tracePt t="164177" x="4456113" y="5694363"/>
          <p14:tracePt t="164183" x="4494213" y="5694363"/>
          <p14:tracePt t="164193" x="4530725" y="5681663"/>
          <p14:tracePt t="164197" x="4594225" y="5643563"/>
          <p14:tracePt t="164207" x="4619625" y="5619750"/>
          <p14:tracePt t="164217" x="4656138" y="5594350"/>
          <p14:tracePt t="164223" x="4668838" y="5594350"/>
          <p14:tracePt t="164233" x="4681538" y="5581650"/>
          <p14:tracePt t="164237" x="4706938" y="5543550"/>
          <p14:tracePt t="164248" x="4706938" y="5518150"/>
          <p14:tracePt t="164257" x="4743450" y="5468938"/>
          <p14:tracePt t="164264" x="4756150" y="5407025"/>
          <p14:tracePt t="164273" x="4781550" y="5318125"/>
          <p14:tracePt t="164277" x="4781550" y="5256213"/>
          <p14:tracePt t="164287" x="4781550" y="5194300"/>
          <p14:tracePt t="164297" x="4806950" y="5118100"/>
          <p14:tracePt t="164303" x="4806950" y="5030788"/>
          <p14:tracePt t="164313" x="4806950" y="4968875"/>
          <p14:tracePt t="164319" x="4806950" y="4843463"/>
          <p14:tracePt t="164329" x="4806950" y="4792663"/>
          <p14:tracePt t="164339" x="4806950" y="4756150"/>
          <p14:tracePt t="164343" x="4806950" y="4743450"/>
          <p14:tracePt t="164369" x="4806950" y="4730750"/>
          <p14:tracePt t="164465" x="4806950" y="4718050"/>
          <p14:tracePt t="164509" x="4806950" y="4692650"/>
          <p14:tracePt t="164534" x="4794250" y="4656138"/>
          <p14:tracePt t="164545" x="4781550" y="4643438"/>
          <p14:tracePt t="164551" x="4781550" y="4630738"/>
          <p14:tracePt t="164561" x="4768850" y="4630738"/>
          <p14:tracePt t="172035" x="4781550" y="4605338"/>
          <p14:tracePt t="172044" x="4856163" y="4530725"/>
          <p14:tracePt t="172051" x="5045075" y="4430713"/>
          <p14:tracePt t="172060" x="5394325" y="4279900"/>
          <p14:tracePt t="172071" x="5719763" y="4141788"/>
          <p14:tracePt t="172075" x="6083300" y="3954463"/>
          <p14:tracePt t="172085" x="6383338" y="3767138"/>
          <p14:tracePt t="172091" x="6584950" y="3629025"/>
          <p14:tracePt t="172101" x="6708775" y="3541713"/>
          <p14:tracePt t="172111" x="6759575" y="3503613"/>
          <p14:tracePt t="172115" x="6784975" y="3479800"/>
          <p14:tracePt t="172125" x="6784975" y="3467100"/>
          <p14:tracePt t="172141" x="6784975" y="3454400"/>
          <p14:tracePt t="172151" x="6797675" y="3441700"/>
          <p14:tracePt t="172157" x="6821488" y="3378200"/>
          <p14:tracePt t="172167" x="6872288" y="3267075"/>
          <p14:tracePt t="172171" x="6934200" y="3128963"/>
          <p14:tracePt t="172181" x="6997700" y="2978150"/>
          <p14:tracePt t="172191" x="7059613" y="2828925"/>
          <p14:tracePt t="172197" x="7123113" y="2665413"/>
          <p14:tracePt t="172207" x="7185025" y="2527300"/>
          <p14:tracePt t="172214" x="7223125" y="2427288"/>
          <p14:tracePt t="172221" x="7235825" y="2390775"/>
          <p14:tracePt t="172233" x="7235825" y="2365375"/>
          <p14:tracePt t="172263" x="7235825" y="2339975"/>
          <p14:tracePt t="172293" x="7235825" y="2314575"/>
          <p14:tracePt t="172296" x="7235825" y="2265363"/>
          <p14:tracePt t="172307" x="7235825" y="2201863"/>
          <p14:tracePt t="172317" x="7235825" y="2165350"/>
          <p14:tracePt t="172323" x="7235825" y="2127250"/>
          <p14:tracePt t="172333" x="7235825" y="2114550"/>
          <p14:tracePt t="172429" x="7235825" y="2101850"/>
          <p14:tracePt t="172453" x="7235825" y="2089150"/>
          <p14:tracePt t="172459" x="7223125" y="2089150"/>
          <p14:tracePt t="172529" x="7210425" y="2089150"/>
          <p14:tracePt t="172545" x="7197725" y="2089150"/>
          <p14:tracePt t="172565" x="7185025" y="2089150"/>
          <p14:tracePt t="172569" x="7146925" y="2089150"/>
          <p14:tracePt t="172579" x="7097713" y="2089150"/>
          <p14:tracePt t="172585" x="6997700" y="2165350"/>
          <p14:tracePt t="172595" x="6910388" y="2278063"/>
          <p14:tracePt t="172605" x="6797675" y="2390775"/>
          <p14:tracePt t="172609" x="6708775" y="2478088"/>
          <p14:tracePt t="172621" x="6596063" y="2590800"/>
          <p14:tracePt t="172625" x="6496050" y="2690813"/>
          <p14:tracePt t="172635" x="6459538" y="2716213"/>
          <p14:tracePt t="172645" x="6421438" y="2752725"/>
          <p14:tracePt t="179979" x="6383338" y="2752725"/>
          <p14:tracePt t="179985" x="6208713" y="2752725"/>
          <p14:tracePt t="179995" x="5921375" y="2878138"/>
          <p14:tracePt t="179999" x="5507038" y="3203575"/>
          <p14:tracePt t="180008" x="5068888" y="3503613"/>
          <p14:tracePt t="180019" x="4694238" y="3767138"/>
          <p14:tracePt t="180025" x="4443413" y="3941763"/>
          <p14:tracePt t="180035" x="4343400" y="4017963"/>
          <p14:tracePt t="180039" x="4268788" y="4054475"/>
          <p14:tracePt t="180049" x="4243388" y="4079875"/>
          <p14:tracePt t="180059" x="4230688" y="4079875"/>
          <p14:tracePt t="180105" x="4230688" y="4092575"/>
          <p14:tracePt t="180493" x="4230688" y="4105275"/>
          <p14:tracePt t="180509" x="4243388" y="4105275"/>
          <p14:tracePt t="180513" x="4268788" y="4105275"/>
          <p14:tracePt t="180523" x="4305300" y="4105275"/>
          <p14:tracePt t="180533" x="4356100" y="4105275"/>
          <p14:tracePt t="180539" x="4418013" y="4105275"/>
          <p14:tracePt t="180549" x="4456113" y="4105275"/>
          <p14:tracePt t="180553" x="4518025" y="4105275"/>
          <p14:tracePt t="180567" x="4581525" y="4092575"/>
          <p14:tracePt t="180573" x="4643438" y="4092575"/>
          <p14:tracePt t="180579" x="4732338" y="4054475"/>
          <p14:tracePt t="180589" x="4906963" y="4017963"/>
          <p14:tracePt t="180598" x="5094288" y="3967163"/>
          <p14:tracePt t="180603" x="5345113" y="3879850"/>
          <p14:tracePt t="180613" x="5545138" y="3841750"/>
          <p14:tracePt t="180619" x="5745163" y="3792538"/>
          <p14:tracePt t="180629" x="5908675" y="3779838"/>
          <p14:tracePt t="180638" x="6045200" y="3754438"/>
          <p14:tracePt t="180642" x="6157913" y="3754438"/>
          <p14:tracePt t="180655" x="6234113" y="3754438"/>
          <p14:tracePt t="180659" x="6259513" y="3754438"/>
          <p14:tracePt t="180695" x="6270625" y="3754438"/>
          <p14:tracePt t="182083" x="6259513" y="3754438"/>
          <p14:tracePt t="182093" x="6246813" y="3754438"/>
          <p14:tracePt t="182107" x="6234113" y="3754438"/>
          <p14:tracePt t="182117" x="6221413" y="3754438"/>
          <p14:tracePt t="182123" x="6196013" y="3754438"/>
          <p14:tracePt t="182133" x="6146800" y="3754438"/>
          <p14:tracePt t="182137" x="6108700" y="3754438"/>
          <p14:tracePt t="182147" x="6045200" y="3754438"/>
          <p14:tracePt t="182157" x="5932488" y="3754438"/>
          <p14:tracePt t="182163" x="5870575" y="3754438"/>
          <p14:tracePt t="182173" x="5795963" y="3754438"/>
          <p14:tracePt t="182179" x="5770563" y="3754438"/>
          <p14:tracePt t="182189" x="5745163" y="3741738"/>
          <p14:tracePt t="182199" x="5732463" y="3741738"/>
          <p14:tracePt t="182571" x="5719763" y="3729038"/>
          <p14:tracePt t="182607" x="5708650" y="3716338"/>
          <p14:tracePt t="182611" x="5683250" y="3703638"/>
          <p14:tracePt t="182621" x="5670550" y="3679825"/>
          <p14:tracePt t="182627" x="5645150" y="3654425"/>
          <p14:tracePt t="182637" x="5632450" y="3629025"/>
          <p14:tracePt t="182647" x="5619750" y="3603625"/>
          <p14:tracePt t="182653" x="5607050" y="3590925"/>
          <p14:tracePt t="182662" x="5607050" y="3579813"/>
          <p14:tracePt t="182671" x="5595938" y="3567113"/>
          <p14:tracePt t="183035" x="5683250" y="3567113"/>
          <p14:tracePt t="183045" x="5932488" y="3567113"/>
          <p14:tracePt t="183049" x="6283325" y="3567113"/>
          <p14:tracePt t="183059" x="6708775" y="3454400"/>
          <p14:tracePt t="183069" x="7172325" y="3390900"/>
          <p14:tracePt t="183075" x="7548563" y="3303588"/>
          <p14:tracePt t="183087" x="7797800" y="3267075"/>
          <p14:tracePt t="183091" x="7874000" y="3254375"/>
          <p14:tracePt t="183101" x="7886700" y="3254375"/>
          <p14:tracePt t="183141" x="7897813" y="3254375"/>
          <p14:tracePt t="183157" x="7897813" y="3241675"/>
          <p14:tracePt t="183167" x="7897813" y="3216275"/>
          <p14:tracePt t="183177" x="7935913" y="3128963"/>
          <p14:tracePt t="183181" x="7961313" y="3054350"/>
          <p14:tracePt t="183191" x="7974013" y="2978150"/>
          <p14:tracePt t="183197" x="7999413" y="2928938"/>
          <p14:tracePt t="183206" x="8010525" y="2878138"/>
          <p14:tracePt t="183217" x="8035925" y="2803525"/>
          <p14:tracePt t="183222" x="8061325" y="2752725"/>
          <p14:tracePt t="183273" x="8061325" y="2740025"/>
          <p14:tracePt t="183293" x="8061325" y="2728913"/>
          <p14:tracePt t="183297" x="8061325" y="2716213"/>
          <p14:tracePt t="183307" x="8035925" y="2678113"/>
          <p14:tracePt t="183313" x="8023225" y="2627313"/>
          <p14:tracePt t="183323" x="7974013" y="2552700"/>
          <p14:tracePt t="183333" x="7948613" y="2516188"/>
          <p14:tracePt t="183337" x="7897813" y="2452688"/>
          <p14:tracePt t="183349" x="7874000" y="2439988"/>
          <p14:tracePt t="183353" x="7810500" y="2378075"/>
          <p14:tracePt t="183363" x="7748588" y="2339975"/>
          <p14:tracePt t="183373" x="7673975" y="2303463"/>
          <p14:tracePt t="183379" x="7597775" y="2265363"/>
          <p14:tracePt t="183389" x="7535863" y="2239963"/>
          <p14:tracePt t="183393" x="7448550" y="2201863"/>
          <p14:tracePt t="183403" x="7410450" y="2190750"/>
          <p14:tracePt t="183412" x="7348538" y="2178050"/>
          <p14:tracePt t="183419" x="7297738" y="2165350"/>
          <p14:tracePt t="183433" x="7272338" y="2165350"/>
          <p14:tracePt t="183445" x="7246938" y="2165350"/>
          <p14:tracePt t="183455" x="7235825" y="2165350"/>
          <p14:tracePt t="183459" x="7223125" y="2165350"/>
          <p14:tracePt t="183485" x="7197725" y="2165350"/>
          <p14:tracePt t="183575" x="7172325" y="2165350"/>
          <p14:tracePt t="183581" x="7146925" y="2190750"/>
          <p14:tracePt t="183591" x="7110413" y="2227263"/>
          <p14:tracePt t="183601" x="7085013" y="2265363"/>
          <p14:tracePt t="183605" x="7021513" y="2314575"/>
          <p14:tracePt t="183615" x="7010400" y="2327275"/>
          <p14:tracePt t="183621" x="6997700" y="2339975"/>
          <p14:tracePt t="183631" x="6985000" y="2352675"/>
          <p14:tracePt t="183641" x="6959600" y="2378075"/>
          <p14:tracePt t="183655" x="6959600" y="2390775"/>
          <p14:tracePt t="183797" x="6946900" y="2403475"/>
          <p14:tracePt t="183817" x="6934200" y="2414588"/>
          <p14:tracePt t="183823" x="6934200" y="2439988"/>
          <p14:tracePt t="199287" x="6934200" y="2465388"/>
          <p14:tracePt t="199297" x="6910388" y="2478088"/>
          <p14:tracePt t="199300" x="6859588" y="2516188"/>
          <p14:tracePt t="199311" x="6808788" y="2540000"/>
          <p14:tracePt t="199317" x="6759575" y="2565400"/>
          <p14:tracePt t="199327" x="6721475" y="2590800"/>
          <p14:tracePt t="199336" x="6684963" y="2603500"/>
          <p14:tracePt t="199343" x="6672263" y="2627313"/>
          <p14:tracePt t="199353" x="6659563" y="2627313"/>
          <p14:tracePt t="199366" x="6646863" y="2627313"/>
          <p14:tracePt t="199376" x="6634163" y="2640013"/>
          <p14:tracePt t="199383" x="6621463" y="2652713"/>
          <p14:tracePt t="199393" x="6596063" y="2652713"/>
          <p14:tracePt t="199397" x="6534150" y="2690813"/>
          <p14:tracePt t="199407" x="6446838" y="2728913"/>
          <p14:tracePt t="199417" x="6396038" y="2752725"/>
          <p14:tracePt t="199423" x="6308725" y="2778125"/>
          <p14:tracePt t="199433" x="6234113" y="2790825"/>
          <p14:tracePt t="199437" x="6108700" y="2790825"/>
          <p14:tracePt t="199447" x="5957888" y="2828925"/>
          <p14:tracePt t="199457" x="5795963" y="2840038"/>
          <p14:tracePt t="199464" x="5595938" y="2840038"/>
          <p14:tracePt t="199473" x="5357813" y="2840038"/>
          <p14:tracePt t="199477" x="5045075" y="2840038"/>
          <p14:tracePt t="199487" x="4806950" y="2840038"/>
          <p14:tracePt t="199497" x="4468813" y="2840038"/>
          <p14:tracePt t="199503" x="4281488" y="2840038"/>
          <p14:tracePt t="199513" x="4081463" y="2840038"/>
          <p14:tracePt t="199519" x="3968750" y="2840038"/>
          <p14:tracePt t="199529" x="3892550" y="2840038"/>
          <p14:tracePt t="199538" x="3867150" y="2840038"/>
          <p14:tracePt t="199565" x="3856038" y="2840038"/>
          <p14:tracePt t="199569" x="3856038" y="2852738"/>
          <p14:tracePt t="199579" x="3843338" y="2852738"/>
          <p14:tracePt t="199593" x="3830638" y="2852738"/>
          <p14:tracePt t="199599" x="3805238" y="2852738"/>
          <p14:tracePt t="199603" x="3779838" y="2865438"/>
          <p14:tracePt t="199613" x="3756025" y="2865438"/>
          <p14:tracePt t="199619" x="3743325" y="2865438"/>
          <p14:tracePt t="199629" x="3730625" y="2865438"/>
          <p14:tracePt t="199633" x="3717925" y="2865438"/>
          <p14:tracePt t="199644" x="3705225" y="2865438"/>
          <p14:tracePt t="199660" x="3667125" y="2865438"/>
          <p14:tracePt t="199674" x="3654425" y="2852738"/>
          <p14:tracePt t="199685" x="3643313" y="2852738"/>
          <p14:tracePt t="199689" x="3630613" y="2840038"/>
          <p14:tracePt t="199699" x="3554413" y="2803525"/>
          <p14:tracePt t="199710" x="3467100" y="2740025"/>
          <p14:tracePt t="199715" x="3328988" y="2640013"/>
          <p14:tracePt t="199726" x="3192463" y="2552700"/>
          <p14:tracePt t="199729" x="3028950" y="2465388"/>
          <p14:tracePt t="199741" x="2903538" y="2414588"/>
          <p14:tracePt t="199750" x="2841625" y="2390775"/>
          <p14:tracePt t="199755" x="2816225" y="2390775"/>
          <p14:tracePt t="199815" x="2816225" y="2378075"/>
          <p14:tracePt t="199825" x="2816225" y="2365375"/>
          <p14:tracePt t="199830" x="2828925" y="2339975"/>
          <p14:tracePt t="199841" x="2967038" y="2290763"/>
          <p14:tracePt t="199851" x="3179763" y="2265363"/>
          <p14:tracePt t="199857" x="3417888" y="2265363"/>
          <p14:tracePt t="199866" x="3692525" y="2265363"/>
          <p14:tracePt t="199871" x="3968750" y="2265363"/>
          <p14:tracePt t="199881" x="4168775" y="2265363"/>
          <p14:tracePt t="199892" x="4330700" y="2265363"/>
          <p14:tracePt t="199897" x="4456113" y="2265363"/>
          <p14:tracePt t="199908" x="4530725" y="2303463"/>
          <p14:tracePt t="199967" x="4530725" y="2314575"/>
          <p14:tracePt t="199977" x="4530725" y="2327275"/>
          <p14:tracePt t="199986" x="4494213" y="2378075"/>
          <p14:tracePt t="199993" x="4381500" y="2414588"/>
          <p14:tracePt t="200003" x="4256088" y="2439988"/>
          <p14:tracePt t="200007" x="4068763" y="2465388"/>
          <p14:tracePt t="200017" x="3792538" y="2465388"/>
          <p14:tracePt t="200027" x="3554413" y="2465388"/>
          <p14:tracePt t="200033" x="3379788" y="2465388"/>
          <p14:tracePt t="200043" x="3216275" y="2465388"/>
          <p14:tracePt t="200047" x="3179763" y="2465388"/>
          <p14:tracePt t="200059" x="3167063" y="2465388"/>
          <p14:tracePt t="200159" x="3154363" y="2465388"/>
          <p14:tracePt t="200215" x="3179763" y="2452688"/>
          <p14:tracePt t="200225" x="3241675" y="2452688"/>
          <p14:tracePt t="200229" x="3292475" y="2452688"/>
          <p14:tracePt t="200239" x="3379788" y="2439988"/>
          <p14:tracePt t="200245" x="3492500" y="2414588"/>
          <p14:tracePt t="200255" x="3617913" y="2403475"/>
          <p14:tracePt t="200265" x="3743325" y="2390775"/>
          <p14:tracePt t="200269" x="3867150" y="2365375"/>
          <p14:tracePt t="200278" x="4005263" y="2365375"/>
          <p14:tracePt t="200286" x="4105275" y="2352675"/>
          <p14:tracePt t="200295" x="4205288" y="2352675"/>
          <p14:tracePt t="200305" x="4305300" y="2352675"/>
          <p14:tracePt t="200309" x="4394200" y="2352675"/>
          <p14:tracePt t="200321" x="4443413" y="2352675"/>
          <p14:tracePt t="200336" x="4456113" y="2352675"/>
          <p14:tracePt t="200360" x="4468813" y="2352675"/>
          <p14:tracePt t="201414" x="4543425" y="2378075"/>
          <p14:tracePt t="201425" x="4794250" y="2478088"/>
          <p14:tracePt t="201430" x="5170488" y="2616200"/>
          <p14:tracePt t="201441" x="5507038" y="2690813"/>
          <p14:tracePt t="201445" x="5732463" y="2740025"/>
          <p14:tracePt t="201456" x="5870575" y="2778125"/>
          <p14:tracePt t="201465" x="5957888" y="2803525"/>
          <p14:tracePt t="201472" x="5970588" y="2803525"/>
          <p14:tracePt t="201535" x="5995988" y="2803525"/>
          <p14:tracePt t="201561" x="6021388" y="2803525"/>
          <p14:tracePt t="201571" x="6045200" y="2778125"/>
          <p14:tracePt t="201576" x="6057900" y="2765425"/>
          <p14:tracePt t="201587" x="6083300" y="2740025"/>
          <p14:tracePt t="201597" x="6108700" y="2716213"/>
          <p14:tracePt t="201617" x="6121400" y="2690813"/>
          <p14:tracePt t="201999" x="6134100" y="2690813"/>
          <p14:tracePt t="202019" x="6134100" y="2703513"/>
          <p14:tracePt t="202024" x="6134100" y="2728913"/>
          <p14:tracePt t="202035" x="6134100" y="2752725"/>
          <p14:tracePt t="202038" x="6134100" y="2778125"/>
          <p14:tracePt t="202051" x="6134100" y="2790825"/>
          <p14:tracePt t="202065" x="6134100" y="2803525"/>
          <p14:tracePt t="202125" x="6134100" y="2816225"/>
          <p14:tracePt t="202151" x="6134100" y="2840038"/>
          <p14:tracePt t="202161" x="6134100" y="2865438"/>
          <p14:tracePt t="202167" x="6134100" y="2903538"/>
          <p14:tracePt t="202177" x="6134100" y="2965450"/>
          <p14:tracePt t="202186" x="6134100" y="2990850"/>
          <p14:tracePt t="202191" x="6134100" y="3054350"/>
          <p14:tracePt t="202201" x="6134100" y="3078163"/>
          <p14:tracePt t="202207" x="6134100" y="3128963"/>
          <p14:tracePt t="202217" x="6134100" y="3141663"/>
          <p14:tracePt t="202227" x="6134100" y="3154363"/>
          <p14:tracePt t="202230" x="6134100" y="3165475"/>
          <p14:tracePt t="202247" x="6134100" y="3178175"/>
          <p14:tracePt t="202257" x="6134100" y="3216275"/>
          <p14:tracePt t="202266" x="6134100" y="3228975"/>
          <p14:tracePt t="202272" x="6157913" y="3254375"/>
          <p14:tracePt t="202283" x="6157913" y="3267075"/>
          <p14:tracePt t="202302" x="6170613" y="3267075"/>
          <p14:tracePt t="202313" x="6170613" y="3278188"/>
          <p14:tracePt t="202317" x="6170613" y="3290888"/>
          <p14:tracePt t="202327" x="6196013" y="3316288"/>
          <p14:tracePt t="202333" x="6208713" y="3328988"/>
          <p14:tracePt t="202344" x="6221413" y="3341688"/>
          <p14:tracePt t="202353" x="6246813" y="3378200"/>
          <p14:tracePt t="202357" x="6270625" y="3390900"/>
          <p14:tracePt t="202369" x="6296025" y="3416300"/>
          <p14:tracePt t="202373" x="6321425" y="3429000"/>
          <p14:tracePt t="202393" x="6334125" y="3429000"/>
          <p14:tracePt t="202429" x="6346825" y="3429000"/>
          <p14:tracePt t="202443" x="6370638" y="3429000"/>
          <p14:tracePt t="202453" x="6396038" y="3429000"/>
          <p14:tracePt t="202459" x="6408738" y="3429000"/>
          <p14:tracePt t="202469" x="6434138" y="3429000"/>
          <p14:tracePt t="202478" x="6446838" y="3429000"/>
          <p14:tracePt t="202509" x="6459538" y="3429000"/>
          <p14:tracePt t="202701" x="6472238" y="3429000"/>
          <p14:tracePt t="202913" x="6472238" y="3416300"/>
          <p14:tracePt t="203195" x="6472238" y="3429000"/>
          <p14:tracePt t="203205" x="6472238" y="3441700"/>
          <p14:tracePt t="203709" x="6534150" y="3516313"/>
          <p14:tracePt t="203719" x="6621463" y="3616325"/>
          <p14:tracePt t="203729" x="6672263" y="3716338"/>
          <p14:tracePt t="203734" x="6784975" y="3829050"/>
          <p14:tracePt t="203745" x="6884988" y="3929063"/>
          <p14:tracePt t="203751" x="7010400" y="4054475"/>
          <p14:tracePt t="203761" x="7159625" y="4192588"/>
          <p14:tracePt t="203770" x="7285038" y="4305300"/>
          <p14:tracePt t="203775" x="7435850" y="4392613"/>
          <p14:tracePt t="203785" x="7485063" y="4443413"/>
          <p14:tracePt t="203791" x="7561263" y="4492625"/>
          <p14:tracePt t="203801" x="7597775" y="4505325"/>
          <p14:tracePt t="203811" x="7610475" y="4530725"/>
          <p14:tracePt t="203814" x="7648575" y="4530725"/>
          <p14:tracePt t="203901" x="7661275" y="4530725"/>
          <p14:tracePt t="204063" x="7673975" y="4543425"/>
          <p14:tracePt t="204097" x="7685088" y="4567238"/>
          <p14:tracePt t="206201" x="7673975" y="4567238"/>
          <p14:tracePt t="206211" x="7635875" y="4554538"/>
          <p14:tracePt t="206216" x="7597775" y="4530725"/>
          <p14:tracePt t="206227" x="7585075" y="4518025"/>
          <p14:tracePt t="206237" x="7572375" y="4518025"/>
          <p14:tracePt t="206241" x="7572375" y="4505325"/>
          <p14:tracePt t="206267" x="7561263" y="4505325"/>
          <p14:tracePt t="206277" x="7548563" y="4492625"/>
          <p14:tracePt t="206286" x="7523163" y="4479925"/>
          <p14:tracePt t="206292" x="7472363" y="4443413"/>
          <p14:tracePt t="206303" x="7410450" y="4405313"/>
          <p14:tracePt t="206307" x="7359650" y="4367213"/>
          <p14:tracePt t="206317" x="7272338" y="4305300"/>
          <p14:tracePt t="206326" x="7185025" y="4267200"/>
          <p14:tracePt t="206332" x="7085013" y="4205288"/>
          <p14:tracePt t="206343" x="6959600" y="4154488"/>
          <p14:tracePt t="206347" x="6821488" y="4079875"/>
          <p14:tracePt t="206358" x="6621463" y="3992563"/>
          <p14:tracePt t="206367" x="6483350" y="3954463"/>
          <p14:tracePt t="206373" x="6321425" y="3905250"/>
          <p14:tracePt t="206383" x="6221413" y="3854450"/>
          <p14:tracePt t="206387" x="6108700" y="3803650"/>
          <p14:tracePt t="206397" x="6021388" y="3767138"/>
          <p14:tracePt t="206408" x="5970588" y="3741738"/>
          <p14:tracePt t="206413" x="5945188" y="3716338"/>
          <p14:tracePt t="206917" x="5932488" y="3716338"/>
          <p14:tracePt t="207185" x="5932488" y="3729038"/>
          <p14:tracePt t="207221" x="5945188" y="3729038"/>
          <p14:tracePt t="207235" x="5970588" y="3729038"/>
          <p14:tracePt t="207241" x="6008688" y="3754438"/>
          <p14:tracePt t="207251" x="6008688" y="3767138"/>
          <p14:tracePt t="207261" x="6034088" y="3779838"/>
          <p14:tracePt t="207264" x="6070600" y="3792538"/>
          <p14:tracePt t="207275" x="6096000" y="3803650"/>
          <p14:tracePt t="207291" x="6108700" y="3803650"/>
          <p14:tracePt t="207331" x="6121400" y="3816350"/>
          <p14:tracePt t="207457" x="6134100" y="3816350"/>
          <p14:tracePt t="208465" x="6157913" y="3816350"/>
          <p14:tracePt t="208471" x="6246813" y="3854450"/>
          <p14:tracePt t="208481" x="6346825" y="3892550"/>
          <p14:tracePt t="208490" x="6446838" y="3892550"/>
          <p14:tracePt t="208497" x="6521450" y="3905250"/>
          <p14:tracePt t="208507" x="6546850" y="3929063"/>
          <p14:tracePt t="208667" x="6534150" y="3929063"/>
          <p14:tracePt t="208677" x="6521450" y="3929063"/>
          <p14:tracePt t="208915" x="6546850" y="3929063"/>
          <p14:tracePt t="208938" x="6559550" y="3929063"/>
          <p14:tracePt t="208954" x="6572250" y="3929063"/>
          <p14:tracePt t="209465" x="6596063" y="3929063"/>
          <p14:tracePt t="209469" x="6696075" y="3954463"/>
          <p14:tracePt t="209478" x="6821488" y="3954463"/>
          <p14:tracePt t="209485" x="7059613" y="3916363"/>
          <p14:tracePt t="209999" x="7146925" y="4279900"/>
          <p14:tracePt t="210009" x="7146925" y="4443413"/>
          <p14:tracePt t="210015" x="7146925" y="4467225"/>
          <p14:tracePt t="210025" x="7146925" y="4479925"/>
          <p14:tracePt t="210045" x="7134225" y="4479925"/>
          <p14:tracePt t="210094" x="7123113" y="4479925"/>
          <p14:tracePt t="210105" x="7123113" y="4467225"/>
          <p14:tracePt t="210120" x="7110413" y="4454525"/>
          <p14:tracePt t="210131" x="7097713" y="4454525"/>
          <p14:tracePt t="210135" x="7097713" y="4443413"/>
          <p14:tracePt t="210145" x="7085013" y="4430713"/>
          <p14:tracePt t="210150" x="7021513" y="4392613"/>
          <p14:tracePt t="210161" x="6972300" y="4341813"/>
          <p14:tracePt t="210171" x="6872288" y="4279900"/>
          <p14:tracePt t="210176" x="6746875" y="4217988"/>
          <p14:tracePt t="210185" x="6596063" y="4129088"/>
          <p14:tracePt t="210192" x="6408738" y="4054475"/>
          <p14:tracePt t="210201" x="6246813" y="3979863"/>
          <p14:tracePt t="210211" x="6096000" y="3905250"/>
          <p14:tracePt t="210214" x="5957888" y="3854450"/>
          <p14:tracePt t="210225" x="5883275" y="3829050"/>
          <p14:tracePt t="210231" x="5857875" y="3816350"/>
          <p14:tracePt t="211043" x="5845175" y="3816350"/>
          <p14:tracePt t="211059" x="5821363" y="3816350"/>
          <p14:tracePt t="211069" x="5795963" y="3816350"/>
          <p14:tracePt t="211073" x="5757863" y="3816350"/>
          <p14:tracePt t="211083" x="5719763" y="3816350"/>
          <p14:tracePt t="211089" x="5670550" y="3816350"/>
          <p14:tracePt t="211099" x="5632450" y="3816350"/>
          <p14:tracePt t="211109" x="5583238" y="3816350"/>
          <p14:tracePt t="211114" x="5457825" y="3767138"/>
          <p14:tracePt t="211123" x="5357813" y="3741738"/>
          <p14:tracePt t="211130" x="5232400" y="3654425"/>
          <p14:tracePt t="211139" x="5106988" y="3579813"/>
          <p14:tracePt t="211148" x="4956175" y="3441700"/>
          <p14:tracePt t="211153" x="4832350" y="3290888"/>
          <p14:tracePt t="211165" x="4668838" y="3103563"/>
          <p14:tracePt t="211168" x="4518025" y="2928938"/>
          <p14:tracePt t="211179" x="4330700" y="2703513"/>
          <p14:tracePt t="211189" x="4243388" y="2565400"/>
          <p14:tracePt t="211196" x="4143375" y="2427288"/>
          <p14:tracePt t="211205" x="4017963" y="2303463"/>
          <p14:tracePt t="211209" x="3917950" y="2165350"/>
          <p14:tracePt t="211219" x="3805238" y="2052638"/>
          <p14:tracePt t="211230" x="3743325" y="1939925"/>
          <p14:tracePt t="211234" x="3667125" y="1839913"/>
          <p14:tracePt t="211246" x="3630613" y="1714500"/>
          <p14:tracePt t="211251" x="3605213" y="1614488"/>
          <p14:tracePt t="211263" x="3605213" y="1527175"/>
          <p14:tracePt t="211271" x="3605213" y="1427163"/>
          <p14:tracePt t="211275" x="3605213" y="1389063"/>
          <p14:tracePt t="211431" x="3643313" y="1552575"/>
          <p14:tracePt t="211437" x="3679825" y="1714500"/>
          <p14:tracePt t="211446" x="3717925" y="1865313"/>
          <p14:tracePt t="211456" x="3730625" y="2014538"/>
          <p14:tracePt t="211460" x="3730625" y="2101850"/>
          <p14:tracePt t="211543" x="3717925" y="2101850"/>
          <p14:tracePt t="211553" x="3705225" y="2101850"/>
          <p14:tracePt t="211567" x="3692525" y="2089150"/>
          <p14:tracePt t="211593" x="3679825" y="2089150"/>
          <p14:tracePt t="211603" x="3643313" y="2078038"/>
          <p14:tracePt t="211609" x="3592513" y="2052638"/>
          <p14:tracePt t="211619" x="3479800" y="2001838"/>
          <p14:tracePt t="211624" x="3379788" y="1939925"/>
          <p14:tracePt t="211632" x="3241675" y="1876425"/>
          <p14:tracePt t="211643" x="3079750" y="1765300"/>
          <p14:tracePt t="211649" x="2816225" y="1663700"/>
          <p14:tracePt t="211658" x="2554288" y="1489075"/>
          <p14:tracePt t="211662" x="2252663" y="1327150"/>
          <p14:tracePt t="211673" x="1903413" y="1189038"/>
          <p14:tracePt t="211683" x="1577975" y="1038225"/>
          <p14:tracePt t="211690" x="1314450" y="889000"/>
          <p14:tracePt t="211698" x="1114425" y="776288"/>
          <p14:tracePt t="211702" x="976313" y="700088"/>
          <p14:tracePt t="211715" x="876300" y="650875"/>
          <p14:tracePt t="211724" x="801688" y="625475"/>
          <p14:tracePt t="211729" x="763588" y="612775"/>
          <p14:tracePt t="211740" x="738188" y="600075"/>
          <p14:tracePt t="211744" x="712788" y="600075"/>
          <p14:tracePt t="211795" x="701675" y="588963"/>
          <p14:tracePt t="212093" x="725488" y="588963"/>
          <p14:tracePt t="212102" x="838200" y="612775"/>
          <p14:tracePt t="212113" x="1227138" y="825500"/>
          <p14:tracePt t="212117" x="1778000" y="1227138"/>
          <p14:tracePt t="212127" x="2252663" y="1552575"/>
          <p14:tracePt t="212134" x="2728913" y="1889125"/>
          <p14:tracePt t="212142" x="3067050" y="2101850"/>
          <p14:tracePt t="212153" x="3341688" y="2303463"/>
          <p14:tracePt t="212157" x="3541713" y="2414588"/>
          <p14:tracePt t="212167" x="3654425" y="2465388"/>
          <p14:tracePt t="212173" x="3730625" y="2503488"/>
          <p14:tracePt t="212183" x="3756025" y="2527300"/>
          <p14:tracePt t="212601" x="3756025" y="2516188"/>
          <p14:tracePt t="212611" x="3730625" y="2503488"/>
          <p14:tracePt t="212617" x="3692525" y="2478088"/>
          <p14:tracePt t="212627" x="3643313" y="2452688"/>
          <p14:tracePt t="212632" x="3579813" y="2427288"/>
          <p14:tracePt t="212644" x="3505200" y="2403475"/>
          <p14:tracePt t="212653" x="3454400" y="2378075"/>
          <p14:tracePt t="212657" x="3379788" y="2365375"/>
          <p14:tracePt t="212667" x="3328988" y="2339975"/>
          <p14:tracePt t="212672" x="3254375" y="2327275"/>
          <p14:tracePt t="212683" x="3205163" y="2303463"/>
          <p14:tracePt t="212693" x="3179763" y="2303463"/>
          <p14:tracePt t="212707" x="3154363" y="2303463"/>
          <p14:tracePt t="212773" x="3154363" y="2290763"/>
          <p14:tracePt t="212822" x="3116263" y="2214563"/>
          <p14:tracePt t="212829" x="3028950" y="2078038"/>
          <p14:tracePt t="212838" x="2890838" y="1814513"/>
          <p14:tracePt t="212849" x="2690813" y="1389063"/>
          <p14:tracePt t="212853" x="2465388" y="676275"/>
          <p14:tracePt t="212865" x="2216150" y="25400"/>
          <p14:tracePt t="213101" x="2428875" y="325438"/>
          <p14:tracePt t="213111" x="2803525" y="963613"/>
          <p14:tracePt t="213116" x="3179763" y="1539875"/>
          <p14:tracePt t="213127" x="3279775" y="1727200"/>
          <p14:tracePt t="213203" x="3279775" y="1739900"/>
          <p14:tracePt t="214261" x="3267075" y="1739900"/>
          <p14:tracePt t="214795" x="3241675" y="1739900"/>
          <p14:tracePt t="214805" x="3205163" y="1739900"/>
          <p14:tracePt t="214815" x="3128963" y="1789113"/>
          <p14:tracePt t="214821" x="3067050" y="1889125"/>
          <p14:tracePt t="214831" x="3003550" y="2001838"/>
          <p14:tracePt t="214835" x="3003550" y="2052638"/>
          <p14:tracePt t="214845" x="3003550" y="2089150"/>
          <p14:tracePt t="214857" x="3003550" y="2114550"/>
          <p14:tracePt t="214861" x="3003550" y="2139950"/>
          <p14:tracePt t="214871" x="3003550" y="2152650"/>
          <p14:tracePt t="214887" x="3003550" y="2165350"/>
          <p14:tracePt t="214897" x="3003550" y="2178050"/>
          <p14:tracePt t="214917" x="3016250" y="2178050"/>
          <p14:tracePt t="214931" x="3028950" y="2178050"/>
          <p14:tracePt t="214947" x="3041650" y="2178050"/>
          <p14:tracePt t="214973" x="3054350" y="2178050"/>
          <p14:tracePt t="214977" x="3067050" y="2139950"/>
          <p14:tracePt t="214986" x="3067050" y="2127250"/>
          <p14:tracePt t="214997" x="3067050" y="2078038"/>
          <p14:tracePt t="215003" x="3067050" y="2052638"/>
          <p14:tracePt t="215014" x="3067050" y="2014538"/>
          <p14:tracePt t="215017" x="3067050" y="1989138"/>
          <p14:tracePt t="215026" x="3067050" y="1965325"/>
          <p14:tracePt t="215036" x="3067050" y="1927225"/>
          <p14:tracePt t="215043" x="3067050" y="1901825"/>
          <p14:tracePt t="215053" x="3054350" y="1852613"/>
          <p14:tracePt t="215057" x="3028950" y="1839913"/>
          <p14:tracePt t="215067" x="3016250" y="1814513"/>
          <p14:tracePt t="215083" x="3003550" y="1814513"/>
          <p14:tracePt t="215158" x="3041650" y="1814513"/>
          <p14:tracePt t="215169" x="3103563" y="1814513"/>
          <p14:tracePt t="215179" x="3167063" y="1814513"/>
          <p14:tracePt t="215183" x="3241675" y="1814513"/>
          <p14:tracePt t="215192" x="3328988" y="1814513"/>
          <p14:tracePt t="215198" x="3405188" y="1789113"/>
          <p14:tracePt t="215209" x="3505200" y="1739900"/>
          <p14:tracePt t="215219" x="3567113" y="1701800"/>
          <p14:tracePt t="215225" x="3567113" y="1689100"/>
          <p14:tracePt t="215259" x="3579813" y="1689100"/>
          <p14:tracePt t="215275" x="3579813" y="1663700"/>
          <p14:tracePt t="215285" x="3579813" y="1639888"/>
          <p14:tracePt t="215289" x="3541713" y="1614488"/>
          <p14:tracePt t="215299" x="3517900" y="1614488"/>
          <p14:tracePt t="215311" x="3479800" y="1614488"/>
          <p14:tracePt t="215314" x="3467100" y="1614488"/>
          <p14:tracePt t="215331" x="3454400" y="1614488"/>
          <p14:tracePt t="215341" x="3441700" y="1614488"/>
          <p14:tracePt t="215355" x="3429000" y="1627188"/>
          <p14:tracePt t="215371" x="3429000" y="1639888"/>
          <p14:tracePt t="215381" x="3429000" y="1652588"/>
          <p14:tracePt t="215391" x="3429000" y="1676400"/>
          <p14:tracePt t="215397" x="3429000" y="1701800"/>
          <p14:tracePt t="215407" x="3454400" y="1727200"/>
          <p14:tracePt t="215410" x="3467100" y="1727200"/>
          <p14:tracePt t="215421" x="3492500" y="1727200"/>
          <p14:tracePt t="215431" x="3517900" y="1727200"/>
          <p14:tracePt t="215437" x="3541713" y="1727200"/>
          <p14:tracePt t="215447" x="3554413" y="1727200"/>
          <p14:tracePt t="215470" x="3554413" y="1701800"/>
          <p14:tracePt t="215476" x="3554413" y="1663700"/>
          <p14:tracePt t="215487" x="3554413" y="1614488"/>
          <p14:tracePt t="215492" x="3479800" y="1514475"/>
          <p14:tracePt t="215500" x="3379788" y="1439863"/>
          <p14:tracePt t="215511" x="3292475" y="1401763"/>
          <p14:tracePt t="215517" x="3179763" y="1389063"/>
          <p14:tracePt t="215527" x="3054350" y="1389063"/>
          <p14:tracePt t="215533" x="2928938" y="1389063"/>
          <p14:tracePt t="215543" x="2816225" y="1389063"/>
          <p14:tracePt t="215553" x="2690813" y="1450975"/>
          <p14:tracePt t="215558" x="2628900" y="1489075"/>
          <p14:tracePt t="215567" x="2565400" y="1552575"/>
          <p14:tracePt t="215574" x="2554288" y="1576388"/>
          <p14:tracePt t="215583" x="2541588" y="1589088"/>
          <p14:tracePt t="215593" x="2541588" y="1601788"/>
          <p14:tracePt t="215623" x="2554288" y="1601788"/>
          <p14:tracePt t="215633" x="2654300" y="1601788"/>
          <p14:tracePt t="215640" x="2790825" y="1527175"/>
          <p14:tracePt t="215649" x="2903538" y="1401763"/>
          <p14:tracePt t="215659" x="3016250" y="1276350"/>
          <p14:tracePt t="215663" x="3079750" y="1150938"/>
          <p14:tracePt t="215674" x="3116263" y="1025525"/>
          <p14:tracePt t="215678" x="3128963" y="925513"/>
          <p14:tracePt t="215689" x="3128963" y="876300"/>
          <p14:tracePt t="215699" x="3128963" y="850900"/>
          <p14:tracePt t="215703" x="3116263" y="825500"/>
          <p14:tracePt t="215713" x="3092450" y="812800"/>
          <p14:tracePt t="215718" x="3054350" y="812800"/>
          <p14:tracePt t="215728" x="2992438" y="812800"/>
          <p14:tracePt t="215739" x="2928938" y="812800"/>
          <p14:tracePt t="215745" x="2828925" y="825500"/>
          <p14:tracePt t="215755" x="2741613" y="912813"/>
          <p14:tracePt t="215758" x="2654300" y="1001713"/>
          <p14:tracePt t="215768" x="2578100" y="1138238"/>
          <p14:tracePt t="215779" x="2554288" y="1250950"/>
          <p14:tracePt t="215785" x="2528888" y="1376363"/>
          <p14:tracePt t="215795" x="2516188" y="1514475"/>
          <p14:tracePt t="215799" x="2516188" y="1601788"/>
          <p14:tracePt t="215808" x="2528888" y="1689100"/>
          <p14:tracePt t="215820" x="2590800" y="1789113"/>
          <p14:tracePt t="215825" x="2654300" y="1852613"/>
          <p14:tracePt t="215835" x="2690813" y="1914525"/>
          <p14:tracePt t="215839" x="2716213" y="1927225"/>
          <p14:tracePt t="215848" x="2728913" y="1927225"/>
          <p14:tracePt t="215859" x="2741613" y="1927225"/>
          <p14:tracePt t="215880" x="2767013" y="1927225"/>
          <p14:tracePt t="215977" x="2767013" y="1965325"/>
          <p14:tracePt t="215987" x="2767013" y="2039938"/>
          <p14:tracePt t="215990" x="2790825" y="2078038"/>
          <p14:tracePt t="216000" x="2816225" y="2114550"/>
          <p14:tracePt t="216010" x="2867025" y="2152650"/>
          <p14:tracePt t="216017" x="2916238" y="2190750"/>
          <p14:tracePt t="216027" x="2954338" y="2190750"/>
          <p14:tracePt t="216031" x="2992438" y="2201863"/>
          <p14:tracePt t="216041" x="3016250" y="2201863"/>
          <p14:tracePt t="216051" x="3041650" y="2201863"/>
          <p14:tracePt t="216057" x="3054350" y="2201863"/>
          <p14:tracePt t="216067" x="3079750" y="2201863"/>
          <p14:tracePt t="216071" x="3079750" y="2190750"/>
          <p14:tracePt t="216081" x="3079750" y="2165350"/>
          <p14:tracePt t="216096" x="3067050" y="2127250"/>
          <p14:tracePt t="216107" x="3054350" y="2089150"/>
          <p14:tracePt t="216113" x="3028950" y="2027238"/>
          <p14:tracePt t="216123" x="3016250" y="2014538"/>
          <p14:tracePt t="216133" x="2979738" y="1978025"/>
          <p14:tracePt t="216137" x="2967038" y="1952625"/>
          <p14:tracePt t="216147" x="2941638" y="1927225"/>
          <p14:tracePt t="216153" x="2903538" y="1914525"/>
          <p14:tracePt t="216163" x="2890838" y="1914525"/>
          <p14:tracePt t="216172" x="2879725" y="1914525"/>
          <p14:tracePt t="216187" x="2867025" y="1914525"/>
          <p14:tracePt t="216193" x="2854325" y="1914525"/>
          <p14:tracePt t="216203" x="2854325" y="1927225"/>
          <p14:tracePt t="216213" x="2841625" y="1939925"/>
          <p14:tracePt t="216226" x="2841625" y="1952625"/>
          <p14:tracePt t="216232" x="2828925" y="1952625"/>
          <p14:tracePt t="216641" x="2828925" y="1889125"/>
          <p14:tracePt t="216650" x="2803525" y="1765300"/>
          <p14:tracePt t="216657" x="2790825" y="1614488"/>
          <p14:tracePt t="216666" x="2767013" y="1439863"/>
          <p14:tracePt t="216677" x="2741613" y="1289050"/>
          <p14:tracePt t="216683" x="2703513" y="1076325"/>
          <p14:tracePt t="216693" x="2628900" y="838200"/>
          <p14:tracePt t="216697" x="2578100" y="700088"/>
          <p14:tracePt t="216707" x="2578100" y="688975"/>
          <p14:tracePt t="216863" x="2628900" y="801688"/>
          <p14:tracePt t="216873" x="3028950" y="1663700"/>
          <p14:tracePt t="216879" x="3341688" y="2352675"/>
          <p14:tracePt t="216889" x="3479800" y="2852738"/>
          <p14:tracePt t="216895" x="3492500" y="3028950"/>
          <p14:tracePt t="216905" x="3517900" y="3028950"/>
          <p14:tracePt t="216944" x="3517900" y="3041650"/>
          <p14:tracePt t="216959" x="3505200" y="3041650"/>
          <p14:tracePt t="217034" x="3492500" y="3041650"/>
          <p14:tracePt t="217045" x="3479800" y="3041650"/>
          <p14:tracePt t="217051" x="3467100" y="3041650"/>
          <p14:tracePt t="217061" x="3454400" y="3041650"/>
          <p14:tracePt t="217071" x="3429000" y="3041650"/>
          <p14:tracePt t="217074" x="3417888" y="3028950"/>
          <p14:tracePt t="217085" x="3405188" y="3016250"/>
          <p14:tracePt t="217090" x="3367088" y="3016250"/>
          <p14:tracePt t="217100" x="3328988" y="2990850"/>
          <p14:tracePt t="217111" x="3292475" y="2965450"/>
          <p14:tracePt t="217115" x="3205163" y="2928938"/>
          <p14:tracePt t="217126" x="3092450" y="2890838"/>
          <p14:tracePt t="217131" x="2941638" y="2828925"/>
          <p14:tracePt t="217140" x="2728913" y="2716213"/>
          <p14:tracePt t="217151" x="2441575" y="2578100"/>
          <p14:tracePt t="217157" x="2052638" y="2427288"/>
          <p14:tracePt t="217167" x="1765300" y="2265363"/>
          <p14:tracePt t="217171" x="1514475" y="2165350"/>
          <p14:tracePt t="217181" x="1314450" y="2065338"/>
          <p14:tracePt t="217190" x="1201738" y="2027238"/>
          <p14:tracePt t="217197" x="1101725" y="1965325"/>
          <p14:tracePt t="217207" x="1063625" y="1939925"/>
          <p14:tracePt t="217211" x="1038225" y="1914525"/>
          <p14:tracePt t="217253" x="1038225" y="1901825"/>
          <p14:tracePt t="217262" x="1038225" y="1889125"/>
          <p14:tracePt t="217267" x="1014413" y="1839913"/>
          <p14:tracePt t="217277" x="1001713" y="1827213"/>
          <p14:tracePt t="217286" x="989013" y="1765300"/>
          <p14:tracePt t="217293" x="976313" y="1739900"/>
          <p14:tracePt t="217302" x="963613" y="1727200"/>
          <p14:tracePt t="217307" x="963613" y="1701800"/>
          <p14:tracePt t="217318" x="925513" y="1689100"/>
          <p14:tracePt t="217326" x="925513" y="1676400"/>
          <p14:tracePt t="217334" x="925513" y="1652588"/>
          <p14:tracePt t="217342" x="925513" y="1601788"/>
          <p14:tracePt t="217346" x="901700" y="1552575"/>
          <p14:tracePt t="217357" x="889000" y="1463675"/>
          <p14:tracePt t="217367" x="850900" y="1389063"/>
          <p14:tracePt t="217373" x="825500" y="1289050"/>
          <p14:tracePt t="217383" x="814388" y="1227138"/>
          <p14:tracePt t="217389" x="788988" y="1138238"/>
          <p14:tracePt t="217399" x="750888" y="1025525"/>
          <p14:tracePt t="217408" x="738188" y="950913"/>
          <p14:tracePt t="217412" x="712788" y="863600"/>
          <p14:tracePt t="217423" x="676275" y="776288"/>
          <p14:tracePt t="217429" x="650875" y="650875"/>
          <p14:tracePt t="217438" x="588963" y="538163"/>
          <p14:tracePt t="217450" x="538163" y="412750"/>
          <p14:tracePt t="217453" x="500063" y="325438"/>
          <p14:tracePt t="217462" x="476250" y="274638"/>
          <p14:tracePt t="217469" x="476250" y="263525"/>
          <p14:tracePt t="217494" x="463550" y="250825"/>
          <p14:tracePt t="217504" x="463550" y="238125"/>
          <p14:tracePt t="217508" x="438150" y="212725"/>
          <p14:tracePt t="217519" x="400050" y="174625"/>
          <p14:tracePt t="217529" x="387350" y="161925"/>
          <p14:tracePt t="217535" x="387350" y="138113"/>
          <p14:tracePt t="217545" x="363538" y="125413"/>
          <p14:tracePt t="217549" x="350838" y="100013"/>
          <p14:tracePt t="217571" x="312738" y="74613"/>
          <p14:tracePt t="217585" x="287338" y="38100"/>
        </p14:tracePtLst>
      </p14:laserTraceLst>
    </p:ext>
  </p:extLst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1583</TotalTime>
  <Words>733</Words>
  <Application>Microsoft Office PowerPoint</Application>
  <PresentationFormat>Widescreen</PresentationFormat>
  <Paragraphs>118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Cambria</vt:lpstr>
      <vt:lpstr>Lucida Calligraphy</vt:lpstr>
      <vt:lpstr>Times New Roman</vt:lpstr>
      <vt:lpstr>Trebuchet MS</vt:lpstr>
      <vt:lpstr>Wingdings</vt:lpstr>
      <vt:lpstr>Wingdings 3</vt:lpstr>
      <vt:lpstr>Facet</vt:lpstr>
      <vt:lpstr>PowerPoint Presentation</vt:lpstr>
      <vt:lpstr>Topic of Interest </vt:lpstr>
      <vt:lpstr> Method Overriding</vt:lpstr>
      <vt:lpstr>PowerPoint Presentation</vt:lpstr>
      <vt:lpstr>Example</vt:lpstr>
      <vt:lpstr>Dynamic Method Dispatch Technique </vt:lpstr>
      <vt:lpstr>PowerPoint Presentation</vt:lpstr>
      <vt:lpstr>Example</vt:lpstr>
      <vt:lpstr>static methods can’t be overridden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Sudipta Sahana</dc:creator>
  <cp:lastModifiedBy>User</cp:lastModifiedBy>
  <cp:revision>72</cp:revision>
  <dcterms:created xsi:type="dcterms:W3CDTF">2020-05-14T16:01:03Z</dcterms:created>
  <dcterms:modified xsi:type="dcterms:W3CDTF">2022-10-28T03:59:02Z</dcterms:modified>
</cp:coreProperties>
</file>