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86" r:id="rId6"/>
    <p:sldId id="260" r:id="rId7"/>
    <p:sldId id="261" r:id="rId8"/>
    <p:sldId id="28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- Kolkata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5700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22 – Abstract Classes &amp; Abstract Methods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30"/>
    </mc:Choice>
    <mc:Fallback xmlns="">
      <p:transition spd="slow" advTm="721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4"/>
            <a:ext cx="5816231" cy="183825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Abstraction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&amp; Abstract Methods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Abstraction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34"/>
    </mc:Choice>
    <mc:Fallback xmlns="">
      <p:transition spd="slow" advTm="251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Abstraction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428063"/>
            <a:ext cx="8837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 is the concept of object-oriented programming that "shows" only essential attributes and "hides" unnecessary information.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abstraction is hiding the unnecessary details from the users.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 is selecting data from a larger pool to show only relevant details of the object to the user.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reducing programming complexity and efforts.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most important concepts of OOPs.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53"/>
    </mc:Choice>
    <mc:Fallback xmlns="">
      <p:transition spd="slow" advTm="1084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845268"/>
            <a:ext cx="8837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is the property by virtue of which only the essential details are displayed to the user.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trivial or the non-essentials units are not displayed to the user. Ex: A car is viewed as a car rather than its individual components.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may also be defined as the process of identifying only the required characteristics of an object ignoring the irrelevant details.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 and behaviors of an object differentiate it from other objects of similar type and also help in classifying/grouping the objects.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6CB7CB-F02B-4D48-8C4F-D088EE11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Abstraction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51"/>
    </mc:Choice>
    <mc:Fallback xmlns="">
      <p:transition spd="slow" advTm="831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7" y="389236"/>
            <a:ext cx="682228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&amp; Abstract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193570"/>
            <a:ext cx="88377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abstract method is one, which does not declare any body.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abstract void show();</a:t>
            </a: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abstract class is one which has the keyword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associated with its declaration. We can’t create objects of abstract classes due to compilation errors.</a:t>
            </a: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 classes may have constructors.</a:t>
            </a: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class contains at least one abstract method, it must be declared abstract. But an abstract class may have no abstract methods at all.</a:t>
            </a: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class that inherits an abstract class, will either define all the inherited abstract methods, if any,  or be itself declared abstract.</a:t>
            </a: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keyword “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does not apply with the keyword “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Also an abstract method can’t be private.</a:t>
            </a: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reference to Base can hold object of Child. But here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can’t access methods which are not in 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871"/>
    </mc:Choice>
    <mc:Fallback xmlns="">
      <p:transition spd="slow" advTm="3698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9089"/>
            <a:ext cx="48223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447060" y="1179443"/>
            <a:ext cx="76041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Shape {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abstract void draw();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Circle extends Shape{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draw()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System.out.println("Draw a shape of circle");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static void main(String args[]) {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Circle obj = new circle();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obj.draw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Draw a shape of circle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282"/>
    </mc:Choice>
    <mc:Fallback xmlns="">
      <p:transition spd="slow" advTm="274282"/>
    </mc:Fallback>
  </mc:AlternateContent>
  <p:extLst mod="1">
    <p:ext uri="{3A86A75C-4F4B-4683-9AE1-C65F6400EC91}">
      <p14:laserTraceLst xmlns:p14="http://schemas.microsoft.com/office/powerpoint/2010/main">
        <p14:tracePtLst>
          <p14:tracePt t="6950" x="3438525" y="6215063"/>
          <p14:tracePt t="7092" x="2854325" y="6294438"/>
          <p14:tracePt t="7102" x="3103563" y="5868988"/>
          <p14:tracePt t="7108" x="3305175" y="5443538"/>
          <p14:tracePt t="7119" x="3505200" y="5043488"/>
          <p14:tracePt t="7124" x="3654425" y="4692650"/>
          <p14:tracePt t="7132" x="3830638" y="4305300"/>
          <p14:tracePt t="7143" x="3992563" y="3941763"/>
          <p14:tracePt t="7148" x="4130675" y="3629025"/>
          <p14:tracePt t="7158" x="4281488" y="3278188"/>
          <p14:tracePt t="7162" x="4394200" y="3016250"/>
          <p14:tracePt t="7173" x="4481513" y="2778125"/>
          <p14:tracePt t="7182" x="4568825" y="2616200"/>
          <p14:tracePt t="7190" x="4606925" y="2478088"/>
          <p14:tracePt t="7199" x="4656138" y="2352675"/>
          <p14:tracePt t="7203" x="4694238" y="2227263"/>
          <p14:tracePt t="7212" x="4732338" y="2114550"/>
          <p14:tracePt t="7222" x="4768850" y="1989138"/>
          <p14:tracePt t="7228" x="4781550" y="1876425"/>
          <p14:tracePt t="7239" x="4806950" y="1752600"/>
          <p14:tracePt t="7243" x="4806950" y="1663700"/>
          <p14:tracePt t="7256" x="4806950" y="1601788"/>
          <p14:tracePt t="7258" x="4806950" y="1539875"/>
          <p14:tracePt t="7271" x="4806950" y="1501775"/>
          <p14:tracePt t="7281" x="4806950" y="1463675"/>
          <p14:tracePt t="7284" x="4806950" y="1427163"/>
          <p14:tracePt t="7294" x="4806950" y="1401763"/>
          <p14:tracePt t="7300" x="4806950" y="1376363"/>
          <p14:tracePt t="7310" x="4794250" y="1363663"/>
          <p14:tracePt t="7321" x="4781550" y="1350963"/>
          <p14:tracePt t="7324" x="4781550" y="1327150"/>
          <p14:tracePt t="7335" x="4756150" y="1301750"/>
          <p14:tracePt t="7341" x="4756150" y="1289050"/>
          <p14:tracePt t="7351" x="4732338" y="1276350"/>
          <p14:tracePt t="7360" x="4706938" y="1263650"/>
          <p14:tracePt t="7364" x="4681538" y="1238250"/>
          <p14:tracePt t="7376" x="4656138" y="1227138"/>
          <p14:tracePt t="7381" x="4606925" y="1214438"/>
          <p14:tracePt t="7391" x="4581525" y="1214438"/>
          <p14:tracePt t="7400" x="4556125" y="1214438"/>
          <p14:tracePt t="7406" x="4518025" y="1189038"/>
          <p14:tracePt t="7417" x="4468813" y="1189038"/>
          <p14:tracePt t="7420" x="4430713" y="1189038"/>
          <p14:tracePt t="7431" x="4368800" y="1189038"/>
          <p14:tracePt t="7441" x="4318000" y="1189038"/>
          <p14:tracePt t="7446" x="4243388" y="1189038"/>
          <p14:tracePt t="7456" x="4205288" y="1189038"/>
          <p14:tracePt t="7462" x="4143375" y="1189038"/>
          <p14:tracePt t="7473" x="4056063" y="1189038"/>
          <p14:tracePt t="7483" x="3956050" y="1189038"/>
          <p14:tracePt t="7486" x="3892550" y="1189038"/>
          <p14:tracePt t="7496" x="3792538" y="1189038"/>
          <p14:tracePt t="7502" x="3705225" y="1214438"/>
          <p14:tracePt t="7513" x="3605213" y="1227138"/>
          <p14:tracePt t="7522" x="3517900" y="1227138"/>
          <p14:tracePt t="7527" x="3441700" y="1250950"/>
          <p14:tracePt t="7536" x="3354388" y="1263650"/>
          <p14:tracePt t="7543" x="3305175" y="1263650"/>
          <p14:tracePt t="7553" x="3254375" y="1289050"/>
          <p14:tracePt t="7562" x="3216275" y="1289050"/>
          <p14:tracePt t="7567" x="3179763" y="1301750"/>
          <p14:tracePt t="7576" x="3167063" y="1314450"/>
          <p14:tracePt t="7583" x="3154363" y="1314450"/>
          <p14:tracePt t="7593" x="3141663" y="1327150"/>
          <p14:tracePt t="7618" x="3128963" y="1327150"/>
          <p14:tracePt t="7628" x="3128963" y="1339850"/>
          <p14:tracePt t="7673" x="3116263" y="1339850"/>
          <p14:tracePt t="7689" x="3116263" y="1350963"/>
          <p14:tracePt t="7699" x="3103563" y="1363663"/>
          <p14:tracePt t="8843" x="3092450" y="1339850"/>
          <p14:tracePt t="8853" x="3079750" y="1189038"/>
          <p14:tracePt t="8859" x="3054350" y="1025525"/>
          <p14:tracePt t="8868" x="3054350" y="838200"/>
          <p14:tracePt t="8874" x="3054350" y="676275"/>
          <p14:tracePt t="8885" x="3054350" y="563563"/>
          <p14:tracePt t="8895" x="3041650" y="487363"/>
          <p14:tracePt t="8899" x="3041650" y="463550"/>
          <p14:tracePt t="8909" x="3041650" y="450850"/>
          <p14:tracePt t="8924" x="3016250" y="425450"/>
          <p14:tracePt t="9236" x="3003550" y="425450"/>
          <p14:tracePt t="9266" x="2979738" y="425450"/>
          <p14:tracePt t="9277" x="2967038" y="450850"/>
          <p14:tracePt t="9293" x="2967038" y="476250"/>
          <p14:tracePt t="9312" x="2967038" y="500063"/>
          <p14:tracePt t="9316" x="2967038" y="525463"/>
          <p14:tracePt t="9327" x="2967038" y="576263"/>
          <p14:tracePt t="9332" x="2967038" y="600075"/>
          <p14:tracePt t="9343" x="2967038" y="625475"/>
          <p14:tracePt t="9352" x="2967038" y="676275"/>
          <p14:tracePt t="9359" x="2967038" y="738188"/>
          <p14:tracePt t="9368" x="2941638" y="801688"/>
          <p14:tracePt t="9372" x="2928938" y="889000"/>
          <p14:tracePt t="9382" x="2903538" y="976313"/>
          <p14:tracePt t="9394" x="2890838" y="1063625"/>
          <p14:tracePt t="9398" x="2867025" y="1138238"/>
          <p14:tracePt t="9409" x="2841625" y="1250950"/>
          <p14:tracePt t="9412" x="2816225" y="1314450"/>
          <p14:tracePt t="9425" x="2778125" y="1389063"/>
          <p14:tracePt t="9435" x="2754313" y="1427163"/>
          <p14:tracePt t="9438" x="2728913" y="1501775"/>
          <p14:tracePt t="9448" x="2690813" y="1563688"/>
          <p14:tracePt t="9454" x="2678113" y="1601788"/>
          <p14:tracePt t="9465" x="2654300" y="1639888"/>
          <p14:tracePt t="9475" x="2654300" y="1663700"/>
          <p14:tracePt t="9478" x="2641600" y="1701800"/>
          <p14:tracePt t="9489" x="2628900" y="1701800"/>
          <p14:tracePt t="9494" x="2628900" y="1727200"/>
          <p14:tracePt t="9505" x="2616200" y="1752600"/>
          <p14:tracePt t="9515" x="2603500" y="1765300"/>
          <p14:tracePt t="9518" x="2578100" y="1776413"/>
          <p14:tracePt t="9528" x="2578100" y="1789113"/>
          <p14:tracePt t="9535" x="2565400" y="1814513"/>
          <p14:tracePt t="9545" x="2554288" y="1827213"/>
          <p14:tracePt t="9554" x="2554288" y="1839913"/>
          <p14:tracePt t="9559" x="2528888" y="1865313"/>
          <p14:tracePt t="9570" x="2516188" y="1889125"/>
          <p14:tracePt t="9576" x="2503488" y="1901825"/>
          <p14:tracePt t="9585" x="2478088" y="1901825"/>
          <p14:tracePt t="9595" x="2452688" y="1927225"/>
          <p14:tracePt t="9600" x="2428875" y="1939925"/>
          <p14:tracePt t="9610" x="2416175" y="1939925"/>
          <p14:tracePt t="9615" x="2403475" y="1952625"/>
          <p14:tracePt t="10008" x="2390775" y="1952625"/>
          <p14:tracePt t="10035" x="2416175" y="1939925"/>
          <p14:tracePt t="10045" x="2428875" y="1927225"/>
          <p14:tracePt t="10048" x="2441575" y="1927225"/>
          <p14:tracePt t="10059" x="2478088" y="1927225"/>
          <p14:tracePt t="10069" x="2528888" y="1901825"/>
          <p14:tracePt t="10074" x="2578100" y="1889125"/>
          <p14:tracePt t="10085" x="2654300" y="1865313"/>
          <p14:tracePt t="10088" x="2716213" y="1852613"/>
          <p14:tracePt t="10098" x="2778125" y="1827213"/>
          <p14:tracePt t="10108" x="2816225" y="1827213"/>
          <p14:tracePt t="10115" x="2867025" y="1814513"/>
          <p14:tracePt t="10125" x="2928938" y="1789113"/>
          <p14:tracePt t="10129" x="2954338" y="1765300"/>
          <p14:tracePt t="10138" x="2979738" y="1765300"/>
          <p14:tracePt t="10149" x="3028950" y="1765300"/>
          <p14:tracePt t="10155" x="3041650" y="1765300"/>
          <p14:tracePt t="10165" x="3067050" y="1739900"/>
          <p14:tracePt t="10170" x="3079750" y="1739900"/>
          <p14:tracePt t="10191" x="3092450" y="1739900"/>
          <p14:tracePt t="10220" x="3103563" y="1739900"/>
          <p14:tracePt t="10241" x="3128963" y="1739900"/>
          <p14:tracePt t="10265" x="3141663" y="1752600"/>
          <p14:tracePt t="10452" x="3141663" y="1739900"/>
          <p14:tracePt t="10479" x="3141663" y="1727200"/>
          <p14:tracePt t="10489" x="3141663" y="1701800"/>
          <p14:tracePt t="10493" x="3141663" y="1652588"/>
          <p14:tracePt t="10502" x="3141663" y="1627188"/>
          <p14:tracePt t="10513" x="3141663" y="1589088"/>
          <p14:tracePt t="10519" x="3141663" y="1563688"/>
          <p14:tracePt t="10529" x="3128963" y="1539875"/>
          <p14:tracePt t="10533" x="3128963" y="1527175"/>
          <p14:tracePt t="10542" x="3128963" y="1489075"/>
          <p14:tracePt t="10559" x="3103563" y="1476375"/>
          <p14:tracePt t="10596" x="3103563" y="1463675"/>
          <p14:tracePt t="10605" x="3092450" y="1463675"/>
          <p14:tracePt t="10618" x="3079750" y="1450975"/>
          <p14:tracePt t="10638" x="3067050" y="1450975"/>
          <p14:tracePt t="10664" x="3054350" y="1450975"/>
          <p14:tracePt t="10675" x="3041650" y="1450975"/>
          <p14:tracePt t="10688" x="3028950" y="1450975"/>
          <p14:tracePt t="10731" x="3003550" y="1450975"/>
          <p14:tracePt t="10735" x="3003550" y="1439863"/>
          <p14:tracePt t="10751" x="2992438" y="1427163"/>
          <p14:tracePt t="10805" x="2979738" y="1427163"/>
          <p14:tracePt t="10844" x="2967038" y="1427163"/>
          <p14:tracePt t="10876" x="2954338" y="1414463"/>
          <p14:tracePt t="11043" x="2941638" y="1414463"/>
          <p14:tracePt t="11079" x="2928938" y="1414463"/>
          <p14:tracePt t="11173" x="2928938" y="1427163"/>
          <p14:tracePt t="11179" x="2941638" y="1427163"/>
          <p14:tracePt t="11188" x="2967038" y="1450975"/>
          <p14:tracePt t="11194" x="2979738" y="1450975"/>
          <p14:tracePt t="11205" x="3016250" y="1476375"/>
          <p14:tracePt t="11215" x="3028950" y="1489075"/>
          <p14:tracePt t="11219" x="3041650" y="1501775"/>
          <p14:tracePt t="11234" x="3054350" y="1514475"/>
          <p14:tracePt t="11298" x="3054350" y="1539875"/>
          <p14:tracePt t="11350" x="3054350" y="1552575"/>
          <p14:tracePt t="11364" x="3054350" y="1563688"/>
          <p14:tracePt t="11374" x="3054350" y="1576388"/>
          <p14:tracePt t="11390" x="3054350" y="1589088"/>
          <p14:tracePt t="11401" x="3054350" y="1601788"/>
          <p14:tracePt t="11417" x="3054350" y="1614488"/>
          <p14:tracePt t="11470" x="3079750" y="1614488"/>
          <p14:tracePt t="11481" x="3116263" y="1627188"/>
          <p14:tracePt t="11487" x="3116263" y="1663700"/>
          <p14:tracePt t="11496" x="3167063" y="1689100"/>
          <p14:tracePt t="11507" x="3205163" y="1714500"/>
          <p14:tracePt t="11510" x="3228975" y="1727200"/>
          <p14:tracePt t="11521" x="3254375" y="1752600"/>
          <p14:tracePt t="11526" x="3267075" y="1752600"/>
          <p14:tracePt t="11547" x="3292475" y="1776413"/>
          <p14:tracePt t="11562" x="3317875" y="1776413"/>
          <p14:tracePt t="11567" x="3328988" y="1776413"/>
          <p14:tracePt t="11597" x="3341688" y="1776413"/>
          <p14:tracePt t="11623" x="3354388" y="1776413"/>
          <p14:tracePt t="12046" x="3367088" y="1776413"/>
          <p14:tracePt t="12061" x="3354388" y="1752600"/>
          <p14:tracePt t="12071" x="3341688" y="1739900"/>
          <p14:tracePt t="12077" x="3305175" y="1727200"/>
          <p14:tracePt t="12086" x="3279775" y="1727200"/>
          <p14:tracePt t="12094" x="3241675" y="1714500"/>
          <p14:tracePt t="12103" x="3167063" y="1701800"/>
          <p14:tracePt t="12113" x="3092450" y="1676400"/>
          <p14:tracePt t="12117" x="3003550" y="1652588"/>
          <p14:tracePt t="12127" x="2916238" y="1627188"/>
          <p14:tracePt t="12132" x="2828925" y="1601788"/>
          <p14:tracePt t="12143" x="2728913" y="1563688"/>
          <p14:tracePt t="12153" x="2690813" y="1552575"/>
          <p14:tracePt t="12157" x="2603500" y="1527175"/>
          <p14:tracePt t="12167" x="2565400" y="1514475"/>
          <p14:tracePt t="12172" x="2528888" y="1514475"/>
          <p14:tracePt t="12182" x="2490788" y="1489075"/>
          <p14:tracePt t="12192" x="2465388" y="1489075"/>
          <p14:tracePt t="12196" x="2441575" y="1489075"/>
          <p14:tracePt t="12207" x="2428875" y="1463675"/>
          <p14:tracePt t="12213" x="2416175" y="1463675"/>
          <p14:tracePt t="12223" x="2403475" y="1463675"/>
          <p14:tracePt t="12233" x="2378075" y="1463675"/>
          <p14:tracePt t="12248" x="2365375" y="1463675"/>
          <p14:tracePt t="12258" x="2339975" y="1463675"/>
          <p14:tracePt t="12262" x="2316163" y="1439863"/>
          <p14:tracePt t="12273" x="2290763" y="1427163"/>
          <p14:tracePt t="12282" x="2278063" y="1427163"/>
          <p14:tracePt t="12290" x="2265363" y="1427163"/>
          <p14:tracePt t="12303" x="2239963" y="1427163"/>
          <p14:tracePt t="12313" x="2239963" y="1414463"/>
          <p14:tracePt t="12328" x="2228850" y="1414463"/>
          <p14:tracePt t="12359" x="2216150" y="1414463"/>
          <p14:tracePt t="12606" x="2228850" y="1414463"/>
          <p14:tracePt t="12610" x="2239963" y="1427163"/>
          <p14:tracePt t="12626" x="2252663" y="1439863"/>
          <p14:tracePt t="12651" x="2265363" y="1450975"/>
          <p14:tracePt t="12702" x="2278063" y="1463675"/>
          <p14:tracePt t="12713" x="2278063" y="1476375"/>
          <p14:tracePt t="12736" x="2290763" y="1501775"/>
          <p14:tracePt t="12753" x="2303463" y="1501775"/>
          <p14:tracePt t="12772" x="2316163" y="1501775"/>
          <p14:tracePt t="12786" x="2316163" y="1514475"/>
          <p14:tracePt t="12802" x="2328863" y="1514475"/>
          <p14:tracePt t="13134" x="2352675" y="1539875"/>
          <p14:tracePt t="13140" x="2365375" y="1539875"/>
          <p14:tracePt t="13151" x="2378075" y="1552575"/>
          <p14:tracePt t="13156" x="2428875" y="1576388"/>
          <p14:tracePt t="13167" x="2452688" y="1589088"/>
          <p14:tracePt t="13176" x="2478088" y="1614488"/>
          <p14:tracePt t="13180" x="2503488" y="1627188"/>
          <p14:tracePt t="13191" x="2528888" y="1639888"/>
          <p14:tracePt t="13196" x="2554288" y="1652588"/>
          <p14:tracePt t="13206" x="2578100" y="1663700"/>
          <p14:tracePt t="13216" x="2616200" y="1676400"/>
          <p14:tracePt t="13220" x="2641600" y="1676400"/>
          <p14:tracePt t="13231" x="2678113" y="1714500"/>
          <p14:tracePt t="13237" x="2703513" y="1714500"/>
          <p14:tracePt t="13247" x="2741613" y="1739900"/>
          <p14:tracePt t="13256" x="2803525" y="1752600"/>
          <p14:tracePt t="13262" x="2816225" y="1776413"/>
          <p14:tracePt t="13272" x="2854325" y="1789113"/>
          <p14:tracePt t="13277" x="2903538" y="1801813"/>
          <p14:tracePt t="13287" x="2941638" y="1814513"/>
          <p14:tracePt t="13297" x="2979738" y="1839913"/>
          <p14:tracePt t="13302" x="3003550" y="1839913"/>
          <p14:tracePt t="13312" x="3054350" y="1865313"/>
          <p14:tracePt t="13316" x="3067050" y="1865313"/>
          <p14:tracePt t="13328" x="3092450" y="1876425"/>
          <p14:tracePt t="13336" x="3116263" y="1876425"/>
          <p14:tracePt t="13343" x="3167063" y="1889125"/>
          <p14:tracePt t="13353" x="3192463" y="1901825"/>
          <p14:tracePt t="13359" x="3205163" y="1901825"/>
          <p14:tracePt t="13369" x="3216275" y="1901825"/>
          <p14:tracePt t="13378" x="3228975" y="1901825"/>
          <p14:tracePt t="13393" x="3241675" y="1901825"/>
          <p14:tracePt t="13409" x="3254375" y="1901825"/>
          <p14:tracePt t="13599" x="3241675" y="1901825"/>
          <p14:tracePt t="13614" x="3228975" y="1901825"/>
          <p14:tracePt t="13625" x="3192463" y="1901825"/>
          <p14:tracePt t="13630" x="3179763" y="1889125"/>
          <p14:tracePt t="13641" x="3167063" y="1876425"/>
          <p14:tracePt t="13650" x="3141663" y="1876425"/>
          <p14:tracePt t="13664" x="3116263" y="1852613"/>
          <p14:tracePt t="13680" x="3103563" y="1852613"/>
          <p14:tracePt t="13690" x="3092450" y="1852613"/>
          <p14:tracePt t="13694" x="3079750" y="1852613"/>
          <p14:tracePt t="13706" x="3054350" y="1852613"/>
          <p14:tracePt t="13746" x="3041650" y="1852613"/>
          <p14:tracePt t="14442" x="3041650" y="1839913"/>
          <p14:tracePt t="15951" x="3028950" y="1827213"/>
          <p14:tracePt t="15965" x="3003550" y="1827213"/>
          <p14:tracePt t="15975" x="2979738" y="1827213"/>
          <p14:tracePt t="15991" x="2967038" y="1827213"/>
          <p14:tracePt t="16027" x="2954338" y="1827213"/>
          <p14:tracePt t="16046" x="2941638" y="1827213"/>
          <p14:tracePt t="16056" x="2928938" y="1827213"/>
          <p14:tracePt t="16076" x="2916238" y="1827213"/>
          <p14:tracePt t="16086" x="2903538" y="1827213"/>
          <p14:tracePt t="16100" x="2890838" y="1827213"/>
          <p14:tracePt t="16127" x="2879725" y="1827213"/>
          <p14:tracePt t="16130" x="2867025" y="1827213"/>
          <p14:tracePt t="16590" x="2854325" y="1839913"/>
          <p14:tracePt t="16600" x="2916238" y="1889125"/>
          <p14:tracePt t="16604" x="3016250" y="1965325"/>
          <p14:tracePt t="16615" x="3103563" y="1978025"/>
          <p14:tracePt t="16621" x="3216275" y="2014538"/>
          <p14:tracePt t="16630" x="3317875" y="2052638"/>
          <p14:tracePt t="16641" x="3392488" y="2089150"/>
          <p14:tracePt t="16646" x="3479800" y="2114550"/>
          <p14:tracePt t="16656" x="3517900" y="2127250"/>
          <p14:tracePt t="16660" x="3554413" y="2127250"/>
          <p14:tracePt t="16670" x="3605213" y="2152650"/>
          <p14:tracePt t="16680" x="3630613" y="2152650"/>
          <p14:tracePt t="16687" x="3667125" y="2152650"/>
          <p14:tracePt t="16697" x="3692525" y="2152650"/>
          <p14:tracePt t="16701" x="3717925" y="2152650"/>
          <p14:tracePt t="16723" x="3743325" y="2152650"/>
          <p14:tracePt t="16726" x="3767138" y="2152650"/>
          <p14:tracePt t="16743" x="3792538" y="2152650"/>
          <p14:tracePt t="16752" x="3817938" y="2152650"/>
          <p14:tracePt t="16767" x="3830638" y="2152650"/>
          <p14:tracePt t="16783" x="3856038" y="2152650"/>
          <p14:tracePt t="16793" x="3867150" y="2152650"/>
          <p14:tracePt t="16802" x="3892550" y="2139950"/>
          <p14:tracePt t="16808" x="3917950" y="2127250"/>
          <p14:tracePt t="16823" x="3956050" y="2114550"/>
          <p14:tracePt t="16833" x="3968750" y="2101850"/>
          <p14:tracePt t="16842" x="3992563" y="2101850"/>
          <p14:tracePt t="16849" x="4005263" y="2089150"/>
          <p14:tracePt t="16859" x="4017963" y="2078038"/>
          <p14:tracePt t="16863" x="4030663" y="2065338"/>
          <p14:tracePt t="16872" x="4043363" y="2065338"/>
          <p14:tracePt t="16882" x="4056063" y="2052638"/>
          <p14:tracePt t="16892" x="4068763" y="2039938"/>
          <p14:tracePt t="16909" x="4081463" y="2039938"/>
          <p14:tracePt t="16929" x="4081463" y="2014538"/>
          <p14:tracePt t="16932" x="4092575" y="2001838"/>
          <p14:tracePt t="16948" x="4105275" y="2001838"/>
          <p14:tracePt t="16959" x="4130675" y="1965325"/>
          <p14:tracePt t="16981" x="4143375" y="1939925"/>
          <p14:tracePt t="16985" x="4156075" y="1927225"/>
          <p14:tracePt t="16999" x="4168775" y="1901825"/>
          <p14:tracePt t="17018" x="4181475" y="1901825"/>
          <p14:tracePt t="17029" x="4181475" y="1889125"/>
          <p14:tracePt t="17071" x="4192588" y="1876425"/>
          <p14:tracePt t="17100" x="4192588" y="1865313"/>
          <p14:tracePt t="18042" x="4205288" y="1839913"/>
          <p14:tracePt t="18052" x="4217988" y="1814513"/>
          <p14:tracePt t="18058" x="4230688" y="1814513"/>
          <p14:tracePt t="18068" x="4243388" y="1789113"/>
          <p14:tracePt t="18078" x="4243388" y="1776413"/>
          <p14:tracePt t="18094" x="4268788" y="1765300"/>
          <p14:tracePt t="18100" x="4268788" y="1752600"/>
          <p14:tracePt t="18108" x="4268788" y="1739900"/>
          <p14:tracePt t="18124" x="4268788" y="1727200"/>
          <p14:tracePt t="18149" x="4268788" y="1714500"/>
          <p14:tracePt t="18158" x="4268788" y="1701800"/>
          <p14:tracePt t="18165" x="4294188" y="1689100"/>
          <p14:tracePt t="18174" x="4294188" y="1676400"/>
          <p14:tracePt t="18184" x="4294188" y="1663700"/>
          <p14:tracePt t="18190" x="4294188" y="1639888"/>
          <p14:tracePt t="18200" x="4294188" y="1614488"/>
          <p14:tracePt t="18205" x="4294188" y="1601788"/>
          <p14:tracePt t="18215" x="4294188" y="1576388"/>
          <p14:tracePt t="18224" x="4294188" y="1552575"/>
          <p14:tracePt t="18231" x="4294188" y="1527175"/>
          <p14:tracePt t="18240" x="4294188" y="1501775"/>
          <p14:tracePt t="18244" x="4268788" y="1463675"/>
          <p14:tracePt t="18254" x="4243388" y="1450975"/>
          <p14:tracePt t="18265" x="4217988" y="1439863"/>
          <p14:tracePt t="18270" x="4217988" y="1427163"/>
          <p14:tracePt t="18281" x="4205288" y="1414463"/>
          <p14:tracePt t="18294" x="4192588" y="1401763"/>
          <p14:tracePt t="18305" x="4181475" y="1401763"/>
          <p14:tracePt t="18310" x="4168775" y="1389063"/>
          <p14:tracePt t="18320" x="4156075" y="1389063"/>
          <p14:tracePt t="18324" x="4143375" y="1376363"/>
          <p14:tracePt t="18334" x="4130675" y="1376363"/>
          <p14:tracePt t="18347" x="4130675" y="1363663"/>
          <p14:tracePt t="18350" x="4105275" y="1363663"/>
          <p14:tracePt t="18381" x="4092575" y="1350963"/>
          <p14:tracePt t="18406" x="4081463" y="1350963"/>
          <p14:tracePt t="18420" x="4056063" y="1350963"/>
          <p14:tracePt t="18436" x="4056063" y="1363663"/>
          <p14:tracePt t="18446" x="4030663" y="1376363"/>
          <p14:tracePt t="18450" x="4017963" y="1414463"/>
          <p14:tracePt t="18461" x="4017963" y="1463675"/>
          <p14:tracePt t="18472" x="4005263" y="1476375"/>
          <p14:tracePt t="18480" x="4005263" y="1539875"/>
          <p14:tracePt t="18486" x="4005263" y="1589088"/>
          <p14:tracePt t="18496" x="4005263" y="1639888"/>
          <p14:tracePt t="18500" x="4005263" y="1689100"/>
          <p14:tracePt t="18511" x="4005263" y="1739900"/>
          <p14:tracePt t="18516" x="4005263" y="1776413"/>
          <p14:tracePt t="18528" x="4005263" y="1814513"/>
          <p14:tracePt t="18536" x="4030663" y="1852613"/>
          <p14:tracePt t="18540" x="4030663" y="1865313"/>
          <p14:tracePt t="18550" x="4056063" y="1901825"/>
          <p14:tracePt t="18556" x="4081463" y="1939925"/>
          <p14:tracePt t="18566" x="4092575" y="1965325"/>
          <p14:tracePt t="18577" x="4117975" y="1978025"/>
          <p14:tracePt t="18582" x="4130675" y="1989138"/>
          <p14:tracePt t="18593" x="4156075" y="2001838"/>
          <p14:tracePt t="18596" x="4156075" y="2014538"/>
          <p14:tracePt t="18606" x="4181475" y="2027238"/>
          <p14:tracePt t="18616" x="4181475" y="2039938"/>
          <p14:tracePt t="18622" x="4217988" y="2052638"/>
          <p14:tracePt t="18636" x="4230688" y="2065338"/>
          <p14:tracePt t="18646" x="4243388" y="2065338"/>
          <p14:tracePt t="18663" x="4256088" y="2065338"/>
          <p14:tracePt t="18694" x="4268788" y="2065338"/>
          <p14:tracePt t="18719" x="4294188" y="2065338"/>
          <p14:tracePt t="18749" x="4305300" y="2065338"/>
          <p14:tracePt t="18759" x="4305300" y="2039938"/>
          <p14:tracePt t="18762" x="4305300" y="2014538"/>
          <p14:tracePt t="18775" x="4305300" y="1989138"/>
          <p14:tracePt t="18779" x="4305300" y="1965325"/>
          <p14:tracePt t="18792" x="4305300" y="1927225"/>
          <p14:tracePt t="18799" x="4268788" y="1876425"/>
          <p14:tracePt t="18805" x="4268788" y="1865313"/>
          <p14:tracePt t="18814" x="4243388" y="1827213"/>
          <p14:tracePt t="18818" x="4217988" y="1801813"/>
          <p14:tracePt t="18828" x="4205288" y="1765300"/>
          <p14:tracePt t="18839" x="4181475" y="1727200"/>
          <p14:tracePt t="18844" x="4156075" y="1701800"/>
          <p14:tracePt t="18858" x="4156075" y="1676400"/>
          <p14:tracePt t="18859" x="4143375" y="1639888"/>
          <p14:tracePt t="18869" x="4143375" y="1627188"/>
          <p14:tracePt t="18879" x="4130675" y="1614488"/>
          <p14:tracePt t="18885" x="4130675" y="1601788"/>
          <p14:tracePt t="18895" x="4130675" y="1576388"/>
          <p14:tracePt t="18909" x="4117975" y="1563688"/>
          <p14:tracePt t="18934" x="4117975" y="1552575"/>
          <p14:tracePt t="18950" x="4117975" y="1539875"/>
          <p14:tracePt t="18971" x="4117975" y="1527175"/>
          <p14:tracePt t="18994" x="4105275" y="1514475"/>
          <p14:tracePt t="19122" x="4105275" y="1539875"/>
          <p14:tracePt t="19126" x="4105275" y="1576388"/>
          <p14:tracePt t="19136" x="4130675" y="1627188"/>
          <p14:tracePt t="19142" x="4168775" y="1689100"/>
          <p14:tracePt t="19153" x="4181475" y="1701800"/>
          <p14:tracePt t="19162" x="4205288" y="1765300"/>
          <p14:tracePt t="19167" x="4230688" y="1789113"/>
          <p14:tracePt t="19176" x="4230688" y="1801813"/>
          <p14:tracePt t="19183" x="4256088" y="1827213"/>
          <p14:tracePt t="19192" x="4268788" y="1827213"/>
          <p14:tracePt t="19202" x="4281488" y="1852613"/>
          <p14:tracePt t="19206" x="4294188" y="1852613"/>
          <p14:tracePt t="19218" x="4294188" y="1865313"/>
          <p14:tracePt t="19223" x="4305300" y="1865313"/>
          <p14:tracePt t="19242" x="4318000" y="1865313"/>
          <p14:tracePt t="19322" x="4330700" y="1865313"/>
          <p14:tracePt t="19342" x="4343400" y="1865313"/>
          <p14:tracePt t="19358" x="4343400" y="1827213"/>
          <p14:tracePt t="19368" x="4343400" y="1765300"/>
          <p14:tracePt t="19374" x="4343400" y="1727200"/>
          <p14:tracePt t="19384" x="4343400" y="1689100"/>
          <p14:tracePt t="19395" x="4318000" y="1639888"/>
          <p14:tracePt t="19399" x="4318000" y="1627188"/>
          <p14:tracePt t="19408" x="4305300" y="1601788"/>
          <p14:tracePt t="19414" x="4294188" y="1576388"/>
          <p14:tracePt t="19424" x="4268788" y="1552575"/>
          <p14:tracePt t="19435" x="4256088" y="1539875"/>
          <p14:tracePt t="19439" x="4243388" y="1527175"/>
          <p14:tracePt t="19449" x="4230688" y="1514475"/>
          <p14:tracePt t="19466" x="4230688" y="1501775"/>
          <p14:tracePt t="19531" x="4217988" y="1501775"/>
          <p14:tracePt t="19551" x="4205288" y="1501775"/>
          <p14:tracePt t="19564" x="4192588" y="1501775"/>
          <p14:tracePt t="19575" x="4181475" y="1539875"/>
          <p14:tracePt t="19580" x="4168775" y="1563688"/>
          <p14:tracePt t="19591" x="4168775" y="1614488"/>
          <p14:tracePt t="19597" x="4168775" y="1639888"/>
          <p14:tracePt t="19607" x="4168775" y="1676400"/>
          <p14:tracePt t="19617" x="4168775" y="1701800"/>
          <p14:tracePt t="19621" x="4168775" y="1727200"/>
          <p14:tracePt t="19630" x="4168775" y="1789113"/>
          <p14:tracePt t="19636" x="4168775" y="1827213"/>
          <p14:tracePt t="19647" x="4181475" y="1889125"/>
          <p14:tracePt t="19656" x="4205288" y="1914525"/>
          <p14:tracePt t="19661" x="4230688" y="1978025"/>
          <p14:tracePt t="19670" x="4256088" y="2001838"/>
          <p14:tracePt t="19677" x="4281488" y="2027238"/>
          <p14:tracePt t="19686" x="4305300" y="2065338"/>
          <p14:tracePt t="19697" x="4318000" y="2065338"/>
          <p14:tracePt t="19700" x="4330700" y="2089150"/>
          <p14:tracePt t="19711" x="4368800" y="2114550"/>
          <p14:tracePt t="19727" x="4394200" y="2127250"/>
          <p14:tracePt t="19737" x="4406900" y="2139950"/>
          <p14:tracePt t="19767" x="4418013" y="2139950"/>
          <p14:tracePt t="19782" x="4430713" y="2139950"/>
          <p14:tracePt t="19806" x="4443413" y="2139950"/>
          <p14:tracePt t="19816" x="4443413" y="2127250"/>
          <p14:tracePt t="19827" x="4443413" y="2078038"/>
          <p14:tracePt t="19832" x="4443413" y="2052638"/>
          <p14:tracePt t="19843" x="4443413" y="2027238"/>
          <p14:tracePt t="19848" x="4443413" y="1989138"/>
          <p14:tracePt t="19859" x="4443413" y="1965325"/>
          <p14:tracePt t="19869" x="4430713" y="1939925"/>
          <p14:tracePt t="19873" x="4418013" y="1914525"/>
          <p14:tracePt t="19882" x="4406900" y="1876425"/>
          <p14:tracePt t="19888" x="4381500" y="1852613"/>
          <p14:tracePt t="19899" x="4368800" y="1827213"/>
          <p14:tracePt t="19909" x="4343400" y="1801813"/>
          <p14:tracePt t="19912" x="4330700" y="1776413"/>
          <p14:tracePt t="19922" x="4318000" y="1765300"/>
          <p14:tracePt t="19928" x="4305300" y="1739900"/>
          <p14:tracePt t="19948" x="4294188" y="1727200"/>
          <p14:tracePt t="19960" x="4294188" y="1714500"/>
          <p14:tracePt t="19964" x="4281488" y="1714500"/>
          <p14:tracePt t="19978" x="4281488" y="1701800"/>
          <p14:tracePt t="19999" x="4268788" y="1701800"/>
          <p14:tracePt t="20009" x="4256088" y="1689100"/>
          <p14:tracePt t="20044" x="4243388" y="1689100"/>
          <p14:tracePt t="20140" x="4230688" y="1676400"/>
          <p14:tracePt t="20412" x="4217988" y="1676400"/>
          <p14:tracePt t="20422" x="4217988" y="1689100"/>
          <p14:tracePt t="20449" x="4217988" y="1701800"/>
          <p14:tracePt t="20468" x="4205288" y="1701800"/>
          <p14:tracePt t="20580" x="4205288" y="1714500"/>
          <p14:tracePt t="20610" x="4205288" y="1727200"/>
          <p14:tracePt t="20624" x="4205288" y="1739900"/>
          <p14:tracePt t="20631" x="4205288" y="1752600"/>
          <p14:tracePt t="20675" x="4205288" y="1765300"/>
          <p14:tracePt t="20694" x="4205288" y="1776413"/>
          <p14:tracePt t="20704" x="4217988" y="1776413"/>
          <p14:tracePt t="20734" x="4217988" y="1789113"/>
          <p14:tracePt t="20786" x="4230688" y="1801813"/>
          <p14:tracePt t="21271" x="4243388" y="1801813"/>
          <p14:tracePt t="21284" x="4256088" y="1801813"/>
          <p14:tracePt t="21295" x="4268788" y="1801813"/>
          <p14:tracePt t="21301" x="4281488" y="1814513"/>
          <p14:tracePt t="21311" x="4294188" y="1814513"/>
          <p14:tracePt t="21314" x="4305300" y="1827213"/>
          <p14:tracePt t="21325" x="4318000" y="1827213"/>
          <p14:tracePt t="21334" x="4330700" y="1839913"/>
          <p14:tracePt t="21342" x="4356100" y="1839913"/>
          <p14:tracePt t="21350" x="4368800" y="1852613"/>
          <p14:tracePt t="21357" x="4394200" y="1865313"/>
          <p14:tracePt t="21376" x="4418013" y="1876425"/>
          <p14:tracePt t="21391" x="4443413" y="1889125"/>
          <p14:tracePt t="21396" x="4456113" y="1901825"/>
          <p14:tracePt t="21420" x="4468813" y="1901825"/>
          <p14:tracePt t="21436" x="4481513" y="1901825"/>
          <p14:tracePt t="21735" x="4481513" y="1914525"/>
          <p14:tracePt t="21745" x="4518025" y="1939925"/>
          <p14:tracePt t="21755" x="4530725" y="1939925"/>
          <p14:tracePt t="21759" x="4543425" y="1952625"/>
          <p14:tracePt t="36426" x="4506913" y="1952625"/>
          <p14:tracePt t="36432" x="4443413" y="1952625"/>
          <p14:tracePt t="36442" x="4356100" y="1952625"/>
          <p14:tracePt t="36453" x="4230688" y="1914525"/>
          <p14:tracePt t="36456" x="4130675" y="1901825"/>
          <p14:tracePt t="36466" x="4030663" y="1865313"/>
          <p14:tracePt t="36472" x="3905250" y="1839913"/>
          <p14:tracePt t="36483" x="3767138" y="1814513"/>
          <p14:tracePt t="36493" x="3630613" y="1789113"/>
          <p14:tracePt t="36497" x="3530600" y="1776413"/>
          <p14:tracePt t="36506" x="3454400" y="1776413"/>
          <p14:tracePt t="36513" x="3341688" y="1752600"/>
          <p14:tracePt t="36523" x="3292475" y="1752600"/>
          <p14:tracePt t="36532" x="3267075" y="1752600"/>
          <p14:tracePt t="36536" x="3254375" y="1752600"/>
          <p14:tracePt t="36547" x="3228975" y="1752600"/>
          <p14:tracePt t="36673" x="3216275" y="1752600"/>
          <p14:tracePt t="36684" x="3192463" y="1752600"/>
          <p14:tracePt t="36695" x="3179763" y="1752600"/>
          <p14:tracePt t="36698" x="3167063" y="1752600"/>
          <p14:tracePt t="36708" x="3154363" y="1752600"/>
          <p14:tracePt t="36725" x="3128963" y="1752600"/>
          <p14:tracePt t="36734" x="3128963" y="1765300"/>
          <p14:tracePt t="36738" x="3116263" y="1765300"/>
          <p14:tracePt t="36748" x="3103563" y="1776413"/>
          <p14:tracePt t="36754" x="3092450" y="1789113"/>
          <p14:tracePt t="36764" x="3067050" y="1801813"/>
          <p14:tracePt t="36775" x="3054350" y="1801813"/>
          <p14:tracePt t="36780" x="3041650" y="1814513"/>
          <p14:tracePt t="36800" x="3016250" y="1814513"/>
          <p14:tracePt t="36804" x="3016250" y="1827213"/>
          <p14:tracePt t="36821" x="3003550" y="1827213"/>
          <p14:tracePt t="36841" x="2992438" y="1827213"/>
          <p14:tracePt t="36844" x="2967038" y="1839913"/>
          <p14:tracePt t="36855" x="2954338" y="1839913"/>
          <p14:tracePt t="36861" x="2941638" y="1839913"/>
          <p14:tracePt t="36870" x="2928938" y="1839913"/>
          <p14:tracePt t="36881" x="2916238" y="1852613"/>
          <p14:tracePt t="36885" x="2890838" y="1852613"/>
          <p14:tracePt t="36894" x="2879725" y="1865313"/>
          <p14:tracePt t="36900" x="2867025" y="1865313"/>
          <p14:tracePt t="36910" x="2854325" y="1865313"/>
          <p14:tracePt t="36921" x="2828925" y="1865313"/>
          <p14:tracePt t="36926" x="2803525" y="1865313"/>
          <p14:tracePt t="36936" x="2790825" y="1865313"/>
          <p14:tracePt t="36941" x="2778125" y="1876425"/>
          <p14:tracePt t="36951" x="2754313" y="1876425"/>
          <p14:tracePt t="36974" x="2741613" y="1876425"/>
          <p14:tracePt t="36986" x="2741613" y="1889125"/>
          <p14:tracePt t="37007" x="2728913" y="1889125"/>
          <p14:tracePt t="37043" x="2716213" y="1901825"/>
          <p14:tracePt t="37112" x="2703513" y="1901825"/>
          <p14:tracePt t="37320" x="2690813" y="1914525"/>
          <p14:tracePt t="37344" x="2690813" y="1939925"/>
          <p14:tracePt t="37355" x="2690813" y="1952625"/>
          <p14:tracePt t="37360" x="2703513" y="1952625"/>
          <p14:tracePt t="37370" x="2716213" y="1952625"/>
          <p14:tracePt t="37386" x="2741613" y="1952625"/>
          <p14:tracePt t="37396" x="2754313" y="1952625"/>
          <p14:tracePt t="37411" x="2778125" y="1952625"/>
          <p14:tracePt t="37418" x="2790825" y="1952625"/>
          <p14:tracePt t="37427" x="2803525" y="1952625"/>
          <p14:tracePt t="37440" x="2828925" y="1952625"/>
          <p14:tracePt t="37476" x="2854325" y="1939925"/>
          <p14:tracePt t="37506" x="2867025" y="1939925"/>
          <p14:tracePt t="37572" x="2879725" y="1939925"/>
          <p14:tracePt t="37587" x="2879725" y="1927225"/>
          <p14:tracePt t="38915" x="2890838" y="1914525"/>
          <p14:tracePt t="38925" x="2916238" y="1927225"/>
          <p14:tracePt t="38929" x="2979738" y="2001838"/>
          <p14:tracePt t="38938" x="3054350" y="2114550"/>
          <p14:tracePt t="38944" x="3103563" y="2201863"/>
          <p14:tracePt t="38955" x="3128963" y="2265363"/>
          <p14:tracePt t="38966" x="3154363" y="2303463"/>
          <p14:tracePt t="38969" x="3179763" y="2314575"/>
          <p14:tracePt t="39388" x="3179763" y="2290763"/>
          <p14:tracePt t="39393" x="3167063" y="2290763"/>
          <p14:tracePt t="39403" x="3167063" y="2265363"/>
          <p14:tracePt t="39412" x="3167063" y="2252663"/>
          <p14:tracePt t="39418" x="3167063" y="2239963"/>
          <p14:tracePt t="39429" x="3141663" y="2214563"/>
          <p14:tracePt t="39434" x="3116263" y="2201863"/>
          <p14:tracePt t="39444" x="3103563" y="2178050"/>
          <p14:tracePt t="39454" x="3092450" y="2152650"/>
          <p14:tracePt t="39460" x="3079750" y="2139950"/>
          <p14:tracePt t="39468" x="3067050" y="2114550"/>
          <p14:tracePt t="39475" x="3054350" y="2101850"/>
          <p14:tracePt t="39484" x="3054350" y="2089150"/>
          <p14:tracePt t="39495" x="3016250" y="2052638"/>
          <p14:tracePt t="39499" x="3003550" y="2027238"/>
          <p14:tracePt t="39509" x="2979738" y="2014538"/>
          <p14:tracePt t="39514" x="2979738" y="2001838"/>
          <p14:tracePt t="39526" x="2954338" y="1978025"/>
          <p14:tracePt t="39535" x="2954338" y="1965325"/>
          <p14:tracePt t="39538" x="2928938" y="1939925"/>
          <p14:tracePt t="39554" x="2916238" y="1927225"/>
          <p14:tracePt t="39564" x="2890838" y="1901825"/>
          <p14:tracePt t="39575" x="2890838" y="1876425"/>
          <p14:tracePt t="39591" x="2867025" y="1865313"/>
          <p14:tracePt t="39594" x="2867025" y="1852613"/>
          <p14:tracePt t="39604" x="2854325" y="1839913"/>
          <p14:tracePt t="39620" x="2841625" y="1827213"/>
          <p14:tracePt t="39630" x="2828925" y="1801813"/>
          <p14:tracePt t="39634" x="2828925" y="1789113"/>
          <p14:tracePt t="39644" x="2828925" y="1776413"/>
          <p14:tracePt t="39655" x="2816225" y="1752600"/>
          <p14:tracePt t="39660" x="2803525" y="1752600"/>
          <p14:tracePt t="39670" x="2803525" y="1739900"/>
          <p14:tracePt t="39686" x="2803525" y="1714500"/>
          <p14:tracePt t="39721" x="2790825" y="1701800"/>
          <p14:tracePt t="39892" x="2778125" y="1701800"/>
          <p14:tracePt t="39897" x="2767013" y="1701800"/>
          <p14:tracePt t="39906" x="2754313" y="1701800"/>
          <p14:tracePt t="39917" x="2741613" y="1714500"/>
          <p14:tracePt t="39922" x="2728913" y="1739900"/>
          <p14:tracePt t="39933" x="2716213" y="1765300"/>
          <p14:tracePt t="39938" x="2703513" y="1801813"/>
          <p14:tracePt t="39948" x="2703513" y="1814513"/>
          <p14:tracePt t="39970" x="2703513" y="1852613"/>
          <p14:tracePt t="39972" x="2703513" y="1876425"/>
          <p14:tracePt t="39989" x="2703513" y="1901825"/>
          <p14:tracePt t="39999" x="2716213" y="1939925"/>
          <p14:tracePt t="40004" x="2728913" y="1978025"/>
          <p14:tracePt t="40015" x="2754313" y="2001838"/>
          <p14:tracePt t="40019" x="2816225" y="2027238"/>
          <p14:tracePt t="40029" x="2879725" y="2052638"/>
          <p14:tracePt t="40038" x="2890838" y="2065338"/>
          <p14:tracePt t="40044" x="2928938" y="2078038"/>
          <p14:tracePt t="40054" x="2941638" y="2089150"/>
          <p14:tracePt t="40058" x="2979738" y="2089150"/>
          <p14:tracePt t="40068" x="3003550" y="2089150"/>
          <p14:tracePt t="40078" x="3028950" y="2089150"/>
          <p14:tracePt t="40130" x="3028950" y="2078038"/>
          <p14:tracePt t="40135" x="3003550" y="2027238"/>
          <p14:tracePt t="40145" x="2992438" y="2001838"/>
          <p14:tracePt t="40154" x="2967038" y="1978025"/>
          <p14:tracePt t="40160" x="2954338" y="1952625"/>
          <p14:tracePt t="40171" x="2941638" y="1927225"/>
          <p14:tracePt t="40174" x="2916238" y="1914525"/>
          <p14:tracePt t="40184" x="2903538" y="1889125"/>
          <p14:tracePt t="40194" x="2879725" y="1876425"/>
          <p14:tracePt t="40200" x="2841625" y="1865313"/>
          <p14:tracePt t="40215" x="2816225" y="1865313"/>
          <p14:tracePt t="40234" x="2803525" y="1865313"/>
          <p14:tracePt t="40240" x="2767013" y="1889125"/>
          <p14:tracePt t="40250" x="2754313" y="1914525"/>
          <p14:tracePt t="40254" x="2716213" y="1978025"/>
          <p14:tracePt t="40266" x="2678113" y="2027238"/>
          <p14:tracePt t="40276" x="2678113" y="2101850"/>
          <p14:tracePt t="40281" x="2667000" y="2139950"/>
          <p14:tracePt t="40290" x="2667000" y="2178050"/>
          <p14:tracePt t="40297" x="2667000" y="2201863"/>
          <p14:tracePt t="40306" x="2667000" y="2227263"/>
          <p14:tracePt t="40317" x="2667000" y="2252663"/>
          <p14:tracePt t="40320" x="2667000" y="2278063"/>
          <p14:tracePt t="40336" x="2667000" y="2303463"/>
          <p14:tracePt t="40356" x="2667000" y="2327275"/>
          <p14:tracePt t="40370" x="2678113" y="2339975"/>
          <p14:tracePt t="40466" x="2678113" y="2327275"/>
          <p14:tracePt t="40473" x="2678113" y="2290763"/>
          <p14:tracePt t="40482" x="2678113" y="2278063"/>
          <p14:tracePt t="40486" x="2678113" y="2239963"/>
          <p14:tracePt t="40498" x="2678113" y="2227263"/>
          <p14:tracePt t="40508" x="2667000" y="2201863"/>
          <p14:tracePt t="40513" x="2667000" y="2190750"/>
          <p14:tracePt t="40523" x="2654300" y="2190750"/>
          <p14:tracePt t="40529" x="2654300" y="2178050"/>
          <p14:tracePt t="40548" x="2641600" y="2152650"/>
          <p14:tracePt t="40552" x="2641600" y="2139950"/>
          <p14:tracePt t="40562" x="2628900" y="2127250"/>
          <p14:tracePt t="40579" x="2628900" y="2114550"/>
          <p14:tracePt t="40588" x="2628900" y="2101850"/>
          <p14:tracePt t="40602" x="2628900" y="2089150"/>
          <p14:tracePt t="40634" x="2616200" y="2089150"/>
          <p14:tracePt t="40790" x="2616200" y="2078038"/>
          <p14:tracePt t="40826" x="2616200" y="2052638"/>
          <p14:tracePt t="40850" x="2603500" y="2039938"/>
          <p14:tracePt t="40876" x="2590800" y="2001838"/>
          <p14:tracePt t="40886" x="2578100" y="1989138"/>
          <p14:tracePt t="40891" x="2565400" y="1952625"/>
          <p14:tracePt t="40900" x="2554288" y="1952625"/>
          <p14:tracePt t="40910" x="2528888" y="1927225"/>
          <p14:tracePt t="40916" x="2528888" y="1914525"/>
          <p14:tracePt t="40926" x="2503488" y="1914525"/>
          <p14:tracePt t="40930" x="2478088" y="1876425"/>
          <p14:tracePt t="40943" x="2452688" y="1865313"/>
          <p14:tracePt t="40952" x="2428875" y="1839913"/>
          <p14:tracePt t="40957" x="2403475" y="1839913"/>
          <p14:tracePt t="40974" x="2365375" y="1814513"/>
          <p14:tracePt t="40982" x="2352675" y="1814513"/>
          <p14:tracePt t="40992" x="2316163" y="1776413"/>
          <p14:tracePt t="40996" x="2303463" y="1776413"/>
          <p14:tracePt t="41007" x="2265363" y="1765300"/>
          <p14:tracePt t="41012" x="2239963" y="1752600"/>
          <p14:tracePt t="41023" x="2216150" y="1739900"/>
          <p14:tracePt t="41037" x="2190750" y="1727200"/>
          <p14:tracePt t="41047" x="2190750" y="1714500"/>
          <p14:tracePt t="41062" x="2178050" y="1701800"/>
          <p14:tracePt t="41990" x="2203450" y="1701800"/>
          <p14:tracePt t="42000" x="2216150" y="1714500"/>
          <p14:tracePt t="42030" x="2239963" y="1727200"/>
          <p14:tracePt t="42047" x="2239963" y="1739900"/>
          <p14:tracePt t="42061" x="2252663" y="1739900"/>
          <p14:tracePt t="42132" x="2252663" y="1752600"/>
          <p14:tracePt t="42143" x="2252663" y="1765300"/>
          <p14:tracePt t="42146" x="2239963" y="1801813"/>
          <p14:tracePt t="42156" x="2216150" y="1839913"/>
          <p14:tracePt t="42162" x="2165350" y="1889125"/>
          <p14:tracePt t="42173" x="2127250" y="1952625"/>
          <p14:tracePt t="53198" x="2116138" y="1952625"/>
          <p14:tracePt t="53208" x="2103438" y="1952625"/>
          <p14:tracePt t="53212" x="2090738" y="1989138"/>
          <p14:tracePt t="53222" x="2078038" y="2014538"/>
          <p14:tracePt t="53228" x="2078038" y="2052638"/>
          <p14:tracePt t="53238" x="2065338" y="2078038"/>
          <p14:tracePt t="53249" x="2065338" y="2127250"/>
          <p14:tracePt t="53252" x="2065338" y="2165350"/>
          <p14:tracePt t="53265" x="2065338" y="2227263"/>
          <p14:tracePt t="53268" x="2065338" y="2303463"/>
          <p14:tracePt t="53278" x="2065338" y="2365375"/>
          <p14:tracePt t="53289" x="2065338" y="2414588"/>
          <p14:tracePt t="53294" x="2065338" y="2465388"/>
          <p14:tracePt t="53304" x="2065338" y="2503488"/>
          <p14:tracePt t="53308" x="2039938" y="2552700"/>
          <p14:tracePt t="53318" x="2039938" y="2578100"/>
          <p14:tracePt t="53329" x="2039938" y="2603500"/>
          <p14:tracePt t="53334" x="2039938" y="2627313"/>
          <p14:tracePt t="53345" x="2039938" y="2652713"/>
          <p14:tracePt t="53348" x="2039938" y="2678113"/>
          <p14:tracePt t="53359" x="2039938" y="2703513"/>
          <p14:tracePt t="53368" x="2039938" y="2740025"/>
          <p14:tracePt t="53374" x="2039938" y="2765425"/>
          <p14:tracePt t="53385" x="2027238" y="2790825"/>
          <p14:tracePt t="53388" x="2014538" y="2803525"/>
          <p14:tracePt t="53398" x="2014538" y="2828925"/>
          <p14:tracePt t="53409" x="2014538" y="2840038"/>
          <p14:tracePt t="53415" x="2014538" y="2865438"/>
          <p14:tracePt t="53424" x="2014538" y="2878138"/>
          <p14:tracePt t="53431" x="2014538" y="2890838"/>
          <p14:tracePt t="53440" x="2014538" y="2903538"/>
          <p14:tracePt t="53460" x="2014538" y="2916238"/>
          <p14:tracePt t="53580" x="2014538" y="2928938"/>
          <p14:tracePt t="53636" x="2014538" y="2952750"/>
          <p14:tracePt t="53666" x="2014538" y="2965450"/>
          <p14:tracePt t="53706" x="2014538" y="2978150"/>
          <p14:tracePt t="53727" x="2014538" y="2990850"/>
          <p14:tracePt t="53746" x="2014538" y="3003550"/>
          <p14:tracePt t="53792" x="2014538" y="3016250"/>
          <p14:tracePt t="53828" x="2014538" y="3041650"/>
          <p14:tracePt t="53843" x="2014538" y="3054350"/>
          <p14:tracePt t="53864" x="2014538" y="3065463"/>
          <p14:tracePt t="53885" x="2014538" y="3078163"/>
          <p14:tracePt t="54044" x="2014538" y="3090863"/>
          <p14:tracePt t="54064" x="2003425" y="3090863"/>
          <p14:tracePt t="54080" x="1978025" y="3090863"/>
          <p14:tracePt t="54087" x="1978025" y="3078163"/>
          <p14:tracePt t="54096" x="1965325" y="3054350"/>
          <p14:tracePt t="54107" x="1965325" y="3028950"/>
          <p14:tracePt t="54110" x="1965325" y="3003550"/>
          <p14:tracePt t="54121" x="1965325" y="2978150"/>
          <p14:tracePt t="54126" x="1939925" y="2952750"/>
          <p14:tracePt t="54137" x="1939925" y="2928938"/>
          <p14:tracePt t="54146" x="1939925" y="2903538"/>
          <p14:tracePt t="54150" x="1939925" y="2865438"/>
          <p14:tracePt t="54167" x="1914525" y="2852738"/>
          <p14:tracePt t="54176" x="1914525" y="2816225"/>
          <p14:tracePt t="54190" x="1914525" y="2803525"/>
          <p14:tracePt t="54206" x="1914525" y="2790825"/>
          <p14:tracePt t="54216" x="1914525" y="2778125"/>
          <p14:tracePt t="54226" x="1914525" y="2765425"/>
          <p14:tracePt t="54242" x="1914525" y="2752725"/>
          <p14:tracePt t="54306" x="1914525" y="2728913"/>
          <p14:tracePt t="54348" x="1914525" y="2716213"/>
          <p14:tracePt t="54358" x="1914525" y="2703513"/>
          <p14:tracePt t="54362" x="1914525" y="2690813"/>
          <p14:tracePt t="54373" x="1914525" y="2678113"/>
          <p14:tracePt t="54388" x="1914525" y="2665413"/>
          <p14:tracePt t="54398" x="1914525" y="2652713"/>
          <p14:tracePt t="54402" x="1914525" y="2640013"/>
          <p14:tracePt t="54412" x="1927225" y="2627313"/>
          <p14:tracePt t="54442" x="1927225" y="2616200"/>
          <p14:tracePt t="54484" x="1927225" y="2603500"/>
          <p14:tracePt t="54494" x="1927225" y="2590800"/>
          <p14:tracePt t="54505" x="1927225" y="2578100"/>
          <p14:tracePt t="54524" x="1927225" y="2565400"/>
          <p14:tracePt t="54538" x="1939925" y="2565400"/>
          <p14:tracePt t="54574" x="1939925" y="2552700"/>
          <p14:tracePt t="54706" x="1939925" y="2540000"/>
          <p14:tracePt t="54721" x="1952625" y="2540000"/>
          <p14:tracePt t="54737" x="1965325" y="2540000"/>
          <p14:tracePt t="54747" x="1978025" y="2540000"/>
          <p14:tracePt t="54760" x="1990725" y="2540000"/>
          <p14:tracePt t="54771" x="2003425" y="2552700"/>
          <p14:tracePt t="54780" x="2014538" y="2552700"/>
          <p14:tracePt t="54796" x="2027238" y="2565400"/>
          <p14:tracePt t="54811" x="2052638" y="2565400"/>
          <p14:tracePt t="54830" x="2052638" y="2578100"/>
          <p14:tracePt t="54846" x="2065338" y="2578100"/>
          <p14:tracePt t="54850" x="2090738" y="2578100"/>
          <p14:tracePt t="54862" x="2103438" y="2578100"/>
          <p14:tracePt t="54870" x="2116138" y="2578100"/>
          <p14:tracePt t="54877" x="2127250" y="2578100"/>
          <p14:tracePt t="54886" x="2152650" y="2578100"/>
          <p14:tracePt t="54893" x="2178050" y="2578100"/>
          <p14:tracePt t="54913" x="2203450" y="2578100"/>
          <p14:tracePt t="54916" x="2228850" y="2578100"/>
          <p14:tracePt t="54932" x="2239963" y="2578100"/>
          <p14:tracePt t="54943" x="2252663" y="2578100"/>
          <p14:tracePt t="54953" x="2265363" y="2578100"/>
          <p14:tracePt t="54956" x="2290763" y="2590800"/>
          <p14:tracePt t="54983" x="2303463" y="2590800"/>
          <p14:tracePt t="54993" x="2316163" y="2590800"/>
          <p14:tracePt t="54998" x="2328863" y="2603500"/>
          <p14:tracePt t="55006" x="2352675" y="2616200"/>
          <p14:tracePt t="55048" x="2365375" y="2616200"/>
          <p14:tracePt t="55052" x="2378075" y="2627313"/>
          <p14:tracePt t="55068" x="2390775" y="2640013"/>
          <p14:tracePt t="55078" x="2403475" y="2640013"/>
          <p14:tracePt t="55103" x="2416175" y="2652713"/>
          <p14:tracePt t="55606" x="2428875" y="2652713"/>
          <p14:tracePt t="55622" x="2441575" y="2665413"/>
          <p14:tracePt t="55648" x="2452688" y="2665413"/>
          <p14:tracePt t="55662" x="2465388" y="2665413"/>
          <p14:tracePt t="55669" x="2478088" y="2665413"/>
          <p14:tracePt t="55679" x="2490788" y="2665413"/>
          <p14:tracePt t="55689" x="2516188" y="2665413"/>
          <p14:tracePt t="55692" x="2528888" y="2665413"/>
          <p14:tracePt t="55708" x="2554288" y="2665413"/>
          <p14:tracePt t="55719" x="2578100" y="2665413"/>
          <p14:tracePt t="55728" x="2616200" y="2665413"/>
          <p14:tracePt t="55735" x="2641600" y="2665413"/>
          <p14:tracePt t="55744" x="2667000" y="2665413"/>
          <p14:tracePt t="55750" x="2678113" y="2665413"/>
          <p14:tracePt t="55759" x="2703513" y="2665413"/>
          <p14:tracePt t="55769" x="2728913" y="2665413"/>
          <p14:tracePt t="55774" x="2741613" y="2652713"/>
          <p14:tracePt t="55784" x="2754313" y="2652713"/>
          <p14:tracePt t="55789" x="2778125" y="2652713"/>
          <p14:tracePt t="55799" x="2790825" y="2652713"/>
          <p14:tracePt t="55809" x="2816225" y="2652713"/>
          <p14:tracePt t="55815" x="2854325" y="2640013"/>
          <p14:tracePt t="55825" x="2867025" y="2640013"/>
          <p14:tracePt t="55841" x="2916238" y="2640013"/>
          <p14:tracePt t="55850" x="2928938" y="2640013"/>
          <p14:tracePt t="55855" x="2954338" y="2627313"/>
          <p14:tracePt t="55865" x="2979738" y="2627313"/>
          <p14:tracePt t="55870" x="3003550" y="2627313"/>
          <p14:tracePt t="55881" x="3028950" y="2627313"/>
          <p14:tracePt t="55890" x="3054350" y="2616200"/>
          <p14:tracePt t="55905" x="3079750" y="2616200"/>
          <p14:tracePt t="55910" x="3103563" y="2616200"/>
          <p14:tracePt t="55920" x="3128963" y="2616200"/>
          <p14:tracePt t="55946" x="3141663" y="2603500"/>
          <p14:tracePt t="55965" x="3154363" y="2603500"/>
          <p14:tracePt t="55976" x="3167063" y="2603500"/>
          <p14:tracePt t="55986" x="3179763" y="2603500"/>
          <p14:tracePt t="55990" x="3192463" y="2603500"/>
          <p14:tracePt t="56000" x="3205163" y="2603500"/>
          <p14:tracePt t="56010" x="3216275" y="2603500"/>
          <p14:tracePt t="56030" x="3241675" y="2603500"/>
          <p14:tracePt t="56050" x="3254375" y="2603500"/>
          <p14:tracePt t="56056" x="3267075" y="2603500"/>
          <p14:tracePt t="56066" x="3279775" y="2603500"/>
          <p14:tracePt t="56070" x="3292475" y="2603500"/>
          <p14:tracePt t="56082" x="3305175" y="2603500"/>
          <p14:tracePt t="56133" x="3328988" y="2603500"/>
          <p14:tracePt t="56506" x="3341688" y="2603500"/>
          <p14:tracePt t="56530" x="3354388" y="2603500"/>
          <p14:tracePt t="56561" x="3367088" y="2603500"/>
          <p14:tracePt t="56621" x="3379788" y="2603500"/>
          <p14:tracePt t="56662" x="3392488" y="2603500"/>
          <p14:tracePt t="56783" x="3392488" y="2590800"/>
          <p14:tracePt t="56822" x="3392488" y="2578100"/>
          <p14:tracePt t="68030" x="3392488" y="2565400"/>
          <p14:tracePt t="68040" x="3367088" y="2565400"/>
          <p14:tracePt t="68046" x="3328988" y="2565400"/>
          <p14:tracePt t="68056" x="3305175" y="2565400"/>
          <p14:tracePt t="68066" x="3279775" y="2565400"/>
          <p14:tracePt t="68071" x="3267075" y="2565400"/>
          <p14:tracePt t="68081" x="3254375" y="2565400"/>
          <p14:tracePt t="68096" x="3241675" y="2565400"/>
          <p14:tracePt t="68111" x="3228975" y="2565400"/>
          <p14:tracePt t="68126" x="3216275" y="2565400"/>
          <p14:tracePt t="68137" x="3192463" y="2565400"/>
          <p14:tracePt t="68142" x="3154363" y="2565400"/>
          <p14:tracePt t="68153" x="3116263" y="2590800"/>
          <p14:tracePt t="68162" x="3092450" y="2590800"/>
          <p14:tracePt t="68166" x="3028950" y="2616200"/>
          <p14:tracePt t="68177" x="3016250" y="2616200"/>
          <p14:tracePt t="68182" x="2992438" y="2627313"/>
          <p14:tracePt t="68192" x="2954338" y="2627313"/>
          <p14:tracePt t="68202" x="2916238" y="2627313"/>
          <p14:tracePt t="68207" x="2916238" y="2640013"/>
          <p14:tracePt t="68216" x="2903538" y="2640013"/>
          <p14:tracePt t="68223" x="2879725" y="2640013"/>
          <p14:tracePt t="68242" x="2854325" y="2640013"/>
          <p14:tracePt t="68246" x="2828925" y="2640013"/>
          <p14:tracePt t="68257" x="2790825" y="2640013"/>
          <p14:tracePt t="68262" x="2767013" y="2640013"/>
          <p14:tracePt t="68272" x="2741613" y="2640013"/>
          <p14:tracePt t="68282" x="2703513" y="2652713"/>
          <p14:tracePt t="68286" x="2654300" y="2678113"/>
          <p14:tracePt t="68296" x="2590800" y="2678113"/>
          <p14:tracePt t="68302" x="2565400" y="2678113"/>
          <p14:tracePt t="68313" x="2541588" y="2703513"/>
          <p14:tracePt t="68323" x="2516188" y="2703513"/>
          <p14:tracePt t="68328" x="2503488" y="2703513"/>
          <p14:tracePt t="68343" x="2490788" y="2703513"/>
          <p14:tracePt t="68398" x="2478088" y="2703513"/>
          <p14:tracePt t="68402" x="2465388" y="2703513"/>
          <p14:tracePt t="68458" x="2452688" y="2703513"/>
          <p14:tracePt t="68499" x="2441575" y="2703513"/>
          <p14:tracePt t="68721" x="2428875" y="2703513"/>
          <p14:tracePt t="68773" x="2416175" y="2703513"/>
          <p14:tracePt t="68782" x="2403475" y="2703513"/>
          <p14:tracePt t="68792" x="2365375" y="2703513"/>
          <p14:tracePt t="68796" x="2352675" y="2690813"/>
          <p14:tracePt t="68806" x="2339975" y="2665413"/>
          <p14:tracePt t="68812" x="2328863" y="2640013"/>
          <p14:tracePt t="68822" x="2316163" y="2616200"/>
          <p14:tracePt t="68833" x="2303463" y="2578100"/>
          <p14:tracePt t="68836" x="2278063" y="2565400"/>
          <p14:tracePt t="68846" x="2278063" y="2552700"/>
          <p14:tracePt t="68852" x="2252663" y="2527300"/>
          <p14:tracePt t="68872" x="2252663" y="2516188"/>
          <p14:tracePt t="68878" x="2252663" y="2503488"/>
          <p14:tracePt t="68892" x="2239963" y="2503488"/>
          <p14:tracePt t="68903" x="2239963" y="2490788"/>
          <p14:tracePt t="69018" x="2239963" y="2540000"/>
          <p14:tracePt t="69025" x="2239963" y="2616200"/>
          <p14:tracePt t="69034" x="2239963" y="2678113"/>
          <p14:tracePt t="69044" x="2239963" y="2740025"/>
          <p14:tracePt t="69048" x="2239963" y="2816225"/>
          <p14:tracePt t="69058" x="2252663" y="2890838"/>
          <p14:tracePt t="69064" x="2290763" y="2965450"/>
          <p14:tracePt t="69075" x="2339975" y="3016250"/>
          <p14:tracePt t="69085" x="2390775" y="3078163"/>
          <p14:tracePt t="69088" x="2452688" y="3128963"/>
          <p14:tracePt t="69098" x="2516188" y="3178175"/>
          <p14:tracePt t="69105" x="2541588" y="3190875"/>
          <p14:tracePt t="69115" x="2590800" y="3216275"/>
          <p14:tracePt t="69124" x="2667000" y="3216275"/>
          <p14:tracePt t="69130" x="2690813" y="3216275"/>
          <p14:tracePt t="69141" x="2716213" y="3216275"/>
          <p14:tracePt t="69154" x="2741613" y="3216275"/>
          <p14:tracePt t="69164" x="2754313" y="3216275"/>
          <p14:tracePt t="69180" x="2767013" y="3178175"/>
          <p14:tracePt t="69184" x="2767013" y="3165475"/>
          <p14:tracePt t="69195" x="2767013" y="3116263"/>
          <p14:tracePt t="69204" x="2767013" y="3065463"/>
          <p14:tracePt t="69210" x="2767013" y="2978150"/>
          <p14:tracePt t="69220" x="2767013" y="2941638"/>
          <p14:tracePt t="69227" x="2767013" y="2878138"/>
          <p14:tracePt t="69237" x="2767013" y="2828925"/>
          <p14:tracePt t="69246" x="2767013" y="2790825"/>
          <p14:tracePt t="69250" x="2767013" y="2778125"/>
          <p14:tracePt t="69261" x="2767013" y="2728913"/>
          <p14:tracePt t="69266" x="2754313" y="2703513"/>
          <p14:tracePt t="69277" x="2728913" y="2690813"/>
          <p14:tracePt t="69287" x="2716213" y="2652713"/>
          <p14:tracePt t="69293" x="2716213" y="2640013"/>
          <p14:tracePt t="69302" x="2690813" y="2627313"/>
          <p14:tracePt t="69306" x="2678113" y="2603500"/>
          <p14:tracePt t="69316" x="2667000" y="2603500"/>
          <p14:tracePt t="69332" x="2667000" y="2590800"/>
          <p14:tracePt t="69352" x="2654300" y="2590800"/>
          <p14:tracePt t="69372" x="2641600" y="2590800"/>
          <p14:tracePt t="69402" x="2628900" y="2590800"/>
          <p14:tracePt t="69428" x="2616200" y="2590800"/>
          <p14:tracePt t="69452" x="2590800" y="2590800"/>
          <p14:tracePt t="69468" x="2565400" y="2590800"/>
          <p14:tracePt t="69473" x="2541588" y="2616200"/>
          <p14:tracePt t="69492" x="2528888" y="2627313"/>
          <p14:tracePt t="69508" x="2490788" y="2640013"/>
          <p14:tracePt t="69513" x="2490788" y="2652713"/>
          <p14:tracePt t="69534" x="2478088" y="2665413"/>
          <p14:tracePt t="69548" x="2465388" y="2665413"/>
          <p14:tracePt t="69569" x="2452688" y="2678113"/>
          <p14:tracePt t="69976" x="2452688" y="2690813"/>
          <p14:tracePt t="69986" x="2452688" y="2740025"/>
          <p14:tracePt t="69992" x="2452688" y="2765425"/>
          <p14:tracePt t="70003" x="2452688" y="2816225"/>
          <p14:tracePt t="70013" x="2452688" y="2840038"/>
          <p14:tracePt t="70017" x="2452688" y="2878138"/>
          <p14:tracePt t="70028" x="2452688" y="2903538"/>
          <p14:tracePt t="70043" x="2452688" y="2916238"/>
          <p14:tracePt t="70052" x="2452688" y="2928938"/>
          <p14:tracePt t="70058" x="2452688" y="2941638"/>
          <p14:tracePt t="70068" x="2452688" y="2965450"/>
          <p14:tracePt t="70139" x="2452688" y="2978150"/>
          <p14:tracePt t="70719" x="2465388" y="2978150"/>
          <p14:tracePt t="72014" x="2478088" y="2978150"/>
          <p14:tracePt t="72030" x="2490788" y="2978150"/>
          <p14:tracePt t="72041" x="2503488" y="2990850"/>
          <p14:tracePt t="72064" x="2516188" y="3003550"/>
          <p14:tracePt t="72070" x="2528888" y="3016250"/>
          <p14:tracePt t="72091" x="2541588" y="3016250"/>
          <p14:tracePt t="72100" x="2554288" y="3028950"/>
          <p14:tracePt t="72116" x="2565400" y="3028950"/>
          <p14:tracePt t="72121" x="2590800" y="3041650"/>
          <p14:tracePt t="72131" x="2603500" y="3041650"/>
          <p14:tracePt t="72141" x="2603500" y="3054350"/>
          <p14:tracePt t="72146" x="2628900" y="3054350"/>
          <p14:tracePt t="72157" x="2641600" y="3054350"/>
          <p14:tracePt t="72160" x="2641600" y="3065463"/>
          <p14:tracePt t="72180" x="2654300" y="3065463"/>
          <p14:tracePt t="72242" x="2667000" y="3078163"/>
          <p14:tracePt t="72458" x="2678113" y="3090863"/>
          <p14:tracePt t="72464" x="2690813" y="3090863"/>
          <p14:tracePt t="72474" x="2741613" y="3116263"/>
          <p14:tracePt t="72485" x="2778125" y="3141663"/>
          <p14:tracePt t="72488" x="2854325" y="3178175"/>
          <p14:tracePt t="72498" x="2879725" y="3216275"/>
          <p14:tracePt t="72504" x="2903538" y="3228975"/>
          <p14:tracePt t="72514" x="2916238" y="3254375"/>
          <p14:tracePt t="72524" x="2941638" y="3267075"/>
          <p14:tracePt t="72528" x="2954338" y="3278188"/>
          <p14:tracePt t="72538" x="2967038" y="3290888"/>
          <p14:tracePt t="72614" x="2979738" y="3290888"/>
          <p14:tracePt t="72630" x="2992438" y="3290888"/>
          <p14:tracePt t="72640" x="3016250" y="3290888"/>
          <p14:tracePt t="72644" x="3028950" y="3290888"/>
          <p14:tracePt t="72655" x="3041650" y="3290888"/>
          <p14:tracePt t="72684" x="3067050" y="3290888"/>
          <p14:tracePt t="72697" x="3067050" y="3303588"/>
          <p14:tracePt t="72706" x="3079750" y="3303588"/>
          <p14:tracePt t="72710" x="3103563" y="3316288"/>
          <p14:tracePt t="72727" x="3103563" y="3328988"/>
          <p14:tracePt t="72747" x="3116263" y="3328988"/>
          <p14:tracePt t="72913" x="3128963" y="3328988"/>
          <p14:tracePt t="72948" x="3141663" y="3328988"/>
          <p14:tracePt t="72952" x="3154363" y="3328988"/>
          <p14:tracePt t="72963" x="3167063" y="3316288"/>
          <p14:tracePt t="72979" x="3205163" y="3290888"/>
          <p14:tracePt t="72988" x="3205163" y="3278188"/>
          <p14:tracePt t="72993" x="3228975" y="3241675"/>
          <p14:tracePt t="73002" x="3254375" y="3216275"/>
          <p14:tracePt t="73008" x="3279775" y="3178175"/>
          <p14:tracePt t="73019" x="3292475" y="3154363"/>
          <p14:tracePt t="73029" x="3305175" y="3116263"/>
          <p14:tracePt t="73034" x="3317875" y="3103563"/>
          <p14:tracePt t="73045" x="3328988" y="3065463"/>
          <p14:tracePt t="73048" x="3328988" y="3028950"/>
          <p14:tracePt t="73058" x="3341688" y="3016250"/>
          <p14:tracePt t="73068" x="3354388" y="2978150"/>
          <p14:tracePt t="73074" x="3367088" y="2941638"/>
          <p14:tracePt t="73084" x="3367088" y="2916238"/>
          <p14:tracePt t="73089" x="3367088" y="2890838"/>
          <p14:tracePt t="73098" x="3367088" y="2852738"/>
          <p14:tracePt t="73109" x="3367088" y="2828925"/>
          <p14:tracePt t="73115" x="3367088" y="2803525"/>
          <p14:tracePt t="73130" x="3367088" y="2778125"/>
          <p14:tracePt t="73141" x="3367088" y="2752725"/>
          <p14:tracePt t="73151" x="3367088" y="2728913"/>
          <p14:tracePt t="73164" x="3354388" y="2690813"/>
          <p14:tracePt t="73190" x="3341688" y="2665413"/>
          <p14:tracePt t="73194" x="3328988" y="2665413"/>
          <p14:tracePt t="73204" x="3317875" y="2640013"/>
          <p14:tracePt t="73230" x="3305175" y="2640013"/>
          <p14:tracePt t="73246" x="3292475" y="2627313"/>
          <p14:tracePt t="73250" x="3279775" y="2616200"/>
          <p14:tracePt t="73271" x="3267075" y="2616200"/>
          <p14:tracePt t="73277" x="3254375" y="2616200"/>
          <p14:tracePt t="73286" x="3228975" y="2616200"/>
          <p14:tracePt t="73290" x="3216275" y="2616200"/>
          <p14:tracePt t="73300" x="3192463" y="2616200"/>
          <p14:tracePt t="73311" x="3179763" y="2616200"/>
          <p14:tracePt t="73316" x="3154363" y="2616200"/>
          <p14:tracePt t="73326" x="3128963" y="2616200"/>
          <p14:tracePt t="73332" x="3103563" y="2616200"/>
          <p14:tracePt t="73342" x="3092450" y="2640013"/>
          <p14:tracePt t="73351" x="3079750" y="2640013"/>
          <p14:tracePt t="73357" x="3041650" y="2665413"/>
          <p14:tracePt t="73366" x="3028950" y="2678113"/>
          <p14:tracePt t="73372" x="3003550" y="2690813"/>
          <p14:tracePt t="73383" x="2967038" y="2716213"/>
          <p14:tracePt t="73396" x="2941638" y="2740025"/>
          <p14:tracePt t="73407" x="2916238" y="2765425"/>
          <p14:tracePt t="73413" x="2890838" y="2790825"/>
          <p14:tracePt t="73423" x="2879725" y="2803525"/>
          <p14:tracePt t="73432" x="2867025" y="2840038"/>
          <p14:tracePt t="73436" x="2867025" y="2852738"/>
          <p14:tracePt t="73446" x="2854325" y="2878138"/>
          <p14:tracePt t="73452" x="2854325" y="2890838"/>
          <p14:tracePt t="73462" x="2841625" y="2916238"/>
          <p14:tracePt t="73474" x="2841625" y="2928938"/>
          <p14:tracePt t="73476" x="2841625" y="2952750"/>
          <p14:tracePt t="73487" x="2841625" y="3003550"/>
          <p14:tracePt t="73492" x="2841625" y="3016250"/>
          <p14:tracePt t="73502" x="2841625" y="3041650"/>
          <p14:tracePt t="73512" x="2841625" y="3078163"/>
          <p14:tracePt t="73519" x="2841625" y="3103563"/>
          <p14:tracePt t="73528" x="2867025" y="3141663"/>
          <p14:tracePt t="73532" x="2903538" y="3178175"/>
          <p14:tracePt t="73542" x="2916238" y="3190875"/>
          <p14:tracePt t="73552" x="2928938" y="3216275"/>
          <p14:tracePt t="73558" x="2954338" y="3241675"/>
          <p14:tracePt t="73568" x="2979738" y="3267075"/>
          <p14:tracePt t="73573" x="2992438" y="3278188"/>
          <p14:tracePt t="73584" x="3003550" y="3290888"/>
          <p14:tracePt t="73594" x="3016250" y="3303588"/>
          <p14:tracePt t="73598" x="3028950" y="3316288"/>
          <p14:tracePt t="73608" x="3041650" y="3328988"/>
          <p14:tracePt t="73614" x="3054350" y="3354388"/>
          <p14:tracePt t="73624" x="3067050" y="3354388"/>
          <p14:tracePt t="73634" x="3103563" y="3354388"/>
          <p14:tracePt t="73639" x="3141663" y="3367088"/>
          <p14:tracePt t="73648" x="3179763" y="3367088"/>
          <p14:tracePt t="73655" x="3241675" y="3367088"/>
          <p14:tracePt t="73664" x="3292475" y="3367088"/>
          <p14:tracePt t="73675" x="3367088" y="3367088"/>
          <p14:tracePt t="73678" x="3429000" y="3367088"/>
          <p14:tracePt t="73689" x="3505200" y="3367088"/>
          <p14:tracePt t="73694" x="3567113" y="3328988"/>
          <p14:tracePt t="73705" x="3605213" y="3316288"/>
          <p14:tracePt t="73714" x="3643313" y="3303588"/>
          <p14:tracePt t="73720" x="3692525" y="3278188"/>
          <p14:tracePt t="73730" x="3730625" y="3267075"/>
          <p14:tracePt t="73744" x="3743325" y="3254375"/>
          <p14:tracePt t="73754" x="3767138" y="3241675"/>
          <p14:tracePt t="73761" x="3779838" y="3241675"/>
          <p14:tracePt t="73771" x="3792538" y="3241675"/>
          <p14:tracePt t="73774" x="3805238" y="3228975"/>
          <p14:tracePt t="73785" x="3805238" y="3216275"/>
          <p14:tracePt t="73794" x="3817938" y="3203575"/>
          <p14:tracePt t="73801" x="3817938" y="3178175"/>
          <p14:tracePt t="73810" x="3817938" y="3154363"/>
          <p14:tracePt t="73814" x="3817938" y="3128963"/>
          <p14:tracePt t="73825" x="3817938" y="3103563"/>
          <p14:tracePt t="73836" x="3817938" y="3054350"/>
          <p14:tracePt t="73841" x="3817938" y="3016250"/>
          <p14:tracePt t="73852" x="3817938" y="2965450"/>
          <p14:tracePt t="73856" x="3817938" y="2928938"/>
          <p14:tracePt t="73866" x="3817938" y="2903538"/>
          <p14:tracePt t="73876" x="3779838" y="2852738"/>
          <p14:tracePt t="73881" x="3779838" y="2803525"/>
          <p14:tracePt t="73890" x="3756025" y="2765425"/>
          <p14:tracePt t="73896" x="3743325" y="2752725"/>
          <p14:tracePt t="73906" x="3730625" y="2728913"/>
          <p14:tracePt t="73917" x="3717925" y="2716213"/>
          <p14:tracePt t="73922" x="3705225" y="2703513"/>
          <p14:tracePt t="73933" x="3705225" y="2690813"/>
          <p14:tracePt t="73936" x="3692525" y="2690813"/>
          <p14:tracePt t="73946" x="3667125" y="2678113"/>
          <p14:tracePt t="73957" x="3654425" y="2665413"/>
          <p14:tracePt t="73972" x="3630613" y="2652713"/>
          <p14:tracePt t="73986" x="3617913" y="2652713"/>
          <p14:tracePt t="73996" x="3605213" y="2652713"/>
          <p14:tracePt t="74002" x="3579813" y="2652713"/>
          <p14:tracePt t="74012" x="3567113" y="2652713"/>
          <p14:tracePt t="74017" x="3541713" y="2652713"/>
          <p14:tracePt t="74026" x="3530600" y="2652713"/>
          <p14:tracePt t="74037" x="3505200" y="2652713"/>
          <p14:tracePt t="74043" x="3492500" y="2652713"/>
          <p14:tracePt t="74052" x="3467100" y="2652713"/>
          <p14:tracePt t="74057" x="3454400" y="2652713"/>
          <p14:tracePt t="74067" x="3429000" y="2652713"/>
          <p14:tracePt t="74078" x="3417888" y="2652713"/>
          <p14:tracePt t="74083" x="3392488" y="2652713"/>
          <p14:tracePt t="74093" x="3379788" y="2652713"/>
          <p14:tracePt t="74099" x="3367088" y="2652713"/>
          <p14:tracePt t="74108" x="3328988" y="2678113"/>
          <p14:tracePt t="74132" x="3292475" y="2716213"/>
          <p14:tracePt t="74133" x="3279775" y="2728913"/>
          <p14:tracePt t="74138" x="3267075" y="2765425"/>
          <p14:tracePt t="74149" x="3228975" y="2840038"/>
          <p14:tracePt t="74158" x="3205163" y="2890838"/>
          <p14:tracePt t="74162" x="3205163" y="2928938"/>
          <p14:tracePt t="74172" x="3192463" y="3003550"/>
          <p14:tracePt t="74178" x="3192463" y="3065463"/>
          <p14:tracePt t="74189" x="3192463" y="3128963"/>
          <p14:tracePt t="74198" x="3192463" y="3190875"/>
          <p14:tracePt t="74204" x="3192463" y="3254375"/>
          <p14:tracePt t="74214" x="3192463" y="3316288"/>
          <p14:tracePt t="74218" x="3192463" y="3354388"/>
          <p14:tracePt t="74228" x="3216275" y="3429000"/>
          <p14:tracePt t="74238" x="3254375" y="3467100"/>
          <p14:tracePt t="74244" x="3267075" y="3490913"/>
          <p14:tracePt t="74254" x="3305175" y="3529013"/>
          <p14:tracePt t="74260" x="3328988" y="3541713"/>
          <p14:tracePt t="74270" x="3354388" y="3579813"/>
          <p14:tracePt t="74281" x="3379788" y="3590925"/>
          <p14:tracePt t="74284" x="3405188" y="3616325"/>
          <p14:tracePt t="74300" x="3417888" y="3616325"/>
          <p14:tracePt t="74311" x="3429000" y="3616325"/>
          <p14:tracePt t="74340" x="3429000" y="3629025"/>
          <p14:tracePt t="74351" x="3441700" y="3629025"/>
          <p14:tracePt t="74364" x="3479800" y="3616325"/>
          <p14:tracePt t="74371" x="3505200" y="3579813"/>
          <p14:tracePt t="74380" x="3530600" y="3516313"/>
          <p14:tracePt t="74390" x="3554413" y="3441700"/>
          <p14:tracePt t="74395" x="3567113" y="3390900"/>
          <p14:tracePt t="74406" x="3579813" y="3354388"/>
          <p14:tracePt t="74411" x="3579813" y="3303588"/>
          <p14:tracePt t="74420" x="3579813" y="3228975"/>
          <p14:tracePt t="74430" x="3579813" y="3190875"/>
          <p14:tracePt t="74436" x="3579813" y="3141663"/>
          <p14:tracePt t="74446" x="3579813" y="3116263"/>
          <p14:tracePt t="74451" x="3579813" y="3090863"/>
          <p14:tracePt t="74461" x="3579813" y="3078163"/>
          <p14:tracePt t="74470" x="3579813" y="3054350"/>
          <p14:tracePt t="74477" x="3567113" y="3028950"/>
          <p14:tracePt t="74486" x="3541713" y="3003550"/>
          <p14:tracePt t="74500" x="3517900" y="2990850"/>
          <p14:tracePt t="74511" x="3492500" y="2978150"/>
          <p14:tracePt t="74527" x="3479800" y="2965450"/>
          <p14:tracePt t="74553" x="3454400" y="2965450"/>
          <p14:tracePt t="74556" x="3441700" y="2952750"/>
          <p14:tracePt t="74576" x="3429000" y="2952750"/>
          <p14:tracePt t="74596" x="3417888" y="2941638"/>
          <p14:tracePt t="74617" x="3379788" y="2941638"/>
          <p14:tracePt t="74632" x="3367088" y="2941638"/>
          <p14:tracePt t="74636" x="3328988" y="2941638"/>
          <p14:tracePt t="74657" x="3305175" y="2941638"/>
          <p14:tracePt t="74662" x="3279775" y="2941638"/>
          <p14:tracePt t="74679" x="3254375" y="2952750"/>
          <p14:tracePt t="74698" x="3228975" y="2952750"/>
          <p14:tracePt t="74712" x="3216275" y="2952750"/>
          <p14:tracePt t="74719" x="3205163" y="2952750"/>
          <p14:tracePt t="74739" x="3192463" y="2952750"/>
          <p14:tracePt t="74742" x="3179763" y="2952750"/>
          <p14:tracePt t="74768" x="3167063" y="2952750"/>
          <p14:tracePt t="74848" x="3141663" y="2952750"/>
          <p14:tracePt t="74865" x="3128963" y="2952750"/>
          <p14:tracePt t="74874" x="3116263" y="2952750"/>
          <p14:tracePt t="74878" x="3103563" y="2952750"/>
          <p14:tracePt t="74891" x="3092450" y="2952750"/>
          <p14:tracePt t="74895" x="3079750" y="2952750"/>
          <p14:tracePt t="74914" x="3067050" y="2952750"/>
          <p14:tracePt t="74940" x="3054350" y="2952750"/>
          <p14:tracePt t="75082" x="3041650" y="2952750"/>
          <p14:tracePt t="75116" x="3041650" y="2965450"/>
          <p14:tracePt t="76766" x="3079750" y="2952750"/>
          <p14:tracePt t="76770" x="3103563" y="2916238"/>
          <p14:tracePt t="76780" x="3116263" y="2903538"/>
          <p14:tracePt t="76791" x="3128963" y="2865438"/>
          <p14:tracePt t="76797" x="3141663" y="2852738"/>
          <p14:tracePt t="76806" x="3154363" y="2840038"/>
          <p14:tracePt t="76811" x="3154363" y="2828925"/>
          <p14:tracePt t="76820" x="3167063" y="2803525"/>
          <p14:tracePt t="76830" x="3179763" y="2803525"/>
          <p14:tracePt t="76836" x="3179763" y="2778125"/>
          <p14:tracePt t="76847" x="3192463" y="2778125"/>
          <p14:tracePt t="76853" x="3205163" y="2765425"/>
          <p14:tracePt t="76872" x="3216275" y="2740025"/>
          <p14:tracePt t="76877" x="3228975" y="2740025"/>
          <p14:tracePt t="76886" x="3241675" y="2716213"/>
          <p14:tracePt t="76893" x="3279775" y="2690813"/>
          <p14:tracePt t="76902" x="3305175" y="2665413"/>
          <p14:tracePt t="76912" x="3317875" y="2652713"/>
          <p14:tracePt t="76916" x="3354388" y="2627313"/>
          <p14:tracePt t="76928" x="3392488" y="2590800"/>
          <p14:tracePt t="76933" x="3417888" y="2578100"/>
          <p14:tracePt t="76943" x="3467100" y="2527300"/>
          <p14:tracePt t="76952" x="3505200" y="2503488"/>
          <p14:tracePt t="76962" x="3530600" y="2478088"/>
          <p14:tracePt t="76968" x="3579813" y="2439988"/>
          <p14:tracePt t="76972" x="3617913" y="2403475"/>
          <p14:tracePt t="76982" x="3667125" y="2365375"/>
          <p14:tracePt t="76994" x="3679825" y="2327275"/>
          <p14:tracePt t="76998" x="3705225" y="2290763"/>
          <p14:tracePt t="77008" x="3730625" y="2265363"/>
          <p14:tracePt t="77012" x="3756025" y="2227263"/>
          <p14:tracePt t="77022" x="3767138" y="2201863"/>
          <p14:tracePt t="77034" x="3792538" y="2178050"/>
          <p14:tracePt t="77038" x="3817938" y="2152650"/>
          <p14:tracePt t="77048" x="3817938" y="2127250"/>
          <p14:tracePt t="77064" x="3830638" y="2114550"/>
          <p14:tracePt t="77074" x="3843338" y="2101850"/>
          <p14:tracePt t="77088" x="3843338" y="2089150"/>
          <p14:tracePt t="77094" x="3856038" y="2078038"/>
          <p14:tracePt t="77119" x="3879850" y="2052638"/>
          <p14:tracePt t="77128" x="3879850" y="2039938"/>
          <p14:tracePt t="77134" x="3892550" y="2027238"/>
          <p14:tracePt t="77155" x="3892550" y="2014538"/>
          <p14:tracePt t="77200" x="3905250" y="2001838"/>
          <p14:tracePt t="77295" x="3917950" y="2001838"/>
          <p14:tracePt t="77316" x="3930650" y="2001838"/>
          <p14:tracePt t="77327" x="3930650" y="1989138"/>
          <p14:tracePt t="77492" x="3930650" y="1978025"/>
          <p14:tracePt t="77518" x="3905250" y="1978025"/>
          <p14:tracePt t="77522" x="3892550" y="1978025"/>
          <p14:tracePt t="77533" x="3879850" y="1978025"/>
          <p14:tracePt t="77543" x="3867150" y="1978025"/>
          <p14:tracePt t="77548" x="3856038" y="1978025"/>
          <p14:tracePt t="77559" x="3830638" y="1989138"/>
          <p14:tracePt t="77572" x="3817938" y="1989138"/>
          <p14:tracePt t="77582" x="3805238" y="1989138"/>
          <p14:tracePt t="77619" x="3792538" y="1989138"/>
          <p14:tracePt t="77623" x="3779838" y="1989138"/>
          <p14:tracePt t="84074" x="3743325" y="2039938"/>
          <p14:tracePt t="84085" x="3654425" y="2114550"/>
          <p14:tracePt t="84088" x="3630613" y="2178050"/>
          <p14:tracePt t="84100" x="3567113" y="2227263"/>
          <p14:tracePt t="84110" x="3517900" y="2290763"/>
          <p14:tracePt t="84114" x="3454400" y="2352675"/>
          <p14:tracePt t="84124" x="3392488" y="2414588"/>
          <p14:tracePt t="84130" x="3328988" y="2527300"/>
          <p14:tracePt t="84140" x="3241675" y="2627313"/>
          <p14:tracePt t="84150" x="3179763" y="2690813"/>
          <p14:tracePt t="84154" x="3103563" y="2778125"/>
          <p14:tracePt t="84164" x="3079750" y="2803525"/>
          <p14:tracePt t="84171" x="3028950" y="2816225"/>
          <p14:tracePt t="84180" x="3028950" y="2840038"/>
          <p14:tracePt t="84402" x="3028950" y="2852738"/>
          <p14:tracePt t="84502" x="3016250" y="2852738"/>
          <p14:tracePt t="84512" x="3016250" y="2878138"/>
          <p14:tracePt t="84519" x="3028950" y="2903538"/>
          <p14:tracePt t="84528" x="3028950" y="2916238"/>
          <p14:tracePt t="84532" x="3041650" y="2941638"/>
          <p14:tracePt t="84542" x="3054350" y="2978150"/>
          <p14:tracePt t="84558" x="3054350" y="2990850"/>
          <p14:tracePt t="84866" x="3054350" y="3016250"/>
          <p14:tracePt t="84877" x="3054350" y="3041650"/>
          <p14:tracePt t="84890" x="3054350" y="3065463"/>
          <p14:tracePt t="84896" x="3054350" y="3090863"/>
          <p14:tracePt t="84907" x="3054350" y="3116263"/>
          <p14:tracePt t="84916" x="3054350" y="3141663"/>
          <p14:tracePt t="84922" x="3054350" y="3165475"/>
          <p14:tracePt t="84932" x="3054350" y="3178175"/>
          <p14:tracePt t="84937" x="3067050" y="3216275"/>
          <p14:tracePt t="84956" x="3067050" y="3228975"/>
          <p14:tracePt t="84962" x="3079750" y="3228975"/>
          <p14:tracePt t="84992" x="3079750" y="3241675"/>
          <p14:tracePt t="85052" x="3092450" y="3254375"/>
          <p14:tracePt t="85078" x="3103563" y="3254375"/>
          <p14:tracePt t="85102" x="3116263" y="3254375"/>
          <p14:tracePt t="85119" x="3128963" y="3254375"/>
          <p14:tracePt t="85123" x="3141663" y="3254375"/>
          <p14:tracePt t="85132" x="3167063" y="3254375"/>
          <p14:tracePt t="85143" x="3179763" y="3254375"/>
          <p14:tracePt t="85148" x="3192463" y="3254375"/>
          <p14:tracePt t="85165" x="3216275" y="3254375"/>
          <p14:tracePt t="85174" x="3241675" y="3254375"/>
          <p14:tracePt t="85188" x="3267075" y="3254375"/>
          <p14:tracePt t="85199" x="3292475" y="3254375"/>
          <p14:tracePt t="85215" x="3317875" y="3254375"/>
          <p14:tracePt t="85225" x="3341688" y="3254375"/>
          <p14:tracePt t="85230" x="3392488" y="3254375"/>
          <p14:tracePt t="85240" x="3429000" y="3228975"/>
          <p14:tracePt t="85245" x="3454400" y="3228975"/>
          <p14:tracePt t="85264" x="3479800" y="3228975"/>
          <p14:tracePt t="85270" x="3517900" y="3203575"/>
          <p14:tracePt t="85281" x="3530600" y="3203575"/>
          <p14:tracePt t="85294" x="3554413" y="3203575"/>
          <p14:tracePt t="85305" x="3592513" y="3190875"/>
          <p14:tracePt t="85311" x="3605213" y="3190875"/>
          <p14:tracePt t="85320" x="3617913" y="3190875"/>
          <p14:tracePt t="85324" x="3630613" y="3178175"/>
          <p14:tracePt t="85335" x="3643313" y="3178175"/>
          <p14:tracePt t="85350" x="3654425" y="3178175"/>
          <p14:tracePt t="85360" x="3667125" y="3165475"/>
          <p14:tracePt t="85375" x="3667125" y="3154363"/>
          <p14:tracePt t="85387" x="3679825" y="3128963"/>
          <p14:tracePt t="85400" x="3679825" y="3116263"/>
          <p14:tracePt t="85406" x="3692525" y="3078163"/>
          <p14:tracePt t="85416" x="3692525" y="3054350"/>
          <p14:tracePt t="85427" x="3692525" y="3028950"/>
          <p14:tracePt t="85431" x="3692525" y="3016250"/>
          <p14:tracePt t="85440" x="3692525" y="2978150"/>
          <p14:tracePt t="85446" x="3692525" y="2952750"/>
          <p14:tracePt t="85466" x="3692525" y="2928938"/>
          <p14:tracePt t="85471" x="3692525" y="2903538"/>
          <p14:tracePt t="85480" x="3679825" y="2852738"/>
          <p14:tracePt t="85486" x="3679825" y="2840038"/>
          <p14:tracePt t="85497" x="3667125" y="2828925"/>
          <p14:tracePt t="85506" x="3654425" y="2816225"/>
          <p14:tracePt t="85522" x="3643313" y="2790825"/>
          <p14:tracePt t="85536" x="3617913" y="2790825"/>
          <p14:tracePt t="85556" x="3605213" y="2790825"/>
          <p14:tracePt t="85572" x="3592513" y="2790825"/>
          <p14:tracePt t="85603" x="3579813" y="2790825"/>
          <p14:tracePt t="85619" x="3554413" y="2790825"/>
          <p14:tracePt t="85628" x="3530600" y="2790825"/>
          <p14:tracePt t="85633" x="3505200" y="2790825"/>
          <p14:tracePt t="85643" x="3492500" y="2816225"/>
          <p14:tracePt t="85648" x="3467100" y="2840038"/>
          <p14:tracePt t="85658" x="3454400" y="2903538"/>
          <p14:tracePt t="85669" x="3441700" y="2965450"/>
          <p14:tracePt t="85674" x="3429000" y="3028950"/>
          <p14:tracePt t="85685" x="3405188" y="3103563"/>
          <p14:tracePt t="85688" x="3392488" y="3141663"/>
          <p14:tracePt t="85698" x="3367088" y="3228975"/>
          <p14:tracePt t="85708" x="3367088" y="3267075"/>
          <p14:tracePt t="85714" x="3367088" y="3316288"/>
          <p14:tracePt t="85724" x="3367088" y="3367088"/>
          <p14:tracePt t="85728" x="3367088" y="3416300"/>
          <p14:tracePt t="85738" x="3367088" y="3454400"/>
          <p14:tracePt t="85748" x="3367088" y="3490913"/>
          <p14:tracePt t="85754" x="3392488" y="3554413"/>
          <p14:tracePt t="85764" x="3417888" y="3567113"/>
          <p14:tracePt t="85769" x="3441700" y="3603625"/>
          <p14:tracePt t="85778" x="3492500" y="3641725"/>
          <p14:tracePt t="85788" x="3541713" y="3667125"/>
          <p14:tracePt t="85795" x="3592513" y="3692525"/>
          <p14:tracePt t="85804" x="3643313" y="3716338"/>
          <p14:tracePt t="85808" x="3717925" y="3729038"/>
          <p14:tracePt t="85819" x="3779838" y="3729038"/>
          <p14:tracePt t="85830" x="3856038" y="3729038"/>
          <p14:tracePt t="85835" x="3917950" y="3729038"/>
          <p14:tracePt t="85844" x="3968750" y="3729038"/>
          <p14:tracePt t="85852" x="4005263" y="3729038"/>
          <p14:tracePt t="85861" x="4056063" y="3692525"/>
          <p14:tracePt t="85870" x="4068763" y="3692525"/>
          <p14:tracePt t="85874" x="4092575" y="3667125"/>
          <p14:tracePt t="85885" x="4105275" y="3654425"/>
          <p14:tracePt t="85891" x="4117975" y="3641725"/>
          <p14:tracePt t="85901" x="4156075" y="3616325"/>
          <p14:tracePt t="85911" x="4156075" y="3579813"/>
          <p14:tracePt t="85914" x="4156075" y="3516313"/>
          <p14:tracePt t="85924" x="4156075" y="3490913"/>
          <p14:tracePt t="85931" x="4156075" y="3441700"/>
          <p14:tracePt t="85941" x="4156075" y="3403600"/>
          <p14:tracePt t="85952" x="4156075" y="3354388"/>
          <p14:tracePt t="85970" x="4156075" y="3267075"/>
          <p14:tracePt t="85970" x="4117975" y="3203575"/>
          <p14:tracePt t="85980" x="4081463" y="3154363"/>
          <p14:tracePt t="85991" x="4056063" y="3116263"/>
          <p14:tracePt t="85996" x="4030663" y="3090863"/>
          <p14:tracePt t="86007" x="3992563" y="3054350"/>
          <p14:tracePt t="86011" x="3968750" y="3016250"/>
          <p14:tracePt t="86020" x="3968750" y="3003550"/>
          <p14:tracePt t="86030" x="3943350" y="2990850"/>
          <p14:tracePt t="86036" x="3917950" y="2965450"/>
          <p14:tracePt t="86047" x="3892550" y="2941638"/>
          <p14:tracePt t="86052" x="3867150" y="2916238"/>
          <p14:tracePt t="86062" x="3830638" y="2916238"/>
          <p14:tracePt t="86073" x="3805238" y="2890838"/>
          <p14:tracePt t="86076" x="3756025" y="2878138"/>
          <p14:tracePt t="86086" x="3717925" y="2878138"/>
          <p14:tracePt t="86092" x="3654425" y="2878138"/>
          <p14:tracePt t="86102" x="3579813" y="2878138"/>
          <p14:tracePt t="86112" x="3517900" y="2878138"/>
          <p14:tracePt t="86117" x="3454400" y="2878138"/>
          <p14:tracePt t="86126" x="3379788" y="2878138"/>
          <p14:tracePt t="86132" x="3328988" y="2878138"/>
          <p14:tracePt t="86142" x="3292475" y="2878138"/>
          <p14:tracePt t="86153" x="3279775" y="2890838"/>
          <p14:tracePt t="86156" x="3228975" y="2903538"/>
          <p14:tracePt t="86166" x="3205163" y="2928938"/>
          <p14:tracePt t="86172" x="3192463" y="2941638"/>
          <p14:tracePt t="86182" x="3167063" y="2965450"/>
          <p14:tracePt t="86193" x="3154363" y="2978150"/>
          <p14:tracePt t="86199" x="3128963" y="2990850"/>
          <p14:tracePt t="86208" x="3116263" y="3003550"/>
          <p14:tracePt t="86214" x="3103563" y="3028950"/>
          <p14:tracePt t="86224" x="3079750" y="3054350"/>
          <p14:tracePt t="86238" x="3079750" y="3078163"/>
          <p14:tracePt t="86248" x="3067050" y="3090863"/>
          <p14:tracePt t="86254" x="3067050" y="3116263"/>
          <p14:tracePt t="86265" x="3067050" y="3141663"/>
          <p14:tracePt t="86269" x="3067050" y="3165475"/>
          <p14:tracePt t="86278" x="3067050" y="3178175"/>
          <p14:tracePt t="86288" x="3067050" y="3190875"/>
          <p14:tracePt t="86294" x="3067050" y="3203575"/>
          <p14:tracePt t="86304" x="3067050" y="3228975"/>
          <p14:tracePt t="86311" x="3067050" y="3254375"/>
          <p14:tracePt t="86320" x="3092450" y="3278188"/>
          <p14:tracePt t="86330" x="3116263" y="3303588"/>
          <p14:tracePt t="86335" x="3141663" y="3341688"/>
          <p14:tracePt t="86344" x="3154363" y="3341688"/>
          <p14:tracePt t="86351" x="3179763" y="3367088"/>
          <p14:tracePt t="86361" x="3205163" y="3378200"/>
          <p14:tracePt t="86370" x="3228975" y="3390900"/>
          <p14:tracePt t="86374" x="3254375" y="3403600"/>
          <p14:tracePt t="86386" x="3267075" y="3403600"/>
          <p14:tracePt t="86391" x="3305175" y="3403600"/>
          <p14:tracePt t="86401" x="3328988" y="3403600"/>
          <p14:tracePt t="86410" x="3354388" y="3403600"/>
          <p14:tracePt t="86426" x="3379788" y="3403600"/>
          <p14:tracePt t="86441" x="3392488" y="3403600"/>
          <p14:tracePt t="86456" x="3405188" y="3390900"/>
          <p14:tracePt t="86468" x="3405188" y="3378200"/>
          <p14:tracePt t="86480" x="3417888" y="3354388"/>
          <p14:tracePt t="86490" x="3417888" y="3328988"/>
          <p14:tracePt t="86506" x="3429000" y="3316288"/>
          <p14:tracePt t="86532" x="3441700" y="3303588"/>
          <p14:tracePt t="86562" x="3441700" y="3290888"/>
          <p14:tracePt t="86617" x="3441700" y="3267075"/>
          <p14:tracePt t="86638" x="3441700" y="3254375"/>
          <p14:tracePt t="86658" x="3441700" y="3241675"/>
          <p14:tracePt t="86672" x="3441700" y="3228975"/>
          <p14:tracePt t="86678" x="3441700" y="3216275"/>
          <p14:tracePt t="86688" x="3441700" y="3203575"/>
          <p14:tracePt t="86698" x="3441700" y="3190875"/>
          <p14:tracePt t="86712" x="3429000" y="3178175"/>
          <p14:tracePt t="86728" x="3429000" y="3154363"/>
          <p14:tracePt t="86744" x="3429000" y="3141663"/>
          <p14:tracePt t="86754" x="3417888" y="3141663"/>
          <p14:tracePt t="86769" x="3417888" y="3128963"/>
          <p14:tracePt t="86788" x="3417888" y="3116263"/>
          <p14:tracePt t="86835" x="3417888" y="3103563"/>
          <p14:tracePt t="87052" x="3405188" y="3103563"/>
          <p14:tracePt t="87070" x="3392488" y="3090863"/>
          <p14:tracePt t="90689" x="3392488" y="3116263"/>
          <p14:tracePt t="90698" x="3392488" y="3141663"/>
          <p14:tracePt t="90708" x="3392488" y="3165475"/>
          <p14:tracePt t="90713" x="3392488" y="3190875"/>
          <p14:tracePt t="90722" x="3417888" y="3216275"/>
          <p14:tracePt t="90738" x="3417888" y="3228975"/>
          <p14:tracePt t="90749" x="3417888" y="3241675"/>
          <p14:tracePt t="90752" x="3417888" y="3254375"/>
          <p14:tracePt t="90768" x="3417888" y="3267075"/>
          <p14:tracePt t="90792" x="3441700" y="3290888"/>
          <p14:tracePt t="90802" x="3441700" y="3303588"/>
          <p14:tracePt t="90808" x="3454400" y="3316288"/>
          <p14:tracePt t="90818" x="3479800" y="3354388"/>
          <p14:tracePt t="90829" x="3492500" y="3367088"/>
          <p14:tracePt t="90835" x="3530600" y="3416300"/>
          <p14:tracePt t="90844" x="3530600" y="3467100"/>
          <p14:tracePt t="90848" x="3567113" y="3503613"/>
          <p14:tracePt t="90858" x="3592513" y="3541713"/>
          <p14:tracePt t="90868" x="3592513" y="3579813"/>
          <p14:tracePt t="90874" x="3630613" y="3629025"/>
          <p14:tracePt t="90884" x="3654425" y="3679825"/>
          <p14:tracePt t="90888" x="3667125" y="3716338"/>
          <p14:tracePt t="90900" x="3679825" y="3754438"/>
          <p14:tracePt t="90910" x="3692525" y="3803650"/>
          <p14:tracePt t="90915" x="3717925" y="3841750"/>
          <p14:tracePt t="90924" x="3743325" y="3905250"/>
          <p14:tracePt t="90940" x="3767138" y="3892550"/>
          <p14:tracePt t="91428" x="3743325" y="3892550"/>
          <p14:tracePt t="91550" x="3730625" y="3892550"/>
          <p14:tracePt t="91620" x="3730625" y="3879850"/>
          <p14:tracePt t="91656" x="3730625" y="3854450"/>
          <p14:tracePt t="91670" x="3730625" y="3829050"/>
          <p14:tracePt t="91676" x="3730625" y="3816350"/>
          <p14:tracePt t="91687" x="3730625" y="3803650"/>
          <p14:tracePt t="91697" x="3730625" y="3779838"/>
          <p14:tracePt t="91700" x="3730625" y="3767138"/>
          <p14:tracePt t="91710" x="3730625" y="3754438"/>
          <p14:tracePt t="91717" x="3730625" y="3729038"/>
          <p14:tracePt t="91726" x="3730625" y="3716338"/>
          <p14:tracePt t="91742" x="3730625" y="3692525"/>
          <p14:tracePt t="91753" x="3730625" y="3667125"/>
          <p14:tracePt t="91766" x="3730625" y="3654425"/>
          <p14:tracePt t="91777" x="3730625" y="3641725"/>
          <p14:tracePt t="91782" x="3730625" y="3629025"/>
          <p14:tracePt t="91792" x="3730625" y="3603625"/>
          <p14:tracePt t="91797" x="3730625" y="3590925"/>
          <p14:tracePt t="91809" x="3730625" y="3579813"/>
          <p14:tracePt t="91822" x="3730625" y="3567113"/>
          <p14:tracePt t="91913" x="3730625" y="3554413"/>
          <p14:tracePt t="91938" x="3717925" y="3529013"/>
          <p14:tracePt t="91952" x="3705225" y="3503613"/>
          <p14:tracePt t="91969" x="3692525" y="3490913"/>
          <p14:tracePt t="91978" x="3679825" y="3467100"/>
          <p14:tracePt t="91984" x="3679825" y="3454400"/>
          <p14:tracePt t="91994" x="3667125" y="3441700"/>
          <p14:tracePt t="92004" x="3667125" y="3403600"/>
          <p14:tracePt t="92008" x="3654425" y="3403600"/>
          <p14:tracePt t="92024" x="3654425" y="3390900"/>
          <p14:tracePt t="92045" x="3654425" y="3378200"/>
          <p14:tracePt t="92080" x="3654425" y="3367088"/>
          <p14:tracePt t="92095" x="3654425" y="3354388"/>
          <p14:tracePt t="92104" x="3643313" y="3354388"/>
          <p14:tracePt t="92121" x="3643313" y="3341688"/>
          <p14:tracePt t="92145" x="3643313" y="3316288"/>
          <p14:tracePt t="92175" x="3643313" y="3303588"/>
          <p14:tracePt t="92196" x="3630613" y="3278188"/>
          <p14:tracePt t="92211" x="3617913" y="3278188"/>
          <p14:tracePt t="92226" x="3617913" y="3267075"/>
          <p14:tracePt t="92916" x="3617913" y="3241675"/>
          <p14:tracePt t="92926" x="3592513" y="3228975"/>
          <p14:tracePt t="92943" x="3592513" y="3203575"/>
          <p14:tracePt t="92972" x="3579813" y="3178175"/>
          <p14:tracePt t="93012" x="3567113" y="3178175"/>
          <p14:tracePt t="93265" x="3567113" y="3165475"/>
          <p14:tracePt t="93281" x="3554413" y="3165475"/>
          <p14:tracePt t="93980" x="3554413" y="3178175"/>
          <p14:tracePt t="93990" x="3554413" y="3190875"/>
          <p14:tracePt t="94016" x="3567113" y="3190875"/>
          <p14:tracePt t="94033" x="3579813" y="3203575"/>
          <p14:tracePt t="94066" x="3592513" y="3203575"/>
          <p14:tracePt t="94086" x="3605213" y="3216275"/>
          <p14:tracePt t="94092" x="3617913" y="3228975"/>
          <p14:tracePt t="94102" x="3630613" y="3228975"/>
          <p14:tracePt t="94116" x="3643313" y="3241675"/>
          <p14:tracePt t="94126" x="3654425" y="3254375"/>
          <p14:tracePt t="94132" x="3679825" y="3267075"/>
          <p14:tracePt t="94144" x="3692525" y="3278188"/>
          <p14:tracePt t="94152" x="3717925" y="3303588"/>
          <p14:tracePt t="94159" x="3756025" y="3303588"/>
          <p14:tracePt t="94168" x="3792538" y="3328988"/>
          <p14:tracePt t="94172" x="3856038" y="3354388"/>
          <p14:tracePt t="94183" x="3892550" y="3367088"/>
          <p14:tracePt t="94194" x="3930650" y="3390900"/>
          <p14:tracePt t="94198" x="3968750" y="3403600"/>
          <p14:tracePt t="94208" x="4005263" y="3429000"/>
          <p14:tracePt t="94212" x="4030663" y="3454400"/>
          <p14:tracePt t="94233" x="4043363" y="3467100"/>
          <p14:tracePt t="94238" x="4056063" y="3479800"/>
          <p14:tracePt t="94591" x="4068763" y="3516313"/>
          <p14:tracePt t="94600" x="4092575" y="3554413"/>
          <p14:tracePt t="94607" x="4092575" y="3590925"/>
          <p14:tracePt t="94616" x="4092575" y="3616325"/>
          <p14:tracePt t="94622" x="4092575" y="3629025"/>
          <p14:tracePt t="94632" x="4092575" y="3654425"/>
          <p14:tracePt t="94643" x="4068763" y="3703638"/>
          <p14:tracePt t="94646" x="3992563" y="3729038"/>
          <p14:tracePt t="94656" x="3992563" y="3767138"/>
          <p14:tracePt t="94662" x="4005263" y="3803650"/>
          <p14:tracePt t="94672" x="3979863" y="3879850"/>
          <p14:tracePt t="95276" x="3992563" y="3854450"/>
          <p14:tracePt t="95286" x="4005263" y="3854450"/>
          <p14:tracePt t="95298" x="4030663" y="3841750"/>
          <p14:tracePt t="95302" x="4068763" y="3816350"/>
          <p14:tracePt t="95312" x="4081463" y="3816350"/>
          <p14:tracePt t="95319" x="4105275" y="3816350"/>
          <p14:tracePt t="95329" x="4117975" y="3816350"/>
          <p14:tracePt t="95348" x="4130675" y="3816350"/>
          <p14:tracePt t="95359" x="4130675" y="3803650"/>
          <p14:tracePt t="95514" x="4143375" y="3803650"/>
          <p14:tracePt t="132616" x="4156075" y="3803650"/>
          <p14:tracePt t="132626" x="4156075" y="3905250"/>
          <p14:tracePt t="132630" x="4156075" y="4054475"/>
          <p14:tracePt t="132640" x="4156075" y="4205288"/>
          <p14:tracePt t="132646" x="4156075" y="4318000"/>
          <p14:tracePt t="132657" x="4156075" y="4467225"/>
          <p14:tracePt t="132667" x="4192588" y="4643438"/>
          <p14:tracePt t="132673" x="4192588" y="4805363"/>
          <p14:tracePt t="132682" x="4230688" y="4956175"/>
          <p14:tracePt t="132686" x="4243388" y="5056188"/>
          <p14:tracePt t="132696" x="4268788" y="5143500"/>
          <p14:tracePt t="132707" x="4305300" y="5230813"/>
          <p14:tracePt t="132712" x="4318000" y="5294313"/>
          <p14:tracePt t="132722" x="4343400" y="5343525"/>
          <p14:tracePt t="132726" x="4381500" y="5407025"/>
          <p14:tracePt t="132736" x="4394200" y="5443538"/>
          <p14:tracePt t="132746" x="4430713" y="5518150"/>
          <p14:tracePt t="132753" x="4430713" y="5543550"/>
          <p14:tracePt t="132762" x="4443413" y="5568950"/>
          <p14:tracePt t="132767" x="4456113" y="5630863"/>
          <p14:tracePt t="132776" x="4481513" y="5694363"/>
          <p14:tracePt t="132786" x="4481513" y="5743575"/>
          <p14:tracePt t="132792" x="4494213" y="5794375"/>
          <p14:tracePt t="132802" x="4494213" y="5832475"/>
          <p14:tracePt t="132807" x="4506913" y="5868988"/>
          <p14:tracePt t="132818" x="4506913" y="5907088"/>
          <p14:tracePt t="132828" x="4506913" y="5945188"/>
          <p14:tracePt t="132832" x="4518025" y="5981700"/>
          <p14:tracePt t="132848" x="4518025" y="5994400"/>
          <p14:tracePt t="132859" x="4518025" y="6007100"/>
          <p14:tracePt t="132868" x="4518025" y="6019800"/>
          <p14:tracePt t="132994" x="4518025" y="6032500"/>
          <p14:tracePt t="133267" x="4530725" y="6045200"/>
          <p14:tracePt t="134048" x="4530725" y="6019800"/>
          <p14:tracePt t="134058" x="4530725" y="6007100"/>
          <p14:tracePt t="134074" x="4530725" y="5981700"/>
          <p14:tracePt t="134089" x="4530725" y="5956300"/>
          <p14:tracePt t="134122" x="4530725" y="5945188"/>
          <p14:tracePt t="134244" x="4530725" y="5932488"/>
          <p14:tracePt t="134248" x="4530725" y="5919788"/>
          <p14:tracePt t="134258" x="4530725" y="5907088"/>
          <p14:tracePt t="134268" x="4530725" y="5881688"/>
          <p14:tracePt t="134274" x="4530725" y="5868988"/>
          <p14:tracePt t="134284" x="4530725" y="5843588"/>
          <p14:tracePt t="134289" x="4530725" y="5819775"/>
          <p14:tracePt t="134298" x="4530725" y="5807075"/>
          <p14:tracePt t="134310" x="4530725" y="5794375"/>
          <p14:tracePt t="134314" x="4530725" y="5768975"/>
          <p14:tracePt t="134324" x="4530725" y="5756275"/>
          <p14:tracePt t="134330" x="4530725" y="5732463"/>
          <p14:tracePt t="134341" x="4530725" y="5719763"/>
          <p14:tracePt t="134350" x="4530725" y="5707063"/>
          <p14:tracePt t="134354" x="4530725" y="5694363"/>
          <p14:tracePt t="134370" x="4530725" y="5681663"/>
          <p14:tracePt t="134390" x="4530725" y="5668963"/>
          <p14:tracePt t="134396" x="4530725" y="5643563"/>
          <p14:tracePt t="134412" x="4518025" y="5630863"/>
          <p14:tracePt t="134436" x="4518025" y="5619750"/>
          <p14:tracePt t="134462" x="4518025" y="5607050"/>
          <p14:tracePt t="134476" x="4506913" y="5594350"/>
          <p14:tracePt t="134486" x="4494213" y="5581650"/>
          <p14:tracePt t="134508" x="4494213" y="5568950"/>
          <p14:tracePt t="134529" x="4481513" y="5568950"/>
          <p14:tracePt t="134543" x="4481513" y="5556250"/>
          <p14:tracePt t="134552" x="4468813" y="5556250"/>
          <p14:tracePt t="134568" x="4456113" y="5530850"/>
          <p14:tracePt t="134578" x="4443413" y="5507038"/>
          <p14:tracePt t="134582" x="4430713" y="5507038"/>
          <p14:tracePt t="134608" x="4430713" y="5494338"/>
          <p14:tracePt t="134612" x="4418013" y="5481638"/>
          <p14:tracePt t="134674" x="4406900" y="5481638"/>
          <p14:tracePt t="134694" x="4381500" y="5456238"/>
          <p14:tracePt t="134708" x="4356100" y="5456238"/>
          <p14:tracePt t="134735" x="4343400" y="5456238"/>
          <p14:tracePt t="134738" x="4330700" y="5443538"/>
          <p14:tracePt t="134758" x="4318000" y="5430838"/>
          <p14:tracePt t="134790" x="4305300" y="5430838"/>
          <p14:tracePt t="134800" x="4305300" y="5418138"/>
          <p14:tracePt t="134814" x="4294188" y="5418138"/>
          <p14:tracePt t="134824" x="4281488" y="5407025"/>
          <p14:tracePt t="134840" x="4268788" y="5407025"/>
          <p14:tracePt t="134864" x="4256088" y="5394325"/>
          <p14:tracePt t="134916" x="4256088" y="5381625"/>
          <p14:tracePt t="134950" x="4243388" y="5381625"/>
          <p14:tracePt t="134976" x="4243388" y="5368925"/>
          <p14:tracePt t="134992" x="4230688" y="5368925"/>
          <p14:tracePt t="135002" x="4217988" y="5356225"/>
          <p14:tracePt t="135026" x="4217988" y="5330825"/>
          <p14:tracePt t="135042" x="4217988" y="5318125"/>
          <p14:tracePt t="135053" x="4217988" y="5305425"/>
          <p14:tracePt t="135056" x="4217988" y="5281613"/>
          <p14:tracePt t="135073" x="4217988" y="5256213"/>
          <p14:tracePt t="135082" x="4217988" y="5230813"/>
          <p14:tracePt t="135096" x="4217988" y="5194300"/>
          <p14:tracePt t="135112" x="4230688" y="5181600"/>
          <p14:tracePt t="135123" x="4230688" y="5168900"/>
          <p14:tracePt t="135152" x="4256088" y="5168900"/>
          <p14:tracePt t="135168" x="4268788" y="5156200"/>
          <p14:tracePt t="135192" x="4294188" y="5156200"/>
          <p14:tracePt t="135198" x="4305300" y="5156200"/>
          <p14:tracePt t="135208" x="4305300" y="5143500"/>
          <p14:tracePt t="135218" x="4330700" y="5130800"/>
          <p14:tracePt t="135268" x="4330700" y="5118100"/>
          <p14:tracePt t="135435" x="4343400" y="5118100"/>
          <p14:tracePt t="135460" x="4356100" y="5118100"/>
          <p14:tracePt t="135471" x="4394200" y="5118100"/>
          <p14:tracePt t="135476" x="4394200" y="5105400"/>
          <p14:tracePt t="135576" x="4305300" y="5105400"/>
          <p14:tracePt t="135586" x="4156075" y="5105400"/>
          <p14:tracePt t="135597" x="4005263" y="5105400"/>
          <p14:tracePt t="135602" x="3867150" y="5105400"/>
          <p14:tracePt t="135612" x="3767138" y="5118100"/>
          <p14:tracePt t="135616" x="3692525" y="5156200"/>
          <p14:tracePt t="135626" x="3617913" y="5218113"/>
          <p14:tracePt t="135636" x="3567113" y="5268913"/>
          <p14:tracePt t="135642" x="3505200" y="5330825"/>
          <p14:tracePt t="135652" x="3467100" y="5368925"/>
          <p14:tracePt t="135657" x="3429000" y="5418138"/>
          <p14:tracePt t="135676" x="3429000" y="5443538"/>
          <p14:tracePt t="135722" x="3429000" y="5456238"/>
          <p14:tracePt t="135726" x="3429000" y="5481638"/>
          <p14:tracePt t="135737" x="3505200" y="5481638"/>
          <p14:tracePt t="135746" x="3643313" y="5481638"/>
          <p14:tracePt t="135752" x="3805238" y="5481638"/>
          <p14:tracePt t="135762" x="4005263" y="5418138"/>
          <p14:tracePt t="135766" x="4256088" y="5305425"/>
          <p14:tracePt t="135776" x="4481513" y="5205413"/>
          <p14:tracePt t="135787" x="4643438" y="5130800"/>
          <p14:tracePt t="135793" x="4819650" y="5030788"/>
          <p14:tracePt t="135802" x="4968875" y="4943475"/>
          <p14:tracePt t="135808" x="5045075" y="4879975"/>
          <p14:tracePt t="135818" x="5068888" y="4843463"/>
          <p14:tracePt t="135828" x="5081588" y="4843463"/>
          <p14:tracePt t="135832" x="5081588" y="4830763"/>
          <p14:tracePt t="135878" x="5045075" y="4818063"/>
          <p14:tracePt t="135889" x="4932363" y="4818063"/>
          <p14:tracePt t="135892" x="4806950" y="4818063"/>
          <p14:tracePt t="135905" x="4656138" y="4818063"/>
          <p14:tracePt t="135908" x="4530725" y="4830763"/>
          <p14:tracePt t="135918" x="4418013" y="4868863"/>
          <p14:tracePt t="135928" x="4318000" y="4930775"/>
          <p14:tracePt t="135934" x="4256088" y="4968875"/>
          <p14:tracePt t="135944" x="4205288" y="5005388"/>
          <p14:tracePt t="135948" x="4181475" y="5030788"/>
          <p14:tracePt t="135958" x="4168775" y="5068888"/>
          <p14:tracePt t="135973" x="4156075" y="5092700"/>
          <p14:tracePt t="135974" x="4156075" y="5130800"/>
          <p14:tracePt t="135984" x="4156075" y="5156200"/>
          <p14:tracePt t="135990" x="4156075" y="5194300"/>
          <p14:tracePt t="136000" x="4192588" y="5243513"/>
          <p14:tracePt t="136010" x="4205288" y="5243513"/>
          <p14:tracePt t="136014" x="4243388" y="5281613"/>
          <p14:tracePt t="136024" x="4294188" y="5294313"/>
          <p14:tracePt t="136030" x="4330700" y="5305425"/>
          <p14:tracePt t="136040" x="4406900" y="5305425"/>
          <p14:tracePt t="136050" x="4518025" y="5305425"/>
          <p14:tracePt t="136055" x="4619625" y="5305425"/>
          <p14:tracePt t="136064" x="4743450" y="5268913"/>
          <p14:tracePt t="136070" x="4881563" y="5205413"/>
          <p14:tracePt t="136080" x="5006975" y="5143500"/>
          <p14:tracePt t="136090" x="5081588" y="5092700"/>
          <p14:tracePt t="136094" x="5145088" y="5030788"/>
          <p14:tracePt t="136104" x="5145088" y="5018088"/>
          <p14:tracePt t="136121" x="5145088" y="5005388"/>
          <p14:tracePt t="136130" x="5145088" y="4981575"/>
          <p14:tracePt t="136134" x="5145088" y="4956175"/>
          <p14:tracePt t="136144" x="5094288" y="4930775"/>
          <p14:tracePt t="136150" x="4956175" y="4879975"/>
          <p14:tracePt t="136160" x="4806950" y="4879975"/>
          <p14:tracePt t="136171" x="4606925" y="4879975"/>
          <p14:tracePt t="136176" x="4368800" y="4879975"/>
          <p14:tracePt t="136187" x="4105275" y="4930775"/>
          <p14:tracePt t="136190" x="3830638" y="4992688"/>
          <p14:tracePt t="136200" x="3667125" y="5043488"/>
          <p14:tracePt t="136210" x="3541713" y="5092700"/>
          <p14:tracePt t="136216" x="3454400" y="5143500"/>
          <p14:tracePt t="136226" x="3405188" y="5168900"/>
          <p14:tracePt t="136230" x="3392488" y="5181600"/>
          <p14:tracePt t="136242" x="3379788" y="5205413"/>
          <p14:tracePt t="136252" x="3367088" y="5256213"/>
          <p14:tracePt t="136257" x="3367088" y="5281613"/>
          <p14:tracePt t="136266" x="3367088" y="5305425"/>
          <p14:tracePt t="136272" x="3379788" y="5330825"/>
          <p14:tracePt t="136282" x="3405188" y="5368925"/>
          <p14:tracePt t="136292" x="3454400" y="5407025"/>
          <p14:tracePt t="136296" x="3479800" y="5430838"/>
          <p14:tracePt t="136306" x="3517900" y="5443538"/>
          <p14:tracePt t="136313" x="3567113" y="5481638"/>
          <p14:tracePt t="136322" x="3617913" y="5481638"/>
          <p14:tracePt t="136332" x="3654425" y="5507038"/>
          <p14:tracePt t="136339" x="3730625" y="5507038"/>
          <p14:tracePt t="136346" x="3843338" y="5507038"/>
          <p14:tracePt t="136353" x="3943350" y="5507038"/>
          <p14:tracePt t="136362" x="4030663" y="5481638"/>
          <p14:tracePt t="136372" x="4068763" y="5456238"/>
          <p14:tracePt t="136378" x="4092575" y="5443538"/>
          <p14:tracePt t="136392" x="4092575" y="5430838"/>
          <p14:tracePt t="136403" x="4092575" y="5418138"/>
          <p14:tracePt t="136412" x="4092575" y="5394325"/>
          <p14:tracePt t="136418" x="4092575" y="5368925"/>
          <p14:tracePt t="136428" x="4043363" y="5330825"/>
          <p14:tracePt t="136432" x="3992563" y="5294313"/>
          <p14:tracePt t="136443" x="3968750" y="5294313"/>
          <p14:tracePt t="136452" x="3943350" y="5294313"/>
          <p14:tracePt t="136458" x="3892550" y="5294313"/>
          <p14:tracePt t="136468" x="3867150" y="5294313"/>
          <p14:tracePt t="136472" x="3856038" y="5294313"/>
          <p14:tracePt t="136534" x="3867150" y="5294313"/>
          <p14:tracePt t="136544" x="3905250" y="5294313"/>
          <p14:tracePt t="136555" x="3956050" y="5294313"/>
          <p14:tracePt t="136558" x="4005263" y="5294313"/>
          <p14:tracePt t="136568" x="4105275" y="5294313"/>
          <p14:tracePt t="136574" x="4217988" y="5243513"/>
          <p14:tracePt t="136584" x="4318000" y="5218113"/>
          <p14:tracePt t="136594" x="4443413" y="5181600"/>
          <p14:tracePt t="136598" x="4543425" y="5156200"/>
          <p14:tracePt t="136609" x="4643438" y="5130800"/>
          <p14:tracePt t="136614" x="4756150" y="5092700"/>
          <p14:tracePt t="136624" x="4832350" y="5068888"/>
          <p14:tracePt t="136634" x="4868863" y="5056188"/>
          <p14:tracePt t="136640" x="4881563" y="5056188"/>
          <p14:tracePt t="136796" x="4881563" y="5043488"/>
          <p14:tracePt t="136822" x="4868863" y="5030788"/>
          <p14:tracePt t="136836" x="4843463" y="5030788"/>
          <p14:tracePt t="136846" x="4843463" y="5018088"/>
          <p14:tracePt t="136853" x="4819650" y="5018088"/>
          <p14:tracePt t="136862" x="4806950" y="5018088"/>
          <p14:tracePt t="136873" x="4781550" y="5018088"/>
          <p14:tracePt t="136877" x="4768850" y="5018088"/>
          <p14:tracePt t="136887" x="4756150" y="5018088"/>
          <p14:tracePt t="136903" x="4743450" y="5005388"/>
          <p14:tracePt t="136918" x="4732338" y="5005388"/>
          <p14:tracePt t="136932" x="4719638" y="5005388"/>
          <p14:tracePt t="136948" x="4706938" y="5005388"/>
          <p14:tracePt t="136971" x="4694238" y="5005388"/>
          <p14:tracePt t="136984" x="4681538" y="5018088"/>
          <p14:tracePt t="137034" x="4668838" y="5018088"/>
          <p14:tracePt t="137104" x="4668838" y="5030788"/>
          <p14:tracePt t="137121" x="4681538" y="5056188"/>
          <p14:tracePt t="137130" x="4719638" y="5068888"/>
          <p14:tracePt t="137134" x="4743450" y="5081588"/>
          <p14:tracePt t="137144" x="4768850" y="5092700"/>
          <p14:tracePt t="137160" x="4781550" y="5092700"/>
          <p14:tracePt t="137171" x="4806950" y="5105400"/>
          <p14:tracePt t="137211" x="4819650" y="5105400"/>
          <p14:tracePt t="137221" x="4832350" y="5105400"/>
          <p14:tracePt t="137240" x="4843463" y="5105400"/>
          <p14:tracePt t="137246" x="4856163" y="5105400"/>
          <p14:tracePt t="137256" x="4868863" y="5105400"/>
          <p14:tracePt t="137266" x="4881563" y="5105400"/>
          <p14:tracePt t="137272" x="4932363" y="5105400"/>
          <p14:tracePt t="137282" x="4968875" y="5105400"/>
          <p14:tracePt t="137287" x="4994275" y="5105400"/>
          <p14:tracePt t="137297" x="5019675" y="5105400"/>
          <p14:tracePt t="137306" x="5045075" y="5105400"/>
          <p14:tracePt t="137312" x="5068888" y="5105400"/>
          <p14:tracePt t="137322" x="5094288" y="5105400"/>
          <p14:tracePt t="137327" x="5119688" y="5105400"/>
          <p14:tracePt t="137336" x="5157788" y="5105400"/>
          <p14:tracePt t="137346" x="5207000" y="5105400"/>
          <p14:tracePt t="137353" x="5270500" y="5092700"/>
          <p14:tracePt t="137362" x="5345113" y="5068888"/>
          <p14:tracePt t="137366" x="5383213" y="5056188"/>
          <p14:tracePt t="137377" x="5457825" y="5043488"/>
          <p14:tracePt t="137387" x="5495925" y="5005388"/>
          <p14:tracePt t="137392" x="5545138" y="5005388"/>
          <p14:tracePt t="137403" x="5570538" y="4992688"/>
          <p14:tracePt t="137406" x="5607050" y="4968875"/>
          <p14:tracePt t="137416" x="5645150" y="4956175"/>
          <p14:tracePt t="137426" x="5657850" y="4956175"/>
          <p14:tracePt t="137432" x="5695950" y="4956175"/>
          <p14:tracePt t="137443" x="5757863" y="4918075"/>
          <p14:tracePt t="137448" x="5795963" y="4918075"/>
          <p14:tracePt t="137458" x="5845175" y="4892675"/>
          <p14:tracePt t="137469" x="5883275" y="4892675"/>
          <p14:tracePt t="137472" x="5921375" y="4879975"/>
          <p14:tracePt t="137482" x="5932488" y="4868863"/>
          <p14:tracePt t="137488" x="5983288" y="4856163"/>
          <p14:tracePt t="137498" x="6034088" y="4843463"/>
          <p14:tracePt t="137508" x="6057900" y="4843463"/>
          <p14:tracePt t="137512" x="6083300" y="4830763"/>
          <p14:tracePt t="137524" x="6134100" y="4805363"/>
          <p14:tracePt t="137528" x="6170613" y="4792663"/>
          <p14:tracePt t="137538" x="6246813" y="4768850"/>
          <p14:tracePt t="137548" x="6359525" y="4718050"/>
          <p14:tracePt t="137555" x="6434138" y="4679950"/>
          <p14:tracePt t="137564" x="6521450" y="4643438"/>
          <p14:tracePt t="137569" x="6596063" y="4605338"/>
          <p14:tracePt t="137578" x="6696075" y="4567238"/>
          <p14:tracePt t="137588" x="6784975" y="4530725"/>
          <p14:tracePt t="137594" x="6859588" y="4505325"/>
          <p14:tracePt t="137604" x="6959600" y="4467225"/>
          <p14:tracePt t="137610" x="7046913" y="4430713"/>
          <p14:tracePt t="137619" x="7159625" y="4392613"/>
          <p14:tracePt t="137630" x="7197725" y="4379913"/>
          <p14:tracePt t="137634" x="7246938" y="4354513"/>
          <p14:tracePt t="137644" x="7297738" y="4354513"/>
          <p14:tracePt t="137650" x="7348538" y="4330700"/>
          <p14:tracePt t="137660" x="7397750" y="4318000"/>
          <p14:tracePt t="137671" x="7459663" y="4292600"/>
          <p14:tracePt t="137674" x="7510463" y="4279900"/>
          <p14:tracePt t="137685" x="7572375" y="4254500"/>
          <p14:tracePt t="137690" x="7610475" y="4254500"/>
          <p14:tracePt t="137700" x="7648575" y="4217988"/>
          <p14:tracePt t="137710" x="7685088" y="4205288"/>
          <p14:tracePt t="137714" x="7735888" y="4192588"/>
          <p14:tracePt t="137724" x="7773988" y="4167188"/>
          <p14:tracePt t="137730" x="7785100" y="4154488"/>
          <p14:tracePt t="137740" x="7835900" y="4141788"/>
          <p14:tracePt t="137755" x="7861300" y="4129088"/>
          <p14:tracePt t="137771" x="7874000" y="4129088"/>
          <p14:tracePt t="137781" x="7897813" y="4117975"/>
          <p14:tracePt t="137806" x="7910513" y="4117975"/>
          <p14:tracePt t="137810" x="7910513" y="4105275"/>
          <p14:tracePt t="137830" x="7923213" y="4105275"/>
          <p14:tracePt t="137860" x="7948613" y="4105275"/>
          <p14:tracePt t="137877" x="7961313" y="4092575"/>
          <p14:tracePt t="137887" x="7974013" y="4079875"/>
          <p14:tracePt t="137896" x="7986713" y="4079875"/>
          <p14:tracePt t="137902" x="8010525" y="4067175"/>
          <p14:tracePt t="137926" x="8023225" y="4054475"/>
          <p14:tracePt t="137953" x="8035925" y="4054475"/>
          <p14:tracePt t="137983" x="8048625" y="4054475"/>
          <p14:tracePt t="137987" x="8048625" y="4041775"/>
          <p14:tracePt t="137996" x="8061325" y="4041775"/>
          <p14:tracePt t="138008" x="8074025" y="4029075"/>
          <p14:tracePt t="138012" x="8086725" y="4029075"/>
          <p14:tracePt t="138038" x="8099425" y="4029075"/>
          <p14:tracePt t="138164" x="8099425" y="4017963"/>
          <p14:tracePt t="138174" x="8023225" y="4067175"/>
          <p14:tracePt t="138178" x="7823200" y="4179888"/>
          <p14:tracePt t="138188" x="7585075" y="4305300"/>
          <p14:tracePt t="138200" x="7323138" y="4454525"/>
          <p14:tracePt t="138204" x="6972300" y="4618038"/>
          <p14:tracePt t="138214" x="6708775" y="4730750"/>
          <p14:tracePt t="138220" x="6359525" y="4879975"/>
          <p14:tracePt t="138230" x="6045200" y="4992688"/>
          <p14:tracePt t="138241" x="5770563" y="5092700"/>
          <p14:tracePt t="138244" x="5495925" y="5156200"/>
          <p14:tracePt t="138254" x="5370513" y="5243513"/>
          <p14:tracePt t="138260" x="5232400" y="5281613"/>
          <p14:tracePt t="138270" x="5045075" y="5330825"/>
          <p14:tracePt t="138280" x="4868863" y="5368925"/>
          <p14:tracePt t="138285" x="4719638" y="5394325"/>
          <p14:tracePt t="138294" x="4581525" y="5443538"/>
          <p14:tracePt t="138304" x="4456113" y="5456238"/>
          <p14:tracePt t="138308" x="4305300" y="5456238"/>
          <p14:tracePt t="138320" x="4168775" y="5494338"/>
          <p14:tracePt t="138324" x="4043363" y="5518150"/>
          <p14:tracePt t="138335" x="3930650" y="5530850"/>
          <p14:tracePt t="138344" x="3830638" y="5556250"/>
          <p14:tracePt t="138350" x="3717925" y="5594350"/>
          <p14:tracePt t="138360" x="3617913" y="5607050"/>
          <p14:tracePt t="138364" x="3517900" y="5630863"/>
          <p14:tracePt t="138374" x="3429000" y="5643563"/>
          <p14:tracePt t="138385" x="3328988" y="5643563"/>
          <p14:tracePt t="138390" x="3241675" y="5668963"/>
          <p14:tracePt t="138401" x="3167063" y="5681663"/>
          <p14:tracePt t="138404" x="3079750" y="5681663"/>
          <p14:tracePt t="138414" x="3016250" y="5681663"/>
          <p14:tracePt t="138424" x="2967038" y="5681663"/>
          <p14:tracePt t="138430" x="2941638" y="5681663"/>
          <p14:tracePt t="138440" x="2890838" y="5681663"/>
          <p14:tracePt t="138444" x="2867025" y="5681663"/>
          <p14:tracePt t="138454" x="2854325" y="5681663"/>
          <p14:tracePt t="138470" x="2841625" y="5681663"/>
          <p14:tracePt t="138490" x="2828925" y="5681663"/>
          <p14:tracePt t="138551" x="2828925" y="5656263"/>
          <p14:tracePt t="138556" x="2879725" y="5619750"/>
          <p14:tracePt t="138566" x="2941638" y="5568950"/>
          <p14:tracePt t="138570" x="3041650" y="5518150"/>
          <p14:tracePt t="138582" x="3092450" y="5481638"/>
          <p14:tracePt t="138592" x="3205163" y="5430838"/>
          <p14:tracePt t="138596" x="3292475" y="5381625"/>
          <p14:tracePt t="138606" x="3392488" y="5330825"/>
          <p14:tracePt t="138612" x="3454400" y="5330825"/>
          <p14:tracePt t="138622" x="3530600" y="5294313"/>
          <p14:tracePt t="138633" x="3592513" y="5256213"/>
          <p14:tracePt t="138637" x="3654425" y="5230813"/>
          <p14:tracePt t="138646" x="3679825" y="5218113"/>
          <p14:tracePt t="138653" x="3705225" y="5205413"/>
          <p14:tracePt t="138679" x="3717925" y="5194300"/>
          <p14:tracePt t="138692" x="3743325" y="5194300"/>
          <p14:tracePt t="138703" x="3743325" y="5181600"/>
          <p14:tracePt t="138712" x="3767138" y="5168900"/>
          <p14:tracePt t="138718" x="3767138" y="5156200"/>
          <p14:tracePt t="138728" x="3779838" y="5156200"/>
          <p14:tracePt t="138732" x="3817938" y="5118100"/>
          <p14:tracePt t="138742" x="3830638" y="5105400"/>
          <p14:tracePt t="138753" x="3856038" y="5081588"/>
          <p14:tracePt t="138758" x="3905250" y="5056188"/>
          <p14:tracePt t="138768" x="3943350" y="5005388"/>
          <p14:tracePt t="138774" x="3992563" y="4968875"/>
          <p14:tracePt t="138785" x="4030663" y="4930775"/>
          <p14:tracePt t="138794" x="4068763" y="4905375"/>
          <p14:tracePt t="138798" x="4092575" y="4879975"/>
          <p14:tracePt t="138808" x="4130675" y="4843463"/>
          <p14:tracePt t="138814" x="4156075" y="4830763"/>
          <p14:tracePt t="138824" x="4181475" y="4779963"/>
          <p14:tracePt t="138835" x="4230688" y="4743450"/>
          <p14:tracePt t="138838" x="4268788" y="4692650"/>
          <p14:tracePt t="138849" x="4294188" y="4656138"/>
          <p14:tracePt t="138854" x="4318000" y="4618038"/>
          <p14:tracePt t="138864" x="4318000" y="4605338"/>
          <p14:tracePt t="138874" x="4318000" y="4579938"/>
          <p14:tracePt t="138878" x="4330700" y="4543425"/>
          <p14:tracePt t="138894" x="4343400" y="4530725"/>
          <p14:tracePt t="138914" x="4343400" y="4518025"/>
          <p14:tracePt t="138920" x="4343400" y="4505325"/>
          <p14:tracePt t="138935" x="4343400" y="4492625"/>
          <p14:tracePt t="138944" x="4343400" y="4479925"/>
          <p14:tracePt t="138969" x="4343400" y="4467225"/>
          <p14:tracePt t="138980" x="4343400" y="4454525"/>
          <p14:tracePt t="138994" x="4330700" y="4454525"/>
          <p14:tracePt t="139004" x="4318000" y="4430713"/>
          <p14:tracePt t="139010" x="4305300" y="4430713"/>
          <p14:tracePt t="139020" x="4281488" y="4430713"/>
          <p14:tracePt t="139030" x="4243388" y="4430713"/>
          <p14:tracePt t="139036" x="4217988" y="4430713"/>
          <p14:tracePt t="139047" x="4168775" y="4430713"/>
          <p14:tracePt t="139051" x="4130675" y="4430713"/>
          <p14:tracePt t="139060" x="4092575" y="4430713"/>
          <p14:tracePt t="139070" x="4056063" y="4430713"/>
          <p14:tracePt t="139076" x="4030663" y="4454525"/>
          <p14:tracePt t="139086" x="4017963" y="4467225"/>
          <p14:tracePt t="139090" x="3979863" y="4492625"/>
          <p14:tracePt t="139102" x="3956050" y="4518025"/>
          <p14:tracePt t="139110" x="3943350" y="4530725"/>
          <p14:tracePt t="139116" x="3930650" y="4567238"/>
          <p14:tracePt t="139126" x="3905250" y="4592638"/>
          <p14:tracePt t="139132" x="3905250" y="4605338"/>
          <p14:tracePt t="139142" x="3879850" y="4630738"/>
          <p14:tracePt t="139153" x="3879850" y="4667250"/>
          <p14:tracePt t="139156" x="3879850" y="4692650"/>
          <p14:tracePt t="139166" x="3867150" y="4718050"/>
          <p14:tracePt t="139173" x="3867150" y="4743450"/>
          <p14:tracePt t="139182" x="3867150" y="4768850"/>
          <p14:tracePt t="139192" x="3867150" y="4792663"/>
          <p14:tracePt t="139206" x="3867150" y="4830763"/>
          <p14:tracePt t="139212" x="3892550" y="4868863"/>
          <p14:tracePt t="139222" x="3917950" y="4868863"/>
          <p14:tracePt t="139232" x="3930650" y="4892675"/>
          <p14:tracePt t="139238" x="3968750" y="4918075"/>
          <p14:tracePt t="139248" x="3992563" y="4943475"/>
          <p14:tracePt t="139262" x="4005263" y="4943475"/>
          <p14:tracePt t="139272" x="4043363" y="4956175"/>
          <p14:tracePt t="139278" x="4068763" y="4981575"/>
          <p14:tracePt t="139288" x="4130675" y="4981575"/>
          <p14:tracePt t="139298" x="4192588" y="4981575"/>
          <p14:tracePt t="139303" x="4281488" y="4968875"/>
          <p14:tracePt t="139312" x="4368800" y="4930775"/>
          <p14:tracePt t="139319" x="4443413" y="4892675"/>
          <p14:tracePt t="139328" x="4543425" y="4843463"/>
          <p14:tracePt t="139338" x="4581525" y="4805363"/>
          <p14:tracePt t="139342" x="4643438" y="4756150"/>
          <p14:tracePt t="139353" x="4694238" y="4692650"/>
          <p14:tracePt t="139358" x="4719638" y="4643438"/>
          <p14:tracePt t="139370" x="4743450" y="4605338"/>
          <p14:tracePt t="139378" x="4756150" y="4567238"/>
          <p14:tracePt t="139384" x="4768850" y="4543425"/>
          <p14:tracePt t="139394" x="4768850" y="4518025"/>
          <p14:tracePt t="139398" x="4768850" y="4492625"/>
          <p14:tracePt t="139408" x="4768850" y="4467225"/>
          <p14:tracePt t="139435" x="4768850" y="4443413"/>
          <p14:tracePt t="139464" x="4743450" y="4443413"/>
          <p14:tracePt t="139474" x="4719638" y="4443413"/>
          <p14:tracePt t="139478" x="4668838" y="4443413"/>
          <p14:tracePt t="139488" x="4630738" y="4443413"/>
          <p14:tracePt t="139500" x="4556125" y="4443413"/>
          <p14:tracePt t="139504" x="4481513" y="4479925"/>
          <p14:tracePt t="139514" x="4418013" y="4518025"/>
          <p14:tracePt t="139520" x="4343400" y="4567238"/>
          <p14:tracePt t="139530" x="4281488" y="4630738"/>
          <p14:tracePt t="139540" x="4217988" y="4692650"/>
          <p14:tracePt t="139544" x="4168775" y="4768850"/>
          <p14:tracePt t="139554" x="4143375" y="4843463"/>
          <p14:tracePt t="139560" x="4105275" y="4892675"/>
          <p14:tracePt t="139570" x="4068763" y="5005388"/>
          <p14:tracePt t="139580" x="4068763" y="5056188"/>
          <p14:tracePt t="139586" x="4068763" y="5118100"/>
          <p14:tracePt t="139596" x="4068763" y="5194300"/>
          <p14:tracePt t="139602" x="4068763" y="5256213"/>
          <p14:tracePt t="139610" x="4068763" y="5330825"/>
          <p14:tracePt t="139620" x="4092575" y="5368925"/>
          <p14:tracePt t="139626" x="4130675" y="5418138"/>
          <p14:tracePt t="139636" x="4143375" y="5443538"/>
          <p14:tracePt t="139640" x="4156075" y="5456238"/>
          <p14:tracePt t="139651" x="4181475" y="5481638"/>
          <p14:tracePt t="139661" x="4205288" y="5518150"/>
          <p14:tracePt t="139676" x="4230688" y="5518150"/>
          <p14:tracePt t="139680" x="4256088" y="5518150"/>
          <p14:tracePt t="139690" x="4294188" y="5518150"/>
          <p14:tracePt t="139701" x="4343400" y="5518150"/>
          <p14:tracePt t="139706" x="4381500" y="5518150"/>
          <p14:tracePt t="139718" x="4418013" y="5507038"/>
          <p14:tracePt t="139722" x="4456113" y="5468938"/>
          <p14:tracePt t="139732" x="4481513" y="5418138"/>
          <p14:tracePt t="139742" x="4481513" y="5368925"/>
          <p14:tracePt t="139746" x="4481513" y="5305425"/>
          <p14:tracePt t="139757" x="4481513" y="5230813"/>
          <p14:tracePt t="139762" x="4481513" y="5156200"/>
          <p14:tracePt t="139772" x="4443413" y="5081588"/>
          <p14:tracePt t="139783" x="4368800" y="5005388"/>
          <p14:tracePt t="139786" x="4343400" y="4968875"/>
          <p14:tracePt t="139796" x="4294188" y="4918075"/>
          <p14:tracePt t="139802" x="4256088" y="4905375"/>
          <p14:tracePt t="139812" x="4192588" y="4868863"/>
          <p14:tracePt t="139823" x="4156075" y="4856163"/>
          <p14:tracePt t="139826" x="4117975" y="4856163"/>
          <p14:tracePt t="139838" x="4068763" y="4856163"/>
          <p14:tracePt t="139842" x="4005263" y="4856163"/>
          <p14:tracePt t="139852" x="3956050" y="4856163"/>
          <p14:tracePt t="139863" x="3892550" y="4879975"/>
          <p14:tracePt t="139869" x="3867150" y="4892675"/>
          <p14:tracePt t="139878" x="3805238" y="4918075"/>
          <p14:tracePt t="139883" x="3767138" y="4956175"/>
          <p14:tracePt t="139892" x="3743325" y="4968875"/>
          <p14:tracePt t="139902" x="3717925" y="5005388"/>
          <p14:tracePt t="139908" x="3705225" y="5030788"/>
          <p14:tracePt t="139919" x="3679825" y="5068888"/>
          <p14:tracePt t="139924" x="3667125" y="5092700"/>
          <p14:tracePt t="139936" x="3667125" y="5118100"/>
          <p14:tracePt t="139944" x="3667125" y="5168900"/>
          <p14:tracePt t="139948" x="3667125" y="5181600"/>
          <p14:tracePt t="139958" x="3667125" y="5205413"/>
          <p14:tracePt t="139964" x="3667125" y="5218113"/>
          <p14:tracePt t="139974" x="3667125" y="5230813"/>
          <p14:tracePt t="139988" x="3667125" y="5243513"/>
          <p14:tracePt t="139998" x="3679825" y="5243513"/>
          <p14:tracePt t="140074" x="3679825" y="5256213"/>
          <p14:tracePt t="140104" x="3667125" y="5256213"/>
          <p14:tracePt t="140120" x="3654425" y="5256213"/>
          <p14:tracePt t="140392" x="3643313" y="5256213"/>
          <p14:tracePt t="142530" x="3654425" y="5243513"/>
          <p14:tracePt t="142540" x="3692525" y="5181600"/>
          <p14:tracePt t="142546" x="3705225" y="5105400"/>
          <p14:tracePt t="142556" x="3717925" y="5030788"/>
          <p14:tracePt t="142566" x="3717925" y="4905375"/>
          <p14:tracePt t="142570" x="3717925" y="4756150"/>
          <p14:tracePt t="142581" x="3717925" y="4605338"/>
          <p14:tracePt t="142586" x="3705225" y="4418013"/>
          <p14:tracePt t="142596" x="3654425" y="4192588"/>
          <p14:tracePt t="142606" x="3554413" y="3967163"/>
          <p14:tracePt t="142612" x="3454400" y="3779838"/>
          <p14:tracePt t="142622" x="3379788" y="3590925"/>
          <p14:tracePt t="142626" x="3279775" y="3367088"/>
          <p14:tracePt t="142636" x="3192463" y="3203575"/>
          <p14:tracePt t="142647" x="3103563" y="3078163"/>
          <p14:tracePt t="142653" x="3054350" y="2978150"/>
          <p14:tracePt t="142662" x="2992438" y="2878138"/>
          <p14:tracePt t="142666" x="2941638" y="2828925"/>
          <p14:tracePt t="142676" x="2879725" y="2778125"/>
          <p14:tracePt t="142688" x="2854325" y="2690813"/>
          <p14:tracePt t="142692" x="2816225" y="2640013"/>
          <p14:tracePt t="142702" x="2790825" y="2590800"/>
          <p14:tracePt t="142708" x="2767013" y="2565400"/>
          <p14:tracePt t="142718" x="2741613" y="2516188"/>
          <p14:tracePt t="142728" x="2716213" y="2478088"/>
          <p14:tracePt t="142733" x="2703513" y="2403475"/>
          <p14:tracePt t="142742" x="2678113" y="2352675"/>
          <p14:tracePt t="142749" x="2678113" y="2327275"/>
          <p14:tracePt t="142758" x="2654300" y="2278063"/>
          <p14:tracePt t="142768" x="2641600" y="2239963"/>
          <p14:tracePt t="142772" x="2616200" y="2190750"/>
          <p14:tracePt t="142783" x="2603500" y="2139950"/>
          <p14:tracePt t="142788" x="2578100" y="2114550"/>
          <p14:tracePt t="142799" x="2554288" y="2065338"/>
          <p14:tracePt t="142808" x="2554288" y="2014538"/>
          <p14:tracePt t="142812" x="2528888" y="1978025"/>
          <p14:tracePt t="142829" x="2516188" y="1939925"/>
          <p14:tracePt t="142924" x="2516188" y="2065338"/>
          <p14:tracePt t="142934" x="2516188" y="2178050"/>
          <p14:tracePt t="142944" x="2516188" y="2339975"/>
          <p14:tracePt t="142950" x="2565400" y="2516188"/>
          <p14:tracePt t="142965" x="2716213" y="2878138"/>
          <p14:tracePt t="142974" x="2803525" y="3041650"/>
          <p14:tracePt t="142985" x="2890838" y="3190875"/>
          <p14:tracePt t="142991" x="2992438" y="3328988"/>
          <p14:tracePt t="143000" x="3092450" y="3454400"/>
          <p14:tracePt t="143004" x="3205163" y="3579813"/>
          <p14:tracePt t="143015" x="3317875" y="3703638"/>
          <p14:tracePt t="143024" x="3429000" y="3829050"/>
          <p14:tracePt t="143031" x="3517900" y="3929063"/>
          <p14:tracePt t="143040" x="3617913" y="4017963"/>
          <p14:tracePt t="143044" x="3705225" y="4117975"/>
          <p14:tracePt t="143054" x="3805238" y="4179888"/>
          <p14:tracePt t="143065" x="3856038" y="4217988"/>
          <p14:tracePt t="143070" x="3943350" y="4267200"/>
          <p14:tracePt t="143080" x="4005263" y="4305300"/>
          <p14:tracePt t="143086" x="4030663" y="4318000"/>
          <p14:tracePt t="143098" x="4056063" y="4318000"/>
          <p14:tracePt t="143106" x="4092575" y="4330700"/>
          <p14:tracePt t="143110" x="4143375" y="4341813"/>
          <p14:tracePt t="143120" x="4181475" y="4341813"/>
          <p14:tracePt t="143126" x="4205288" y="4341813"/>
          <p14:tracePt t="143136" x="4230688" y="4354513"/>
          <p14:tracePt t="143148" x="4256088" y="4354513"/>
          <p14:tracePt t="143150" x="4281488" y="4354513"/>
          <p14:tracePt t="143286" x="4294188" y="4367213"/>
          <p14:tracePt t="143292" x="4294188" y="4392613"/>
          <p14:tracePt t="143308" x="4281488" y="4430713"/>
          <p14:tracePt t="143318" x="4256088" y="4479925"/>
          <p14:tracePt t="143328" x="4205288" y="4530725"/>
          <p14:tracePt t="143332" x="4156075" y="4567238"/>
          <p14:tracePt t="143342" x="4143375" y="4592638"/>
          <p14:tracePt t="143349" x="4130675" y="4618038"/>
          <p14:tracePt t="143358" x="4105275" y="4656138"/>
          <p14:tracePt t="143368" x="4081463" y="4667250"/>
          <p14:tracePt t="143372" x="4068763" y="4692650"/>
          <p14:tracePt t="143382" x="4056063" y="4705350"/>
          <p14:tracePt t="143388" x="4030663" y="4730750"/>
          <p14:tracePt t="143408" x="4017963" y="4743450"/>
          <p14:tracePt t="143415" x="4005263" y="4756150"/>
          <p14:tracePt t="143424" x="4005263" y="4768850"/>
          <p14:tracePt t="143428" x="3992563" y="4768850"/>
          <p14:tracePt t="143489" x="3992563" y="4779963"/>
          <p14:tracePt t="143514" x="3979863" y="4779963"/>
          <p14:tracePt t="143528" x="3979863" y="4792663"/>
          <p14:tracePt t="143540" x="3979863" y="4805363"/>
          <p14:tracePt t="143561" x="3979863" y="4818063"/>
          <p14:tracePt t="143584" x="3979863" y="4830763"/>
          <p14:tracePt t="143615" x="3979863" y="4856163"/>
          <p14:tracePt t="143630" x="3992563" y="4879975"/>
          <p14:tracePt t="143640" x="4017963" y="4892675"/>
          <p14:tracePt t="143656" x="4043363" y="4905375"/>
          <p14:tracePt t="143666" x="4068763" y="4918075"/>
          <p14:tracePt t="143682" x="4092575" y="4918075"/>
          <p14:tracePt t="143686" x="4105275" y="4930775"/>
          <p14:tracePt t="143698" x="4117975" y="4943475"/>
          <p14:tracePt t="143702" x="4143375" y="4943475"/>
          <p14:tracePt t="143722" x="4181475" y="4968875"/>
          <p14:tracePt t="143726" x="4192588" y="4968875"/>
          <p14:tracePt t="143742" x="4205288" y="4968875"/>
          <p14:tracePt t="143752" x="4230688" y="4968875"/>
          <p14:tracePt t="143762" x="4243388" y="4968875"/>
          <p14:tracePt t="143768" x="4256088" y="4968875"/>
          <p14:tracePt t="143782" x="4268788" y="4968875"/>
          <p14:tracePt t="143792" x="4281488" y="4968875"/>
          <p14:tracePt t="143802" x="4294188" y="4968875"/>
          <p14:tracePt t="143808" x="4305300" y="4968875"/>
          <p14:tracePt t="143822" x="4330700" y="4968875"/>
          <p14:tracePt t="144110" x="4343400" y="4968875"/>
          <p14:tracePt t="144116" x="4356100" y="4968875"/>
          <p14:tracePt t="144126" x="4381500" y="4968875"/>
          <p14:tracePt t="144136" x="4406900" y="4968875"/>
          <p14:tracePt t="144140" x="4430713" y="4968875"/>
          <p14:tracePt t="144150" x="4456113" y="4968875"/>
          <p14:tracePt t="144156" x="4518025" y="4968875"/>
          <p14:tracePt t="144166" x="4543425" y="4968875"/>
          <p14:tracePt t="144176" x="4594225" y="4968875"/>
          <p14:tracePt t="144181" x="4643438" y="4968875"/>
          <p14:tracePt t="144190" x="4743450" y="4943475"/>
          <p14:tracePt t="144197" x="4832350" y="4905375"/>
          <p14:tracePt t="144206" x="4994275" y="4856163"/>
          <p14:tracePt t="144216" x="5145088" y="4843463"/>
          <p14:tracePt t="144222" x="5270500" y="4805363"/>
          <p14:tracePt t="144232" x="5407025" y="4730750"/>
          <p14:tracePt t="144237" x="5583238" y="4692650"/>
          <p14:tracePt t="144247" x="5732463" y="4656138"/>
          <p14:tracePt t="144256" x="5883275" y="4605338"/>
          <p14:tracePt t="144263" x="6034088" y="4554538"/>
          <p14:tracePt t="144272" x="6170613" y="4505325"/>
          <p14:tracePt t="144276" x="6283325" y="4430713"/>
          <p14:tracePt t="144286" x="6421438" y="4354513"/>
          <p14:tracePt t="144297" x="6546850" y="4267200"/>
          <p14:tracePt t="144302" x="6684963" y="4192588"/>
          <p14:tracePt t="144313" x="6808788" y="4117975"/>
          <p14:tracePt t="144317" x="6972300" y="4005263"/>
          <p14:tracePt t="144326" x="7134225" y="3916363"/>
          <p14:tracePt t="144338" x="7297738" y="3829050"/>
          <p14:tracePt t="144342" x="7485063" y="3741738"/>
          <p14:tracePt t="144352" x="7635875" y="3654425"/>
          <p14:tracePt t="144358" x="7810500" y="3567113"/>
          <p14:tracePt t="144369" x="7948613" y="3479800"/>
          <p14:tracePt t="144378" x="8086725" y="3390900"/>
          <p14:tracePt t="144382" x="8212138" y="3328988"/>
          <p14:tracePt t="144392" x="8324850" y="3254375"/>
          <p14:tracePt t="144398" x="8448675" y="3203575"/>
          <p14:tracePt t="144408" x="8499475" y="3154363"/>
          <p14:tracePt t="144418" x="8586788" y="3103563"/>
          <p14:tracePt t="144422" x="8661400" y="3041650"/>
          <p14:tracePt t="144432" x="8699500" y="2978150"/>
          <p14:tracePt t="144438" x="8750300" y="2941638"/>
          <p14:tracePt t="144448" x="8799513" y="2890838"/>
          <p14:tracePt t="144458" x="8837613" y="2828925"/>
          <p14:tracePt t="144464" x="8837613" y="2778125"/>
          <p14:tracePt t="144474" x="8874125" y="2740025"/>
          <p14:tracePt t="144480" x="8874125" y="2703513"/>
          <p14:tracePt t="144489" x="8899525" y="2627313"/>
          <p14:tracePt t="144498" x="8899525" y="2590800"/>
          <p14:tracePt t="144504" x="8899525" y="2540000"/>
          <p14:tracePt t="144514" x="8899525" y="2503488"/>
          <p14:tracePt t="144518" x="8899525" y="2439988"/>
          <p14:tracePt t="144529" x="8899525" y="2390775"/>
          <p14:tracePt t="144540" x="8899525" y="2352675"/>
          <p14:tracePt t="144544" x="8899525" y="2314575"/>
          <p14:tracePt t="144555" x="8863013" y="2252663"/>
          <p14:tracePt t="144560" x="8850313" y="2239963"/>
          <p14:tracePt t="144570" x="8812213" y="2190750"/>
          <p14:tracePt t="144581" x="8786813" y="2152650"/>
          <p14:tracePt t="144584" x="8763000" y="2127250"/>
          <p14:tracePt t="144594" x="8724900" y="2101850"/>
          <p14:tracePt t="144600" x="8699500" y="2065338"/>
          <p14:tracePt t="144611" x="8637588" y="2052638"/>
          <p14:tracePt t="144620" x="8599488" y="2039938"/>
          <p14:tracePt t="144625" x="8524875" y="2001838"/>
          <p14:tracePt t="144635" x="8474075" y="1978025"/>
          <p14:tracePt t="144641" x="8435975" y="1978025"/>
          <p14:tracePt t="144650" x="8386763" y="1965325"/>
          <p14:tracePt t="144660" x="8312150" y="1965325"/>
          <p14:tracePt t="144664" x="8248650" y="1965325"/>
          <p14:tracePt t="144674" x="8161338" y="1965325"/>
          <p14:tracePt t="144681" x="8048625" y="1965325"/>
          <p14:tracePt t="144690" x="7948613" y="1965325"/>
          <p14:tracePt t="144700" x="7861300" y="1965325"/>
          <p14:tracePt t="144706" x="7761288" y="1965325"/>
          <p14:tracePt t="144716" x="7673975" y="1965325"/>
          <p14:tracePt t="144720" x="7572375" y="1978025"/>
          <p14:tracePt t="144731" x="7485063" y="2001838"/>
          <p14:tracePt t="144740" x="7385050" y="2014538"/>
          <p14:tracePt t="144747" x="7297738" y="2052638"/>
          <p14:tracePt t="144756" x="7185025" y="2101850"/>
          <p14:tracePt t="144760" x="7110413" y="2101850"/>
          <p14:tracePt t="144770" x="7034213" y="2127250"/>
          <p14:tracePt t="144781" x="6959600" y="2152650"/>
          <p14:tracePt t="144786" x="6884988" y="2165350"/>
          <p14:tracePt t="144797" x="6821488" y="2190750"/>
          <p14:tracePt t="144802" x="6721475" y="2227263"/>
          <p14:tracePt t="144813" x="6672263" y="2239963"/>
          <p14:tracePt t="144822" x="6584950" y="2265363"/>
          <p14:tracePt t="144826" x="6483350" y="2278063"/>
          <p14:tracePt t="144836" x="6408738" y="2314575"/>
          <p14:tracePt t="144842" x="6283325" y="2352675"/>
          <p14:tracePt t="144852" x="6183313" y="2378075"/>
          <p14:tracePt t="144862" x="6096000" y="2427288"/>
          <p14:tracePt t="144866" x="5970588" y="2478088"/>
          <p14:tracePt t="144876" x="5870575" y="2516188"/>
          <p14:tracePt t="144882" x="5783263" y="2540000"/>
          <p14:tracePt t="144892" x="5708650" y="2565400"/>
          <p14:tracePt t="144902" x="5632450" y="2603500"/>
          <p14:tracePt t="144908" x="5583238" y="2627313"/>
          <p14:tracePt t="144918" x="5519738" y="2665413"/>
          <p14:tracePt t="144922" x="5457825" y="2678113"/>
          <p14:tracePt t="144932" x="5383213" y="2716213"/>
          <p14:tracePt t="144943" x="5357813" y="2728913"/>
          <p14:tracePt t="144948" x="5307013" y="2752725"/>
          <p14:tracePt t="144958" x="5245100" y="2778125"/>
          <p14:tracePt t="144962" x="5232400" y="2790825"/>
          <p14:tracePt t="144972" x="5219700" y="2816225"/>
          <p14:tracePt t="144983" x="5181600" y="2816225"/>
          <p14:tracePt t="144998" x="5170488" y="2840038"/>
          <p14:tracePt t="144998" x="5157788" y="2840038"/>
          <p14:tracePt t="145002" x="5132388" y="2840038"/>
          <p14:tracePt t="145012" x="5119688" y="2865438"/>
          <p14:tracePt t="145022" x="5106988" y="2865438"/>
          <p14:tracePt t="145030" x="5057775" y="2890838"/>
          <p14:tracePt t="145038" x="5019675" y="2903538"/>
          <p14:tracePt t="145044" x="4981575" y="2928938"/>
          <p14:tracePt t="145054" x="4956175" y="2941638"/>
          <p14:tracePt t="145064" x="4906963" y="2990850"/>
          <p14:tracePt t="145068" x="4894263" y="2990850"/>
          <p14:tracePt t="145079" x="4868863" y="3003550"/>
          <p14:tracePt t="145084" x="4843463" y="3016250"/>
          <p14:tracePt t="145094" x="4819650" y="3054350"/>
          <p14:tracePt t="145105" x="4806950" y="3054350"/>
          <p14:tracePt t="145108" x="4794250" y="3065463"/>
          <p14:tracePt t="145145" x="4768850" y="3065463"/>
          <p14:tracePt t="145204" x="4768850" y="3078163"/>
          <p14:tracePt t="145210" x="4756150" y="3090863"/>
          <p14:tracePt t="145220" x="4743450" y="3090863"/>
          <p14:tracePt t="145234" x="4732338" y="3090863"/>
          <p14:tracePt t="145244" x="4719638" y="3090863"/>
          <p14:tracePt t="145250" x="4694238" y="3090863"/>
          <p14:tracePt t="145260" x="4681538" y="3090863"/>
          <p14:tracePt t="145266" x="4668838" y="3090863"/>
          <p14:tracePt t="145276" x="4656138" y="3090863"/>
          <p14:tracePt t="145287" x="4619625" y="3116263"/>
          <p14:tracePt t="145290" x="4594225" y="3116263"/>
          <p14:tracePt t="145300" x="4556125" y="3116263"/>
          <p14:tracePt t="145306" x="4518025" y="3116263"/>
          <p14:tracePt t="145316" x="4494213" y="3116263"/>
          <p14:tracePt t="145326" x="4468813" y="3116263"/>
          <p14:tracePt t="145331" x="4456113" y="3116263"/>
          <p14:tracePt t="145340" x="4430713" y="3116263"/>
          <p14:tracePt t="145347" x="4418013" y="3116263"/>
          <p14:tracePt t="145356" x="4394200" y="3116263"/>
          <p14:tracePt t="145366" x="4368800" y="3116263"/>
          <p14:tracePt t="145372" x="4343400" y="3116263"/>
          <p14:tracePt t="145382" x="4318000" y="3116263"/>
          <p14:tracePt t="145387" x="4281488" y="3116263"/>
          <p14:tracePt t="145397" x="4256088" y="3116263"/>
          <p14:tracePt t="145413" x="4243388" y="3116263"/>
          <p14:tracePt t="145423" x="4217988" y="3116263"/>
          <p14:tracePt t="145436" x="4181475" y="3090863"/>
          <p14:tracePt t="145452" x="4143375" y="3078163"/>
          <p14:tracePt t="145464" x="4117975" y="3065463"/>
          <p14:tracePt t="145467" x="4117975" y="3054350"/>
          <p14:tracePt t="145476" x="4092575" y="3041650"/>
          <p14:tracePt t="145489" x="4068763" y="3028950"/>
          <p14:tracePt t="145502" x="4043363" y="3016250"/>
          <p14:tracePt t="145508" x="4030663" y="3016250"/>
          <p14:tracePt t="145518" x="4017963" y="3003550"/>
          <p14:tracePt t="145528" x="4005263" y="2990850"/>
          <p14:tracePt t="145548" x="3979863" y="2978150"/>
          <p14:tracePt t="145558" x="3968750" y="2978150"/>
          <p14:tracePt t="145569" x="3968750" y="2965450"/>
          <p14:tracePt t="145572" x="3943350" y="2965450"/>
          <p14:tracePt t="145582" x="3930650" y="2952750"/>
          <p14:tracePt t="145588" x="3917950" y="2952750"/>
          <p14:tracePt t="145598" x="3879850" y="2928938"/>
          <p14:tracePt t="145608" x="3856038" y="2928938"/>
          <p14:tracePt t="145614" x="3830638" y="2916238"/>
          <p14:tracePt t="145625" x="3805238" y="2890838"/>
          <p14:tracePt t="145629" x="3792538" y="2890838"/>
          <p14:tracePt t="145638" x="3767138" y="2890838"/>
          <p14:tracePt t="145648" x="3756025" y="2890838"/>
          <p14:tracePt t="145654" x="3730625" y="2890838"/>
          <p14:tracePt t="145664" x="3717925" y="2890838"/>
          <p14:tracePt t="145679" x="3705225" y="2890838"/>
          <p14:tracePt t="145695" x="3679825" y="2890838"/>
          <p14:tracePt t="145720" x="3667125" y="2890838"/>
          <p14:tracePt t="145730" x="3654425" y="2890838"/>
          <p14:tracePt t="145734" x="3630613" y="2903538"/>
          <p14:tracePt t="145745" x="3617913" y="2903538"/>
          <p14:tracePt t="145751" x="3617913" y="2928938"/>
          <p14:tracePt t="145761" x="3592513" y="2952750"/>
          <p14:tracePt t="145774" x="3579813" y="3003550"/>
          <p14:tracePt t="145790" x="3567113" y="3028950"/>
          <p14:tracePt t="145800" x="3567113" y="3041650"/>
          <p14:tracePt t="145810" x="3567113" y="3065463"/>
          <p14:tracePt t="145816" x="3554413" y="3090863"/>
          <p14:tracePt t="145826" x="3554413" y="3103563"/>
          <p14:tracePt t="145830" x="3554413" y="3116263"/>
          <p14:tracePt t="145840" x="3554413" y="3128963"/>
          <p14:tracePt t="145850" x="3554413" y="3154363"/>
          <p14:tracePt t="145856" x="3554413" y="3165475"/>
          <p14:tracePt t="145866" x="3554413" y="3178175"/>
          <p14:tracePt t="145880" x="3554413" y="3190875"/>
          <p14:tracePt t="145897" x="3554413" y="3203575"/>
          <p14:tracePt t="145911" x="3554413" y="3216275"/>
          <p14:tracePt t="145920" x="3554413" y="3228975"/>
          <p14:tracePt t="145930" x="3554413" y="3241675"/>
          <p14:tracePt t="145946" x="3567113" y="3254375"/>
          <p14:tracePt t="145972" x="3592513" y="3278188"/>
          <p14:tracePt t="146022" x="3605213" y="3278188"/>
          <p14:tracePt t="146026" x="3617913" y="3278188"/>
          <p14:tracePt t="146036" x="3630613" y="3278188"/>
          <p14:tracePt t="146042" x="3643313" y="3278188"/>
          <p14:tracePt t="146052" x="3654425" y="3278188"/>
          <p14:tracePt t="146063" x="3679825" y="3254375"/>
          <p14:tracePt t="146066" x="3679825" y="3241675"/>
          <p14:tracePt t="146076" x="3705225" y="3216275"/>
          <p14:tracePt t="146082" x="3705225" y="3178175"/>
          <p14:tracePt t="146092" x="3717925" y="3141663"/>
          <p14:tracePt t="146102" x="3730625" y="3103563"/>
          <p14:tracePt t="146108" x="3730625" y="3078163"/>
          <p14:tracePt t="146118" x="3743325" y="3041650"/>
          <p14:tracePt t="146122" x="3743325" y="3016250"/>
          <p14:tracePt t="146132" x="3743325" y="2990850"/>
          <p14:tracePt t="146143" x="3743325" y="2965450"/>
          <p14:tracePt t="146158" x="3743325" y="2941638"/>
          <p14:tracePt t="146174" x="3730625" y="2928938"/>
          <p14:tracePt t="146195" x="3717925" y="2928938"/>
          <p14:tracePt t="146214" x="3705225" y="2916238"/>
          <p14:tracePt t="146218" x="3692525" y="2916238"/>
          <p14:tracePt t="146230" x="3679825" y="2916238"/>
          <p14:tracePt t="146234" x="3667125" y="2916238"/>
          <p14:tracePt t="146245" x="3654425" y="2916238"/>
          <p14:tracePt t="146254" x="3643313" y="2928938"/>
          <p14:tracePt t="146258" x="3630613" y="2928938"/>
          <p14:tracePt t="146268" x="3617913" y="2952750"/>
          <p14:tracePt t="146274" x="3605213" y="2978150"/>
          <p14:tracePt t="146284" x="3579813" y="3016250"/>
          <p14:tracePt t="146294" x="3554413" y="3041650"/>
          <p14:tracePt t="146300" x="3554413" y="3103563"/>
          <p14:tracePt t="146311" x="3541713" y="3128963"/>
          <p14:tracePt t="146314" x="3530600" y="3165475"/>
          <p14:tracePt t="146324" x="3530600" y="3203575"/>
          <p14:tracePt t="146334" x="3517900" y="3228975"/>
          <p14:tracePt t="146340" x="3517900" y="3254375"/>
          <p14:tracePt t="146350" x="3517900" y="3290888"/>
          <p14:tracePt t="146380" x="3517900" y="3303588"/>
          <p14:tracePt t="146427" x="3517900" y="3316288"/>
          <p14:tracePt t="146511" x="3517900" y="3328988"/>
          <p14:tracePt t="146526" x="3530600" y="3316288"/>
          <p14:tracePt t="146546" x="3530600" y="3303588"/>
          <p14:tracePt t="146556" x="3541713" y="3303588"/>
          <p14:tracePt t="146562" x="3541713" y="3290888"/>
          <p14:tracePt t="146596" x="3554413" y="3267075"/>
          <p14:tracePt t="148916" x="3554413" y="3254375"/>
          <p14:tracePt t="148928" x="3517900" y="3241675"/>
          <p14:tracePt t="148932" x="3505200" y="3228975"/>
          <p14:tracePt t="148943" x="3492500" y="3216275"/>
          <p14:tracePt t="148948" x="3454400" y="3178175"/>
          <p14:tracePt t="148959" x="3441700" y="3154363"/>
          <p14:tracePt t="148976" x="3417888" y="3065463"/>
          <p14:tracePt t="148982" x="3417888" y="3016250"/>
          <p14:tracePt t="148988" x="3417888" y="2990850"/>
          <p14:tracePt t="148998" x="3417888" y="2952750"/>
          <p14:tracePt t="149012" x="3417888" y="2941638"/>
          <p14:tracePt t="149022" x="3417888" y="2928938"/>
          <p14:tracePt t="149064" x="3429000" y="2916238"/>
          <p14:tracePt t="149078" x="3429000" y="2903538"/>
          <p14:tracePt t="149088" x="3441700" y="2903538"/>
          <p14:tracePt t="149094" x="3454400" y="2903538"/>
          <p14:tracePt t="149104" x="3467100" y="2903538"/>
          <p14:tracePt t="149108" x="3505200" y="2903538"/>
          <p14:tracePt t="149118" x="3541713" y="2928938"/>
          <p14:tracePt t="149129" x="3567113" y="2941638"/>
          <p14:tracePt t="149134" x="3592513" y="2965450"/>
          <p14:tracePt t="149144" x="3617913" y="2990850"/>
          <p14:tracePt t="149148" x="3643313" y="3016250"/>
          <p14:tracePt t="149158" x="3654425" y="3041650"/>
          <p14:tracePt t="149168" x="3667125" y="3090863"/>
          <p14:tracePt t="149176" x="3667125" y="3116263"/>
          <p14:tracePt t="149184" x="3679825" y="3141663"/>
          <p14:tracePt t="149188" x="3679825" y="3165475"/>
          <p14:tracePt t="149200" x="3679825" y="3203575"/>
          <p14:tracePt t="149210" x="3679825" y="3228975"/>
          <p14:tracePt t="149214" x="3679825" y="3254375"/>
          <p14:tracePt t="149234" x="3679825" y="3278188"/>
          <p14:tracePt t="149250" x="3667125" y="3290888"/>
          <p14:tracePt t="149264" x="3654425" y="3290888"/>
          <p14:tracePt t="149275" x="3643313" y="3290888"/>
          <p14:tracePt t="149281" x="3617913" y="3290888"/>
          <p14:tracePt t="149290" x="3605213" y="3290888"/>
          <p14:tracePt t="149307" x="3579813" y="3290888"/>
          <p14:tracePt t="149316" x="3541713" y="3278188"/>
          <p14:tracePt t="149320" x="3530600" y="3278188"/>
          <p14:tracePt t="149330" x="3517900" y="3254375"/>
          <p14:tracePt t="149340" x="3492500" y="3241675"/>
          <p14:tracePt t="149356" x="3492500" y="3228975"/>
          <p14:tracePt t="149360" x="3467100" y="3216275"/>
          <p14:tracePt t="149370" x="3467100" y="3203575"/>
          <p14:tracePt t="149382" x="3454400" y="3203575"/>
          <p14:tracePt t="149386" x="3454400" y="3190875"/>
          <p14:tracePt t="149396" x="3441700" y="3190875"/>
          <p14:tracePt t="149402" x="3441700" y="3178175"/>
          <p14:tracePt t="149412" x="3417888" y="3165475"/>
          <p14:tracePt t="149422" x="3417888" y="3154363"/>
          <p14:tracePt t="149427" x="3405188" y="3154363"/>
          <p14:tracePt t="149436" x="3405188" y="3141663"/>
          <p14:tracePt t="149452" x="3379788" y="3128963"/>
          <p14:tracePt t="149466" x="3367088" y="3128963"/>
          <p14:tracePt t="149482" x="3354388" y="3116263"/>
          <p14:tracePt t="149502" x="3317875" y="3103563"/>
          <p14:tracePt t="149506" x="3305175" y="3103563"/>
          <p14:tracePt t="149516" x="3292475" y="3103563"/>
          <p14:tracePt t="149522" x="3279775" y="3103563"/>
          <p14:tracePt t="149543" x="3254375" y="3103563"/>
          <p14:tracePt t="149562" x="3241675" y="3103563"/>
          <p14:tracePt t="149582" x="3228975" y="3103563"/>
          <p14:tracePt t="149628" x="3216275" y="3103563"/>
          <p14:tracePt t="149634" x="3205163" y="3103563"/>
          <p14:tracePt t="154168" x="3192463" y="2978150"/>
          <p14:tracePt t="154178" x="3192463" y="2865438"/>
          <p14:tracePt t="154188" x="3167063" y="2778125"/>
          <p14:tracePt t="154193" x="3167063" y="2728913"/>
          <p14:tracePt t="154203" x="3167063" y="2703513"/>
          <p14:tracePt t="154209" x="3167063" y="2690813"/>
          <p14:tracePt t="154218" x="3167063" y="2678113"/>
          <p14:tracePt t="154229" x="3167063" y="2652713"/>
          <p14:tracePt t="154233" x="3167063" y="2640013"/>
          <p14:tracePt t="154249" x="3167063" y="2627313"/>
          <p14:tracePt t="154268" x="3167063" y="2603500"/>
          <p14:tracePt t="154274" x="3167063" y="2590800"/>
          <p14:tracePt t="154289" x="3167063" y="2578100"/>
          <p14:tracePt t="154315" x="3167063" y="2565400"/>
          <p14:tracePt t="154324" x="3167063" y="2552700"/>
          <p14:tracePt t="154328" x="3167063" y="2540000"/>
          <p14:tracePt t="154340" x="3167063" y="2527300"/>
          <p14:tracePt t="154349" x="3179763" y="2527300"/>
          <p14:tracePt t="154355" x="3192463" y="2503488"/>
          <p14:tracePt t="154370" x="3205163" y="2478088"/>
          <p14:tracePt t="154390" x="3228975" y="2465388"/>
          <p14:tracePt t="154394" x="3254375" y="2452688"/>
          <p14:tracePt t="154406" x="3267075" y="2439988"/>
          <p14:tracePt t="154411" x="3279775" y="2427288"/>
          <p14:tracePt t="154430" x="3305175" y="2390775"/>
          <p14:tracePt t="154435" x="3328988" y="2390775"/>
          <p14:tracePt t="154444" x="3341688" y="2378075"/>
          <p14:tracePt t="154450" x="3354388" y="2365375"/>
          <p14:tracePt t="154460" x="3392488" y="2339975"/>
          <p14:tracePt t="154471" x="3405188" y="2327275"/>
          <p14:tracePt t="154474" x="3429000" y="2314575"/>
          <p14:tracePt t="154485" x="3479800" y="2278063"/>
          <p14:tracePt t="154490" x="3505200" y="2265363"/>
          <p14:tracePt t="154500" x="3554413" y="2227263"/>
          <p14:tracePt t="154510" x="3592513" y="2190750"/>
          <p14:tracePt t="154516" x="3654425" y="2127250"/>
          <p14:tracePt t="154526" x="3679825" y="2101850"/>
          <p14:tracePt t="154531" x="3743325" y="2039938"/>
          <p14:tracePt t="154540" x="3792538" y="1989138"/>
          <p14:tracePt t="154550" x="3817938" y="1952625"/>
          <p14:tracePt t="154556" x="3843338" y="1914525"/>
          <p14:tracePt t="154566" x="3843338" y="1876425"/>
          <p14:tracePt t="154570" x="3867150" y="1865313"/>
          <p14:tracePt t="154580" x="3892550" y="1839913"/>
          <p14:tracePt t="154592" x="3943350" y="1776413"/>
          <p14:tracePt t="154596" x="3956050" y="1765300"/>
          <p14:tracePt t="154606" x="3992563" y="1739900"/>
          <p14:tracePt t="154612" x="4005263" y="1714500"/>
          <p14:tracePt t="154622" x="4030663" y="1714500"/>
          <p14:tracePt t="154632" x="4043363" y="1714500"/>
          <p14:tracePt t="154637" x="4056063" y="1689100"/>
          <p14:tracePt t="154646" x="4068763" y="1689100"/>
          <p14:tracePt t="154662" x="4081463" y="1676400"/>
          <p14:tracePt t="154672" x="4081463" y="1663700"/>
          <p14:tracePt t="154676" x="4105275" y="1652588"/>
          <p14:tracePt t="154689" x="4130675" y="1614488"/>
          <p14:tracePt t="154692" x="4143375" y="1614488"/>
          <p14:tracePt t="154703" x="4168775" y="1601788"/>
          <p14:tracePt t="154712" x="4192588" y="1589088"/>
          <p14:tracePt t="154719" x="4205288" y="1563688"/>
          <p14:tracePt t="154728" x="4217988" y="1563688"/>
          <p14:tracePt t="154742" x="4230688" y="1539875"/>
          <p14:tracePt t="154754" x="4243388" y="1539875"/>
          <p14:tracePt t="154858" x="4230688" y="1539875"/>
          <p14:tracePt t="154874" x="4205288" y="1539875"/>
          <p14:tracePt t="154888" x="4156075" y="1563688"/>
          <p14:tracePt t="154898" x="4143375" y="1563688"/>
          <p14:tracePt t="154904" x="4105275" y="1589088"/>
          <p14:tracePt t="154914" x="4081463" y="1601788"/>
          <p14:tracePt t="154921" x="4056063" y="1627188"/>
          <p14:tracePt t="154930" x="4030663" y="1639888"/>
          <p14:tracePt t="154940" x="4017963" y="1663700"/>
          <p14:tracePt t="154944" x="3992563" y="1676400"/>
          <p14:tracePt t="154955" x="3992563" y="1689100"/>
          <p14:tracePt t="154971" x="3979863" y="1714500"/>
          <p14:tracePt t="154980" x="3968750" y="1727200"/>
          <p14:tracePt t="154984" x="3968750" y="1739900"/>
          <p14:tracePt t="154994" x="3968750" y="1765300"/>
          <p14:tracePt t="155000" x="3968750" y="1801813"/>
          <p14:tracePt t="155010" x="3968750" y="1814513"/>
          <p14:tracePt t="155021" x="3968750" y="1839913"/>
          <p14:tracePt t="155024" x="3968750" y="1852613"/>
          <p14:tracePt t="155034" x="3968750" y="1865313"/>
          <p14:tracePt t="155041" x="3968750" y="1889125"/>
          <p14:tracePt t="155060" x="3968750" y="1901825"/>
          <p14:tracePt t="155090" x="3968750" y="1914525"/>
          <p14:tracePt t="155121" x="3979863" y="1914525"/>
          <p14:tracePt t="155130" x="4005263" y="1914525"/>
          <p14:tracePt t="155146" x="4030663" y="1914525"/>
          <p14:tracePt t="155156" x="4043363" y="1914525"/>
          <p14:tracePt t="155171" x="4056063" y="1901825"/>
          <p14:tracePt t="155177" x="4081463" y="1876425"/>
          <p14:tracePt t="155187" x="4081463" y="1865313"/>
          <p14:tracePt t="155196" x="4092575" y="1839913"/>
          <p14:tracePt t="155200" x="4105275" y="1814513"/>
          <p14:tracePt t="155216" x="4117975" y="1789113"/>
          <p14:tracePt t="155226" x="4117975" y="1765300"/>
          <p14:tracePt t="155238" x="4117975" y="1739900"/>
          <p14:tracePt t="155242" x="4117975" y="1727200"/>
          <p14:tracePt t="155253" x="4117975" y="1689100"/>
          <p14:tracePt t="155256" x="4117975" y="1676400"/>
          <p14:tracePt t="155266" x="4117975" y="1663700"/>
          <p14:tracePt t="155276" x="4117975" y="1627188"/>
          <p14:tracePt t="155282" x="4117975" y="1614488"/>
          <p14:tracePt t="155292" x="4117975" y="1589088"/>
          <p14:tracePt t="155298" x="4117975" y="1576388"/>
          <p14:tracePt t="155308" x="4117975" y="1563688"/>
          <p14:tracePt t="155320" x="4117975" y="1552575"/>
          <p14:tracePt t="155332" x="4117975" y="1527175"/>
          <p14:tracePt t="155338" x="4117975" y="1514475"/>
          <p14:tracePt t="155358" x="4117975" y="1501775"/>
          <p14:tracePt t="155362" x="4117975" y="1489075"/>
          <p14:tracePt t="155378" x="4105275" y="1489075"/>
          <p14:tracePt t="155388" x="4092575" y="1489075"/>
          <p14:tracePt t="155398" x="4043363" y="1489075"/>
          <p14:tracePt t="155405" x="4005263" y="1514475"/>
          <p14:tracePt t="155414" x="3956050" y="1514475"/>
          <p14:tracePt t="155419" x="3905250" y="1552575"/>
          <p14:tracePt t="155428" x="3830638" y="1589088"/>
          <p14:tracePt t="155438" x="3805238" y="1614488"/>
          <p14:tracePt t="155444" x="3779838" y="1652588"/>
          <p14:tracePt t="155454" x="3730625" y="1689100"/>
          <p14:tracePt t="155458" x="3705225" y="1739900"/>
          <p14:tracePt t="155470" x="3679825" y="1789113"/>
          <p14:tracePt t="155478" x="3667125" y="1827213"/>
          <p14:tracePt t="155485" x="3643313" y="1876425"/>
          <p14:tracePt t="155494" x="3643313" y="1914525"/>
          <p14:tracePt t="155498" x="3643313" y="1939925"/>
          <p14:tracePt t="155508" x="3643313" y="1965325"/>
          <p14:tracePt t="155519" x="3643313" y="1989138"/>
          <p14:tracePt t="155524" x="3643313" y="2014538"/>
          <p14:tracePt t="155535" x="3643313" y="2027238"/>
          <p14:tracePt t="155540" x="3643313" y="2052638"/>
          <p14:tracePt t="155560" x="3643313" y="2078038"/>
          <p14:tracePt t="155574" x="3654425" y="2101850"/>
          <p14:tracePt t="155580" x="3667125" y="2101850"/>
          <p14:tracePt t="155591" x="3679825" y="2114550"/>
          <p14:tracePt t="155600" x="3692525" y="2127250"/>
          <p14:tracePt t="155670" x="3705225" y="2127250"/>
          <p14:tracePt t="155687" x="3730625" y="2127250"/>
          <p14:tracePt t="155690" x="3743325" y="2127250"/>
          <p14:tracePt t="155700" x="3767138" y="2101850"/>
          <p14:tracePt t="155710" x="3792538" y="2078038"/>
          <p14:tracePt t="155716" x="3805238" y="2052638"/>
          <p14:tracePt t="155726" x="3817938" y="2027238"/>
          <p14:tracePt t="155730" x="3843338" y="1989138"/>
          <p14:tracePt t="155740" x="3843338" y="1965325"/>
          <p14:tracePt t="155750" x="3843338" y="1939925"/>
          <p14:tracePt t="155756" x="3856038" y="1914525"/>
          <p14:tracePt t="155766" x="3867150" y="1901825"/>
          <p14:tracePt t="155782" x="3867150" y="1889125"/>
          <p14:tracePt t="155792" x="3867150" y="1876425"/>
          <p14:tracePt t="155806" x="3867150" y="1865313"/>
          <p14:tracePt t="155816" x="3867150" y="1852613"/>
          <p14:tracePt t="155837" x="3867150" y="1839913"/>
          <p14:tracePt t="155982" x="3856038" y="1839913"/>
          <p14:tracePt t="155992" x="3843338" y="1839913"/>
          <p14:tracePt t="156660" x="3856038" y="1865313"/>
          <p14:tracePt t="156670" x="3905250" y="1989138"/>
          <p14:tracePt t="156680" x="3956050" y="2127250"/>
          <p14:tracePt t="156684" x="3992563" y="2239963"/>
          <p14:tracePt t="156695" x="4056063" y="2365375"/>
          <p14:tracePt t="156700" x="4105275" y="2478088"/>
          <p14:tracePt t="156710" x="4156075" y="2616200"/>
          <p14:tracePt t="156720" x="4217988" y="2752725"/>
          <p14:tracePt t="156724" x="4268788" y="2878138"/>
          <p14:tracePt t="156736" x="4305300" y="2990850"/>
          <p14:tracePt t="156740" x="4394200" y="3128963"/>
          <p14:tracePt t="156751" x="4481513" y="3278188"/>
          <p14:tracePt t="156761" x="4530725" y="3390900"/>
          <p14:tracePt t="156764" x="4594225" y="3503613"/>
          <p14:tracePt t="156774" x="4668838" y="3603625"/>
          <p14:tracePt t="156780" x="4732338" y="3703638"/>
          <p14:tracePt t="156790" x="4768850" y="3779838"/>
          <p14:tracePt t="156801" x="4806950" y="3816350"/>
          <p14:tracePt t="156804" x="4843463" y="3879850"/>
          <p14:tracePt t="156817" x="4881563" y="3941763"/>
          <p14:tracePt t="156820" x="4894263" y="3967163"/>
          <p14:tracePt t="156830" x="4919663" y="4017963"/>
          <p14:tracePt t="156840" x="4919663" y="4029075"/>
          <p14:tracePt t="156846" x="4919663" y="4079875"/>
          <p14:tracePt t="156856" x="4919663" y="4117975"/>
          <p14:tracePt t="156860" x="4919663" y="4154488"/>
          <p14:tracePt t="156870" x="4919663" y="4217988"/>
          <p14:tracePt t="156882" x="4919663" y="4267200"/>
          <p14:tracePt t="156886" x="4919663" y="4292600"/>
          <p14:tracePt t="156896" x="4919663" y="4318000"/>
          <p14:tracePt t="156903" x="4919663" y="4341813"/>
          <p14:tracePt t="156912" x="4919663" y="4405313"/>
          <p14:tracePt t="156922" x="4906963" y="4443413"/>
          <p14:tracePt t="156927" x="4894263" y="4505325"/>
          <p14:tracePt t="156936" x="4881563" y="4530725"/>
          <p14:tracePt t="156942" x="4881563" y="4554538"/>
          <p14:tracePt t="156953" x="4881563" y="4618038"/>
          <p14:tracePt t="156971" x="4856163" y="4667250"/>
          <p14:tracePt t="156976" x="4843463" y="4730750"/>
          <p14:tracePt t="156982" x="4832350" y="4743450"/>
          <p14:tracePt t="156993" x="4806950" y="4779963"/>
          <p14:tracePt t="157003" x="4806950" y="4805363"/>
          <p14:tracePt t="157008" x="4781550" y="4843463"/>
          <p14:tracePt t="157019" x="4768850" y="4856163"/>
          <p14:tracePt t="157022" x="4768850" y="4868863"/>
          <p14:tracePt t="157032" x="4756150" y="4879975"/>
          <p14:tracePt t="157042" x="4732338" y="4892675"/>
          <p14:tracePt t="157048" x="4719638" y="4930775"/>
          <p14:tracePt t="157058" x="4706938" y="4943475"/>
          <p14:tracePt t="157062" x="4681538" y="4968875"/>
          <p14:tracePt t="157072" x="4656138" y="4992688"/>
          <p14:tracePt t="157082" x="4643438" y="5005388"/>
          <p14:tracePt t="157088" x="4619625" y="5018088"/>
          <p14:tracePt t="157098" x="4619625" y="5030788"/>
          <p14:tracePt t="157102" x="4606925" y="5043488"/>
          <p14:tracePt t="157112" x="4594225" y="5056188"/>
          <p14:tracePt t="157128" x="4581525" y="5081588"/>
          <p14:tracePt t="158268" x="4606925" y="5068888"/>
          <p14:tracePt t="158272" x="4643438" y="5068888"/>
          <p14:tracePt t="158283" x="4681538" y="5043488"/>
          <p14:tracePt t="158288" x="4694238" y="5043488"/>
          <p14:tracePt t="158298" x="4768850" y="5030788"/>
          <p14:tracePt t="158308" x="4819650" y="5005388"/>
          <p14:tracePt t="158314" x="4843463" y="5005388"/>
          <p14:tracePt t="158324" x="4919663" y="4981575"/>
          <p14:tracePt t="158328" x="4968875" y="4956175"/>
          <p14:tracePt t="158338" x="5006975" y="4943475"/>
          <p14:tracePt t="158349" x="5081588" y="4905375"/>
          <p14:tracePt t="158354" x="5194300" y="4868863"/>
          <p14:tracePt t="158364" x="5270500" y="4856163"/>
          <p14:tracePt t="158370" x="5345113" y="4818063"/>
          <p14:tracePt t="158380" x="5432425" y="4779963"/>
          <p14:tracePt t="158390" x="5507038" y="4743450"/>
          <p14:tracePt t="158394" x="5607050" y="4705350"/>
          <p14:tracePt t="158404" x="5695950" y="4667250"/>
          <p14:tracePt t="158410" x="5795963" y="4605338"/>
          <p14:tracePt t="158420" x="5908675" y="4554538"/>
          <p14:tracePt t="158430" x="6034088" y="4479925"/>
          <p14:tracePt t="158435" x="6157913" y="4392613"/>
          <p14:tracePt t="158444" x="6270625" y="4367213"/>
          <p14:tracePt t="158451" x="6346825" y="4305300"/>
          <p14:tracePt t="158460" x="6421438" y="4267200"/>
          <p14:tracePt t="158470" x="6534150" y="4205288"/>
          <p14:tracePt t="158474" x="6572250" y="4154488"/>
          <p14:tracePt t="158485" x="6646863" y="4092575"/>
          <p14:tracePt t="158490" x="6684963" y="4054475"/>
          <p14:tracePt t="158501" x="6734175" y="3979863"/>
          <p14:tracePt t="158510" x="6772275" y="3929063"/>
          <p14:tracePt t="158514" x="6797675" y="3879850"/>
          <p14:tracePt t="158524" x="6821488" y="3816350"/>
          <p14:tracePt t="158530" x="6834188" y="3792538"/>
          <p14:tracePt t="158540" x="6834188" y="3729038"/>
          <p14:tracePt t="158551" x="6859588" y="3667125"/>
          <p14:tracePt t="158556" x="6859588" y="3579813"/>
          <p14:tracePt t="158567" x="6859588" y="3516313"/>
          <p14:tracePt t="158570" x="6859588" y="3454400"/>
          <p14:tracePt t="158580" x="6859588" y="3354388"/>
          <p14:tracePt t="158590" x="6834188" y="3278188"/>
          <p14:tracePt t="158596" x="6808788" y="3190875"/>
          <p14:tracePt t="158606" x="6784975" y="3154363"/>
          <p14:tracePt t="158610" x="6759575" y="3103563"/>
          <p14:tracePt t="158620" x="6721475" y="3065463"/>
          <p14:tracePt t="158633" x="6684963" y="3003550"/>
          <p14:tracePt t="158636" x="6646863" y="2952750"/>
          <p14:tracePt t="158646" x="6572250" y="2903538"/>
          <p14:tracePt t="158652" x="6521450" y="2878138"/>
          <p14:tracePt t="158662" x="6446838" y="2840038"/>
          <p14:tracePt t="158672" x="6370638" y="2803525"/>
          <p14:tracePt t="158677" x="6321425" y="2778125"/>
          <p14:tracePt t="158686" x="6246813" y="2765425"/>
          <p14:tracePt t="158692" x="6183313" y="2740025"/>
          <p14:tracePt t="158702" x="6108700" y="2740025"/>
          <p14:tracePt t="158713" x="6021388" y="2740025"/>
          <p14:tracePt t="158716" x="5921375" y="2740025"/>
          <p14:tracePt t="158728" x="5808663" y="2740025"/>
          <p14:tracePt t="158732" x="5695950" y="2740025"/>
          <p14:tracePt t="158742" x="5557838" y="2740025"/>
          <p14:tracePt t="158752" x="5419725" y="2740025"/>
          <p14:tracePt t="158758" x="5270500" y="2740025"/>
          <p14:tracePt t="158768" x="5081588" y="2778125"/>
          <p14:tracePt t="158772" x="4881563" y="2816225"/>
          <p14:tracePt t="158783" x="4719638" y="2828925"/>
          <p14:tracePt t="158792" x="4530725" y="2865438"/>
          <p14:tracePt t="158800" x="4368800" y="2878138"/>
          <p14:tracePt t="158808" x="4192588" y="2916238"/>
          <p14:tracePt t="158812" x="4056063" y="2952750"/>
          <p14:tracePt t="158822" x="3956050" y="2990850"/>
          <p14:tracePt t="158833" x="3856038" y="3028950"/>
          <p14:tracePt t="158838" x="3743325" y="3065463"/>
          <p14:tracePt t="158849" x="3654425" y="3103563"/>
          <p14:tracePt t="158852" x="3592513" y="3141663"/>
          <p14:tracePt t="158862" x="3541713" y="3190875"/>
          <p14:tracePt t="158872" x="3479800" y="3241675"/>
          <p14:tracePt t="158878" x="3441700" y="3290888"/>
          <p14:tracePt t="158888" x="3417888" y="3341688"/>
          <p14:tracePt t="158894" x="3392488" y="3403600"/>
          <p14:tracePt t="158904" x="3392488" y="3441700"/>
          <p14:tracePt t="158914" x="3392488" y="3503613"/>
          <p14:tracePt t="158918" x="3392488" y="3554413"/>
          <p14:tracePt t="158928" x="3392488" y="3590925"/>
          <p14:tracePt t="158934" x="3392488" y="3641725"/>
          <p14:tracePt t="158944" x="3392488" y="3679825"/>
          <p14:tracePt t="158954" x="3392488" y="3716338"/>
          <p14:tracePt t="158958" x="3417888" y="3754438"/>
          <p14:tracePt t="158970" x="3441700" y="3792538"/>
          <p14:tracePt t="158974" x="3467100" y="3829050"/>
          <p14:tracePt t="158984" x="3479800" y="3854450"/>
          <p14:tracePt t="158994" x="3505200" y="3879850"/>
          <p14:tracePt t="159001" x="3541713" y="3929063"/>
          <p14:tracePt t="159010" x="3554413" y="3929063"/>
          <p14:tracePt t="159015" x="3605213" y="3954463"/>
          <p14:tracePt t="159024" x="3654425" y="3954463"/>
          <p14:tracePt t="159034" x="3679825" y="3954463"/>
          <p14:tracePt t="159040" x="3743325" y="3954463"/>
          <p14:tracePt t="159051" x="3792538" y="3954463"/>
          <p14:tracePt t="159054" x="3867150" y="3954463"/>
          <p14:tracePt t="159064" x="3930650" y="3892550"/>
          <p14:tracePt t="159074" x="3979863" y="3841750"/>
          <p14:tracePt t="159080" x="4043363" y="3779838"/>
          <p14:tracePt t="159090" x="4117975" y="3692525"/>
          <p14:tracePt t="159094" x="4156075" y="3603625"/>
          <p14:tracePt t="159104" x="4192588" y="3516313"/>
          <p14:tracePt t="159115" x="4217988" y="3403600"/>
          <p14:tracePt t="159120" x="4230688" y="3328988"/>
          <p14:tracePt t="159130" x="4230688" y="3203575"/>
          <p14:tracePt t="159137" x="4230688" y="3141663"/>
          <p14:tracePt t="159146" x="4230688" y="3041650"/>
          <p14:tracePt t="159156" x="4230688" y="2965450"/>
          <p14:tracePt t="159168" x="4230688" y="2928938"/>
          <p14:tracePt t="159170" x="4217988" y="2865438"/>
          <p14:tracePt t="159176" x="4181475" y="2803525"/>
          <p14:tracePt t="159186" x="4168775" y="2778125"/>
          <p14:tracePt t="159196" x="4143375" y="2740025"/>
          <p14:tracePt t="159201" x="4130675" y="2728913"/>
          <p14:tracePt t="159210" x="4105275" y="2703513"/>
          <p14:tracePt t="159226" x="4081463" y="2690813"/>
          <p14:tracePt t="159236" x="4043363" y="2690813"/>
          <p14:tracePt t="159242" x="4005263" y="2690813"/>
          <p14:tracePt t="159252" x="3968750" y="2690813"/>
          <p14:tracePt t="159256" x="3917950" y="2690813"/>
          <p14:tracePt t="159267" x="3879850" y="2703513"/>
          <p14:tracePt t="159276" x="3843338" y="2728913"/>
          <p14:tracePt t="159283" x="3779838" y="2790825"/>
          <p14:tracePt t="159292" x="3730625" y="2828925"/>
          <p14:tracePt t="159296" x="3717925" y="2878138"/>
          <p14:tracePt t="159308" x="3692525" y="2928938"/>
          <p14:tracePt t="159318" x="3667125" y="2965450"/>
          <p14:tracePt t="159322" x="3654425" y="3016250"/>
          <p14:tracePt t="159332" x="3654425" y="3041650"/>
          <p14:tracePt t="159338" x="3654425" y="3065463"/>
          <p14:tracePt t="159349" x="3654425" y="3090863"/>
          <p14:tracePt t="159362" x="3654425" y="3103563"/>
          <p14:tracePt t="159383" x="3654425" y="3116263"/>
          <p14:tracePt t="159412" x="3679825" y="3128963"/>
          <p14:tracePt t="159433" x="3692525" y="3128963"/>
          <p14:tracePt t="159439" x="3730625" y="3128963"/>
          <p14:tracePt t="159452" x="3743325" y="3128963"/>
          <p14:tracePt t="159463" x="3756025" y="3128963"/>
          <p14:tracePt t="159478" x="3779838" y="3128963"/>
          <p14:tracePt t="159846" x="3792538" y="3128963"/>
          <p14:tracePt t="159876" x="3805238" y="3128963"/>
          <p14:tracePt t="159902" x="3817938" y="3116263"/>
          <p14:tracePt t="159932" x="3856038" y="3103563"/>
          <p14:tracePt t="159972" x="3867150" y="3103563"/>
          <p14:tracePt t="241257" x="3856038" y="3078163"/>
          <p14:tracePt t="241266" x="3856038" y="3016250"/>
          <p14:tracePt t="241273" x="3843338" y="2965450"/>
          <p14:tracePt t="241282" x="3792538" y="2928938"/>
          <p14:tracePt t="241292" x="3792538" y="2890838"/>
          <p14:tracePt t="241296" x="3756025" y="2852738"/>
          <p14:tracePt t="241307" x="3705225" y="2816225"/>
          <p14:tracePt t="241312" x="3630613" y="2765425"/>
          <p14:tracePt t="241323" x="3592513" y="2752725"/>
          <p14:tracePt t="241332" x="3505200" y="2740025"/>
          <p14:tracePt t="241336" x="3417888" y="2740025"/>
          <p14:tracePt t="241346" x="3341688" y="2740025"/>
          <p14:tracePt t="241352" x="3292475" y="2740025"/>
          <p14:tracePt t="241362" x="3179763" y="2778125"/>
          <p14:tracePt t="241372" x="3092450" y="2828925"/>
          <p14:tracePt t="241376" x="3028950" y="2878138"/>
          <p14:tracePt t="241386" x="2967038" y="2952750"/>
          <p14:tracePt t="241392" x="2928938" y="2990850"/>
          <p14:tracePt t="241402" x="2916238" y="3065463"/>
          <p14:tracePt t="241412" x="2890838" y="3165475"/>
          <p14:tracePt t="241418" x="2890838" y="3241675"/>
          <p14:tracePt t="241428" x="2890838" y="3303588"/>
          <p14:tracePt t="241432" x="2890838" y="3354388"/>
          <p14:tracePt t="241442" x="2890838" y="3403600"/>
          <p14:tracePt t="241452" x="2903538" y="3479800"/>
          <p14:tracePt t="241458" x="2954338" y="3529013"/>
          <p14:tracePt t="241468" x="3016250" y="3590925"/>
          <p14:tracePt t="241474" x="3092450" y="3641725"/>
          <p14:tracePt t="241484" x="3179763" y="3679825"/>
          <p14:tracePt t="241494" x="3279775" y="3716338"/>
          <p14:tracePt t="241498" x="3367088" y="3716338"/>
          <p14:tracePt t="241508" x="3467100" y="3716338"/>
          <p14:tracePt t="241514" x="3567113" y="3716338"/>
          <p14:tracePt t="241524" x="3667125" y="3692525"/>
          <p14:tracePt t="241534" x="3756025" y="3629025"/>
          <p14:tracePt t="241539" x="3856038" y="3554413"/>
          <p14:tracePt t="241548" x="3956050" y="3467100"/>
          <p14:tracePt t="241555" x="4005263" y="3378200"/>
          <p14:tracePt t="241564" x="4068763" y="3278188"/>
          <p14:tracePt t="241574" x="4081463" y="3216275"/>
          <p14:tracePt t="241580" x="4081463" y="3116263"/>
          <p14:tracePt t="241590" x="4081463" y="2990850"/>
          <p14:tracePt t="241594" x="4081463" y="2878138"/>
          <p14:tracePt t="241605" x="4081463" y="2765425"/>
          <p14:tracePt t="241614" x="4068763" y="2640013"/>
          <p14:tracePt t="241620" x="4030663" y="2478088"/>
          <p14:tracePt t="241630" x="3979863" y="2339975"/>
          <p14:tracePt t="241634" x="3856038" y="2139950"/>
          <p14:tracePt t="241644" x="3805238" y="2027238"/>
          <p14:tracePt t="241655" x="3717925" y="1865313"/>
          <p14:tracePt t="241660" x="3630613" y="1739900"/>
          <p14:tracePt t="241670" x="3554413" y="1614488"/>
          <p14:tracePt t="241674" x="3454400" y="1501775"/>
          <p14:tracePt t="241684" x="3341688" y="1401763"/>
          <p14:tracePt t="241694" x="3228975" y="1289050"/>
          <p14:tracePt t="241700" x="3192463" y="1238250"/>
          <p14:tracePt t="241710" x="3128963" y="1189038"/>
          <p14:tracePt t="241714" x="3103563" y="1163638"/>
          <p14:tracePt t="241726" x="3067050" y="1150938"/>
          <p14:tracePt t="241736" x="3054350" y="1150938"/>
          <p14:tracePt t="241740" x="3028950" y="1150938"/>
          <p14:tracePt t="241750" x="3003550" y="1150938"/>
          <p14:tracePt t="241756" x="2979738" y="1150938"/>
          <p14:tracePt t="241766" x="2941638" y="1150938"/>
          <p14:tracePt t="241776" x="2903538" y="1150938"/>
          <p14:tracePt t="241780" x="2867025" y="1150938"/>
          <p14:tracePt t="241790" x="2841625" y="1150938"/>
          <p14:tracePt t="241796" x="2803525" y="1163638"/>
          <p14:tracePt t="241816" x="2778125" y="1176338"/>
          <p14:tracePt t="241823" x="2767013" y="1176338"/>
          <p14:tracePt t="241832" x="2767013" y="1189038"/>
          <p14:tracePt t="241836" x="2754313" y="1189038"/>
          <p14:tracePt t="241846" x="2741613" y="1214438"/>
          <p14:tracePt t="241857" x="2728913" y="1214438"/>
          <p14:tracePt t="241862" x="2728913" y="1227138"/>
          <p14:tracePt t="241873" x="2716213" y="1238250"/>
          <p14:tracePt t="241876" x="2703513" y="1263650"/>
          <p14:tracePt t="241886" x="2703513" y="1289050"/>
          <p14:tracePt t="241896" x="2703513" y="1314450"/>
          <p14:tracePt t="241902" x="2703513" y="1376363"/>
          <p14:tracePt t="241912" x="2703513" y="1427163"/>
          <p14:tracePt t="241916" x="2703513" y="1489075"/>
          <p14:tracePt t="241926" x="2767013" y="1576388"/>
          <p14:tracePt t="241936" x="2803525" y="1652588"/>
          <p14:tracePt t="241942" x="2854325" y="1689100"/>
          <p14:tracePt t="241952" x="2916238" y="1752600"/>
          <p14:tracePt t="241958" x="2941638" y="1776413"/>
          <p14:tracePt t="241968" x="3003550" y="1789113"/>
          <p14:tracePt t="241978" x="3041650" y="1801813"/>
          <p14:tracePt t="241982" x="3092450" y="1801813"/>
          <p14:tracePt t="241992" x="3128963" y="1801813"/>
          <p14:tracePt t="241998" x="3167063" y="1801813"/>
          <p14:tracePt t="242008" x="3179763" y="1801813"/>
          <p14:tracePt t="242018" x="3192463" y="1801813"/>
          <p14:tracePt t="242023" x="3216275" y="1801813"/>
          <p14:tracePt t="242032" x="3267075" y="1765300"/>
          <p14:tracePt t="242039" x="3279775" y="1752600"/>
          <p14:tracePt t="242048" x="3305175" y="1727200"/>
          <p14:tracePt t="242058" x="3305175" y="1714500"/>
          <p14:tracePt t="242064" x="3328988" y="1689100"/>
          <p14:tracePt t="242074" x="3328988" y="1676400"/>
          <p14:tracePt t="242079" x="3328988" y="1652588"/>
          <p14:tracePt t="242089" x="3328988" y="1639888"/>
          <p14:tracePt t="242098" x="3328988" y="1627188"/>
          <p14:tracePt t="242114" x="3341688" y="1614488"/>
          <p14:tracePt t="242140" x="3341688" y="1601788"/>
          <p14:tracePt t="242144" x="3341688" y="1589088"/>
          <p14:tracePt t="242184" x="3328988" y="1589088"/>
          <p14:tracePt t="242204" x="3317875" y="1589088"/>
          <p14:tracePt t="242210" x="3305175" y="1589088"/>
          <p14:tracePt t="242220" x="3279775" y="1601788"/>
          <p14:tracePt t="242224" x="3279775" y="1639888"/>
          <p14:tracePt t="242234" x="3254375" y="1676400"/>
          <p14:tracePt t="242244" x="3241675" y="1701800"/>
          <p14:tracePt t="242250" x="3241675" y="1714500"/>
          <p14:tracePt t="242260" x="3241675" y="1739900"/>
          <p14:tracePt t="242266" x="3241675" y="1776413"/>
          <p14:tracePt t="242276" x="3241675" y="1801813"/>
          <p14:tracePt t="242290" x="3241675" y="1827213"/>
          <p14:tracePt t="242300" x="3267075" y="1876425"/>
          <p14:tracePt t="242306" x="3305175" y="1901825"/>
          <p14:tracePt t="242316" x="3317875" y="1927225"/>
          <p14:tracePt t="242326" x="3354388" y="1952625"/>
          <p14:tracePt t="242330" x="3405188" y="1978025"/>
          <p14:tracePt t="242340" x="3441700" y="1989138"/>
          <p14:tracePt t="242346" x="3467100" y="1989138"/>
          <p14:tracePt t="242356" x="3505200" y="1989138"/>
          <p14:tracePt t="242366" x="3554413" y="1989138"/>
          <p14:tracePt t="242371" x="3579813" y="1989138"/>
          <p14:tracePt t="242380" x="3630613" y="1989138"/>
          <p14:tracePt t="242386" x="3643313" y="1989138"/>
          <p14:tracePt t="242396" x="3679825" y="1989138"/>
          <p14:tracePt t="242406" x="3730625" y="1978025"/>
          <p14:tracePt t="242426" x="3743325" y="1978025"/>
          <p14:tracePt t="242446" x="3743325" y="1965325"/>
          <p14:tracePt t="242472" x="3756025" y="1965325"/>
          <p14:tracePt t="242506" x="3767138" y="1952625"/>
          <p14:tracePt t="242522" x="3756025" y="1939925"/>
          <p14:tracePt t="242532" x="3743325" y="1927225"/>
          <p14:tracePt t="242539" x="3730625" y="1927225"/>
          <p14:tracePt t="242548" x="3705225" y="1901825"/>
          <p14:tracePt t="242552" x="3692525" y="1889125"/>
          <p14:tracePt t="242562" x="3667125" y="1889125"/>
          <p14:tracePt t="242572" x="3630613" y="1889125"/>
          <p14:tracePt t="242578" x="3579813" y="1889125"/>
          <p14:tracePt t="242592" x="3554413" y="1889125"/>
          <p14:tracePt t="242602" x="3541713" y="1889125"/>
          <p14:tracePt t="242612" x="3530600" y="1889125"/>
          <p14:tracePt t="242618" x="3517900" y="1889125"/>
          <p14:tracePt t="242628" x="3505200" y="1889125"/>
          <p14:tracePt t="242632" x="3492500" y="1889125"/>
          <p14:tracePt t="242642" x="3479800" y="1901825"/>
          <p14:tracePt t="242658" x="3467100" y="1939925"/>
          <p14:tracePt t="242668" x="3454400" y="1939925"/>
          <p14:tracePt t="242674" x="3441700" y="1952625"/>
          <p14:tracePt t="242684" x="3441700" y="1965325"/>
          <p14:tracePt t="242694" x="3441700" y="1978025"/>
          <p14:tracePt t="242714" x="3441700" y="1989138"/>
          <p14:tracePt t="242724" x="3441700" y="2001838"/>
          <p14:tracePt t="242734" x="3441700" y="2014538"/>
          <p14:tracePt t="242739" x="3441700" y="2039938"/>
          <p14:tracePt t="242750" x="3454400" y="2039938"/>
          <p14:tracePt t="242755" x="3467100" y="2052638"/>
          <p14:tracePt t="242764" x="3530600" y="2065338"/>
          <p14:tracePt t="242774" x="3567113" y="2065338"/>
          <p14:tracePt t="242780" x="3630613" y="2065338"/>
          <p14:tracePt t="242790" x="3692525" y="2065338"/>
          <p14:tracePt t="242794" x="3767138" y="2065338"/>
          <p14:tracePt t="242805" x="3830638" y="2052638"/>
          <p14:tracePt t="242814" x="3905250" y="2039938"/>
          <p14:tracePt t="242820" x="3956050" y="2014538"/>
          <p14:tracePt t="242830" x="4017963" y="1978025"/>
          <p14:tracePt t="242837" x="4043363" y="1965325"/>
          <p14:tracePt t="242846" x="4105275" y="1939925"/>
          <p14:tracePt t="242852" x="4117975" y="1927225"/>
          <p14:tracePt t="242862" x="4130675" y="1889125"/>
          <p14:tracePt t="242876" x="4143375" y="1876425"/>
          <p14:tracePt t="242887" x="4156075" y="1865313"/>
          <p14:tracePt t="242902" x="4156075" y="1852613"/>
          <p14:tracePt t="242916" x="4156075" y="1827213"/>
          <p14:tracePt t="242932" x="4156075" y="1801813"/>
          <p14:tracePt t="242942" x="4143375" y="1801813"/>
          <p14:tracePt t="242952" x="4105275" y="1789113"/>
          <p14:tracePt t="242972" x="3992563" y="1776413"/>
          <p14:tracePt t="242982" x="3917950" y="1776413"/>
          <p14:tracePt t="242992" x="3856038" y="1776413"/>
          <p14:tracePt t="242998" x="3767138" y="1801813"/>
          <p14:tracePt t="243008" x="3692525" y="1814513"/>
          <p14:tracePt t="243012" x="3605213" y="1839913"/>
          <p14:tracePt t="243022" x="3530600" y="1876425"/>
          <p14:tracePt t="243032" x="3492500" y="1889125"/>
          <p14:tracePt t="243039" x="3479800" y="1889125"/>
          <p14:tracePt t="243048" x="3454400" y="1901825"/>
          <p14:tracePt t="243062" x="3454400" y="1914525"/>
          <p14:tracePt t="243089" x="3441700" y="1914525"/>
          <p14:tracePt t="243098" x="3441700" y="1927225"/>
          <p14:tracePt t="243164" x="3454400" y="1927225"/>
          <p14:tracePt t="243168" x="3492500" y="1927225"/>
          <p14:tracePt t="243178" x="3554413" y="1927225"/>
          <p14:tracePt t="243184" x="3605213" y="1927225"/>
          <p14:tracePt t="243194" x="3643313" y="1927225"/>
          <p14:tracePt t="243205" x="3743325" y="1927225"/>
          <p14:tracePt t="243208" x="3830638" y="1889125"/>
          <p14:tracePt t="243218" x="3917950" y="1865313"/>
          <p14:tracePt t="243224" x="3968750" y="1852613"/>
          <p14:tracePt t="243234" x="4043363" y="1827213"/>
          <p14:tracePt t="243244" x="4081463" y="1801813"/>
          <p14:tracePt t="243250" x="4117975" y="1789113"/>
          <p14:tracePt t="243260" x="4181475" y="1765300"/>
          <p14:tracePt t="243264" x="4192588" y="1752600"/>
          <p14:tracePt t="243274" x="4205288" y="1739900"/>
          <p14:tracePt t="243430" x="4181475" y="1739900"/>
          <p14:tracePt t="243432" x="4156075" y="1739900"/>
          <p14:tracePt t="243436" x="4130675" y="1739900"/>
          <p14:tracePt t="243440" x="4081463" y="1765300"/>
          <p14:tracePt t="243450" x="4056063" y="1776413"/>
          <p14:tracePt t="243460" x="4030663" y="1789113"/>
          <p14:tracePt t="243520" x="4030663" y="1801813"/>
          <p14:tracePt t="243540" x="4030663" y="1814513"/>
          <p14:tracePt t="243546" x="4030663" y="1827213"/>
          <p14:tracePt t="243556" x="4030663" y="1839913"/>
          <p14:tracePt t="243566" x="4030663" y="1865313"/>
          <p14:tracePt t="243582" x="4043363" y="1876425"/>
          <p14:tracePt t="243587" x="4068763" y="1889125"/>
          <p14:tracePt t="243606" x="4092575" y="1889125"/>
          <p14:tracePt t="243612" x="4130675" y="1914525"/>
          <p14:tracePt t="243622" x="4143375" y="1914525"/>
          <p14:tracePt t="243626" x="4168775" y="1914525"/>
          <p14:tracePt t="243637" x="4192588" y="1914525"/>
          <p14:tracePt t="243646" x="4217988" y="1914525"/>
          <p14:tracePt t="243653" x="4230688" y="1914525"/>
          <p14:tracePt t="243662" x="4243388" y="1914525"/>
          <p14:tracePt t="243668" x="4256088" y="1914525"/>
          <p14:tracePt t="243678" x="4268788" y="1914525"/>
          <p14:tracePt t="243684" x="4294188" y="1914525"/>
          <p14:tracePt t="243708" x="4318000" y="1914525"/>
          <p14:tracePt t="243844" x="4330700" y="1914525"/>
          <p14:tracePt t="243890" x="4318000" y="1901825"/>
          <p14:tracePt t="243894" x="4305300" y="1901825"/>
          <p14:tracePt t="243904" x="4281488" y="1901825"/>
          <p14:tracePt t="243910" x="4256088" y="1901825"/>
          <p14:tracePt t="243921" x="4230688" y="1901825"/>
          <p14:tracePt t="243930" x="4205288" y="1876425"/>
          <p14:tracePt t="243937" x="4143375" y="1876425"/>
          <p14:tracePt t="243946" x="4092575" y="1876425"/>
          <p14:tracePt t="243950" x="4056063" y="1876425"/>
          <p14:tracePt t="243960" x="4005263" y="1876425"/>
          <p14:tracePt t="243972" x="3968750" y="1876425"/>
          <p14:tracePt t="243976" x="3905250" y="1876425"/>
          <p14:tracePt t="243987" x="3856038" y="1876425"/>
          <p14:tracePt t="243992" x="3817938" y="1876425"/>
          <p14:tracePt t="244003" x="3792538" y="1876425"/>
          <p14:tracePt t="244012" x="3730625" y="1876425"/>
          <p14:tracePt t="244016" x="3705225" y="1889125"/>
          <p14:tracePt t="244026" x="3679825" y="1889125"/>
          <p14:tracePt t="244032" x="3643313" y="1889125"/>
          <p14:tracePt t="244042" x="3617913" y="1889125"/>
          <p14:tracePt t="244053" x="3605213" y="1901825"/>
          <p14:tracePt t="244056" x="3579813" y="1914525"/>
          <p14:tracePt t="244066" x="3567113" y="1914525"/>
          <p14:tracePt t="244072" x="3541713" y="1914525"/>
          <p14:tracePt t="244082" x="3517900" y="1927225"/>
          <p14:tracePt t="244092" x="3492500" y="1939925"/>
          <p14:tracePt t="244096" x="3479800" y="1952625"/>
          <p14:tracePt t="244108" x="3467100" y="1952625"/>
          <p14:tracePt t="255510" x="3467100" y="1989138"/>
          <p14:tracePt t="255516" x="3505200" y="2039938"/>
          <p14:tracePt t="255527" x="3541713" y="2114550"/>
          <p14:tracePt t="255536" x="3567113" y="2152650"/>
          <p14:tracePt t="255543" x="3592513" y="2201863"/>
          <p14:tracePt t="255552" x="3630613" y="2278063"/>
          <p14:tracePt t="255556" x="3654425" y="2352675"/>
          <p14:tracePt t="255566" x="3667125" y="2414588"/>
          <p14:tracePt t="255577" x="3692525" y="2490788"/>
          <p14:tracePt t="255582" x="3692525" y="2552700"/>
          <p14:tracePt t="255592" x="3692525" y="2627313"/>
          <p14:tracePt t="255596" x="3692525" y="2690813"/>
          <p14:tracePt t="255606" x="3692525" y="2716213"/>
          <p14:tracePt t="255617" x="3692525" y="2752725"/>
          <p14:tracePt t="255622" x="3679825" y="2765425"/>
          <p14:tracePt t="255632" x="3667125" y="2778125"/>
          <p14:tracePt t="255636" x="3667125" y="2790825"/>
          <p14:tracePt t="255646" x="3667125" y="2840038"/>
          <p14:tracePt t="255656" x="3717925" y="2903538"/>
          <p14:tracePt t="255662" x="3805238" y="2941638"/>
          <p14:tracePt t="255672" x="3930650" y="2978150"/>
          <p14:tracePt t="255677" x="4068763" y="3016250"/>
          <p14:tracePt t="255686" x="4181475" y="3028950"/>
          <p14:tracePt t="255698" x="4281488" y="3028950"/>
          <p14:tracePt t="255702" x="4368800" y="3028950"/>
          <p14:tracePt t="255712" x="4406900" y="3028950"/>
          <p14:tracePt t="255718" x="4468813" y="3028950"/>
          <p14:tracePt t="255970" x="4468813" y="3041650"/>
          <p14:tracePt t="256116" x="4481513" y="3041650"/>
          <p14:tracePt t="256126" x="4494213" y="3041650"/>
          <p14:tracePt t="256136" x="4543425" y="3028950"/>
          <p14:tracePt t="256143" x="4543425" y="3003550"/>
          <p14:tracePt t="256152" x="4568825" y="2990850"/>
          <p14:tracePt t="256156" x="4581525" y="2965450"/>
          <p14:tracePt t="256166" x="4581525" y="2941638"/>
          <p14:tracePt t="256182" x="4594225" y="2903538"/>
          <p14:tracePt t="256193" x="4606925" y="2903538"/>
          <p14:tracePt t="256196" x="4606925" y="2878138"/>
          <p14:tracePt t="256207" x="4619625" y="2852738"/>
          <p14:tracePt t="256222" x="4619625" y="2828925"/>
          <p14:tracePt t="256232" x="4619625" y="2803525"/>
          <p14:tracePt t="256238" x="4630738" y="2790825"/>
          <p14:tracePt t="256248" x="4630738" y="2778125"/>
          <p14:tracePt t="256262" x="4630738" y="2765425"/>
          <p14:tracePt t="257110" x="4630738" y="2740025"/>
          <p14:tracePt t="257174" x="4630738" y="2752725"/>
          <p14:tracePt t="257184" x="4630738" y="2803525"/>
          <p14:tracePt t="257191" x="4630738" y="2840038"/>
          <p14:tracePt t="257200" x="4630738" y="2865438"/>
          <p14:tracePt t="257210" x="4656138" y="2928938"/>
          <p14:tracePt t="257216" x="4668838" y="2978150"/>
          <p14:tracePt t="257227" x="4694238" y="3054350"/>
          <p14:tracePt t="257230" x="4719638" y="3078163"/>
          <p14:tracePt t="257241" x="4743450" y="3103563"/>
          <p14:tracePt t="257250" x="4743450" y="3116263"/>
          <p14:tracePt t="257257" x="4756150" y="3141663"/>
          <p14:tracePt t="257266" x="4781550" y="3154363"/>
          <p14:tracePt t="257270" x="4781550" y="3228975"/>
          <p14:tracePt t="257448" x="4781550" y="3216275"/>
          <p14:tracePt t="257458" x="4794250" y="3190875"/>
          <p14:tracePt t="257488" x="4768850" y="3190875"/>
          <p14:tracePt t="257498" x="4756150" y="3203575"/>
          <p14:tracePt t="257710" x="4743450" y="3203575"/>
          <p14:tracePt t="257736" x="4732338" y="3203575"/>
          <p14:tracePt t="257746" x="4681538" y="3178175"/>
          <p14:tracePt t="257760" x="4656138" y="3154363"/>
          <p14:tracePt t="257770" x="4619625" y="3116263"/>
          <p14:tracePt t="257776" x="4606925" y="3090863"/>
          <p14:tracePt t="257786" x="4581525" y="3065463"/>
          <p14:tracePt t="257791" x="4556125" y="3028950"/>
          <p14:tracePt t="257800" x="4543425" y="2990850"/>
          <p14:tracePt t="257810" x="4518025" y="2978150"/>
          <p14:tracePt t="257816" x="4506913" y="2952750"/>
          <p14:tracePt t="257826" x="4494213" y="2928938"/>
          <p14:tracePt t="257841" x="4481513" y="2903538"/>
          <p14:tracePt t="257857" x="4481513" y="2890838"/>
          <p14:tracePt t="257892" x="4468813" y="2890838"/>
          <p14:tracePt t="258198" x="4456113" y="2878138"/>
          <p14:tracePt t="258204" x="4443413" y="2878138"/>
          <p14:tracePt t="258214" x="4430713" y="2878138"/>
          <p14:tracePt t="258224" x="4418013" y="2878138"/>
          <p14:tracePt t="258230" x="4418013" y="2852738"/>
          <p14:tracePt t="258241" x="4394200" y="2828925"/>
          <p14:tracePt t="258244" x="4394200" y="2803525"/>
          <p14:tracePt t="258254" x="4368800" y="2765425"/>
          <p14:tracePt t="258264" x="4368800" y="2752725"/>
          <p14:tracePt t="258270" x="4356100" y="2728913"/>
          <p14:tracePt t="258280" x="4356100" y="2716213"/>
          <p14:tracePt t="258284" x="4343400" y="2703513"/>
          <p14:tracePt t="258294" x="4330700" y="2690813"/>
          <p14:tracePt t="258304" x="4330700" y="2678113"/>
          <p14:tracePt t="258310" x="4318000" y="2665413"/>
          <p14:tracePt t="258320" x="4318000" y="2652713"/>
          <p14:tracePt t="258324" x="4305300" y="2640013"/>
          <p14:tracePt t="258334" x="4294188" y="2627313"/>
          <p14:tracePt t="258344" x="4281488" y="2603500"/>
          <p14:tracePt t="258350" x="4268788" y="2603500"/>
          <p14:tracePt t="258360" x="4268788" y="2590800"/>
          <p14:tracePt t="263620" x="4256088" y="2590800"/>
          <p14:tracePt t="263898" x="4243388" y="2590800"/>
          <p14:tracePt t="263908" x="4230688" y="2590800"/>
          <p14:tracePt t="265230" x="4217988" y="2578100"/>
          <p14:tracePt t="265528" x="4217988" y="2565400"/>
          <p14:tracePt t="265538" x="4217988" y="2552700"/>
          <p14:tracePt t="265552" x="4205288" y="2540000"/>
          <p14:tracePt t="267046" x="4181475" y="2590800"/>
          <p14:tracePt t="267050" x="4168775" y="2627313"/>
          <p14:tracePt t="267060" x="4130675" y="2703513"/>
          <p14:tracePt t="267066" x="4105275" y="2803525"/>
          <p14:tracePt t="267076" x="4092575" y="2878138"/>
          <p14:tracePt t="267086" x="4068763" y="2965450"/>
          <p14:tracePt t="267090" x="4068763" y="3054350"/>
          <p14:tracePt t="267102" x="4068763" y="3128963"/>
          <p14:tracePt t="267106" x="4068763" y="3165475"/>
          <p14:tracePt t="267116" x="4068763" y="3228975"/>
          <p14:tracePt t="267126" x="4068763" y="3290888"/>
          <p14:tracePt t="267133" x="4092575" y="3354388"/>
          <p14:tracePt t="267140" x="4130675" y="3454400"/>
          <p14:tracePt t="267150" x="4168775" y="3503613"/>
          <p14:tracePt t="267156" x="4181475" y="3529013"/>
          <p14:tracePt t="267170" x="4192588" y="3554413"/>
          <p14:tracePt t="267181" x="4192588" y="3590925"/>
          <p14:tracePt t="267190" x="4117975" y="3654425"/>
          <p14:tracePt t="267196" x="4143375" y="3692525"/>
          <p14:tracePt t="267206" x="4181475" y="3679825"/>
          <p14:tracePt t="267852" x="4181475" y="3667125"/>
          <p14:tracePt t="267928" x="4168775" y="3667125"/>
          <p14:tracePt t="267938" x="4130675" y="3667125"/>
          <p14:tracePt t="267942" x="4117975" y="3667125"/>
          <p14:tracePt t="267952" x="4092575" y="3654425"/>
          <p14:tracePt t="267958" x="4081463" y="3641725"/>
          <p14:tracePt t="267982" x="4056063" y="3616325"/>
          <p14:tracePt t="267982" x="4043363" y="3603625"/>
          <p14:tracePt t="267999" x="4017963" y="3579813"/>
          <p14:tracePt t="268008" x="4005263" y="3567113"/>
          <p14:tracePt t="268022" x="3992563" y="3567113"/>
          <p14:tracePt t="268032" x="3992563" y="3554413"/>
          <p14:tracePt t="268049" x="3979863" y="3541713"/>
          <p14:tracePt t="268870" x="3968750" y="3541713"/>
          <p14:tracePt t="268906" x="3956050" y="3541713"/>
          <p14:tracePt t="268930" x="3943350" y="3541713"/>
          <p14:tracePt t="268942" x="3930650" y="3541713"/>
          <p14:tracePt t="268947" x="3917950" y="3541713"/>
          <p14:tracePt t="268956" x="3905250" y="3541713"/>
          <p14:tracePt t="268982" x="3879850" y="3541713"/>
          <p14:tracePt t="269032" x="3867150" y="3541713"/>
          <p14:tracePt t="269036" x="3843338" y="3541713"/>
          <p14:tracePt t="269047" x="3805238" y="3541713"/>
          <p14:tracePt t="269052" x="3779838" y="3541713"/>
          <p14:tracePt t="269063" x="3756025" y="3541713"/>
          <p14:tracePt t="269072" x="3730625" y="3541713"/>
          <p14:tracePt t="269079" x="3705225" y="3541713"/>
          <p14:tracePt t="269088" x="3679825" y="3516313"/>
          <p14:tracePt t="269092" x="3667125" y="3516313"/>
          <p14:tracePt t="269102" x="3654425" y="3516313"/>
          <p14:tracePt t="269113" x="3630613" y="3516313"/>
          <p14:tracePt t="269122" x="3617913" y="3516313"/>
          <p14:tracePt t="269129" x="3617913" y="3503613"/>
          <p14:tracePt t="269895" x="3643313" y="3503613"/>
          <p14:tracePt t="269900" x="3679825" y="3503613"/>
          <p14:tracePt t="269910" x="3705225" y="3503613"/>
          <p14:tracePt t="269920" x="3730625" y="3503613"/>
          <p14:tracePt t="269924" x="3767138" y="3516313"/>
          <p14:tracePt t="269934" x="3817938" y="3516313"/>
          <p14:tracePt t="269950" x="3843338" y="3516313"/>
          <p14:tracePt t="269960" x="3867150" y="3516313"/>
          <p14:tracePt t="269964" x="3892550" y="3516313"/>
          <p14:tracePt t="269976" x="3930650" y="3516313"/>
          <p14:tracePt t="269980" x="3943350" y="3516313"/>
          <p14:tracePt t="270000" x="3956050" y="3516313"/>
          <p14:tracePt t="270016" x="3956050" y="3503613"/>
          <p14:tracePt t="270438" x="3956050" y="3516313"/>
          <p14:tracePt t="270448" x="3956050" y="3554413"/>
          <p14:tracePt t="270586" x="3956050" y="3503613"/>
          <p14:tracePt t="270590" x="3867150" y="3416300"/>
          <p14:tracePt t="270600" x="3805238" y="3316288"/>
          <p14:tracePt t="270611" x="3705225" y="3178175"/>
          <p14:tracePt t="270616" x="3617913" y="3090863"/>
          <p14:tracePt t="270626" x="3505200" y="2965450"/>
          <p14:tracePt t="270630" x="3417888" y="2840038"/>
          <p14:tracePt t="270640" x="3317875" y="2716213"/>
          <p14:tracePt t="270652" x="3241675" y="2565400"/>
          <p14:tracePt t="270656" x="3154363" y="2452688"/>
          <p14:tracePt t="270666" x="3054350" y="2327275"/>
          <p14:tracePt t="270672" x="2992438" y="2201863"/>
          <p14:tracePt t="270682" x="2916238" y="2078038"/>
          <p14:tracePt t="270692" x="2854325" y="1939925"/>
          <p14:tracePt t="270696" x="2803525" y="1839913"/>
          <p14:tracePt t="270706" x="2716213" y="1727200"/>
          <p14:tracePt t="270713" x="2654300" y="1601788"/>
          <p14:tracePt t="270722" x="2590800" y="1527175"/>
          <p14:tracePt t="270732" x="2565400" y="1450975"/>
          <p14:tracePt t="270736" x="2516188" y="1376363"/>
          <p14:tracePt t="270746" x="2465388" y="1314450"/>
          <p14:tracePt t="270752" x="2441575" y="1276350"/>
          <p14:tracePt t="270762" x="2403475" y="1227138"/>
          <p14:tracePt t="270772" x="2378075" y="1201738"/>
          <p14:tracePt t="270776" x="2352675" y="1176338"/>
          <p14:tracePt t="270786" x="2328863" y="1150938"/>
          <p14:tracePt t="270792" x="2328863" y="1125538"/>
          <p14:tracePt t="270812" x="2316163" y="1125538"/>
          <p14:tracePt t="270829" x="2316163" y="1114425"/>
          <p14:tracePt t="270908" x="2303463" y="1150938"/>
          <p14:tracePt t="270918" x="2290763" y="1163638"/>
          <p14:tracePt t="270924" x="2290763" y="1189038"/>
          <p14:tracePt t="270934" x="2290763" y="1201738"/>
          <p14:tracePt t="270944" x="2290763" y="1238250"/>
          <p14:tracePt t="270948" x="2290763" y="1263650"/>
          <p14:tracePt t="270963" x="2290763" y="1289050"/>
          <p14:tracePt t="270974" x="2290763" y="1314450"/>
          <p14:tracePt t="270998" x="2290763" y="1327150"/>
          <p14:tracePt t="271004" x="2290763" y="1339850"/>
          <p14:tracePt t="271014" x="2290763" y="1363663"/>
          <p14:tracePt t="271024" x="2290763" y="1376363"/>
          <p14:tracePt t="271029" x="2290763" y="1389063"/>
          <p14:tracePt t="271038" x="2290763" y="1401763"/>
          <p14:tracePt t="271050" x="2290763" y="1427163"/>
          <p14:tracePt t="271064" x="2290763" y="1450975"/>
          <p14:tracePt t="271080" x="2290763" y="1463675"/>
          <p14:tracePt t="271982" x="2278063" y="1463675"/>
          <p14:tracePt t="271993" x="2265363" y="1463675"/>
          <p14:tracePt t="271998" x="2252663" y="1463675"/>
          <p14:tracePt t="272018" x="2228850" y="1463675"/>
          <p14:tracePt t="272032" x="2203450" y="1450975"/>
          <p14:tracePt t="272048" x="2178050" y="1439863"/>
          <p14:tracePt t="272058" x="2165350" y="1427163"/>
          <p14:tracePt t="272062" x="2152650" y="1427163"/>
          <p14:tracePt t="272072" x="2152650" y="1414463"/>
          <p14:tracePt t="272996" x="2139950" y="1414463"/>
          <p14:tracePt t="273182" x="2127250" y="1401763"/>
          <p14:tracePt t="273208" x="2116138" y="1376363"/>
          <p14:tracePt t="273228" x="2103438" y="1376363"/>
          <p14:tracePt t="273254" x="2090738" y="1376363"/>
          <p14:tracePt t="273284" x="2078038" y="1363663"/>
          <p14:tracePt t="273325" x="2065338" y="1363663"/>
          <p14:tracePt t="273350" x="2039938" y="1363663"/>
          <p14:tracePt t="273354" x="2003425" y="1339850"/>
          <p14:tracePt t="273364" x="1990725" y="1339850"/>
          <p14:tracePt t="273380" x="1990725" y="1327150"/>
          <p14:tracePt t="273390" x="1978025" y="1339850"/>
          <p14:tracePt t="273404" x="1952625" y="1339850"/>
          <p14:tracePt t="273410" x="1914525" y="1314450"/>
          <p14:tracePt t="273420" x="1903413" y="1314450"/>
          <p14:tracePt t="273430" x="1852613" y="1289050"/>
          <p14:tracePt t="273434" x="1801813" y="1276350"/>
          <p14:tracePt t="273444" x="1739900" y="1238250"/>
          <p14:tracePt t="273450" x="1677988" y="1227138"/>
          <p14:tracePt t="273460" x="1614488" y="1189038"/>
          <p14:tracePt t="273470" x="1601788" y="1189038"/>
          <p14:tracePt t="273477" x="1565275" y="1150938"/>
          <p14:tracePt t="273486" x="1501775" y="1114425"/>
          <p14:tracePt t="273490" x="1439863" y="1089025"/>
          <p14:tracePt t="273500" x="1389063" y="1050925"/>
          <p14:tracePt t="273510" x="1314450" y="1014413"/>
          <p14:tracePt t="273516" x="1263650" y="976313"/>
          <p14:tracePt t="273527" x="1214438" y="938213"/>
          <p14:tracePt t="273530" x="1176338" y="912813"/>
          <p14:tracePt t="273540" x="1150938" y="889000"/>
          <p14:tracePt t="273552" x="1101725" y="812800"/>
          <p14:tracePt t="273556" x="1050925" y="763588"/>
          <p14:tracePt t="273566" x="1038225" y="738188"/>
          <p14:tracePt t="273572" x="1001713" y="688975"/>
          <p14:tracePt t="273582" x="989013" y="625475"/>
          <p14:tracePt t="273593" x="938213" y="550863"/>
          <p14:tracePt t="273596" x="925513" y="512763"/>
          <p14:tracePt t="273606" x="889000" y="450850"/>
          <p14:tracePt t="273612" x="850900" y="400050"/>
          <p14:tracePt t="273622" x="801688" y="338138"/>
          <p14:tracePt t="273632" x="776288" y="287338"/>
          <p14:tracePt t="273636" x="738188" y="238125"/>
          <p14:tracePt t="273646" x="688975" y="161925"/>
          <p14:tracePt t="273652" x="638175" y="100013"/>
          <p14:tracePt t="273662" x="588963" y="50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5EF72-4369-465D-B12D-4B9FDB538EB7}"/>
              </a:ext>
            </a:extLst>
          </p:cNvPr>
          <p:cNvSpPr txBox="1"/>
          <p:nvPr/>
        </p:nvSpPr>
        <p:spPr>
          <a:xfrm>
            <a:off x="965207" y="1113452"/>
            <a:ext cx="546330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Animal{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eat();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speak();}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Cat extends Animal{void eat()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("Cat eats Mouse");}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speak(){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("Cat mews");}}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Dog extends Animal{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eat(){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("Dog eats Meat");}}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Dg extends Dog{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speak(){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("Dog barks");}}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Abstract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{public static void main(String[]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c=new Cat();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d=new Dg();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c.eat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c.speak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d.eat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d.speak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1893F-215E-45F4-BD07-68079963A0CF}"/>
              </a:ext>
            </a:extLst>
          </p:cNvPr>
          <p:cNvSpPr txBox="1"/>
          <p:nvPr/>
        </p:nvSpPr>
        <p:spPr>
          <a:xfrm>
            <a:off x="5137722" y="4881147"/>
            <a:ext cx="2246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eats Mouse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mews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eats Meat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barks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987"/>
    </mc:Choice>
    <mc:Fallback xmlns="">
      <p:transition spd="slow" advTm="487987"/>
    </mc:Fallback>
  </mc:AlternateContent>
  <p:extLst mod="1">
    <p:ext uri="{3A86A75C-4F4B-4683-9AE1-C65F6400EC91}">
      <p14:laserTraceLst xmlns:p14="http://schemas.microsoft.com/office/powerpoint/2010/main">
        <p14:tracePtLst>
          <p14:tracePt t="19133" x="3438525" y="6276975"/>
          <p14:tracePt t="19236" x="2767013" y="6381750"/>
          <p14:tracePt t="19246" x="3028950" y="5881688"/>
          <p14:tracePt t="19251" x="3354388" y="5256213"/>
          <p14:tracePt t="19261" x="3705225" y="4718050"/>
          <p14:tracePt t="19272" x="3979863" y="4241800"/>
          <p14:tracePt t="19277" x="4181475" y="3854450"/>
          <p14:tracePt t="19285" x="4330700" y="3467100"/>
          <p14:tracePt t="19292" x="4506913" y="3078163"/>
          <p14:tracePt t="19301" x="4606925" y="2828925"/>
          <p14:tracePt t="19311" x="4656138" y="2627313"/>
          <p14:tracePt t="19316" x="4732338" y="2352675"/>
          <p14:tracePt t="19326" x="4756150" y="2201863"/>
          <p14:tracePt t="19331" x="4794250" y="2065338"/>
          <p14:tracePt t="19342" x="4819650" y="1927225"/>
          <p14:tracePt t="19351" x="4843463" y="1776413"/>
          <p14:tracePt t="19355" x="4843463" y="1663700"/>
          <p14:tracePt t="19366" x="4843463" y="1552575"/>
          <p14:tracePt t="19372" x="4843463" y="1450975"/>
          <p14:tracePt t="19381" x="4843463" y="1363663"/>
          <p14:tracePt t="19392" x="4843463" y="1263650"/>
          <p14:tracePt t="19397" x="4843463" y="1189038"/>
          <p14:tracePt t="19408" x="4843463" y="1138238"/>
          <p14:tracePt t="19411" x="4843463" y="1089025"/>
          <p14:tracePt t="19421" x="4843463" y="1063625"/>
          <p14:tracePt t="19432" x="4843463" y="1025525"/>
          <p14:tracePt t="19437" x="4819650" y="989013"/>
          <p14:tracePt t="19447" x="4806950" y="963613"/>
          <p14:tracePt t="19454" x="4781550" y="912813"/>
          <p14:tracePt t="19463" x="4743450" y="863600"/>
          <p14:tracePt t="19474" x="4719638" y="801688"/>
          <p14:tracePt t="19477" x="4668838" y="738188"/>
          <p14:tracePt t="19487" x="4619625" y="663575"/>
          <p14:tracePt t="19494" x="4581525" y="600075"/>
          <p14:tracePt t="19503" x="4530725" y="563563"/>
          <p14:tracePt t="19513" x="4481513" y="487363"/>
          <p14:tracePt t="19517" x="4418013" y="450850"/>
          <p14:tracePt t="19527" x="4381500" y="438150"/>
          <p14:tracePt t="19533" x="4343400" y="425450"/>
          <p14:tracePt t="19543" x="4268788" y="425450"/>
          <p14:tracePt t="19553" x="4205288" y="425450"/>
          <p14:tracePt t="19559" x="4143375" y="425450"/>
          <p14:tracePt t="19567" x="4043363" y="425450"/>
          <p14:tracePt t="19574" x="3956050" y="425450"/>
          <p14:tracePt t="19583" x="3843338" y="450850"/>
          <p14:tracePt t="19593" x="3743325" y="487363"/>
          <p14:tracePt t="19597" x="3654425" y="500063"/>
          <p14:tracePt t="19609" x="3567113" y="538163"/>
          <p14:tracePt t="19613" x="3441700" y="600075"/>
          <p14:tracePt t="19624" x="3317875" y="663575"/>
          <p14:tracePt t="19633" x="3205163" y="738188"/>
          <p14:tracePt t="19640" x="3092450" y="812800"/>
          <p14:tracePt t="19649" x="2967038" y="850900"/>
          <p14:tracePt t="19653" x="2879725" y="901700"/>
          <p14:tracePt t="19663" x="2741613" y="950913"/>
          <p14:tracePt t="19674" x="2616200" y="1014413"/>
          <p14:tracePt t="19679" x="2490788" y="1089025"/>
          <p14:tracePt t="19691" x="2403475" y="1150938"/>
          <p14:tracePt t="19693" x="2328863" y="1214438"/>
          <p14:tracePt t="19703" x="2216150" y="1289050"/>
          <p14:tracePt t="19716" x="2127250" y="1376363"/>
          <p14:tracePt t="19719" x="2027238" y="1439863"/>
          <p14:tracePt t="19729" x="1939925" y="1527175"/>
          <p14:tracePt t="19735" x="1865313" y="1614488"/>
          <p14:tracePt t="19745" x="1778000" y="1714500"/>
          <p14:tracePt t="19755" x="1701800" y="1827213"/>
          <p14:tracePt t="19760" x="1627188" y="1927225"/>
          <p14:tracePt t="19769" x="1577975" y="2039938"/>
          <p14:tracePt t="19775" x="1539875" y="2127250"/>
          <p14:tracePt t="19786" x="1476375" y="2265363"/>
          <p14:tracePt t="19795" x="1427163" y="2352675"/>
          <p14:tracePt t="19799" x="1414463" y="2478088"/>
          <p14:tracePt t="19811" x="1389063" y="2590800"/>
          <p14:tracePt t="19815" x="1389063" y="2716213"/>
          <p14:tracePt t="19825" x="1376363" y="2828925"/>
          <p14:tracePt t="19835" x="1376363" y="2916238"/>
          <p14:tracePt t="19841" x="1376363" y="3065463"/>
          <p14:tracePt t="19851" x="1376363" y="3190875"/>
          <p14:tracePt t="19856" x="1376363" y="3367088"/>
          <p14:tracePt t="19865" x="1376363" y="3529013"/>
          <p14:tracePt t="19875" x="1376363" y="3692525"/>
          <p14:tracePt t="19881" x="1376363" y="3916363"/>
          <p14:tracePt t="19892" x="1389063" y="4092575"/>
          <p14:tracePt t="19895" x="1452563" y="4279900"/>
          <p14:tracePt t="19906" x="1539875" y="4505325"/>
          <p14:tracePt t="19916" x="1577975" y="4667250"/>
          <p14:tracePt t="19921" x="1677988" y="4856163"/>
          <p14:tracePt t="19932" x="1765300" y="5018088"/>
          <p14:tracePt t="19936" x="1852613" y="5205413"/>
          <p14:tracePt t="19945" x="1939925" y="5368925"/>
          <p14:tracePt t="19956" x="2039938" y="5494338"/>
          <p14:tracePt t="19961" x="2139950" y="5607050"/>
          <p14:tracePt t="19971" x="2228850" y="5707063"/>
          <p14:tracePt t="19977" x="2316163" y="5768975"/>
          <p14:tracePt t="19987" x="2365375" y="5807075"/>
          <p14:tracePt t="19997" x="2441575" y="5843588"/>
          <p14:tracePt t="20001" x="2516188" y="5856288"/>
          <p14:tracePt t="20011" x="2578100" y="5856288"/>
          <p14:tracePt t="20017" x="2654300" y="5807075"/>
          <p14:tracePt t="20028" x="2778125" y="5681663"/>
          <p14:tracePt t="20037" x="2879725" y="5568950"/>
          <p14:tracePt t="20044" x="3003550" y="5407025"/>
          <p14:tracePt t="20053" x="3179763" y="5105400"/>
          <p14:tracePt t="20058" x="3367088" y="4805363"/>
          <p14:tracePt t="20068" x="3554413" y="4405313"/>
          <p14:tracePt t="20077" x="3705225" y="4054475"/>
          <p14:tracePt t="20083" x="3879850" y="3667125"/>
          <p14:tracePt t="20093" x="3979863" y="3290888"/>
          <p14:tracePt t="20097" x="4117975" y="3003550"/>
          <p14:tracePt t="20108" x="4168775" y="2740025"/>
          <p14:tracePt t="20117" x="4217988" y="2503488"/>
          <p14:tracePt t="20124" x="4217988" y="2339975"/>
          <p14:tracePt t="20134" x="4230688" y="2227263"/>
          <p14:tracePt t="20137" x="4230688" y="2101850"/>
          <p14:tracePt t="20149" x="4230688" y="2039938"/>
          <p14:tracePt t="20159" x="4230688" y="1965325"/>
          <p14:tracePt t="20163" x="4217988" y="1914525"/>
          <p14:tracePt t="20174" x="4192588" y="1876425"/>
          <p14:tracePt t="20179" x="4168775" y="1827213"/>
          <p14:tracePt t="20190" x="4156075" y="1801813"/>
          <p14:tracePt t="20199" x="4130675" y="1789113"/>
          <p14:tracePt t="20203" x="4117975" y="1776413"/>
          <p14:tracePt t="20213" x="4092575" y="1752600"/>
          <p14:tracePt t="20219" x="4056063" y="1752600"/>
          <p14:tracePt t="20230" x="4030663" y="1752600"/>
          <p14:tracePt t="20240" x="3979863" y="1752600"/>
          <p14:tracePt t="20244" x="3917950" y="1752600"/>
          <p14:tracePt t="20254" x="3843338" y="1752600"/>
          <p14:tracePt t="20260" x="3767138" y="1752600"/>
          <p14:tracePt t="20270" x="3643313" y="1752600"/>
          <p14:tracePt t="20291" x="3354388" y="1827213"/>
          <p14:tracePt t="20294" x="3216275" y="1865313"/>
          <p14:tracePt t="20300" x="3067050" y="1927225"/>
          <p14:tracePt t="20309" x="2954338" y="1989138"/>
          <p14:tracePt t="20320" x="2854325" y="2039938"/>
          <p14:tracePt t="20325" x="2778125" y="2078038"/>
          <p14:tracePt t="20335" x="2690813" y="2152650"/>
          <p14:tracePt t="20340" x="2628900" y="2190750"/>
          <p14:tracePt t="20349" x="2554288" y="2278063"/>
          <p14:tracePt t="20359" x="2490788" y="2339975"/>
          <p14:tracePt t="20365" x="2441575" y="2390775"/>
          <p14:tracePt t="20375" x="2378075" y="2478088"/>
          <p14:tracePt t="20381" x="2339975" y="2565400"/>
          <p14:tracePt t="20391" x="2278063" y="2665413"/>
          <p14:tracePt t="20401" x="2239963" y="2752725"/>
          <p14:tracePt t="20406" x="2203450" y="2840038"/>
          <p14:tracePt t="20415" x="2165350" y="2952750"/>
          <p14:tracePt t="20421" x="2165350" y="2978150"/>
          <p14:tracePt t="20446" x="2165350" y="2990850"/>
          <p14:tracePt t="20451" x="2165350" y="3003550"/>
          <p14:tracePt t="20462" x="2152650" y="3028950"/>
          <p14:tracePt t="20551" x="2152650" y="3041650"/>
          <p14:tracePt t="20563" x="2139950" y="3054350"/>
          <p14:tracePt t="20567" x="2139950" y="3065463"/>
          <p14:tracePt t="20587" x="2139950" y="3078163"/>
          <p14:tracePt t="20603" x="2139950" y="3090863"/>
          <p14:tracePt t="20617" x="2127250" y="3103563"/>
          <p14:tracePt t="23211" x="2127250" y="3090863"/>
          <p14:tracePt t="23216" x="2152650" y="3078163"/>
          <p14:tracePt t="23225" x="2178050" y="3065463"/>
          <p14:tracePt t="23232" x="2216150" y="3028950"/>
          <p14:tracePt t="23242" x="2252663" y="3003550"/>
          <p14:tracePt t="23252" x="2278063" y="2990850"/>
          <p14:tracePt t="23255" x="2290763" y="2978150"/>
          <p14:tracePt t="23272" x="2352675" y="2916238"/>
          <p14:tracePt t="23281" x="2365375" y="2890838"/>
          <p14:tracePt t="23291" x="2403475" y="2840038"/>
          <p14:tracePt t="23295" x="2416175" y="2828925"/>
          <p14:tracePt t="23307" x="2452688" y="2752725"/>
          <p14:tracePt t="23311" x="2465388" y="2740025"/>
          <p14:tracePt t="23322" x="2478088" y="2703513"/>
          <p14:tracePt t="23331" x="2503488" y="2627313"/>
          <p14:tracePt t="23338" x="2503488" y="2603500"/>
          <p14:tracePt t="23347" x="2503488" y="2552700"/>
          <p14:tracePt t="23351" x="2503488" y="2516188"/>
          <p14:tracePt t="23361" x="2516188" y="2490788"/>
          <p14:tracePt t="23372" x="2528888" y="2478088"/>
          <p14:tracePt t="23378" x="2528888" y="2452688"/>
          <p14:tracePt t="23388" x="2554288" y="2414588"/>
          <p14:tracePt t="23391" x="2565400" y="2378075"/>
          <p14:tracePt t="23401" x="2565400" y="2365375"/>
          <p14:tracePt t="23413" x="2590800" y="2314575"/>
          <p14:tracePt t="23417" x="2603500" y="2278063"/>
          <p14:tracePt t="23427" x="2616200" y="2265363"/>
          <p14:tracePt t="23439" x="2616200" y="2252663"/>
          <p14:tracePt t="23483" x="2616200" y="2239963"/>
          <p14:tracePt t="23513" x="2616200" y="2227263"/>
          <p14:tracePt t="23518" x="2616200" y="2214563"/>
          <p14:tracePt t="23538" x="2616200" y="2201863"/>
          <p14:tracePt t="23543" x="2603500" y="2178050"/>
          <p14:tracePt t="23553" x="2590800" y="2152650"/>
          <p14:tracePt t="23559" x="2565400" y="2127250"/>
          <p14:tracePt t="23570" x="2554288" y="2101850"/>
          <p14:tracePt t="23579" x="2528888" y="2101850"/>
          <p14:tracePt t="23583" x="2503488" y="2078038"/>
          <p14:tracePt t="23593" x="2465388" y="2078038"/>
          <p14:tracePt t="23623" x="2452688" y="2065338"/>
          <p14:tracePt t="23649" x="2428875" y="2052638"/>
          <p14:tracePt t="23659" x="2378075" y="2027238"/>
          <p14:tracePt t="23666" x="2365375" y="2027238"/>
          <p14:tracePt t="23676" x="2339975" y="2027238"/>
          <p14:tracePt t="23685" x="2303463" y="2027238"/>
          <p14:tracePt t="23689" x="2278063" y="2027238"/>
          <p14:tracePt t="23699" x="2239963" y="2001838"/>
          <p14:tracePt t="23705" x="2203450" y="2001838"/>
          <p14:tracePt t="23716" x="2178050" y="2001838"/>
          <p14:tracePt t="23841" x="2165350" y="1989138"/>
          <p14:tracePt t="23881" x="2165350" y="1978025"/>
          <p14:tracePt t="23891" x="2165350" y="1965325"/>
          <p14:tracePt t="23902" x="2165350" y="1939925"/>
          <p14:tracePt t="23907" x="2165350" y="1927225"/>
          <p14:tracePt t="23917" x="2178050" y="1914525"/>
          <p14:tracePt t="23921" x="2190750" y="1901825"/>
          <p14:tracePt t="23931" x="2203450" y="1889125"/>
          <p14:tracePt t="23941" x="2228850" y="1852613"/>
          <p14:tracePt t="23947" x="2252663" y="1827213"/>
          <p14:tracePt t="23957" x="2252663" y="1814513"/>
          <p14:tracePt t="23963" x="2278063" y="1789113"/>
          <p14:tracePt t="23974" x="2328863" y="1739900"/>
          <p14:tracePt t="23983" x="2352675" y="1714500"/>
          <p14:tracePt t="23988" x="2416175" y="1676400"/>
          <p14:tracePt t="23997" x="2465388" y="1639888"/>
          <p14:tracePt t="24004" x="2478088" y="1627188"/>
          <p14:tracePt t="24013" x="2503488" y="1601788"/>
          <p14:tracePt t="24027" x="2541588" y="1576388"/>
          <p14:tracePt t="24043" x="2554288" y="1552575"/>
          <p14:tracePt t="24083" x="2565400" y="1552575"/>
          <p14:tracePt t="24113" x="2578100" y="1552575"/>
          <p14:tracePt t="24119" x="2590800" y="1539875"/>
          <p14:tracePt t="24143" x="2603500" y="1527175"/>
          <p14:tracePt t="24154" x="2616200" y="1527175"/>
          <p14:tracePt t="24159" x="2641600" y="1514475"/>
          <p14:tracePt t="24169" x="2654300" y="1501775"/>
          <p14:tracePt t="24173" x="2667000" y="1501775"/>
          <p14:tracePt t="24183" x="2690813" y="1501775"/>
          <p14:tracePt t="24193" x="2703513" y="1489075"/>
          <p14:tracePt t="24200" x="2716213" y="1489075"/>
          <p14:tracePt t="24209" x="2728913" y="1476375"/>
          <p14:tracePt t="24213" x="2741613" y="1476375"/>
          <p14:tracePt t="24311" x="2754313" y="1476375"/>
          <p14:tracePt t="24331" x="2767013" y="1476375"/>
          <p14:tracePt t="25744" x="2767013" y="1463675"/>
          <p14:tracePt t="25747" x="2767013" y="1450975"/>
          <p14:tracePt t="25767" x="2767013" y="1427163"/>
          <p14:tracePt t="25787" x="2754313" y="1427163"/>
          <p14:tracePt t="25803" x="2741613" y="1427163"/>
          <p14:tracePt t="25824" x="2728913" y="1427163"/>
          <p14:tracePt t="25843" x="2716213" y="1427163"/>
          <p14:tracePt t="25869" x="2690813" y="1427163"/>
          <p14:tracePt t="25884" x="2678113" y="1427163"/>
          <p14:tracePt t="25893" x="2667000" y="1427163"/>
          <p14:tracePt t="25900" x="2654300" y="1427163"/>
          <p14:tracePt t="25934" x="2641600" y="1427163"/>
          <p14:tracePt t="26015" x="2628900" y="1427163"/>
          <p14:tracePt t="26031" x="2603500" y="1427163"/>
          <p14:tracePt t="26041" x="2578100" y="1427163"/>
          <p14:tracePt t="26045" x="2554288" y="1427163"/>
          <p14:tracePt t="26055" x="2528888" y="1427163"/>
          <p14:tracePt t="26061" x="2503488" y="1414463"/>
          <p14:tracePt t="26071" x="2478088" y="1414463"/>
          <p14:tracePt t="26081" x="2441575" y="1414463"/>
          <p14:tracePt t="26086" x="2416175" y="1414463"/>
          <p14:tracePt t="26095" x="2390775" y="1414463"/>
          <p14:tracePt t="26102" x="2365375" y="1414463"/>
          <p14:tracePt t="26111" x="2339975" y="1414463"/>
          <p14:tracePt t="26122" x="2328863" y="1414463"/>
          <p14:tracePt t="26125" x="2316163" y="1414463"/>
          <p14:tracePt t="26251" x="2303463" y="1414463"/>
          <p14:tracePt t="26307" x="2303463" y="1427163"/>
          <p14:tracePt t="26317" x="2303463" y="1439863"/>
          <p14:tracePt t="26323" x="2303463" y="1463675"/>
          <p14:tracePt t="26333" x="2303463" y="1489075"/>
          <p14:tracePt t="26344" x="2303463" y="1501775"/>
          <p14:tracePt t="26347" x="2303463" y="1527175"/>
          <p14:tracePt t="26357" x="2303463" y="1552575"/>
          <p14:tracePt t="26363" x="2303463" y="1576388"/>
          <p14:tracePt t="26373" x="2328863" y="1589088"/>
          <p14:tracePt t="26384" x="2339975" y="1614488"/>
          <p14:tracePt t="26389" x="2365375" y="1627188"/>
          <p14:tracePt t="26400" x="2403475" y="1663700"/>
          <p14:tracePt t="26403" x="2428875" y="1689100"/>
          <p14:tracePt t="26413" x="2465388" y="1689100"/>
          <p14:tracePt t="26423" x="2503488" y="1701800"/>
          <p14:tracePt t="26430" x="2554288" y="1714500"/>
          <p14:tracePt t="26439" x="2603500" y="1739900"/>
          <p14:tracePt t="26443" x="2667000" y="1765300"/>
          <p14:tracePt t="26453" x="2754313" y="1789113"/>
          <p14:tracePt t="26463" x="2816225" y="1789113"/>
          <p14:tracePt t="26469" x="2903538" y="1789113"/>
          <p14:tracePt t="26479" x="2992438" y="1789113"/>
          <p14:tracePt t="26483" x="3092450" y="1789113"/>
          <p14:tracePt t="26494" x="3179763" y="1801813"/>
          <p14:tracePt t="26503" x="3241675" y="1801813"/>
          <p14:tracePt t="26509" x="3305175" y="1801813"/>
          <p14:tracePt t="26520" x="3379788" y="1801813"/>
          <p14:tracePt t="26523" x="3429000" y="1801813"/>
          <p14:tracePt t="26534" x="3454400" y="1801813"/>
          <p14:tracePt t="26545" x="3492500" y="1776413"/>
          <p14:tracePt t="26549" x="3541713" y="1752600"/>
          <p14:tracePt t="26560" x="3554413" y="1739900"/>
          <p14:tracePt t="26575" x="3567113" y="1727200"/>
          <p14:tracePt t="26600" x="3579813" y="1714500"/>
          <p14:tracePt t="26685" x="3579813" y="1701800"/>
          <p14:tracePt t="26696" x="3579813" y="1689100"/>
          <p14:tracePt t="26712" x="3579813" y="1663700"/>
          <p14:tracePt t="26726" x="3567113" y="1639888"/>
          <p14:tracePt t="26735" x="3541713" y="1614488"/>
          <p14:tracePt t="26752" x="3505200" y="1576388"/>
          <p14:tracePt t="26761" x="3479800" y="1563688"/>
          <p14:tracePt t="26768" x="3467100" y="1563688"/>
          <p14:tracePt t="26777" x="3441700" y="1539875"/>
          <p14:tracePt t="26787" x="3405188" y="1527175"/>
          <p14:tracePt t="26791" x="3379788" y="1514475"/>
          <p14:tracePt t="26802" x="3379788" y="1501775"/>
          <p14:tracePt t="26808" x="3341688" y="1489075"/>
          <p14:tracePt t="26818" x="3305175" y="1476375"/>
          <p14:tracePt t="26827" x="3254375" y="1450975"/>
          <p14:tracePt t="26831" x="3216275" y="1427163"/>
          <p14:tracePt t="26841" x="3179763" y="1414463"/>
          <p14:tracePt t="26847" x="3141663" y="1401763"/>
          <p14:tracePt t="26857" x="3079750" y="1389063"/>
          <p14:tracePt t="26868" x="3054350" y="1389063"/>
          <p14:tracePt t="26873" x="3003550" y="1363663"/>
          <p14:tracePt t="26884" x="2967038" y="1350963"/>
          <p14:tracePt t="26887" x="2941638" y="1350963"/>
          <p14:tracePt t="26897" x="2903538" y="1350963"/>
          <p14:tracePt t="26907" x="2854325" y="1327150"/>
          <p14:tracePt t="26913" x="2816225" y="1327150"/>
          <p14:tracePt t="26923" x="2716213" y="1327150"/>
          <p14:tracePt t="26927" x="2678113" y="1327150"/>
          <p14:tracePt t="26937" x="2616200" y="1327150"/>
          <p14:tracePt t="26947" x="2590800" y="1327150"/>
          <p14:tracePt t="26953" x="2541588" y="1327150"/>
          <p14:tracePt t="26963" x="2465388" y="1327150"/>
          <p14:tracePt t="26970" x="2428875" y="1327150"/>
          <p14:tracePt t="26979" x="2378075" y="1327150"/>
          <p14:tracePt t="26990" x="2339975" y="1327150"/>
          <p14:tracePt t="26993" x="2278063" y="1301750"/>
          <p14:tracePt t="27004" x="2216150" y="1301750"/>
          <p14:tracePt t="27009" x="2065338" y="1301750"/>
          <p14:tracePt t="27019" x="1927225" y="1301750"/>
          <p14:tracePt t="27029" x="1814513" y="1301750"/>
          <p14:tracePt t="27033" x="1689100" y="1301750"/>
          <p14:tracePt t="27043" x="1577975" y="1301750"/>
          <p14:tracePt t="27050" x="1465263" y="1301750"/>
          <p14:tracePt t="27060" x="1339850" y="1301750"/>
          <p14:tracePt t="27069" x="1239838" y="1301750"/>
          <p14:tracePt t="27073" x="1163638" y="1301750"/>
          <p14:tracePt t="27083" x="1114425" y="1301750"/>
          <p14:tracePt t="27089" x="1050925" y="1301750"/>
          <p14:tracePt t="27100" x="1038225" y="1301750"/>
          <p14:tracePt t="27109" x="989013" y="1327150"/>
          <p14:tracePt t="27113" x="976313" y="1327150"/>
          <p14:tracePt t="27126" x="963613" y="1350963"/>
          <p14:tracePt t="27129" x="950913" y="1350963"/>
          <p14:tracePt t="27139" x="950913" y="1363663"/>
          <p14:tracePt t="27150" x="925513" y="1376363"/>
          <p14:tracePt t="27155" x="925513" y="1389063"/>
          <p14:tracePt t="27167" x="914400" y="1427163"/>
          <p14:tracePt t="27169" x="901700" y="1427163"/>
          <p14:tracePt t="27179" x="901700" y="1439863"/>
          <p14:tracePt t="27189" x="901700" y="1463675"/>
          <p14:tracePt t="27205" x="901700" y="1489075"/>
          <p14:tracePt t="27211" x="901700" y="1514475"/>
          <p14:tracePt t="27221" x="901700" y="1539875"/>
          <p14:tracePt t="27232" x="925513" y="1589088"/>
          <p14:tracePt t="27235" x="938213" y="1601788"/>
          <p14:tracePt t="27245" x="1014413" y="1652588"/>
          <p14:tracePt t="27251" x="1038225" y="1663700"/>
          <p14:tracePt t="27262" x="1089025" y="1701800"/>
          <p14:tracePt t="27271" x="1163638" y="1739900"/>
          <p14:tracePt t="27276" x="1189038" y="1752600"/>
          <p14:tracePt t="27285" x="1252538" y="1765300"/>
          <p14:tracePt t="27291" x="1276350" y="1776413"/>
          <p14:tracePt t="27301" x="1314450" y="1801813"/>
          <p14:tracePt t="27312" x="1339850" y="1801813"/>
          <p14:tracePt t="27318" x="1376363" y="1801813"/>
          <p14:tracePt t="27327" x="1389063" y="1801813"/>
          <p14:tracePt t="27331" x="1401763" y="1801813"/>
          <p14:tracePt t="27341" x="1427163" y="1827213"/>
          <p14:tracePt t="27358" x="1439863" y="1827213"/>
          <p14:tracePt t="27391" x="1452563" y="1827213"/>
          <p14:tracePt t="27865" x="1465263" y="1827213"/>
          <p14:tracePt t="27886" x="1489075" y="1827213"/>
          <p14:tracePt t="27901" x="1514475" y="1827213"/>
          <p14:tracePt t="27907" x="1527175" y="1827213"/>
          <p14:tracePt t="27917" x="1552575" y="1827213"/>
          <p14:tracePt t="27928" x="1577975" y="1827213"/>
          <p14:tracePt t="27933" x="1614488" y="1827213"/>
          <p14:tracePt t="27942" x="1639888" y="1827213"/>
          <p14:tracePt t="27948" x="1677988" y="1827213"/>
          <p14:tracePt t="27957" x="1701800" y="1827213"/>
          <p14:tracePt t="27968" x="1739900" y="1827213"/>
          <p14:tracePt t="27971" x="1778000" y="1827213"/>
          <p14:tracePt t="27982" x="1801813" y="1827213"/>
          <p14:tracePt t="27987" x="1839913" y="1852613"/>
          <p14:tracePt t="27998" x="1865313" y="1852613"/>
          <p14:tracePt t="28008" x="1890713" y="1852613"/>
          <p14:tracePt t="28013" x="1914525" y="1852613"/>
          <p14:tracePt t="28023" x="1939925" y="1852613"/>
          <p14:tracePt t="28027" x="1978025" y="1889125"/>
          <p14:tracePt t="28037" x="2003425" y="1889125"/>
          <p14:tracePt t="28048" x="2014538" y="1889125"/>
          <p14:tracePt t="28053" x="2027238" y="1889125"/>
          <p14:tracePt t="28063" x="2052638" y="1889125"/>
          <p14:tracePt t="28067" x="2065338" y="1889125"/>
          <p14:tracePt t="28077" x="2078038" y="1889125"/>
          <p14:tracePt t="28087" x="2090738" y="1889125"/>
          <p14:tracePt t="28103" x="2116138" y="1889125"/>
          <p14:tracePt t="28107" x="2152650" y="1889125"/>
          <p14:tracePt t="28117" x="2165350" y="1889125"/>
          <p14:tracePt t="28134" x="2190750" y="1889125"/>
          <p14:tracePt t="28159" x="2203450" y="1889125"/>
          <p14:tracePt t="28173" x="2216150" y="1889125"/>
          <p14:tracePt t="28184" x="2228850" y="1889125"/>
          <p14:tracePt t="28189" x="2239963" y="1889125"/>
          <p14:tracePt t="28223" x="2265363" y="1876425"/>
          <p14:tracePt t="28335" x="2278063" y="1876425"/>
          <p14:tracePt t="28350" x="2278063" y="1865313"/>
          <p14:tracePt t="28396" x="2290763" y="1865313"/>
          <p14:tracePt t="28421" x="2290763" y="1852613"/>
          <p14:tracePt t="28435" x="2303463" y="1839913"/>
          <p14:tracePt t="28491" x="2316163" y="1839913"/>
          <p14:tracePt t="28507" x="2328863" y="1827213"/>
          <p14:tracePt t="28518" x="2339975" y="1827213"/>
          <p14:tracePt t="28532" x="2352675" y="1827213"/>
          <p14:tracePt t="28547" x="2365375" y="1827213"/>
          <p14:tracePt t="28588" x="2390775" y="1827213"/>
          <p14:tracePt t="28703" x="2403475" y="1827213"/>
          <p14:tracePt t="28730" x="2416175" y="1827213"/>
          <p14:tracePt t="28816" x="2428875" y="1827213"/>
          <p14:tracePt t="28885" x="2441575" y="1827213"/>
          <p14:tracePt t="32376" x="2465388" y="1827213"/>
          <p14:tracePt t="32386" x="2503488" y="1801813"/>
          <p14:tracePt t="32389" x="2516188" y="1776413"/>
          <p14:tracePt t="32401" x="2541588" y="1765300"/>
          <p14:tracePt t="32405" x="2554288" y="1752600"/>
          <p14:tracePt t="32425" x="2565400" y="1739900"/>
          <p14:tracePt t="32431" x="2578100" y="1727200"/>
          <p14:tracePt t="32446" x="2590800" y="1727200"/>
          <p14:tracePt t="32471" x="2603500" y="1714500"/>
          <p14:tracePt t="32516" x="2603500" y="1701800"/>
          <p14:tracePt t="32547" x="2616200" y="1689100"/>
          <p14:tracePt t="32981" x="2616200" y="1701800"/>
          <p14:tracePt t="32992" x="2654300" y="1765300"/>
          <p14:tracePt t="32996" x="2667000" y="1789113"/>
          <p14:tracePt t="33006" x="2667000" y="1801813"/>
          <p14:tracePt t="33016" x="2678113" y="1827213"/>
          <p14:tracePt t="33021" x="2703513" y="1865313"/>
          <p14:tracePt t="33032" x="2728913" y="1876425"/>
          <p14:tracePt t="33035" x="2741613" y="1914525"/>
          <p14:tracePt t="33046" x="2767013" y="1939925"/>
          <p14:tracePt t="33055" x="2790825" y="1952625"/>
          <p14:tracePt t="33062" x="2803525" y="1965325"/>
          <p14:tracePt t="33071" x="2828925" y="1978025"/>
          <p14:tracePt t="33076" x="2841625" y="1989138"/>
          <p14:tracePt t="33086" x="2854325" y="2001838"/>
          <p14:tracePt t="33097" x="2867025" y="2001838"/>
          <p14:tracePt t="33112" x="2879725" y="2001838"/>
          <p14:tracePt t="33162" x="2890838" y="2001838"/>
          <p14:tracePt t="33171" x="2903538" y="2001838"/>
          <p14:tracePt t="33197" x="2916238" y="2001838"/>
          <p14:tracePt t="33207" x="2916238" y="1989138"/>
          <p14:tracePt t="33313" x="2916238" y="1978025"/>
          <p14:tracePt t="33329" x="2916238" y="1965325"/>
          <p14:tracePt t="33344" x="2916238" y="1939925"/>
          <p14:tracePt t="33353" x="2903538" y="1939925"/>
          <p14:tracePt t="33369" x="2890838" y="1914525"/>
          <p14:tracePt t="33379" x="2879725" y="1914525"/>
          <p14:tracePt t="33383" x="2867025" y="1889125"/>
          <p14:tracePt t="33394" x="2854325" y="1889125"/>
          <p14:tracePt t="33409" x="2828925" y="1876425"/>
          <p14:tracePt t="33425" x="2790825" y="1839913"/>
          <p14:tracePt t="33435" x="2767013" y="1839913"/>
          <p14:tracePt t="33439" x="2741613" y="1827213"/>
          <p14:tracePt t="33449" x="2728913" y="1814513"/>
          <p14:tracePt t="33460" x="2716213" y="1814513"/>
          <p14:tracePt t="33465" x="2690813" y="1801813"/>
          <p14:tracePt t="33475" x="2667000" y="1776413"/>
          <p14:tracePt t="33479" x="2654300" y="1765300"/>
          <p14:tracePt t="33489" x="2628900" y="1765300"/>
          <p14:tracePt t="33499" x="2590800" y="1752600"/>
          <p14:tracePt t="33505" x="2565400" y="1752600"/>
          <p14:tracePt t="33516" x="2554288" y="1752600"/>
          <p14:tracePt t="33519" x="2541588" y="1739900"/>
          <p14:tracePt t="33529" x="2516188" y="1739900"/>
          <p14:tracePt t="33545" x="2490788" y="1739900"/>
          <p14:tracePt t="33555" x="2465388" y="1739900"/>
          <p14:tracePt t="33570" x="2428875" y="1739900"/>
          <p14:tracePt t="33581" x="2416175" y="1752600"/>
          <p14:tracePt t="33586" x="2390775" y="1765300"/>
          <p14:tracePt t="33595" x="2365375" y="1765300"/>
          <p14:tracePt t="33612" x="2339975" y="1765300"/>
          <p14:tracePt t="33621" x="2316163" y="1789113"/>
          <p14:tracePt t="33625" x="2290763" y="1789113"/>
          <p14:tracePt t="33635" x="2265363" y="1789113"/>
          <p14:tracePt t="33641" x="2252663" y="1789113"/>
          <p14:tracePt t="33651" x="2239963" y="1801813"/>
          <p14:tracePt t="33678" x="2228850" y="1814513"/>
          <p14:tracePt t="33701" x="2216150" y="1814513"/>
          <p14:tracePt t="33722" x="2203450" y="1814513"/>
          <p14:tracePt t="33737" x="2190750" y="1814513"/>
          <p14:tracePt t="33767" x="2178050" y="1827213"/>
          <p14:tracePt t="33791" x="2165350" y="1827213"/>
          <p14:tracePt t="36390" x="2152650" y="1827213"/>
          <p14:tracePt t="36416" x="2139950" y="1827213"/>
          <p14:tracePt t="36435" x="2127250" y="1827213"/>
          <p14:tracePt t="36462" x="2116138" y="1827213"/>
          <p14:tracePt t="36481" x="2103438" y="1827213"/>
          <p14:tracePt t="36485" x="2090738" y="1827213"/>
          <p14:tracePt t="36496" x="2078038" y="1827213"/>
          <p14:tracePt t="36501" x="2052638" y="1827213"/>
          <p14:tracePt t="36511" x="2027238" y="1827213"/>
          <p14:tracePt t="36528" x="2003425" y="1827213"/>
          <p14:tracePt t="36535" x="1990725" y="1827213"/>
          <p14:tracePt t="36542" x="1978025" y="1827213"/>
          <p14:tracePt t="36551" x="1965325" y="1827213"/>
          <p14:tracePt t="36561" x="1952625" y="1827213"/>
          <p14:tracePt t="36567" x="1939925" y="1827213"/>
          <p14:tracePt t="36577" x="1927225" y="1801813"/>
          <p14:tracePt t="36581" x="1914525" y="1801813"/>
          <p14:tracePt t="36601" x="1890713" y="1801813"/>
          <p14:tracePt t="36608" x="1865313" y="1801813"/>
          <p14:tracePt t="36621" x="1852613" y="1801813"/>
          <p14:tracePt t="36631" x="1839913" y="1801813"/>
          <p14:tracePt t="36642" x="1814513" y="1801813"/>
          <p14:tracePt t="36647" x="1801813" y="1801813"/>
          <p14:tracePt t="36658" x="1790700" y="1801813"/>
          <p14:tracePt t="36661" x="1778000" y="1801813"/>
          <p14:tracePt t="36671" x="1765300" y="1801813"/>
          <p14:tracePt t="36683" x="1752600" y="1801813"/>
          <p14:tracePt t="36697" x="1727200" y="1801813"/>
          <p14:tracePt t="36713" x="1714500" y="1801813"/>
          <p14:tracePt t="36724" x="1701800" y="1801813"/>
          <p14:tracePt t="36727" x="1689100" y="1801813"/>
          <p14:tracePt t="36737" x="1665288" y="1801813"/>
          <p14:tracePt t="36753" x="1639888" y="1801813"/>
          <p14:tracePt t="36763" x="1627188" y="1801813"/>
          <p14:tracePt t="36769" x="1614488" y="1801813"/>
          <p14:tracePt t="36780" x="1601788" y="1801813"/>
          <p14:tracePt t="36783" x="1577975" y="1801813"/>
          <p14:tracePt t="36793" x="1552575" y="1801813"/>
          <p14:tracePt t="36803" x="1539875" y="1801813"/>
          <p14:tracePt t="36809" x="1527175" y="1801813"/>
          <p14:tracePt t="36819" x="1514475" y="1801813"/>
          <p14:tracePt t="36824" x="1501775" y="1801813"/>
          <p14:tracePt t="36843" x="1489075" y="1801813"/>
          <p14:tracePt t="37575" x="1489075" y="1814513"/>
          <p14:tracePt t="37595" x="1514475" y="1814513"/>
          <p14:tracePt t="37609" x="1539875" y="1827213"/>
          <p14:tracePt t="37615" x="1552575" y="1839913"/>
          <p14:tracePt t="37625" x="1565275" y="1839913"/>
          <p14:tracePt t="37642" x="1577975" y="1839913"/>
          <p14:tracePt t="37651" x="1589088" y="1839913"/>
          <p14:tracePt t="37658" x="1601788" y="1839913"/>
          <p14:tracePt t="37667" x="1614488" y="1839913"/>
          <p14:tracePt t="37677" x="1627188" y="1839913"/>
          <p14:tracePt t="37691" x="1639888" y="1852613"/>
          <p14:tracePt t="37712" x="1652588" y="1852613"/>
          <p14:tracePt t="37993" x="1665288" y="1852613"/>
          <p14:tracePt t="38015" x="1677988" y="1852613"/>
          <p14:tracePt t="38039" x="1689100" y="1852613"/>
          <p14:tracePt t="38056" x="1701800" y="1852613"/>
          <p14:tracePt t="38075" x="1714500" y="1852613"/>
          <p14:tracePt t="38079" x="1727200" y="1852613"/>
          <p14:tracePt t="38089" x="1739900" y="1852613"/>
          <p14:tracePt t="38149" x="1752600" y="1852613"/>
          <p14:tracePt t="38169" x="1765300" y="1852613"/>
          <p14:tracePt t="38191" x="1778000" y="1852613"/>
          <p14:tracePt t="38211" x="1790700" y="1852613"/>
          <p14:tracePt t="38216" x="1801813" y="1852613"/>
          <p14:tracePt t="38225" x="1827213" y="1852613"/>
          <p14:tracePt t="38231" x="1852613" y="1852613"/>
          <p14:tracePt t="38241" x="1878013" y="1852613"/>
          <p14:tracePt t="38252" x="1914525" y="1852613"/>
          <p14:tracePt t="38257" x="1939925" y="1852613"/>
          <p14:tracePt t="38275" x="1990725" y="1852613"/>
          <p14:tracePt t="38281" x="2014538" y="1852613"/>
          <p14:tracePt t="38291" x="2039938" y="1852613"/>
          <p14:tracePt t="38297" x="2052638" y="1852613"/>
          <p14:tracePt t="38308" x="2078038" y="1852613"/>
          <p14:tracePt t="38311" x="2090738" y="1852613"/>
          <p14:tracePt t="38322" x="2116138" y="1852613"/>
          <p14:tracePt t="38331" x="2127250" y="1852613"/>
          <p14:tracePt t="38337" x="2152650" y="1852613"/>
          <p14:tracePt t="38347" x="2178050" y="1852613"/>
          <p14:tracePt t="38351" x="2203450" y="1852613"/>
          <p14:tracePt t="38361" x="2228850" y="1852613"/>
          <p14:tracePt t="38372" x="2239963" y="1852613"/>
          <p14:tracePt t="38377" x="2265363" y="1852613"/>
          <p14:tracePt t="38387" x="2290763" y="1852613"/>
          <p14:tracePt t="38391" x="2303463" y="1852613"/>
          <p14:tracePt t="38403" x="2316163" y="1852613"/>
          <p14:tracePt t="38414" x="2339975" y="1852613"/>
          <p14:tracePt t="38418" x="2365375" y="1852613"/>
          <p14:tracePt t="38427" x="2416175" y="1814513"/>
          <p14:tracePt t="38433" x="2441575" y="1814513"/>
          <p14:tracePt t="38443" x="2452688" y="1814513"/>
          <p14:tracePt t="38453" x="2465388" y="1814513"/>
          <p14:tracePt t="38458" x="2490788" y="1814513"/>
          <p14:tracePt t="38477" x="2503488" y="1814513"/>
          <p14:tracePt t="38493" x="2516188" y="1801813"/>
          <p14:tracePt t="38609" x="2528888" y="1801813"/>
          <p14:tracePt t="38835" x="2516188" y="1827213"/>
          <p14:tracePt t="38845" x="2503488" y="1865313"/>
          <p14:tracePt t="38851" x="2490788" y="1901825"/>
          <p14:tracePt t="38861" x="2465388" y="1927225"/>
          <p14:tracePt t="38865" x="2465388" y="1939925"/>
          <p14:tracePt t="38877" x="2441575" y="1978025"/>
          <p14:tracePt t="38888" x="2428875" y="1989138"/>
          <p14:tracePt t="38901" x="2428875" y="2001838"/>
          <p14:tracePt t="38917" x="2416175" y="2014538"/>
          <p14:tracePt t="39003" x="2403475" y="2027238"/>
          <p14:tracePt t="39295" x="2416175" y="2027238"/>
          <p14:tracePt t="39315" x="2428875" y="2027238"/>
          <p14:tracePt t="39319" x="2441575" y="2027238"/>
          <p14:tracePt t="39331" x="2452688" y="2039938"/>
          <p14:tracePt t="39336" x="2465388" y="2052638"/>
          <p14:tracePt t="39346" x="2478088" y="2052638"/>
          <p14:tracePt t="39357" x="2490788" y="2052638"/>
          <p14:tracePt t="39372" x="2528888" y="2065338"/>
          <p14:tracePt t="39375" x="2541588" y="2065338"/>
          <p14:tracePt t="39385" x="2565400" y="2065338"/>
          <p14:tracePt t="39401" x="2590800" y="2078038"/>
          <p14:tracePt t="39411" x="2628900" y="2078038"/>
          <p14:tracePt t="39415" x="2667000" y="2078038"/>
          <p14:tracePt t="39425" x="2690813" y="2078038"/>
          <p14:tracePt t="39435" x="2703513" y="2078038"/>
          <p14:tracePt t="39441" x="2728913" y="2078038"/>
          <p14:tracePt t="39451" x="2741613" y="2078038"/>
          <p14:tracePt t="39457" x="2767013" y="2078038"/>
          <p14:tracePt t="39467" x="2790825" y="2078038"/>
          <p14:tracePt t="39477" x="2816225" y="2078038"/>
          <p14:tracePt t="39481" x="2854325" y="2078038"/>
          <p14:tracePt t="39491" x="2879725" y="2078038"/>
          <p14:tracePt t="39497" x="2903538" y="2078038"/>
          <p14:tracePt t="39517" x="2916238" y="2078038"/>
          <p14:tracePt t="39521" x="2928938" y="2078038"/>
          <p14:tracePt t="39533" x="2954338" y="2078038"/>
          <p14:tracePt t="39539" x="2967038" y="2078038"/>
          <p14:tracePt t="39557" x="2979738" y="2078038"/>
          <p14:tracePt t="39563" x="2992438" y="2078038"/>
          <p14:tracePt t="39573" x="3003550" y="2078038"/>
          <p14:tracePt t="39577" x="3016250" y="2078038"/>
          <p14:tracePt t="39588" x="3028950" y="2078038"/>
          <p14:tracePt t="39597" x="3041650" y="2078038"/>
          <p14:tracePt t="39603" x="3054350" y="2078038"/>
          <p14:tracePt t="39613" x="3079750" y="2078038"/>
          <p14:tracePt t="39617" x="3103563" y="2078038"/>
          <p14:tracePt t="39627" x="3128963" y="2065338"/>
          <p14:tracePt t="39638" x="3141663" y="2052638"/>
          <p14:tracePt t="39643" x="3167063" y="2052638"/>
          <p14:tracePt t="39653" x="3192463" y="2052638"/>
          <p14:tracePt t="39657" x="3228975" y="2052638"/>
          <p14:tracePt t="39667" x="3279775" y="2052638"/>
          <p14:tracePt t="39677" x="3328988" y="2052638"/>
          <p14:tracePt t="39683" x="3405188" y="2052638"/>
          <p14:tracePt t="39693" x="3492500" y="2052638"/>
          <p14:tracePt t="39699" x="3541713" y="2052638"/>
          <p14:tracePt t="39709" x="3617913" y="2052638"/>
          <p14:tracePt t="39719" x="3667125" y="2052638"/>
          <p14:tracePt t="39723" x="3730625" y="2052638"/>
          <p14:tracePt t="39733" x="3805238" y="2052638"/>
          <p14:tracePt t="39740" x="3879850" y="2052638"/>
          <p14:tracePt t="39749" x="3930650" y="2052638"/>
          <p14:tracePt t="39759" x="4005263" y="2052638"/>
          <p14:tracePt t="39763" x="4030663" y="2052638"/>
          <p14:tracePt t="39773" x="4081463" y="2052638"/>
          <p14:tracePt t="39779" x="4117975" y="2052638"/>
          <p14:tracePt t="39789" x="4143375" y="2052638"/>
          <p14:tracePt t="39799" x="4192588" y="2052638"/>
          <p14:tracePt t="39806" x="4217988" y="2052638"/>
          <p14:tracePt t="39815" x="4256088" y="2052638"/>
          <p14:tracePt t="39819" x="4281488" y="2052638"/>
          <p14:tracePt t="39829" x="4318000" y="2052638"/>
          <p14:tracePt t="39840" x="4330700" y="2052638"/>
          <p14:tracePt t="39845" x="4356100" y="2052638"/>
          <p14:tracePt t="39856" x="4381500" y="2052638"/>
          <p14:tracePt t="39859" x="4406900" y="2052638"/>
          <p14:tracePt t="39872" x="4443413" y="2052638"/>
          <p14:tracePt t="39881" x="4468813" y="2052638"/>
          <p14:tracePt t="39886" x="4494213" y="2052638"/>
          <p14:tracePt t="39896" x="4543425" y="2052638"/>
          <p14:tracePt t="39902" x="4619625" y="2052638"/>
          <p14:tracePt t="39911" x="4656138" y="2052638"/>
          <p14:tracePt t="39922" x="4706938" y="2052638"/>
          <p14:tracePt t="39925" x="4756150" y="2052638"/>
          <p14:tracePt t="39935" x="4806950" y="2052638"/>
          <p14:tracePt t="39941" x="4832350" y="2052638"/>
          <p14:tracePt t="39951" x="4894263" y="2052638"/>
          <p14:tracePt t="39961" x="4945063" y="2052638"/>
          <p14:tracePt t="39965" x="5019675" y="2052638"/>
          <p14:tracePt t="39975" x="5081588" y="2052638"/>
          <p14:tracePt t="39981" x="5157788" y="2052638"/>
          <p14:tracePt t="39991" x="5232400" y="2052638"/>
          <p14:tracePt t="40001" x="5332413" y="2052638"/>
          <p14:tracePt t="40006" x="5457825" y="2052638"/>
          <p14:tracePt t="40015" x="5545138" y="2052638"/>
          <p14:tracePt t="40022" x="5645150" y="2052638"/>
          <p14:tracePt t="40031" x="5719763" y="2052638"/>
          <p14:tracePt t="40041" x="5795963" y="2052638"/>
          <p14:tracePt t="40048" x="5857875" y="2052638"/>
          <p14:tracePt t="40057" x="5908675" y="2052638"/>
          <p14:tracePt t="40061" x="5983288" y="2052638"/>
          <p14:tracePt t="40072" x="6021388" y="2052638"/>
          <p14:tracePt t="40081" x="6057900" y="2052638"/>
          <p14:tracePt t="40088" x="6096000" y="2052638"/>
          <p14:tracePt t="40097" x="6134100" y="2052638"/>
          <p14:tracePt t="40101" x="6157913" y="2052638"/>
          <p14:tracePt t="40112" x="6183313" y="2078038"/>
          <p14:tracePt t="40123" x="6208713" y="2078038"/>
          <p14:tracePt t="40138" x="6221413" y="2078038"/>
          <p14:tracePt t="40143" x="6234113" y="2078038"/>
          <p14:tracePt t="40163" x="6246813" y="2078038"/>
          <p14:tracePt t="40177" x="6259513" y="2078038"/>
          <p14:tracePt t="40204" x="6270625" y="2078038"/>
          <p14:tracePt t="88982" x="6283325" y="2078038"/>
          <p14:tracePt t="88992" x="6296025" y="2078038"/>
          <p14:tracePt t="89098" x="6208713" y="2078038"/>
          <p14:tracePt t="89107" x="6121400" y="2078038"/>
          <p14:tracePt t="89117" x="5983288" y="2039938"/>
          <p14:tracePt t="89121" x="5883275" y="2027238"/>
          <p14:tracePt t="89131" x="5757863" y="2001838"/>
          <p14:tracePt t="89137" x="5645150" y="1965325"/>
          <p14:tracePt t="89147" x="5570538" y="1965325"/>
          <p14:tracePt t="89157" x="5557838" y="1965325"/>
          <p14:tracePt t="89207" x="5545138" y="1965325"/>
          <p14:tracePt t="89233" x="5532438" y="1965325"/>
          <p14:tracePt t="89243" x="5495925" y="1952625"/>
          <p14:tracePt t="89247" x="5432425" y="1852613"/>
          <p14:tracePt t="89258" x="5357813" y="1814513"/>
          <p14:tracePt t="89276" x="5194300" y="1727200"/>
          <p14:tracePt t="89283" x="5145088" y="1701800"/>
          <p14:tracePt t="89287" x="5119688" y="1676400"/>
          <p14:tracePt t="89297" x="5094288" y="1663700"/>
          <p14:tracePt t="89303" x="5068888" y="1627188"/>
          <p14:tracePt t="89313" x="5032375" y="1601788"/>
          <p14:tracePt t="89324" x="4994275" y="1563688"/>
          <p14:tracePt t="89329" x="4968875" y="1552575"/>
          <p14:tracePt t="89339" x="4932363" y="1514475"/>
          <p14:tracePt t="89343" x="4919663" y="1501775"/>
          <p14:tracePt t="89353" x="4881563" y="1476375"/>
          <p14:tracePt t="89363" x="4868863" y="1463675"/>
          <p14:tracePt t="89369" x="4843463" y="1450975"/>
          <p14:tracePt t="89379" x="4806950" y="1414463"/>
          <p14:tracePt t="89386" x="4781550" y="1401763"/>
          <p14:tracePt t="89395" x="4719638" y="1376363"/>
          <p14:tracePt t="89405" x="4619625" y="1350963"/>
          <p14:tracePt t="89410" x="4506913" y="1314450"/>
          <p14:tracePt t="89419" x="4368800" y="1289050"/>
          <p14:tracePt t="89425" x="4268788" y="1263650"/>
          <p14:tracePt t="89435" x="4181475" y="1250950"/>
          <p14:tracePt t="89445" x="4105275" y="1250950"/>
          <p14:tracePt t="89449" x="4043363" y="1250950"/>
          <p14:tracePt t="89459" x="3979863" y="1250950"/>
          <p14:tracePt t="89465" x="3917950" y="1263650"/>
          <p14:tracePt t="89476" x="3892550" y="1289050"/>
          <p14:tracePt t="89485" x="3856038" y="1314450"/>
          <p14:tracePt t="89489" x="3817938" y="1339850"/>
          <p14:tracePt t="89501" x="3767138" y="1376363"/>
          <p14:tracePt t="89506" x="3717925" y="1427163"/>
          <p14:tracePt t="89515" x="3667125" y="1476375"/>
          <p14:tracePt t="89527" x="3617913" y="1527175"/>
          <p14:tracePt t="89531" x="3579813" y="1527175"/>
          <p14:tracePt t="89541" x="3530600" y="1527175"/>
          <p14:tracePt t="89545" x="3492500" y="1527175"/>
          <p14:tracePt t="89555" x="3405188" y="1527175"/>
          <p14:tracePt t="89565" x="3367088" y="1527175"/>
          <p14:tracePt t="89571" x="3267075" y="1527175"/>
          <p14:tracePt t="89581" x="3205163" y="1527175"/>
          <p14:tracePt t="89586" x="3167063" y="1527175"/>
          <p14:tracePt t="89595" x="3141663" y="1527175"/>
          <p14:tracePt t="89605" x="3128963" y="1527175"/>
          <p14:tracePt t="89611" x="3116263" y="1527175"/>
          <p14:tracePt t="89626" x="3116263" y="1489075"/>
          <p14:tracePt t="89635" x="3116263" y="1476375"/>
          <p14:tracePt t="90121" x="3116263" y="1463675"/>
          <p14:tracePt t="90126" x="3116263" y="1450975"/>
          <p14:tracePt t="90135" x="3116263" y="1439863"/>
          <p14:tracePt t="90145" x="3116263" y="1414463"/>
          <p14:tracePt t="90151" x="3116263" y="1363663"/>
          <p14:tracePt t="90161" x="3116263" y="1327150"/>
          <p14:tracePt t="90165" x="3116263" y="1276350"/>
          <p14:tracePt t="90176" x="3116263" y="1250950"/>
          <p14:tracePt t="90186" x="3116263" y="1227138"/>
          <p14:tracePt t="90192" x="3116263" y="1189038"/>
          <p14:tracePt t="90201" x="3116263" y="1163638"/>
          <p14:tracePt t="90206" x="3116263" y="1101725"/>
          <p14:tracePt t="90215" x="3079750" y="1025525"/>
          <p14:tracePt t="90226" x="3041650" y="963613"/>
          <p14:tracePt t="90231" x="3016250" y="912813"/>
          <p14:tracePt t="90242" x="2979738" y="863600"/>
          <p14:tracePt t="90247" x="2954338" y="825500"/>
          <p14:tracePt t="90258" x="2928938" y="801688"/>
          <p14:tracePt t="90276" x="2828925" y="750888"/>
          <p14:tracePt t="90281" x="2803525" y="725488"/>
          <p14:tracePt t="90287" x="2754313" y="688975"/>
          <p14:tracePt t="90297" x="2716213" y="663575"/>
          <p14:tracePt t="90308" x="2703513" y="663575"/>
          <p14:tracePt t="90314" x="2678113" y="650875"/>
          <p14:tracePt t="90325" x="2654300" y="650875"/>
          <p14:tracePt t="90337" x="2628900" y="650875"/>
          <p14:tracePt t="90347" x="2603500" y="650875"/>
          <p14:tracePt t="90353" x="2578100" y="650875"/>
          <p14:tracePt t="90363" x="2541588" y="650875"/>
          <p14:tracePt t="90367" x="2490788" y="650875"/>
          <p14:tracePt t="90377" x="2465388" y="650875"/>
          <p14:tracePt t="90393" x="2441575" y="650875"/>
          <p14:tracePt t="90403" x="2416175" y="650875"/>
          <p14:tracePt t="90409" x="2390775" y="650875"/>
          <p14:tracePt t="90417" x="2365375" y="650875"/>
          <p14:tracePt t="90433" x="2328863" y="650875"/>
          <p14:tracePt t="90443" x="2290763" y="650875"/>
          <p14:tracePt t="90449" x="2228850" y="650875"/>
          <p14:tracePt t="90459" x="2203450" y="650875"/>
          <p14:tracePt t="90469" x="2152650" y="650875"/>
          <p14:tracePt t="90474" x="2116138" y="650875"/>
          <p14:tracePt t="90483" x="2090738" y="650875"/>
          <p14:tracePt t="90489" x="2078038" y="650875"/>
          <p14:tracePt t="90499" x="2052638" y="650875"/>
          <p14:tracePt t="90509" x="2027238" y="638175"/>
          <p14:tracePt t="90513" x="2014538" y="638175"/>
          <p14:tracePt t="90524" x="1978025" y="638175"/>
          <p14:tracePt t="90529" x="1939925" y="612775"/>
          <p14:tracePt t="90541" x="1927225" y="612775"/>
          <p14:tracePt t="90549" x="1903413" y="612775"/>
          <p14:tracePt t="90565" x="1878013" y="612775"/>
          <p14:tracePt t="90569" x="1839913" y="612775"/>
          <p14:tracePt t="90579" x="1827213" y="612775"/>
          <p14:tracePt t="90590" x="1801813" y="612775"/>
          <p14:tracePt t="90595" x="1778000" y="612775"/>
          <p14:tracePt t="90606" x="1765300" y="612775"/>
          <p14:tracePt t="90609" x="1739900" y="612775"/>
          <p14:tracePt t="90619" x="1714500" y="612775"/>
          <p14:tracePt t="90629" x="1665288" y="612775"/>
          <p14:tracePt t="90635" x="1639888" y="612775"/>
          <p14:tracePt t="90645" x="1614488" y="612775"/>
          <p14:tracePt t="90651" x="1589088" y="612775"/>
          <p14:tracePt t="90661" x="1552575" y="638175"/>
          <p14:tracePt t="90671" x="1476375" y="650875"/>
          <p14:tracePt t="90675" x="1452563" y="650875"/>
          <p14:tracePt t="90685" x="1427163" y="663575"/>
          <p14:tracePt t="90692" x="1376363" y="676275"/>
          <p14:tracePt t="90701" x="1352550" y="688975"/>
          <p14:tracePt t="90711" x="1339850" y="688975"/>
          <p14:tracePt t="90715" x="1276350" y="725488"/>
          <p14:tracePt t="90725" x="1252538" y="725488"/>
          <p14:tracePt t="90731" x="1227138" y="750888"/>
          <p14:tracePt t="90742" x="1201738" y="750888"/>
          <p14:tracePt t="90751" x="1189038" y="763588"/>
          <p14:tracePt t="90756" x="1163638" y="763588"/>
          <p14:tracePt t="90765" x="1150938" y="788988"/>
          <p14:tracePt t="90771" x="1139825" y="788988"/>
          <p14:tracePt t="90781" x="1101725" y="812800"/>
          <p14:tracePt t="90792" x="1076325" y="825500"/>
          <p14:tracePt t="90797" x="1076325" y="838200"/>
          <p14:tracePt t="90808" x="1050925" y="850900"/>
          <p14:tracePt t="90811" x="1038225" y="876300"/>
          <p14:tracePt t="90821" x="1027113" y="901700"/>
          <p14:tracePt t="90831" x="1014413" y="912813"/>
          <p14:tracePt t="90837" x="1014413" y="938213"/>
          <p14:tracePt t="90847" x="1001713" y="938213"/>
          <p14:tracePt t="90851" x="989013" y="963613"/>
          <p14:tracePt t="90871" x="976313" y="1001713"/>
          <p14:tracePt t="90877" x="963613" y="1025525"/>
          <p14:tracePt t="90887" x="963613" y="1050925"/>
          <p14:tracePt t="90892" x="950913" y="1089025"/>
          <p14:tracePt t="90903" x="950913" y="1114425"/>
          <p14:tracePt t="90913" x="950913" y="1163638"/>
          <p14:tracePt t="90917" x="925513" y="1214438"/>
          <p14:tracePt t="90927" x="925513" y="1263650"/>
          <p14:tracePt t="90933" x="925513" y="1289050"/>
          <p14:tracePt t="90943" x="925513" y="1327150"/>
          <p14:tracePt t="90953" x="925513" y="1376363"/>
          <p14:tracePt t="90958" x="925513" y="1401763"/>
          <p14:tracePt t="90967" x="925513" y="1427163"/>
          <p14:tracePt t="90974" x="925513" y="1463675"/>
          <p14:tracePt t="90983" x="925513" y="1489075"/>
          <p14:tracePt t="90993" x="925513" y="1514475"/>
          <p14:tracePt t="90999" x="950913" y="1552575"/>
          <p14:tracePt t="91009" x="976313" y="1576388"/>
          <p14:tracePt t="91013" x="1001713" y="1601788"/>
          <p14:tracePt t="91024" x="1050925" y="1627188"/>
          <p14:tracePt t="91033" x="1114425" y="1663700"/>
          <p14:tracePt t="91040" x="1189038" y="1714500"/>
          <p14:tracePt t="91049" x="1227138" y="1727200"/>
          <p14:tracePt t="91053" x="1263650" y="1752600"/>
          <p14:tracePt t="91063" x="1289050" y="1776413"/>
          <p14:tracePt t="91074" x="1314450" y="1776413"/>
          <p14:tracePt t="91079" x="1352550" y="1801813"/>
          <p14:tracePt t="91090" x="1376363" y="1827213"/>
          <p14:tracePt t="91093" x="1401763" y="1839913"/>
          <p14:tracePt t="91103" x="1427163" y="1852613"/>
          <p14:tracePt t="91113" x="1439863" y="1852613"/>
          <p14:tracePt t="91119" x="1452563" y="1865313"/>
          <p14:tracePt t="91129" x="1465263" y="1876425"/>
          <p14:tracePt t="91140" x="1501775" y="1889125"/>
          <p14:tracePt t="91153" x="1527175" y="1901825"/>
          <p14:tracePt t="91169" x="1539875" y="1914525"/>
          <p14:tracePt t="91179" x="1565275" y="1914525"/>
          <p14:tracePt t="91183" x="1589088" y="1939925"/>
          <p14:tracePt t="91193" x="1601788" y="1952625"/>
          <p14:tracePt t="91199" x="1639888" y="1965325"/>
          <p14:tracePt t="91219" x="1665288" y="1965325"/>
          <p14:tracePt t="91224" x="1677988" y="1965325"/>
          <p14:tracePt t="91233" x="1701800" y="1965325"/>
          <p14:tracePt t="91240" x="1739900" y="1989138"/>
          <p14:tracePt t="91249" x="1765300" y="1989138"/>
          <p14:tracePt t="91260" x="1801813" y="1989138"/>
          <p14:tracePt t="91276" x="1890713" y="1989138"/>
          <p14:tracePt t="91279" x="1939925" y="1989138"/>
          <p14:tracePt t="91290" x="1978025" y="1989138"/>
          <p14:tracePt t="91299" x="2003425" y="1989138"/>
          <p14:tracePt t="91306" x="2027238" y="1989138"/>
          <p14:tracePt t="91315" x="2052638" y="1989138"/>
          <p14:tracePt t="91319" x="2078038" y="1989138"/>
          <p14:tracePt t="91329" x="2103438" y="1989138"/>
          <p14:tracePt t="91346" x="2127250" y="1989138"/>
          <p14:tracePt t="91355" x="2152650" y="1989138"/>
          <p14:tracePt t="91372" x="2165350" y="1989138"/>
          <p14:tracePt t="91381" x="2178050" y="1989138"/>
          <p14:tracePt t="91385" x="2203450" y="1989138"/>
          <p14:tracePt t="91395" x="2216150" y="1989138"/>
          <p14:tracePt t="91401" x="2228850" y="1989138"/>
          <p14:tracePt t="91411" x="2252663" y="1989138"/>
          <p14:tracePt t="91422" x="2278063" y="1989138"/>
          <p14:tracePt t="91425" x="2303463" y="1989138"/>
          <p14:tracePt t="91436" x="2316163" y="1989138"/>
          <p14:tracePt t="91441" x="2352675" y="1989138"/>
          <p14:tracePt t="91451" x="2378075" y="1989138"/>
          <p14:tracePt t="91461" x="2416175" y="1989138"/>
          <p14:tracePt t="91465" x="2465388" y="1989138"/>
          <p14:tracePt t="91475" x="2490788" y="1989138"/>
          <p14:tracePt t="91481" x="2554288" y="1989138"/>
          <p14:tracePt t="91491" x="2616200" y="1989138"/>
          <p14:tracePt t="91501" x="2667000" y="1989138"/>
          <p14:tracePt t="91508" x="2716213" y="1989138"/>
          <p14:tracePt t="91517" x="2778125" y="1989138"/>
          <p14:tracePt t="91521" x="2854325" y="1989138"/>
          <p14:tracePt t="91531" x="2954338" y="1989138"/>
          <p14:tracePt t="91541" x="3016250" y="1989138"/>
          <p14:tracePt t="91547" x="3103563" y="1989138"/>
          <p14:tracePt t="91558" x="3154363" y="1989138"/>
          <p14:tracePt t="91561" x="3192463" y="1989138"/>
          <p14:tracePt t="91572" x="3216275" y="1989138"/>
          <p14:tracePt t="91581" x="3241675" y="1989138"/>
          <p14:tracePt t="91587" x="3267075" y="1989138"/>
          <p14:tracePt t="91597" x="3292475" y="1989138"/>
          <p14:tracePt t="91603" x="3317875" y="1989138"/>
          <p14:tracePt t="91624" x="3341688" y="1989138"/>
          <p14:tracePt t="91637" x="3354388" y="1989138"/>
          <p14:tracePt t="91643" x="3379788" y="1978025"/>
          <p14:tracePt t="91677" x="3392488" y="1978025"/>
          <p14:tracePt t="91693" x="3405188" y="1978025"/>
          <p14:tracePt t="91709" x="3417888" y="1965325"/>
          <p14:tracePt t="91836" x="3429000" y="1952625"/>
          <p14:tracePt t="91885" x="3441700" y="1939925"/>
          <p14:tracePt t="91931" x="3454400" y="1939925"/>
          <p14:tracePt t="91941" x="3467100" y="1927225"/>
          <p14:tracePt t="91965" x="3479800" y="1901825"/>
          <p14:tracePt t="91981" x="3479800" y="1876425"/>
          <p14:tracePt t="91991" x="3479800" y="1865313"/>
          <p14:tracePt t="92001" x="3479800" y="1852613"/>
          <p14:tracePt t="92005" x="3479800" y="1827213"/>
          <p14:tracePt t="92017" x="3479800" y="1801813"/>
          <p14:tracePt t="92022" x="3479800" y="1776413"/>
          <p14:tracePt t="92031" x="3479800" y="1752600"/>
          <p14:tracePt t="92041" x="3479800" y="1689100"/>
          <p14:tracePt t="92045" x="3479800" y="1652588"/>
          <p14:tracePt t="92057" x="3479800" y="1589088"/>
          <p14:tracePt t="92061" x="3429000" y="1476375"/>
          <p14:tracePt t="92072" x="3392488" y="1401763"/>
          <p14:tracePt t="92081" x="3367088" y="1339850"/>
          <p14:tracePt t="92088" x="3328988" y="1214438"/>
          <p14:tracePt t="92097" x="3328988" y="1201738"/>
          <p14:tracePt t="92101" x="3292475" y="1150938"/>
          <p14:tracePt t="92111" x="3241675" y="1063625"/>
          <p14:tracePt t="92122" x="3205163" y="1001713"/>
          <p14:tracePt t="92127" x="3192463" y="963613"/>
          <p14:tracePt t="92138" x="3154363" y="925513"/>
          <p14:tracePt t="92141" x="3128963" y="901700"/>
          <p14:tracePt t="92151" x="3128963" y="889000"/>
          <p14:tracePt t="92161" x="3103563" y="876300"/>
          <p14:tracePt t="92177" x="3103563" y="863600"/>
          <p14:tracePt t="92183" x="3103563" y="850900"/>
          <p14:tracePt t="92233" x="3092450" y="850900"/>
          <p14:tracePt t="92257" x="3067050" y="838200"/>
          <p14:tracePt t="92263" x="3041650" y="838200"/>
          <p14:tracePt t="92274" x="3016250" y="825500"/>
          <p14:tracePt t="92277" x="2979738" y="812800"/>
          <p14:tracePt t="92288" x="2967038" y="812800"/>
          <p14:tracePt t="92297" x="2928938" y="812800"/>
          <p14:tracePt t="92303" x="2890838" y="801688"/>
          <p14:tracePt t="92313" x="2867025" y="801688"/>
          <p14:tracePt t="92319" x="2816225" y="801688"/>
          <p14:tracePt t="92329" x="2778125" y="801688"/>
          <p14:tracePt t="92340" x="2741613" y="776288"/>
          <p14:tracePt t="92343" x="2703513" y="776288"/>
          <p14:tracePt t="92353" x="2667000" y="776288"/>
          <p14:tracePt t="92359" x="2578100" y="776288"/>
          <p14:tracePt t="92369" x="2528888" y="776288"/>
          <p14:tracePt t="92379" x="2452688" y="776288"/>
          <p14:tracePt t="92386" x="2378075" y="776288"/>
          <p14:tracePt t="92396" x="2328863" y="776288"/>
          <p14:tracePt t="92399" x="2265363" y="776288"/>
          <p14:tracePt t="92409" x="2190750" y="776288"/>
          <p14:tracePt t="92419" x="2139950" y="776288"/>
          <p14:tracePt t="92426" x="2103438" y="776288"/>
          <p14:tracePt t="92435" x="2052638" y="776288"/>
          <p14:tracePt t="92440" x="2003425" y="776288"/>
          <p14:tracePt t="92449" x="1939925" y="776288"/>
          <p14:tracePt t="92459" x="1878013" y="776288"/>
          <p14:tracePt t="92466" x="1801813" y="812800"/>
          <p14:tracePt t="92475" x="1739900" y="812800"/>
          <p14:tracePt t="92479" x="1677988" y="850900"/>
          <p14:tracePt t="92490" x="1627188" y="850900"/>
          <p14:tracePt t="92499" x="1577975" y="850900"/>
          <p14:tracePt t="92506" x="1514475" y="876300"/>
          <p14:tracePt t="92515" x="1452563" y="889000"/>
          <p14:tracePt t="92522" x="1389063" y="912813"/>
          <p14:tracePt t="92531" x="1339850" y="925513"/>
          <p14:tracePt t="92541" x="1276350" y="938213"/>
          <p14:tracePt t="92545" x="1239838" y="950913"/>
          <p14:tracePt t="92556" x="1189038" y="976313"/>
          <p14:tracePt t="92561" x="1127125" y="989013"/>
          <p14:tracePt t="92572" x="1076325" y="1001713"/>
          <p14:tracePt t="92581" x="1050925" y="1001713"/>
          <p14:tracePt t="92585" x="976313" y="1025525"/>
          <p14:tracePt t="92595" x="925513" y="1038225"/>
          <p14:tracePt t="92601" x="889000" y="1050925"/>
          <p14:tracePt t="92611" x="814388" y="1089025"/>
          <p14:tracePt t="92623" x="788988" y="1089025"/>
          <p14:tracePt t="92626" x="763588" y="1101725"/>
          <p14:tracePt t="92638" x="738188" y="1114425"/>
          <p14:tracePt t="92641" x="701675" y="1138238"/>
          <p14:tracePt t="92651" x="701675" y="1150938"/>
          <p14:tracePt t="92661" x="663575" y="1189038"/>
          <p14:tracePt t="92667" x="638175" y="1250950"/>
          <p14:tracePt t="92677" x="612775" y="1276350"/>
          <p14:tracePt t="92681" x="600075" y="1301750"/>
          <p14:tracePt t="92691" x="600075" y="1327150"/>
          <p14:tracePt t="92701" x="600075" y="1350963"/>
          <p14:tracePt t="92707" x="600075" y="1363663"/>
          <p14:tracePt t="92717" x="600075" y="1401763"/>
          <p14:tracePt t="92723" x="600075" y="1427163"/>
          <p14:tracePt t="92733" x="600075" y="1501775"/>
          <p14:tracePt t="92743" x="600075" y="1563688"/>
          <p14:tracePt t="92747" x="612775" y="1614488"/>
          <p14:tracePt t="92757" x="676275" y="1701800"/>
          <p14:tracePt t="92763" x="750888" y="1752600"/>
          <p14:tracePt t="92773" x="814388" y="1801813"/>
          <p14:tracePt t="92783" x="863600" y="1852613"/>
          <p14:tracePt t="92788" x="901700" y="1901825"/>
          <p14:tracePt t="92797" x="950913" y="1939925"/>
          <p14:tracePt t="92803" x="1001713" y="1978025"/>
          <p14:tracePt t="92814" x="1050925" y="2014538"/>
          <p14:tracePt t="92824" x="1114425" y="2052638"/>
          <p14:tracePt t="92827" x="1139825" y="2065338"/>
          <p14:tracePt t="92838" x="1176338" y="2078038"/>
          <p14:tracePt t="92843" x="1201738" y="2101850"/>
          <p14:tracePt t="92853" x="1239838" y="2127250"/>
          <p14:tracePt t="92864" x="1276350" y="2127250"/>
          <p14:tracePt t="92867" x="1327150" y="2165350"/>
          <p14:tracePt t="92877" x="1363663" y="2165350"/>
          <p14:tracePt t="92883" x="1427163" y="2201863"/>
          <p14:tracePt t="92893" x="1476375" y="2214563"/>
          <p14:tracePt t="92903" x="1539875" y="2239963"/>
          <p14:tracePt t="92909" x="1565275" y="2239963"/>
          <p14:tracePt t="92919" x="1614488" y="2239963"/>
          <p14:tracePt t="92923" x="1639888" y="2239963"/>
          <p14:tracePt t="92933" x="1665288" y="2239963"/>
          <p14:tracePt t="92943" x="1701800" y="2239963"/>
          <p14:tracePt t="92949" x="1727200" y="2239963"/>
          <p14:tracePt t="92959" x="1752600" y="2239963"/>
          <p14:tracePt t="92963" x="1790700" y="2239963"/>
          <p14:tracePt t="92975" x="1814513" y="2239963"/>
          <p14:tracePt t="92985" x="1839913" y="2239963"/>
          <p14:tracePt t="92989" x="1890713" y="2239963"/>
          <p14:tracePt t="92999" x="1914525" y="2227263"/>
          <p14:tracePt t="93006" x="1978025" y="2201863"/>
          <p14:tracePt t="93015" x="2014538" y="2201863"/>
          <p14:tracePt t="93025" x="2052638" y="2178050"/>
          <p14:tracePt t="93029" x="2078038" y="2165350"/>
          <p14:tracePt t="93040" x="2127250" y="2139950"/>
          <p14:tracePt t="93045" x="2165350" y="2139950"/>
          <p14:tracePt t="93056" x="2216150" y="2101850"/>
          <p14:tracePt t="93065" x="2252663" y="2078038"/>
          <p14:tracePt t="93072" x="2328863" y="2078038"/>
          <p14:tracePt t="93081" x="2378075" y="2039938"/>
          <p14:tracePt t="93085" x="2452688" y="2027238"/>
          <p14:tracePt t="93095" x="2503488" y="2001838"/>
          <p14:tracePt t="93105" x="2565400" y="1978025"/>
          <p14:tracePt t="93111" x="2628900" y="1965325"/>
          <p14:tracePt t="93121" x="2678113" y="1952625"/>
          <p14:tracePt t="93125" x="2690813" y="1952625"/>
          <p14:tracePt t="93136" x="2716213" y="1939925"/>
          <p14:tracePt t="93145" x="2741613" y="1939925"/>
          <p14:tracePt t="93151" x="2767013" y="1927225"/>
          <p14:tracePt t="93165" x="2778125" y="1927225"/>
          <p14:tracePt t="93176" x="2790825" y="1914525"/>
          <p14:tracePt t="93185" x="2803525" y="1914525"/>
          <p14:tracePt t="93206" x="2816225" y="1914525"/>
          <p14:tracePt t="93241" x="2841625" y="1901825"/>
          <p14:tracePt t="93357" x="2854325" y="1901825"/>
          <p14:tracePt t="93383" x="2867025" y="1901825"/>
          <p14:tracePt t="93403" x="2879725" y="1901825"/>
          <p14:tracePt t="93437" x="2890838" y="1901825"/>
          <p14:tracePt t="93459" x="2916238" y="1889125"/>
          <p14:tracePt t="93519" x="2916238" y="1876425"/>
          <p14:tracePt t="93529" x="2941638" y="1865313"/>
          <p14:tracePt t="93533" x="2967038" y="1839913"/>
          <p14:tracePt t="93549" x="2979738" y="1827213"/>
          <p14:tracePt t="93559" x="2992438" y="1814513"/>
          <p14:tracePt t="93606" x="3003550" y="1801813"/>
          <p14:tracePt t="93609" x="3016250" y="1789113"/>
          <p14:tracePt t="93741" x="3028950" y="1776413"/>
          <p14:tracePt t="93781" x="3041650" y="1765300"/>
          <p14:tracePt t="93811" x="3041650" y="1739900"/>
          <p14:tracePt t="95949" x="3054350" y="1701800"/>
          <p14:tracePt t="95965" x="3054350" y="1689100"/>
          <p14:tracePt t="96016" x="3054350" y="1676400"/>
          <p14:tracePt t="96025" x="3054350" y="1663700"/>
          <p14:tracePt t="96031" x="3054350" y="1652588"/>
          <p14:tracePt t="96041" x="3041650" y="1639888"/>
          <p14:tracePt t="96052" x="3016250" y="1627188"/>
          <p14:tracePt t="96055" x="2992438" y="1627188"/>
          <p14:tracePt t="96065" x="2979738" y="1601788"/>
          <p14:tracePt t="96071" x="2941638" y="1589088"/>
          <p14:tracePt t="96081" x="2916238" y="1576388"/>
          <p14:tracePt t="96091" x="2903538" y="1563688"/>
          <p14:tracePt t="96097" x="2867025" y="1552575"/>
          <p14:tracePt t="96107" x="2828925" y="1527175"/>
          <p14:tracePt t="96121" x="2803525" y="1501775"/>
          <p14:tracePt t="96132" x="2754313" y="1463675"/>
          <p14:tracePt t="96137" x="2741613" y="1450975"/>
          <p14:tracePt t="96147" x="2716213" y="1450975"/>
          <p14:tracePt t="96152" x="2641600" y="1427163"/>
          <p14:tracePt t="96161" x="2616200" y="1401763"/>
          <p14:tracePt t="96171" x="2578100" y="1389063"/>
          <p14:tracePt t="96177" x="2554288" y="1376363"/>
          <p14:tracePt t="96187" x="2516188" y="1350963"/>
          <p14:tracePt t="96193" x="2478088" y="1350963"/>
          <p14:tracePt t="96203" x="2428875" y="1327150"/>
          <p14:tracePt t="96213" x="2416175" y="1327150"/>
          <p14:tracePt t="96217" x="2403475" y="1314450"/>
          <p14:tracePt t="96227" x="2365375" y="1314450"/>
          <p14:tracePt t="96233" x="2339975" y="1301750"/>
          <p14:tracePt t="96253" x="2316163" y="1289050"/>
          <p14:tracePt t="96257" x="2290763" y="1289050"/>
          <p14:tracePt t="96271" x="2278063" y="1276350"/>
          <p14:tracePt t="96273" x="2265363" y="1263650"/>
          <p14:tracePt t="96283" x="2239963" y="1263650"/>
          <p14:tracePt t="96293" x="2190750" y="1238250"/>
          <p14:tracePt t="96298" x="2178050" y="1238250"/>
          <p14:tracePt t="96307" x="2152650" y="1238250"/>
          <p14:tracePt t="96313" x="2127250" y="1238250"/>
          <p14:tracePt t="96323" x="2103438" y="1238250"/>
          <p14:tracePt t="96333" x="2065338" y="1227138"/>
          <p14:tracePt t="96337" x="2039938" y="1214438"/>
          <p14:tracePt t="96349" x="2014538" y="1214438"/>
          <p14:tracePt t="96354" x="1990725" y="1214438"/>
          <p14:tracePt t="96363" x="1965325" y="1214438"/>
          <p14:tracePt t="96373" x="1927225" y="1214438"/>
          <p14:tracePt t="96379" x="1890713" y="1214438"/>
          <p14:tracePt t="96389" x="1852613" y="1214438"/>
          <p14:tracePt t="96393" x="1801813" y="1214438"/>
          <p14:tracePt t="96403" x="1765300" y="1214438"/>
          <p14:tracePt t="96413" x="1714500" y="1214438"/>
          <p14:tracePt t="96420" x="1677988" y="1214438"/>
          <p14:tracePt t="96429" x="1627188" y="1214438"/>
          <p14:tracePt t="96436" x="1552575" y="1214438"/>
          <p14:tracePt t="96445" x="1489075" y="1214438"/>
          <p14:tracePt t="96455" x="1452563" y="1214438"/>
          <p14:tracePt t="96459" x="1401763" y="1214438"/>
          <p14:tracePt t="96470" x="1363663" y="1214438"/>
          <p14:tracePt t="96475" x="1339850" y="1214438"/>
          <p14:tracePt t="96486" x="1314450" y="1214438"/>
          <p14:tracePt t="96495" x="1263650" y="1238250"/>
          <p14:tracePt t="96499" x="1252538" y="1238250"/>
          <p14:tracePt t="96509" x="1227138" y="1263650"/>
          <p14:tracePt t="96515" x="1201738" y="1276350"/>
          <p14:tracePt t="96525" x="1163638" y="1301750"/>
          <p14:tracePt t="96536" x="1127125" y="1327150"/>
          <p14:tracePt t="96541" x="1063625" y="1363663"/>
          <p14:tracePt t="96553" x="1050925" y="1389063"/>
          <p14:tracePt t="96555" x="1001713" y="1414463"/>
          <p14:tracePt t="96565" x="976313" y="1439863"/>
          <p14:tracePt t="96576" x="950913" y="1450975"/>
          <p14:tracePt t="96581" x="938213" y="1463675"/>
          <p14:tracePt t="96591" x="925513" y="1476375"/>
          <p14:tracePt t="96595" x="925513" y="1489075"/>
          <p14:tracePt t="96605" x="914400" y="1489075"/>
          <p14:tracePt t="96615" x="901700" y="1514475"/>
          <p14:tracePt t="96631" x="901700" y="1539875"/>
          <p14:tracePt t="96636" x="901700" y="1552575"/>
          <p14:tracePt t="96645" x="901700" y="1563688"/>
          <p14:tracePt t="96655" x="901700" y="1589088"/>
          <p14:tracePt t="96661" x="901700" y="1639888"/>
          <p14:tracePt t="96671" x="950913" y="1689100"/>
          <p14:tracePt t="96675" x="1001713" y="1765300"/>
          <p14:tracePt t="96687" x="1027113" y="1801813"/>
          <p14:tracePt t="96697" x="1076325" y="1865313"/>
          <p14:tracePt t="96702" x="1101725" y="1889125"/>
          <p14:tracePt t="96711" x="1127125" y="1952625"/>
          <p14:tracePt t="96718" x="1150938" y="1989138"/>
          <p14:tracePt t="96727" x="1163638" y="2001838"/>
          <p14:tracePt t="96737" x="1201738" y="2052638"/>
          <p14:tracePt t="96741" x="1214438" y="2078038"/>
          <p14:tracePt t="96753" x="1239838" y="2101850"/>
          <p14:tracePt t="96757" x="1252538" y="2114550"/>
          <p14:tracePt t="96769" x="1263650" y="2127250"/>
          <p14:tracePt t="96777" x="1276350" y="2139950"/>
          <p14:tracePt t="96784" x="1289050" y="2139950"/>
          <p14:tracePt t="96794" x="1314450" y="2152650"/>
          <p14:tracePt t="96809" x="1352550" y="2165350"/>
          <p14:tracePt t="96813" x="1363663" y="2165350"/>
          <p14:tracePt t="96823" x="1401763" y="2165350"/>
          <p14:tracePt t="96834" x="1427163" y="2165350"/>
          <p14:tracePt t="96839" x="1452563" y="2165350"/>
          <p14:tracePt t="96849" x="1476375" y="2165350"/>
          <p14:tracePt t="96853" x="1501775" y="2165350"/>
          <p14:tracePt t="96865" x="1527175" y="2165350"/>
          <p14:tracePt t="96875" x="1552575" y="2165350"/>
          <p14:tracePt t="96879" x="1601788" y="2165350"/>
          <p14:tracePt t="96889" x="1652588" y="2152650"/>
          <p14:tracePt t="96895" x="1701800" y="2127250"/>
          <p14:tracePt t="96905" x="1739900" y="2127250"/>
          <p14:tracePt t="96915" x="1827213" y="2101850"/>
          <p14:tracePt t="96919" x="1865313" y="2089150"/>
          <p14:tracePt t="96929" x="1927225" y="2078038"/>
          <p14:tracePt t="96936" x="1965325" y="2052638"/>
          <p14:tracePt t="96945" x="1990725" y="2052638"/>
          <p14:tracePt t="96955" x="2027238" y="2039938"/>
          <p14:tracePt t="96959" x="2052638" y="2027238"/>
          <p14:tracePt t="96969" x="2090738" y="2027238"/>
          <p14:tracePt t="96975" x="2127250" y="2001838"/>
          <p14:tracePt t="96995" x="2152650" y="2001838"/>
          <p14:tracePt t="96999" x="2178050" y="2001838"/>
          <p14:tracePt t="97009" x="2216150" y="1978025"/>
          <p14:tracePt t="97026" x="2239963" y="1978025"/>
          <p14:tracePt t="97036" x="2252663" y="1978025"/>
          <p14:tracePt t="97041" x="2265363" y="1978025"/>
          <p14:tracePt t="97052" x="2278063" y="1978025"/>
          <p14:tracePt t="97055" x="2303463" y="1952625"/>
          <p14:tracePt t="97075" x="2316163" y="1952625"/>
          <p14:tracePt t="97081" x="2339975" y="1952625"/>
          <p14:tracePt t="97091" x="2352675" y="1952625"/>
          <p14:tracePt t="97095" x="2390775" y="1939925"/>
          <p14:tracePt t="97105" x="2403475" y="1927225"/>
          <p14:tracePt t="97118" x="2441575" y="1927225"/>
          <p14:tracePt t="97121" x="2478088" y="1927225"/>
          <p14:tracePt t="97131" x="2490788" y="1914525"/>
          <p14:tracePt t="97137" x="2503488" y="1914525"/>
          <p14:tracePt t="97147" x="2516188" y="1914525"/>
          <p14:tracePt t="97157" x="2554288" y="1914525"/>
          <p14:tracePt t="97161" x="2578100" y="1914525"/>
          <p14:tracePt t="97171" x="2590800" y="1901825"/>
          <p14:tracePt t="97177" x="2616200" y="1889125"/>
          <p14:tracePt t="97188" x="2628900" y="1889125"/>
          <p14:tracePt t="97197" x="2654300" y="1889125"/>
          <p14:tracePt t="97202" x="2678113" y="1865313"/>
          <p14:tracePt t="97211" x="2703513" y="1865313"/>
          <p14:tracePt t="97218" x="2728913" y="1865313"/>
          <p14:tracePt t="97227" x="2767013" y="1852613"/>
          <p14:tracePt t="97241" x="2790825" y="1827213"/>
          <p14:tracePt t="97253" x="2816225" y="1814513"/>
          <p14:tracePt t="97257" x="2854325" y="1789113"/>
          <p14:tracePt t="97269" x="2867025" y="1776413"/>
          <p14:tracePt t="97277" x="2879725" y="1765300"/>
          <p14:tracePt t="97284" x="2890838" y="1739900"/>
          <p14:tracePt t="97293" x="2903538" y="1727200"/>
          <p14:tracePt t="97297" x="2903538" y="1714500"/>
          <p14:tracePt t="97307" x="2916238" y="1701800"/>
          <p14:tracePt t="97323" x="2916238" y="1676400"/>
          <p14:tracePt t="97334" x="2916238" y="1652588"/>
          <p14:tracePt t="97337" x="2916238" y="1627188"/>
          <p14:tracePt t="97347" x="2916238" y="1601788"/>
          <p14:tracePt t="97363" x="2916238" y="1576388"/>
          <p14:tracePt t="97373" x="2916238" y="1552575"/>
          <p14:tracePt t="97379" x="2903538" y="1539875"/>
          <p14:tracePt t="97389" x="2890838" y="1514475"/>
          <p14:tracePt t="97400" x="2879725" y="1501775"/>
          <p14:tracePt t="97403" x="2867025" y="1476375"/>
          <p14:tracePt t="97413" x="2841625" y="1427163"/>
          <p14:tracePt t="97419" x="2803525" y="1414463"/>
          <p14:tracePt t="97429" x="2790825" y="1389063"/>
          <p14:tracePt t="97439" x="2767013" y="1363663"/>
          <p14:tracePt t="97443" x="2741613" y="1350963"/>
          <p14:tracePt t="97455" x="2716213" y="1339850"/>
          <p14:tracePt t="97459" x="2690813" y="1314450"/>
          <p14:tracePt t="97469" x="2678113" y="1314450"/>
          <p14:tracePt t="97479" x="2654300" y="1301750"/>
          <p14:tracePt t="97486" x="2641600" y="1289050"/>
          <p14:tracePt t="97495" x="2628900" y="1289050"/>
          <p14:tracePt t="97499" x="2603500" y="1289050"/>
          <p14:tracePt t="97509" x="2578100" y="1263650"/>
          <p14:tracePt t="97519" x="2565400" y="1263650"/>
          <p14:tracePt t="97525" x="2541588" y="1263650"/>
          <p14:tracePt t="97535" x="2516188" y="1263650"/>
          <p14:tracePt t="97539" x="2503488" y="1263650"/>
          <p14:tracePt t="97550" x="2478088" y="1263650"/>
          <p14:tracePt t="97559" x="2452688" y="1263650"/>
          <p14:tracePt t="97565" x="2428875" y="1263650"/>
          <p14:tracePt t="97575" x="2403475" y="1263650"/>
          <p14:tracePt t="97579" x="2378075" y="1263650"/>
          <p14:tracePt t="97591" x="2352675" y="1263650"/>
          <p14:tracePt t="97602" x="2316163" y="1263650"/>
          <p14:tracePt t="97605" x="2303463" y="1263650"/>
          <p14:tracePt t="97615" x="2265363" y="1263650"/>
          <p14:tracePt t="97621" x="2239963" y="1263650"/>
          <p14:tracePt t="97631" x="2216150" y="1263650"/>
          <p14:tracePt t="97641" x="2178050" y="1263650"/>
          <p14:tracePt t="97645" x="2165350" y="1263650"/>
          <p14:tracePt t="97655" x="2139950" y="1289050"/>
          <p14:tracePt t="97661" x="2127250" y="1289050"/>
          <p14:tracePt t="97681" x="2116138" y="1289050"/>
          <p14:tracePt t="97695" x="2090738" y="1289050"/>
          <p14:tracePt t="97761" x="2078038" y="1289050"/>
          <p14:tracePt t="97847" x="2065338" y="1301750"/>
          <p14:tracePt t="97863" x="2065338" y="1314450"/>
          <p14:tracePt t="97873" x="2065338" y="1327150"/>
          <p14:tracePt t="97877" x="2065338" y="1350963"/>
          <p14:tracePt t="97887" x="2065338" y="1376363"/>
          <p14:tracePt t="97894" x="2065338" y="1389063"/>
          <p14:tracePt t="97903" x="2065338" y="1427163"/>
          <p14:tracePt t="97918" x="2065338" y="1450975"/>
          <p14:tracePt t="97950" x="2065338" y="1463675"/>
          <p14:tracePt t="97953" x="2078038" y="1463675"/>
          <p14:tracePt t="97973" x="2078038" y="1476375"/>
          <p14:tracePt t="136882" x="2027238" y="1489075"/>
          <p14:tracePt t="136891" x="1890713" y="1527175"/>
          <p14:tracePt t="136895" x="1689100" y="1589088"/>
          <p14:tracePt t="136907" x="1363663" y="1752600"/>
          <p14:tracePt t="136916" x="1150938" y="1901825"/>
          <p14:tracePt t="136921" x="1014413" y="2027238"/>
          <p14:tracePt t="136932" x="925513" y="2089150"/>
          <p14:tracePt t="136937" x="825500" y="2165350"/>
          <p14:tracePt t="136948" x="776288" y="2214563"/>
          <p14:tracePt t="136957" x="738188" y="2265363"/>
          <p14:tracePt t="136961" x="701675" y="2290763"/>
          <p14:tracePt t="136971" x="688975" y="2303463"/>
          <p14:tracePt t="136977" x="663575" y="2339975"/>
          <p14:tracePt t="136987" x="625475" y="2365375"/>
          <p14:tracePt t="136998" x="612775" y="2378075"/>
          <p14:tracePt t="137001" x="600075" y="2390775"/>
          <p14:tracePt t="137021" x="600075" y="2403475"/>
          <p14:tracePt t="137041" x="588963" y="2427288"/>
          <p14:tracePt t="137057" x="576263" y="2439988"/>
          <p14:tracePt t="137065" x="563563" y="2452688"/>
          <p14:tracePt t="137073" x="550863" y="2465388"/>
          <p14:tracePt t="137083" x="550863" y="2478088"/>
          <p14:tracePt t="137183" x="550863" y="2490788"/>
          <p14:tracePt t="137193" x="588963" y="2490788"/>
          <p14:tracePt t="137199" x="701675" y="2452688"/>
          <p14:tracePt t="137209" x="850900" y="2439988"/>
          <p14:tracePt t="137219" x="1038225" y="2414588"/>
          <p14:tracePt t="137223" x="1189038" y="2403475"/>
          <p14:tracePt t="137233" x="1301750" y="2403475"/>
          <p14:tracePt t="137239" x="1452563" y="2403475"/>
          <p14:tracePt t="137249" x="1514475" y="2403475"/>
          <p14:tracePt t="137259" x="1589088" y="2403475"/>
          <p14:tracePt t="137263" x="1627188" y="2403475"/>
          <p14:tracePt t="137273" x="1689100" y="2403475"/>
          <p14:tracePt t="137282" x="1701800" y="2403475"/>
          <p14:tracePt t="137289" x="1727200" y="2403475"/>
          <p14:tracePt t="137299" x="1739900" y="2403475"/>
          <p14:tracePt t="137305" x="1765300" y="2403475"/>
          <p14:tracePt t="137501" x="1714500" y="2403475"/>
          <p14:tracePt t="137512" x="1627188" y="2403475"/>
          <p14:tracePt t="137517" x="1565275" y="2378075"/>
          <p14:tracePt t="137527" x="1514475" y="2378075"/>
          <p14:tracePt t="137531" x="1452563" y="2378075"/>
          <p14:tracePt t="137541" x="1401763" y="2378075"/>
          <p14:tracePt t="137552" x="1327150" y="2378075"/>
          <p14:tracePt t="137557" x="1289050" y="2378075"/>
          <p14:tracePt t="137567" x="1263650" y="2378075"/>
          <p14:tracePt t="137571" x="1214438" y="2378075"/>
          <p14:tracePt t="137591" x="1189038" y="2378075"/>
          <p14:tracePt t="137611" x="1176338" y="2378075"/>
          <p14:tracePt t="137744" x="1189038" y="2378075"/>
          <p14:tracePt t="137749" x="1239838" y="2378075"/>
          <p14:tracePt t="137759" x="1301750" y="2378075"/>
          <p14:tracePt t="137769" x="1389063" y="2403475"/>
          <p14:tracePt t="137773" x="1476375" y="2403475"/>
          <p14:tracePt t="137783" x="1539875" y="2403475"/>
          <p14:tracePt t="137789" x="1652588" y="2414588"/>
          <p14:tracePt t="137799" x="1714500" y="2414588"/>
          <p14:tracePt t="137809" x="1778000" y="2414588"/>
          <p14:tracePt t="137813" x="1852613" y="2414588"/>
          <p14:tracePt t="137823" x="1890713" y="2414588"/>
          <p14:tracePt t="137829" x="1952625" y="2414588"/>
          <p14:tracePt t="137839" x="2003425" y="2414588"/>
          <p14:tracePt t="137849" x="2039938" y="2439988"/>
          <p14:tracePt t="137853" x="2065338" y="2439988"/>
          <p14:tracePt t="137863" x="2103438" y="2439988"/>
          <p14:tracePt t="137869" x="2127250" y="2439988"/>
          <p14:tracePt t="137880" x="2152650" y="2439988"/>
          <p14:tracePt t="137889" x="2178050" y="2439988"/>
          <p14:tracePt t="137896" x="2190750" y="2439988"/>
          <p14:tracePt t="137905" x="2203450" y="2439988"/>
          <p14:tracePt t="137909" x="2228850" y="2439988"/>
          <p14:tracePt t="137919" x="2239963" y="2439988"/>
          <p14:tracePt t="137930" x="2252663" y="2439988"/>
          <p14:tracePt t="137946" x="2265363" y="2439988"/>
          <p14:tracePt t="137962" x="2290763" y="2439988"/>
          <p14:tracePt t="137985" x="2303463" y="2439988"/>
          <p14:tracePt t="138042" x="2316163" y="2439988"/>
          <p14:tracePt t="138233" x="2328863" y="2439988"/>
          <p14:tracePt t="138243" x="2339975" y="2439988"/>
          <p14:tracePt t="138264" x="2352675" y="2439988"/>
          <p14:tracePt t="138283" x="2365375" y="2427288"/>
          <p14:tracePt t="138299" x="2378075" y="2427288"/>
          <p14:tracePt t="138303" x="2378075" y="2414588"/>
          <p14:tracePt t="138314" x="2390775" y="2403475"/>
          <p14:tracePt t="138339" x="2403475" y="2403475"/>
          <p14:tracePt t="138349" x="2403475" y="2390775"/>
          <p14:tracePt t="138353" x="2428875" y="2378075"/>
          <p14:tracePt t="138369" x="2441575" y="2365375"/>
          <p14:tracePt t="138380" x="2465388" y="2352675"/>
          <p14:tracePt t="138403" x="2478088" y="2339975"/>
          <p14:tracePt t="138435" x="2490788" y="2339975"/>
          <p14:tracePt t="138445" x="2490788" y="2327275"/>
          <p14:tracePt t="138459" x="2503488" y="2327275"/>
          <p14:tracePt t="138469" x="2516188" y="2314575"/>
          <p14:tracePt t="138485" x="2516188" y="2303463"/>
          <p14:tracePt t="138489" x="2528888" y="2303463"/>
          <p14:tracePt t="138499" x="2541588" y="2303463"/>
          <p14:tracePt t="138510" x="2554288" y="2290763"/>
          <p14:tracePt t="138515" x="2565400" y="2290763"/>
          <p14:tracePt t="138525" x="2578100" y="2265363"/>
          <p14:tracePt t="138529" x="2590800" y="2265363"/>
          <p14:tracePt t="138539" x="2603500" y="2265363"/>
          <p14:tracePt t="138555" x="2628900" y="2265363"/>
          <p14:tracePt t="138572" x="2641600" y="2265363"/>
          <p14:tracePt t="138581" x="2654300" y="2265363"/>
          <p14:tracePt t="138591" x="2667000" y="2265363"/>
          <p14:tracePt t="138615" x="2678113" y="2265363"/>
          <p14:tracePt t="138631" x="2690813" y="2265363"/>
          <p14:tracePt t="138707" x="2703513" y="2265363"/>
          <p14:tracePt t="138747" x="2716213" y="2265363"/>
          <p14:tracePt t="139111" x="2741613" y="2265363"/>
          <p14:tracePt t="139121" x="2754313" y="2265363"/>
          <p14:tracePt t="139141" x="2767013" y="2265363"/>
          <p14:tracePt t="139887" x="2778125" y="2265363"/>
          <p14:tracePt t="139897" x="2803525" y="2265363"/>
          <p14:tracePt t="139907" x="2841625" y="2252663"/>
          <p14:tracePt t="139912" x="2867025" y="2239963"/>
          <p14:tracePt t="139921" x="2890838" y="2239963"/>
          <p14:tracePt t="139928" x="2916238" y="2239963"/>
          <p14:tracePt t="139937" x="2954338" y="2239963"/>
          <p14:tracePt t="139947" x="3003550" y="2239963"/>
          <p14:tracePt t="139953" x="3041650" y="2227263"/>
          <p14:tracePt t="139963" x="3092450" y="2227263"/>
          <p14:tracePt t="139967" x="3154363" y="2214563"/>
          <p14:tracePt t="139978" x="3205163" y="2214563"/>
          <p14:tracePt t="139987" x="3241675" y="2201863"/>
          <p14:tracePt t="139994" x="3292475" y="2201863"/>
          <p14:tracePt t="140003" x="3328988" y="2190750"/>
          <p14:tracePt t="140007" x="3367088" y="2178050"/>
          <p14:tracePt t="140017" x="3405188" y="2178050"/>
          <p14:tracePt t="140027" x="3454400" y="2165350"/>
          <p14:tracePt t="140033" x="3530600" y="2165350"/>
          <p14:tracePt t="140044" x="3617913" y="2139950"/>
          <p14:tracePt t="140047" x="3679825" y="2139950"/>
          <p14:tracePt t="140059" x="3779838" y="2139950"/>
          <p14:tracePt t="140069" x="3905250" y="2139950"/>
          <p14:tracePt t="140073" x="4005263" y="2139950"/>
          <p14:tracePt t="140083" x="4081463" y="2139950"/>
          <p14:tracePt t="140089" x="4168775" y="2139950"/>
          <p14:tracePt t="140099" x="4268788" y="2139950"/>
          <p14:tracePt t="140109" x="4318000" y="2139950"/>
          <p14:tracePt t="140113" x="4406900" y="2139950"/>
          <p14:tracePt t="140123" x="4443413" y="2139950"/>
          <p14:tracePt t="140129" x="4494213" y="2139950"/>
          <p14:tracePt t="140139" x="4530725" y="2139950"/>
          <p14:tracePt t="140149" x="4556125" y="2139950"/>
          <p14:tracePt t="140155" x="4594225" y="2139950"/>
          <p14:tracePt t="140165" x="4606925" y="2139950"/>
          <p14:tracePt t="140169" x="4630738" y="2139950"/>
          <p14:tracePt t="140180" x="4656138" y="2139950"/>
          <p14:tracePt t="140189" x="4681538" y="2139950"/>
          <p14:tracePt t="140196" x="4719638" y="2127250"/>
          <p14:tracePt t="140205" x="4732338" y="2114550"/>
          <p14:tracePt t="140210" x="4768850" y="2114550"/>
          <p14:tracePt t="140219" x="4806950" y="2114550"/>
          <p14:tracePt t="140229" x="4819650" y="2114550"/>
          <p14:tracePt t="140245" x="4843463" y="2114550"/>
          <p14:tracePt t="140262" x="4856163" y="2114550"/>
          <p14:tracePt t="140269" x="4868863" y="2114550"/>
          <p14:tracePt t="140291" x="4881563" y="2114550"/>
          <p14:tracePt t="140301" x="4894263" y="2114550"/>
          <p14:tracePt t="140305" x="4906963" y="2114550"/>
          <p14:tracePt t="140315" x="4932363" y="2114550"/>
          <p14:tracePt t="140325" x="4956175" y="2114550"/>
          <p14:tracePt t="140331" x="4968875" y="2127250"/>
          <p14:tracePt t="140341" x="4981575" y="2139950"/>
          <p14:tracePt t="140345" x="4994275" y="2139950"/>
          <p14:tracePt t="140355" x="5019675" y="2152650"/>
          <p14:tracePt t="140365" x="5032375" y="2165350"/>
          <p14:tracePt t="140371" x="5057775" y="2165350"/>
          <p14:tracePt t="140381" x="5081588" y="2178050"/>
          <p14:tracePt t="140395" x="5106988" y="2178050"/>
          <p14:tracePt t="140408" x="5119688" y="2190750"/>
          <p14:tracePt t="140421" x="5132388" y="2190750"/>
          <p14:tracePt t="140437" x="5157788" y="2201863"/>
          <p14:tracePt t="140451" x="5170488" y="2201863"/>
          <p14:tracePt t="140462" x="5181600" y="2201863"/>
          <p14:tracePt t="140477" x="5194300" y="2201863"/>
          <p14:tracePt t="140563" x="5194300" y="2214563"/>
          <p14:tracePt t="140567" x="5207000" y="2214563"/>
          <p14:tracePt t="140578" x="5232400" y="2214563"/>
          <p14:tracePt t="140587" x="5245100" y="2227263"/>
          <p14:tracePt t="140593" x="5257800" y="2227263"/>
          <p14:tracePt t="140617" x="5270500" y="2227263"/>
          <p14:tracePt t="140633" x="5294313" y="2239963"/>
          <p14:tracePt t="140693" x="5307013" y="2239963"/>
          <p14:tracePt t="140703" x="5332413" y="2239963"/>
          <p14:tracePt t="140710" x="5345113" y="2239963"/>
          <p14:tracePt t="140719" x="5357813" y="2239963"/>
          <p14:tracePt t="140729" x="5383213" y="2239963"/>
          <p14:tracePt t="140733" x="5394325" y="2239963"/>
          <p14:tracePt t="140749" x="5419725" y="2239963"/>
          <p14:tracePt t="140760" x="5445125" y="2239963"/>
          <p14:tracePt t="140769" x="5470525" y="2227263"/>
          <p14:tracePt t="140775" x="5507038" y="2227263"/>
          <p14:tracePt t="140785" x="5519738" y="2214563"/>
          <p14:tracePt t="140789" x="5545138" y="2201863"/>
          <p14:tracePt t="140799" x="5570538" y="2190750"/>
          <p14:tracePt t="140810" x="5583238" y="2190750"/>
          <p14:tracePt t="140815" x="5607050" y="2178050"/>
          <p14:tracePt t="140826" x="5632450" y="2165350"/>
          <p14:tracePt t="140829" x="5657850" y="2165350"/>
          <p14:tracePt t="140839" x="5657850" y="2152650"/>
          <p14:tracePt t="140849" x="5683250" y="2139950"/>
          <p14:tracePt t="140855" x="5708650" y="2127250"/>
          <p14:tracePt t="140865" x="5745163" y="2101850"/>
          <p14:tracePt t="140871" x="5757863" y="2089150"/>
          <p14:tracePt t="140881" x="5770563" y="2078038"/>
          <p14:tracePt t="140891" x="5783263" y="2052638"/>
          <p14:tracePt t="140895" x="5808663" y="2052638"/>
          <p14:tracePt t="140906" x="5808663" y="2027238"/>
          <p14:tracePt t="140912" x="5821363" y="2027238"/>
          <p14:tracePt t="140921" x="5832475" y="2027238"/>
          <p14:tracePt t="140931" x="5845175" y="2014538"/>
          <p14:tracePt t="140935" x="5870575" y="2001838"/>
          <p14:tracePt t="140951" x="5870575" y="1989138"/>
          <p14:tracePt t="140961" x="5883275" y="1989138"/>
          <p14:tracePt t="140971" x="5895975" y="1978025"/>
          <p14:tracePt t="140987" x="5908675" y="1978025"/>
          <p14:tracePt t="140991" x="5921375" y="1965325"/>
          <p14:tracePt t="141001" x="5932488" y="1965325"/>
          <p14:tracePt t="141011" x="5932488" y="1952625"/>
          <p14:tracePt t="141017" x="5957888" y="1952625"/>
          <p14:tracePt t="141028" x="5970588" y="1952625"/>
          <p14:tracePt t="141031" x="5970588" y="1939925"/>
          <p14:tracePt t="141041" x="5983288" y="1927225"/>
          <p14:tracePt t="141057" x="5995988" y="1927225"/>
          <p14:tracePt t="141067" x="6008688" y="1927225"/>
          <p14:tracePt t="141083" x="6021388" y="1927225"/>
          <p14:tracePt t="145678" x="5870575" y="1927225"/>
          <p14:tracePt t="145687" x="5645150" y="1939925"/>
          <p14:tracePt t="145693" x="5319713" y="1952625"/>
          <p14:tracePt t="145703" x="4994275" y="2014538"/>
          <p14:tracePt t="145707" x="4656138" y="2114550"/>
          <p14:tracePt t="145717" x="4394200" y="2165350"/>
          <p14:tracePt t="145728" x="4081463" y="2178050"/>
          <p14:tracePt t="145733" x="3817938" y="2214563"/>
          <p14:tracePt t="145743" x="3679825" y="2214563"/>
          <p14:tracePt t="145748" x="3567113" y="2214563"/>
          <p14:tracePt t="145757" x="3505200" y="2214563"/>
          <p14:tracePt t="145767" x="3454400" y="2214563"/>
          <p14:tracePt t="145774" x="3417888" y="2214563"/>
          <p14:tracePt t="145787" x="3367088" y="2214563"/>
          <p14:tracePt t="145797" x="3341688" y="2214563"/>
          <p14:tracePt t="145807" x="3317875" y="2214563"/>
          <p14:tracePt t="145813" x="3279775" y="2214563"/>
          <p14:tracePt t="145823" x="3267075" y="2201863"/>
          <p14:tracePt t="145827" x="3228975" y="2190750"/>
          <p14:tracePt t="145840" x="3216275" y="2178050"/>
          <p14:tracePt t="145849" x="3205163" y="2165350"/>
          <p14:tracePt t="145853" x="3179763" y="2165350"/>
          <p14:tracePt t="145863" x="3167063" y="2152650"/>
          <p14:tracePt t="145869" x="3154363" y="2152650"/>
          <p14:tracePt t="145879" x="3128963" y="2139950"/>
          <p14:tracePt t="145889" x="3103563" y="2127250"/>
          <p14:tracePt t="145893" x="3092450" y="2114550"/>
          <p14:tracePt t="145903" x="3054350" y="2101850"/>
          <p14:tracePt t="145909" x="3016250" y="2065338"/>
          <p14:tracePt t="145919" x="2967038" y="2027238"/>
          <p14:tracePt t="145929" x="2916238" y="2001838"/>
          <p14:tracePt t="145935" x="2879725" y="1978025"/>
          <p14:tracePt t="145945" x="2867025" y="1965325"/>
          <p14:tracePt t="145949" x="2816225" y="1927225"/>
          <p14:tracePt t="145959" x="2790825" y="1927225"/>
          <p14:tracePt t="145969" x="2790825" y="1914525"/>
          <p14:tracePt t="145975" x="2778125" y="1901825"/>
          <p14:tracePt t="145985" x="2767013" y="1889125"/>
          <p14:tracePt t="145990" x="2728913" y="1865313"/>
          <p14:tracePt t="145999" x="2716213" y="1852613"/>
          <p14:tracePt t="146011" x="2703513" y="1839913"/>
          <p14:tracePt t="146015" x="2654300" y="1814513"/>
          <p14:tracePt t="146025" x="2641600" y="1801813"/>
          <p14:tracePt t="146029" x="2628900" y="1789113"/>
          <p14:tracePt t="146041" x="2603500" y="1776413"/>
          <p14:tracePt t="146051" x="2578100" y="1765300"/>
          <p14:tracePt t="146056" x="2578100" y="1752600"/>
          <p14:tracePt t="146065" x="2565400" y="1752600"/>
          <p14:tracePt t="146081" x="2565400" y="1739900"/>
          <p14:tracePt t="146131" x="2554288" y="1727200"/>
          <p14:tracePt t="146157" x="2554288" y="1714500"/>
          <p14:tracePt t="146171" x="2554288" y="1701800"/>
          <p14:tracePt t="146188" x="2554288" y="1689100"/>
          <p14:tracePt t="146197" x="2565400" y="1676400"/>
          <p14:tracePt t="146207" x="2565400" y="1663700"/>
          <p14:tracePt t="146211" x="2578100" y="1663700"/>
          <p14:tracePt t="146222" x="2603500" y="1639888"/>
          <p14:tracePt t="146227" x="2616200" y="1639888"/>
          <p14:tracePt t="146238" x="2641600" y="1614488"/>
          <p14:tracePt t="146247" x="2667000" y="1614488"/>
          <p14:tracePt t="146251" x="2703513" y="1601788"/>
          <p14:tracePt t="146261" x="2703513" y="1589088"/>
          <p14:tracePt t="146274" x="2728913" y="1589088"/>
          <p14:tracePt t="146277" x="2741613" y="1589088"/>
          <p14:tracePt t="146289" x="2778125" y="1576388"/>
          <p14:tracePt t="146293" x="2778125" y="1563688"/>
          <p14:tracePt t="146304" x="2803525" y="1563688"/>
          <p14:tracePt t="146307" x="2816225" y="1563688"/>
          <p14:tracePt t="146317" x="2828925" y="1539875"/>
          <p14:tracePt t="146327" x="2841625" y="1539875"/>
          <p14:tracePt t="146333" x="2867025" y="1539875"/>
          <p14:tracePt t="146347" x="2879725" y="1539875"/>
          <p14:tracePt t="146357" x="2890838" y="1539875"/>
          <p14:tracePt t="146367" x="2928938" y="1527175"/>
          <p14:tracePt t="146373" x="2941638" y="1514475"/>
          <p14:tracePt t="146383" x="2954338" y="1514475"/>
          <p14:tracePt t="146387" x="2979738" y="1514475"/>
          <p14:tracePt t="146399" x="3016250" y="1501775"/>
          <p14:tracePt t="146413" x="3028950" y="1501775"/>
          <p14:tracePt t="146423" x="3041650" y="1501775"/>
          <p14:tracePt t="146429" x="3054350" y="1501775"/>
          <p14:tracePt t="146576" x="3067050" y="1501775"/>
          <p14:tracePt t="146585" x="3092450" y="1514475"/>
          <p14:tracePt t="146589" x="3092450" y="1527175"/>
          <p14:tracePt t="146599" x="3092450" y="1539875"/>
          <p14:tracePt t="146606" x="3092450" y="1576388"/>
          <p14:tracePt t="146615" x="3092450" y="1614488"/>
          <p14:tracePt t="146625" x="3092450" y="1639888"/>
          <p14:tracePt t="146631" x="3079750" y="1652588"/>
          <p14:tracePt t="146641" x="3079750" y="1676400"/>
          <p14:tracePt t="146645" x="3079750" y="1714500"/>
          <p14:tracePt t="146656" x="3054350" y="1727200"/>
          <p14:tracePt t="146665" x="3041650" y="1739900"/>
          <p14:tracePt t="146671" x="3041650" y="1765300"/>
          <p14:tracePt t="146681" x="3028950" y="1776413"/>
          <p14:tracePt t="146686" x="3003550" y="1814513"/>
          <p14:tracePt t="146706" x="2992438" y="1827213"/>
          <p14:tracePt t="146711" x="2992438" y="1839913"/>
          <p14:tracePt t="146721" x="2979738" y="1852613"/>
          <p14:tracePt t="146735" x="2941638" y="1865313"/>
          <p14:tracePt t="146752" x="2928938" y="1876425"/>
          <p14:tracePt t="146767" x="2890838" y="1876425"/>
          <p14:tracePt t="146777" x="2879725" y="1876425"/>
          <p14:tracePt t="146791" x="2854325" y="1876425"/>
          <p14:tracePt t="146817" x="2841625" y="1876425"/>
          <p14:tracePt t="146851" x="2828925" y="1876425"/>
          <p14:tracePt t="146857" x="2816225" y="1876425"/>
          <p14:tracePt t="146873" x="2803525" y="1865313"/>
          <p14:tracePt t="146883" x="2790825" y="1827213"/>
          <p14:tracePt t="146893" x="2790825" y="1814513"/>
          <p14:tracePt t="146897" x="2790825" y="1789113"/>
          <p14:tracePt t="146907" x="2790825" y="1765300"/>
          <p14:tracePt t="146913" x="2790825" y="1752600"/>
          <p14:tracePt t="146923" x="2790825" y="1727200"/>
          <p14:tracePt t="146933" x="2790825" y="1701800"/>
          <p14:tracePt t="146938" x="2790825" y="1689100"/>
          <p14:tracePt t="146947" x="2790825" y="1663700"/>
          <p14:tracePt t="146954" x="2790825" y="1639888"/>
          <p14:tracePt t="146963" x="2816225" y="1614488"/>
          <p14:tracePt t="146973" x="2828925" y="1589088"/>
          <p14:tracePt t="146979" x="2854325" y="1563688"/>
          <p14:tracePt t="146989" x="2890838" y="1527175"/>
          <p14:tracePt t="146993" x="2916238" y="1514475"/>
          <p14:tracePt t="147003" x="2928938" y="1501775"/>
          <p14:tracePt t="147013" x="2954338" y="1489075"/>
          <p14:tracePt t="147019" x="2979738" y="1476375"/>
          <p14:tracePt t="147069" x="2992438" y="1476375"/>
          <p14:tracePt t="147073" x="3003550" y="1476375"/>
          <p14:tracePt t="147106" x="3016250" y="1476375"/>
          <p14:tracePt t="147125" x="3028950" y="1489075"/>
          <p14:tracePt t="147129" x="3028950" y="1514475"/>
          <p14:tracePt t="147139" x="3028950" y="1539875"/>
          <p14:tracePt t="147145" x="3028950" y="1563688"/>
          <p14:tracePt t="147156" x="3028950" y="1589088"/>
          <p14:tracePt t="147165" x="3028950" y="1614488"/>
          <p14:tracePt t="147172" x="3028950" y="1627188"/>
          <p14:tracePt t="147181" x="3028950" y="1652588"/>
          <p14:tracePt t="147185" x="3028950" y="1663700"/>
          <p14:tracePt t="147195" x="3028950" y="1676400"/>
          <p14:tracePt t="147222" x="3028950" y="1689100"/>
          <p14:tracePt t="147235" x="3016250" y="1701800"/>
          <p14:tracePt t="147981" x="3016250" y="1714500"/>
          <p14:tracePt t="147988" x="3016250" y="1727200"/>
          <p14:tracePt t="147997" x="3016250" y="1739900"/>
          <p14:tracePt t="148011" x="3041650" y="1739900"/>
          <p14:tracePt t="148021" x="3079750" y="1739900"/>
          <p14:tracePt t="148027" x="3116263" y="1739900"/>
          <p14:tracePt t="148038" x="3141663" y="1739900"/>
          <p14:tracePt t="148047" x="3167063" y="1739900"/>
          <p14:tracePt t="148054" x="3192463" y="1739900"/>
          <p14:tracePt t="148063" x="3205163" y="1739900"/>
          <p14:tracePt t="148067" x="3228975" y="1739900"/>
          <p14:tracePt t="148077" x="3241675" y="1739900"/>
          <p14:tracePt t="148088" x="3267075" y="1739900"/>
          <p14:tracePt t="148093" x="3292475" y="1739900"/>
          <p14:tracePt t="148103" x="3305175" y="1739900"/>
          <p14:tracePt t="148107" x="3328988" y="1739900"/>
          <p14:tracePt t="148120" x="3367088" y="1739900"/>
          <p14:tracePt t="148129" x="3392488" y="1739900"/>
          <p14:tracePt t="148133" x="3429000" y="1739900"/>
          <p14:tracePt t="148143" x="3454400" y="1739900"/>
          <p14:tracePt t="148149" x="3479800" y="1739900"/>
          <p14:tracePt t="148160" x="3492500" y="1739900"/>
          <p14:tracePt t="148170" x="3505200" y="1739900"/>
          <p14:tracePt t="148183" x="3517900" y="1739900"/>
          <p14:tracePt t="148189" x="3530600" y="1739900"/>
          <p14:tracePt t="148199" x="3541713" y="1739900"/>
          <p14:tracePt t="148215" x="3567113" y="1739900"/>
          <p14:tracePt t="148225" x="3579813" y="1727200"/>
          <p14:tracePt t="148229" x="3592513" y="1727200"/>
          <p14:tracePt t="148249" x="3630613" y="1714500"/>
          <p14:tracePt t="148271" x="3643313" y="1701800"/>
          <p14:tracePt t="148279" x="3667125" y="1701800"/>
          <p14:tracePt t="148295" x="3692525" y="1701800"/>
          <p14:tracePt t="148309" x="3717925" y="1689100"/>
          <p14:tracePt t="148319" x="3743325" y="1689100"/>
          <p14:tracePt t="148336" x="3767138" y="1689100"/>
          <p14:tracePt t="148349" x="3779838" y="1689100"/>
          <p14:tracePt t="148361" x="3792538" y="1689100"/>
          <p14:tracePt t="148371" x="3805238" y="1689100"/>
          <p14:tracePt t="148375" x="3817938" y="1689100"/>
          <p14:tracePt t="148391" x="3817938" y="1676400"/>
          <p14:tracePt t="148405" x="3830638" y="1676400"/>
          <p14:tracePt t="148431" x="3856038" y="1676400"/>
          <p14:tracePt t="148445" x="3867150" y="1676400"/>
          <p14:tracePt t="148471" x="3879850" y="1676400"/>
          <p14:tracePt t="148547" x="3892550" y="1676400"/>
          <p14:tracePt t="148557" x="3905250" y="1663700"/>
          <p14:tracePt t="148573" x="3905250" y="1652588"/>
          <p14:tracePt t="148577" x="3905250" y="1627188"/>
          <p14:tracePt t="148588" x="3905250" y="1614488"/>
          <p14:tracePt t="148604" x="3917950" y="1601788"/>
          <p14:tracePt t="149847" x="3968750" y="1576388"/>
          <p14:tracePt t="149859" x="4017963" y="1501775"/>
          <p14:tracePt t="149863" x="4030663" y="1476375"/>
          <p14:tracePt t="149873" x="4056063" y="1463675"/>
          <p14:tracePt t="149879" x="4056063" y="1450975"/>
          <p14:tracePt t="150251" x="4043363" y="1450975"/>
          <p14:tracePt t="150271" x="4017963" y="1450975"/>
          <p14:tracePt t="150303" x="4005263" y="1450975"/>
          <p14:tracePt t="150313" x="3992563" y="1450975"/>
          <p14:tracePt t="150327" x="3979863" y="1450975"/>
          <p14:tracePt t="150333" x="3930650" y="1476375"/>
          <p14:tracePt t="150343" x="3905250" y="1501775"/>
          <p14:tracePt t="150353" x="3879850" y="1539875"/>
          <p14:tracePt t="150357" x="3856038" y="1563688"/>
          <p14:tracePt t="150368" x="3805238" y="1601788"/>
          <p14:tracePt t="150373" x="3767138" y="1639888"/>
          <p14:tracePt t="150383" x="3730625" y="1701800"/>
          <p14:tracePt t="150393" x="3667125" y="1765300"/>
          <p14:tracePt t="150397" x="3630613" y="1789113"/>
          <p14:tracePt t="150407" x="3579813" y="1865313"/>
          <p14:tracePt t="150413" x="3541713" y="1914525"/>
          <p14:tracePt t="150423" x="3517900" y="1939925"/>
          <p14:tracePt t="150434" x="3479800" y="1978025"/>
          <p14:tracePt t="150437" x="3454400" y="2014538"/>
          <p14:tracePt t="150449" x="3417888" y="2052638"/>
          <p14:tracePt t="150453" x="3392488" y="2078038"/>
          <p14:tracePt t="150463" x="3354388" y="2101850"/>
          <p14:tracePt t="150473" x="3328988" y="2114550"/>
          <p14:tracePt t="150479" x="3317875" y="2139950"/>
          <p14:tracePt t="150489" x="3292475" y="2152650"/>
          <p14:tracePt t="150493" x="3267075" y="2165350"/>
          <p14:tracePt t="150503" x="3254375" y="2178050"/>
          <p14:tracePt t="150513" x="3228975" y="2190750"/>
          <p14:tracePt t="150519" x="3228975" y="2201863"/>
          <p14:tracePt t="150529" x="3216275" y="2201863"/>
          <p14:tracePt t="150533" x="3205163" y="2227263"/>
          <p14:tracePt t="150545" x="3192463" y="2227263"/>
          <p14:tracePt t="150555" x="3179763" y="2239963"/>
          <p14:tracePt t="150559" x="3141663" y="2278063"/>
          <p14:tracePt t="150569" x="3116263" y="2290763"/>
          <p14:tracePt t="150575" x="3092450" y="2314575"/>
          <p14:tracePt t="150586" x="3067050" y="2327275"/>
          <p14:tracePt t="150595" x="3041650" y="2365375"/>
          <p14:tracePt t="150599" x="3028950" y="2378075"/>
          <p14:tracePt t="150609" x="3016250" y="2390775"/>
          <p14:tracePt t="150615" x="3003550" y="2414588"/>
          <p14:tracePt t="150625" x="2992438" y="2439988"/>
          <p14:tracePt t="150636" x="2979738" y="2452688"/>
          <p14:tracePt t="150641" x="2979738" y="2478088"/>
          <p14:tracePt t="150652" x="2954338" y="2490788"/>
          <p14:tracePt t="150665" x="2954338" y="2503488"/>
          <p14:tracePt t="150695" x="2954338" y="2516188"/>
          <p14:tracePt t="150735" x="2954338" y="2527300"/>
          <p14:tracePt t="150745" x="2954338" y="2540000"/>
          <p14:tracePt t="150752" x="2954338" y="2552700"/>
          <p14:tracePt t="150761" x="2954338" y="2565400"/>
          <p14:tracePt t="150767" x="2954338" y="2590800"/>
          <p14:tracePt t="150777" x="2954338" y="2616200"/>
          <p14:tracePt t="150787" x="2967038" y="2678113"/>
          <p14:tracePt t="150791" x="3016250" y="2765425"/>
          <p14:tracePt t="150802" x="3041650" y="2828925"/>
          <p14:tracePt t="150807" x="3067050" y="2865438"/>
          <p14:tracePt t="150818" x="3128963" y="2928938"/>
          <p14:tracePt t="150827" x="3154363" y="2978150"/>
          <p14:tracePt t="150831" x="3167063" y="2978150"/>
          <p14:tracePt t="151176" x="3179763" y="2978150"/>
          <p14:tracePt t="151185" x="3192463" y="2978150"/>
          <p14:tracePt t="151189" x="3205163" y="2978150"/>
          <p14:tracePt t="151199" x="3205163" y="2990850"/>
          <p14:tracePt t="151295" x="3216275" y="2990850"/>
          <p14:tracePt t="151311" x="3216275" y="2978150"/>
          <p14:tracePt t="151331" x="3216275" y="2952750"/>
          <p14:tracePt t="151337" x="3216275" y="2928938"/>
          <p14:tracePt t="151347" x="3228975" y="2916238"/>
          <p14:tracePt t="151351" x="3241675" y="2916238"/>
          <p14:tracePt t="151361" x="3241675" y="2890838"/>
          <p14:tracePt t="151371" x="3241675" y="2878138"/>
          <p14:tracePt t="151377" x="3267075" y="2852738"/>
          <p14:tracePt t="151387" x="3279775" y="2840038"/>
          <p14:tracePt t="151402" x="3305175" y="2840038"/>
          <p14:tracePt t="151411" x="3305175" y="2828925"/>
          <p14:tracePt t="151427" x="3317875" y="2803525"/>
          <p14:tracePt t="151447" x="3328988" y="2803525"/>
          <p14:tracePt t="151451" x="3354388" y="2778125"/>
          <p14:tracePt t="151463" x="3367088" y="2778125"/>
          <p14:tracePt t="151468" x="3379788" y="2765425"/>
          <p14:tracePt t="151477" x="3405188" y="2740025"/>
          <p14:tracePt t="151487" x="3417888" y="2728913"/>
          <p14:tracePt t="151493" x="3441700" y="2703513"/>
          <p14:tracePt t="151503" x="3454400" y="2690813"/>
          <p14:tracePt t="151507" x="3479800" y="2665413"/>
          <p14:tracePt t="151518" x="3492500" y="2665413"/>
          <p14:tracePt t="151527" x="3505200" y="2640013"/>
          <p14:tracePt t="151533" x="3530600" y="2616200"/>
          <p14:tracePt t="151543" x="3541713" y="2603500"/>
          <p14:tracePt t="151547" x="3554413" y="2590800"/>
          <p14:tracePt t="151557" x="3567113" y="2590800"/>
          <p14:tracePt t="151568" x="3579813" y="2565400"/>
          <p14:tracePt t="151584" x="3592513" y="2552700"/>
          <p14:tracePt t="151603" x="3605213" y="2552700"/>
          <p14:tracePt t="151683" x="3605213" y="2540000"/>
          <p14:tracePt t="151693" x="3605213" y="2527300"/>
          <p14:tracePt t="151699" x="3605213" y="2503488"/>
          <p14:tracePt t="151709" x="3605213" y="2490788"/>
          <p14:tracePt t="151725" x="3605213" y="2465388"/>
          <p14:tracePt t="151749" x="3605213" y="2452688"/>
          <p14:tracePt t="151755" x="3605213" y="2439988"/>
          <p14:tracePt t="151765" x="3605213" y="2427288"/>
          <p14:tracePt t="151775" x="3605213" y="2414588"/>
          <p14:tracePt t="151789" x="3605213" y="2403475"/>
          <p14:tracePt t="151855" x="3605213" y="2390775"/>
          <p14:tracePt t="151861" x="3592513" y="2390775"/>
          <p14:tracePt t="152982" x="3579813" y="2390775"/>
          <p14:tracePt t="152991" x="3567113" y="2390775"/>
          <p14:tracePt t="152995" x="3554413" y="2390775"/>
          <p14:tracePt t="153005" x="3530600" y="2365375"/>
          <p14:tracePt t="153016" x="3517900" y="2365375"/>
          <p14:tracePt t="153032" x="3505200" y="2365375"/>
          <p14:tracePt t="153082" x="3492500" y="2365375"/>
          <p14:tracePt t="153161" x="3492500" y="2352675"/>
          <p14:tracePt t="153193" x="3492500" y="2327275"/>
          <p14:tracePt t="153203" x="3479800" y="2314575"/>
          <p14:tracePt t="153217" x="3467100" y="2303463"/>
          <p14:tracePt t="153233" x="3467100" y="2290763"/>
          <p14:tracePt t="153248" x="3467100" y="2278063"/>
          <p14:tracePt t="153267" x="3467100" y="2265363"/>
          <p14:tracePt t="153273" x="3467100" y="2252663"/>
          <p14:tracePt t="153283" x="3467100" y="2239963"/>
          <p14:tracePt t="153287" x="3467100" y="2227263"/>
          <p14:tracePt t="153298" x="3467100" y="2201863"/>
          <p14:tracePt t="153307" x="3467100" y="2178050"/>
          <p14:tracePt t="153313" x="3467100" y="2152650"/>
          <p14:tracePt t="153323" x="3467100" y="2101850"/>
          <p14:tracePt t="153329" x="3467100" y="2065338"/>
          <p14:tracePt t="153339" x="3467100" y="2001838"/>
          <p14:tracePt t="153350" x="3467100" y="1978025"/>
          <p14:tracePt t="153353" x="3467100" y="1927225"/>
          <p14:tracePt t="153364" x="3467100" y="1865313"/>
          <p14:tracePt t="153369" x="3467100" y="1827213"/>
          <p14:tracePt t="153379" x="3467100" y="1776413"/>
          <p14:tracePt t="153389" x="3467100" y="1739900"/>
          <p14:tracePt t="153393" x="3467100" y="1689100"/>
          <p14:tracePt t="153405" x="3467100" y="1652588"/>
          <p14:tracePt t="153409" x="3467100" y="1614488"/>
          <p14:tracePt t="153419" x="3492500" y="1563688"/>
          <p14:tracePt t="153429" x="3505200" y="1539875"/>
          <p14:tracePt t="153435" x="3517900" y="1527175"/>
          <p14:tracePt t="153445" x="3517900" y="1514475"/>
          <p14:tracePt t="153459" x="3517900" y="1501775"/>
          <p14:tracePt t="153489" x="3517900" y="1489075"/>
          <p14:tracePt t="153510" x="3530600" y="1489075"/>
          <p14:tracePt t="153545" x="3530600" y="1476375"/>
          <p14:tracePt t="153562" x="3541713" y="1476375"/>
          <p14:tracePt t="153601" x="3554413" y="1476375"/>
          <p14:tracePt t="153641" x="3579813" y="1476375"/>
          <p14:tracePt t="153655" x="3605213" y="1476375"/>
          <p14:tracePt t="153661" x="3617913" y="1476375"/>
          <p14:tracePt t="153671" x="3643313" y="1463675"/>
          <p14:tracePt t="153681" x="3667125" y="1463675"/>
          <p14:tracePt t="153687" x="3730625" y="1450975"/>
          <p14:tracePt t="153698" x="3743325" y="1450975"/>
          <p14:tracePt t="153711" x="3767138" y="1450975"/>
          <p14:tracePt t="153727" x="3779838" y="1450975"/>
          <p14:tracePt t="153741" x="3805238" y="1439863"/>
          <p14:tracePt t="154085" x="3805238" y="1514475"/>
          <p14:tracePt t="154095" x="3805238" y="1576388"/>
          <p14:tracePt t="154099" x="3767138" y="1663700"/>
          <p14:tracePt t="154111" x="3756025" y="1727200"/>
          <p14:tracePt t="154116" x="3730625" y="1827213"/>
          <p14:tracePt t="154125" x="3717925" y="1876425"/>
          <p14:tracePt t="154135" x="3717925" y="1965325"/>
          <p14:tracePt t="154141" x="3717925" y="2001838"/>
          <p14:tracePt t="154151" x="3717925" y="2065338"/>
          <p14:tracePt t="154155" x="3717925" y="2127250"/>
          <p14:tracePt t="154166" x="3717925" y="2190750"/>
          <p14:tracePt t="154176" x="3717925" y="2227263"/>
          <p14:tracePt t="154182" x="3756025" y="2314575"/>
          <p14:tracePt t="154191" x="3756025" y="2327275"/>
          <p14:tracePt t="154195" x="3756025" y="2390775"/>
          <p14:tracePt t="154205" x="3756025" y="2452688"/>
          <p14:tracePt t="154216" x="3756025" y="2478088"/>
          <p14:tracePt t="154221" x="3756025" y="2516188"/>
          <p14:tracePt t="154231" x="3779838" y="2552700"/>
          <p14:tracePt t="154235" x="3779838" y="2565400"/>
          <p14:tracePt t="154245" x="3779838" y="2578100"/>
          <p14:tracePt t="154257" x="3779838" y="2590800"/>
          <p14:tracePt t="154271" x="3792538" y="2616200"/>
          <p14:tracePt t="154423" x="3805238" y="2616200"/>
          <p14:tracePt t="154427" x="3830638" y="2616200"/>
          <p14:tracePt t="154447" x="3856038" y="2616200"/>
          <p14:tracePt t="154453" x="3905250" y="2616200"/>
          <p14:tracePt t="154464" x="3943350" y="2616200"/>
          <p14:tracePt t="154467" x="3992563" y="2616200"/>
          <p14:tracePt t="154477" x="4043363" y="2616200"/>
          <p14:tracePt t="154489" x="4092575" y="2616200"/>
          <p14:tracePt t="154493" x="4156075" y="2590800"/>
          <p14:tracePt t="154503" x="4181475" y="2578100"/>
          <p14:tracePt t="154509" x="4230688" y="2565400"/>
          <p14:tracePt t="154520" x="4256088" y="2552700"/>
          <p14:tracePt t="154529" x="4305300" y="2527300"/>
          <p14:tracePt t="154533" x="4330700" y="2527300"/>
          <p14:tracePt t="154544" x="4356100" y="2503488"/>
          <p14:tracePt t="154549" x="4394200" y="2490788"/>
          <p14:tracePt t="154559" x="4406900" y="2478088"/>
          <p14:tracePt t="154569" x="4418013" y="2465388"/>
          <p14:tracePt t="154573" x="4430713" y="2452688"/>
          <p14:tracePt t="154585" x="4443413" y="2439988"/>
          <p14:tracePt t="154599" x="4456113" y="2427288"/>
          <p14:tracePt t="154609" x="4456113" y="2414588"/>
          <p14:tracePt t="154625" x="4456113" y="2403475"/>
          <p14:tracePt t="154639" x="4468813" y="2403475"/>
          <p14:tracePt t="154655" x="4468813" y="2390775"/>
          <p14:tracePt t="154797" x="4443413" y="2390775"/>
          <p14:tracePt t="154807" x="4381500" y="2403475"/>
          <p14:tracePt t="154817" x="4294188" y="2414588"/>
          <p14:tracePt t="154821" x="4205288" y="2439988"/>
          <p14:tracePt t="154832" x="4117975" y="2452688"/>
          <p14:tracePt t="154837" x="4030663" y="2490788"/>
          <p14:tracePt t="154848" x="3943350" y="2490788"/>
          <p14:tracePt t="154857" x="3879850" y="2516188"/>
          <p14:tracePt t="154861" x="3805238" y="2516188"/>
          <p14:tracePt t="154871" x="3756025" y="2527300"/>
          <p14:tracePt t="154877" x="3705225" y="2527300"/>
          <p14:tracePt t="154887" x="3667125" y="2527300"/>
          <p14:tracePt t="154898" x="3630613" y="2527300"/>
          <p14:tracePt t="154901" x="3605213" y="2527300"/>
          <p14:tracePt t="154911" x="3567113" y="2527300"/>
          <p14:tracePt t="154917" x="3541713" y="2527300"/>
          <p14:tracePt t="154927" x="3492500" y="2527300"/>
          <p14:tracePt t="154937" x="3467100" y="2552700"/>
          <p14:tracePt t="154943" x="3429000" y="2552700"/>
          <p14:tracePt t="154953" x="3367088" y="2578100"/>
          <p14:tracePt t="154957" x="3292475" y="2578100"/>
          <p14:tracePt t="154967" x="3167063" y="2578100"/>
          <p14:tracePt t="154977" x="3041650" y="2590800"/>
          <p14:tracePt t="154983" x="2941638" y="2590800"/>
          <p14:tracePt t="154993" x="2841625" y="2590800"/>
          <p14:tracePt t="154998" x="2741613" y="2590800"/>
          <p14:tracePt t="155007" x="2603500" y="2590800"/>
          <p14:tracePt t="155017" x="2465388" y="2590800"/>
          <p14:tracePt t="155023" x="2339975" y="2590800"/>
          <p14:tracePt t="155033" x="2216150" y="2590800"/>
          <p14:tracePt t="155037" x="2090738" y="2590800"/>
          <p14:tracePt t="155049" x="1965325" y="2590800"/>
          <p14:tracePt t="155059" x="1865313" y="2590800"/>
          <p14:tracePt t="155063" x="1814513" y="2590800"/>
          <p14:tracePt t="155073" x="1752600" y="2578100"/>
          <p14:tracePt t="155079" x="1677988" y="2578100"/>
          <p14:tracePt t="155089" x="1601788" y="2552700"/>
          <p14:tracePt t="155099" x="1552575" y="2552700"/>
          <p14:tracePt t="155103" x="1489075" y="2552700"/>
          <p14:tracePt t="155113" x="1452563" y="2552700"/>
          <p14:tracePt t="155119" x="1427163" y="2552700"/>
          <p14:tracePt t="155130" x="1376363" y="2552700"/>
          <p14:tracePt t="155139" x="1339850" y="2552700"/>
          <p14:tracePt t="155145" x="1314450" y="2552700"/>
          <p14:tracePt t="155155" x="1289050" y="2552700"/>
          <p14:tracePt t="155159" x="1263650" y="2552700"/>
          <p14:tracePt t="155179" x="1239838" y="2552700"/>
          <p14:tracePt t="155315" x="1227138" y="2552700"/>
          <p14:tracePt t="156445" x="1263650" y="2552700"/>
          <p14:tracePt t="156455" x="1301750" y="2552700"/>
          <p14:tracePt t="156462" x="1376363" y="2516188"/>
          <p14:tracePt t="156471" x="1427163" y="2516188"/>
          <p14:tracePt t="156475" x="1501775" y="2490788"/>
          <p14:tracePt t="156485" x="1565275" y="2490788"/>
          <p14:tracePt t="156497" x="1614488" y="2478088"/>
          <p14:tracePt t="156501" x="1677988" y="2478088"/>
          <p14:tracePt t="156512" x="1739900" y="2478088"/>
          <p14:tracePt t="156515" x="1801813" y="2452688"/>
          <p14:tracePt t="156525" x="1865313" y="2452688"/>
          <p14:tracePt t="156535" x="1952625" y="2452688"/>
          <p14:tracePt t="156541" x="2003425" y="2452688"/>
          <p14:tracePt t="156551" x="2090738" y="2452688"/>
          <p14:tracePt t="156557" x="2152650" y="2452688"/>
          <p14:tracePt t="156567" x="2228850" y="2452688"/>
          <p14:tracePt t="156577" x="2278063" y="2452688"/>
          <p14:tracePt t="156581" x="2316163" y="2452688"/>
          <p14:tracePt t="156591" x="2378075" y="2452688"/>
          <p14:tracePt t="156597" x="2403475" y="2452688"/>
          <p14:tracePt t="156607" x="2452688" y="2452688"/>
          <p14:tracePt t="156617" x="2478088" y="2452688"/>
          <p14:tracePt t="156621" x="2503488" y="2452688"/>
          <p14:tracePt t="156633" x="2541588" y="2452688"/>
          <p14:tracePt t="156641" x="2565400" y="2452688"/>
          <p14:tracePt t="156647" x="2603500" y="2452688"/>
          <p14:tracePt t="156657" x="2628900" y="2452688"/>
          <p14:tracePt t="156662" x="2654300" y="2452688"/>
          <p14:tracePt t="156671" x="2667000" y="2452688"/>
          <p14:tracePt t="156681" x="2678113" y="2452688"/>
          <p14:tracePt t="156687" x="2703513" y="2452688"/>
          <p14:tracePt t="156697" x="2716213" y="2478088"/>
          <p14:tracePt t="156701" x="2728913" y="2478088"/>
          <p14:tracePt t="156712" x="2741613" y="2478088"/>
          <p14:tracePt t="156721" x="2754313" y="2478088"/>
          <p14:tracePt t="156727" x="2767013" y="2478088"/>
          <p14:tracePt t="156741" x="2778125" y="2478088"/>
          <p14:tracePt t="156751" x="2790825" y="2490788"/>
          <p14:tracePt t="156762" x="2803525" y="2490788"/>
          <p14:tracePt t="156807" x="2816225" y="2490788"/>
          <p14:tracePt t="156817" x="2816225" y="2503488"/>
          <p14:tracePt t="156959" x="2828925" y="2503488"/>
          <p14:tracePt t="157025" x="2854325" y="2503488"/>
          <p14:tracePt t="157039" x="2867025" y="2516188"/>
          <p14:tracePt t="157049" x="2879725" y="2516188"/>
          <p14:tracePt t="157056" x="2890838" y="2527300"/>
          <p14:tracePt t="157065" x="2903538" y="2527300"/>
          <p14:tracePt t="157075" x="2916238" y="2527300"/>
          <p14:tracePt t="157080" x="2928938" y="2527300"/>
          <p14:tracePt t="157089" x="2941638" y="2540000"/>
          <p14:tracePt t="157096" x="2954338" y="2540000"/>
          <p14:tracePt t="157105" x="2967038" y="2540000"/>
          <p14:tracePt t="157121" x="2992438" y="2540000"/>
          <p14:tracePt t="157182" x="3003550" y="2540000"/>
          <p14:tracePt t="157196" x="3016250" y="2540000"/>
          <p14:tracePt t="157533" x="3028950" y="2540000"/>
          <p14:tracePt t="157539" x="3041650" y="2540000"/>
          <p14:tracePt t="157549" x="3054350" y="2540000"/>
          <p14:tracePt t="157565" x="3079750" y="2540000"/>
          <p14:tracePt t="157575" x="3103563" y="2540000"/>
          <p14:tracePt t="157591" x="3128963" y="2540000"/>
          <p14:tracePt t="157605" x="3141663" y="2540000"/>
          <p14:tracePt t="157615" x="3154363" y="2540000"/>
          <p14:tracePt t="157631" x="3167063" y="2540000"/>
          <p14:tracePt t="157635" x="3179763" y="2540000"/>
          <p14:tracePt t="157646" x="3192463" y="2540000"/>
          <p14:tracePt t="157671" x="3216275" y="2540000"/>
          <p14:tracePt t="157731" x="3228975" y="2540000"/>
          <p14:tracePt t="157757" x="3241675" y="2540000"/>
          <p14:tracePt t="157777" x="3254375" y="2540000"/>
          <p14:tracePt t="157873" x="3267075" y="2540000"/>
          <p14:tracePt t="157883" x="3279775" y="2540000"/>
          <p14:tracePt t="157903" x="3292475" y="2540000"/>
          <p14:tracePt t="157907" x="3305175" y="2540000"/>
          <p14:tracePt t="157924" x="3328988" y="2540000"/>
          <p14:tracePt t="157933" x="3354388" y="2540000"/>
          <p14:tracePt t="157944" x="3392488" y="2540000"/>
          <p14:tracePt t="157949" x="3417888" y="2540000"/>
          <p14:tracePt t="157959" x="3429000" y="2540000"/>
          <p14:tracePt t="157963" x="3454400" y="2540000"/>
          <p14:tracePt t="157973" x="3467100" y="2540000"/>
          <p14:tracePt t="157983" x="3479800" y="2540000"/>
          <p14:tracePt t="157999" x="3505200" y="2540000"/>
          <p14:tracePt t="158023" x="3517900" y="2540000"/>
          <p14:tracePt t="158029" x="3530600" y="2540000"/>
          <p14:tracePt t="158045" x="3554413" y="2540000"/>
          <p14:tracePt t="158055" x="3567113" y="2540000"/>
          <p14:tracePt t="158065" x="3592513" y="2540000"/>
          <p14:tracePt t="158069" x="3630613" y="2540000"/>
          <p14:tracePt t="158079" x="3654425" y="2540000"/>
          <p14:tracePt t="158085" x="3692525" y="2540000"/>
          <p14:tracePt t="158096" x="3743325" y="2540000"/>
          <p14:tracePt t="158109" x="3779838" y="2552700"/>
          <p14:tracePt t="158119" x="3779838" y="2565400"/>
          <p14:tracePt t="158125" x="3792538" y="2565400"/>
          <p14:tracePt t="158135" x="3805238" y="2565400"/>
          <p14:tracePt t="158151" x="3830638" y="2565400"/>
          <p14:tracePt t="158191" x="3843338" y="2565400"/>
          <p14:tracePt t="158225" x="3856038" y="2565400"/>
          <p14:tracePt t="160042" x="3867150" y="2565400"/>
          <p14:tracePt t="160067" x="3867150" y="2552700"/>
          <p14:tracePt t="160091" x="3867150" y="2540000"/>
          <p14:tracePt t="160117" x="3867150" y="2527300"/>
          <p14:tracePt t="160127" x="3856038" y="2527300"/>
          <p14:tracePt t="160133" x="3856038" y="2516188"/>
          <p14:tracePt t="160153" x="3856038" y="2503488"/>
          <p14:tracePt t="160157" x="3843338" y="2490788"/>
          <p14:tracePt t="160167" x="3830638" y="2478088"/>
          <p14:tracePt t="160183" x="3817938" y="2465388"/>
          <p14:tracePt t="160194" x="3805238" y="2452688"/>
          <p14:tracePt t="160198" x="3792538" y="2439988"/>
          <p14:tracePt t="160208" x="3779838" y="2414588"/>
          <p14:tracePt t="160213" x="3767138" y="2403475"/>
          <p14:tracePt t="160223" x="3756025" y="2390775"/>
          <p14:tracePt t="160233" x="3756025" y="2378075"/>
          <p14:tracePt t="160237" x="3743325" y="2365375"/>
          <p14:tracePt t="160247" x="3705225" y="2352675"/>
          <p14:tracePt t="160253" x="3679825" y="2339975"/>
          <p14:tracePt t="160276" x="3643313" y="2314575"/>
          <p14:tracePt t="160279" x="3617913" y="2303463"/>
          <p14:tracePt t="160289" x="3605213" y="2303463"/>
          <p14:tracePt t="160293" x="3579813" y="2278063"/>
          <p14:tracePt t="160303" x="3567113" y="2278063"/>
          <p14:tracePt t="160319" x="3554413" y="2278063"/>
          <p14:tracePt t="160339" x="3541713" y="2278063"/>
          <p14:tracePt t="160344" x="3530600" y="2252663"/>
          <p14:tracePt t="160355" x="3517900" y="2252663"/>
          <p14:tracePt t="160369" x="3505200" y="2252663"/>
          <p14:tracePt t="160385" x="3479800" y="2239963"/>
          <p14:tracePt t="160395" x="3454400" y="2239963"/>
          <p14:tracePt t="160399" x="3429000" y="2201863"/>
          <p14:tracePt t="160410" x="3392488" y="2190750"/>
          <p14:tracePt t="160419" x="3367088" y="2178050"/>
          <p14:tracePt t="160425" x="3328988" y="2165350"/>
          <p14:tracePt t="160435" x="3305175" y="2152650"/>
          <p14:tracePt t="160442" x="3279775" y="2139950"/>
          <p14:tracePt t="160451" x="3216275" y="2101850"/>
          <p14:tracePt t="160461" x="3192463" y="2101850"/>
          <p14:tracePt t="160465" x="3154363" y="2101850"/>
          <p14:tracePt t="160476" x="3141663" y="2089150"/>
          <p14:tracePt t="160481" x="3116263" y="2089150"/>
          <p14:tracePt t="160492" x="3103563" y="2078038"/>
          <p14:tracePt t="160501" x="3092450" y="2078038"/>
          <p14:tracePt t="160505" x="3067050" y="2078038"/>
          <p14:tracePt t="160515" x="3054350" y="2078038"/>
          <p14:tracePt t="160521" x="3028950" y="2065338"/>
          <p14:tracePt t="160541" x="3016250" y="2065338"/>
          <p14:tracePt t="160597" x="3003550" y="2052638"/>
          <p14:tracePt t="160608" x="2992438" y="2052638"/>
          <p14:tracePt t="160713" x="2979738" y="2052638"/>
          <p14:tracePt t="160813" x="2979738" y="2039938"/>
          <p14:tracePt t="162629" x="2954338" y="2014538"/>
          <p14:tracePt t="162639" x="2928938" y="1952625"/>
          <p14:tracePt t="162643" x="2903538" y="1914525"/>
          <p14:tracePt t="162653" x="2890838" y="1889125"/>
          <p14:tracePt t="162659" x="2867025" y="1852613"/>
          <p14:tracePt t="162669" x="2841625" y="1827213"/>
          <p14:tracePt t="162679" x="2816225" y="1789113"/>
          <p14:tracePt t="162685" x="2778125" y="1765300"/>
          <p14:tracePt t="162695" x="2716213" y="1739900"/>
          <p14:tracePt t="162699" x="2628900" y="1727200"/>
          <p14:tracePt t="162709" x="2528888" y="1701800"/>
          <p14:tracePt t="162719" x="2416175" y="1689100"/>
          <p14:tracePt t="162725" x="2278063" y="1689100"/>
          <p14:tracePt t="162735" x="2139950" y="1689100"/>
          <p14:tracePt t="162740" x="2065338" y="1689100"/>
          <p14:tracePt t="162749" x="1965325" y="1689100"/>
          <p14:tracePt t="162761" x="1852613" y="1701800"/>
          <p14:tracePt t="162765" x="1790700" y="1714500"/>
          <p14:tracePt t="162775" x="1701800" y="1727200"/>
          <p14:tracePt t="162781" x="1665288" y="1739900"/>
          <p14:tracePt t="162791" x="1627188" y="1739900"/>
          <p14:tracePt t="162801" x="1601788" y="1752600"/>
          <p14:tracePt t="162806" x="1589088" y="1765300"/>
          <p14:tracePt t="162816" x="1577975" y="1765300"/>
          <p14:tracePt t="162821" x="1565275" y="1776413"/>
          <p14:tracePt t="162831" x="1552575" y="1789113"/>
          <p14:tracePt t="162861" x="1552575" y="1801813"/>
          <p14:tracePt t="162871" x="1552575" y="1827213"/>
          <p14:tracePt t="162881" x="1552575" y="1852613"/>
          <p14:tracePt t="162887" x="1552575" y="1876425"/>
          <p14:tracePt t="162897" x="1552575" y="1927225"/>
          <p14:tracePt t="162901" x="1577975" y="1989138"/>
          <p14:tracePt t="162911" x="1601788" y="2014538"/>
          <p14:tracePt t="162921" x="1652588" y="2052638"/>
          <p14:tracePt t="162927" x="1701800" y="2101850"/>
          <p14:tracePt t="162937" x="1778000" y="2114550"/>
          <p14:tracePt t="162941" x="1865313" y="2139950"/>
          <p14:tracePt t="162951" x="1978025" y="2152650"/>
          <p14:tracePt t="162961" x="2127250" y="2152650"/>
          <p14:tracePt t="162967" x="2278063" y="2152650"/>
          <p14:tracePt t="162977" x="2428875" y="2152650"/>
          <p14:tracePt t="162981" x="2590800" y="2152650"/>
          <p14:tracePt t="162991" x="2728913" y="2127250"/>
          <p14:tracePt t="163001" x="2879725" y="2027238"/>
          <p14:tracePt t="163007" x="3016250" y="1927225"/>
          <p14:tracePt t="163017" x="3092450" y="1852613"/>
          <p14:tracePt t="163024" x="3205163" y="1776413"/>
          <p14:tracePt t="163033" x="3267075" y="1714500"/>
          <p14:tracePt t="163043" x="3305175" y="1639888"/>
          <p14:tracePt t="163047" x="3341688" y="1563688"/>
          <p14:tracePt t="163057" x="3341688" y="1539875"/>
          <p14:tracePt t="163063" x="3341688" y="1514475"/>
          <p14:tracePt t="163083" x="3341688" y="1489075"/>
          <p14:tracePt t="163103" x="3341688" y="1463675"/>
          <p14:tracePt t="163113" x="3317875" y="1450975"/>
          <p14:tracePt t="163124" x="3228975" y="1427163"/>
          <p14:tracePt t="163129" x="3128963" y="1427163"/>
          <p14:tracePt t="163139" x="3003550" y="1427163"/>
          <p14:tracePt t="163143" x="2854325" y="1427163"/>
          <p14:tracePt t="163153" x="2716213" y="1439863"/>
          <p14:tracePt t="163163" x="2578100" y="1489075"/>
          <p14:tracePt t="163169" x="2478088" y="1552575"/>
          <p14:tracePt t="163179" x="2328863" y="1627188"/>
          <p14:tracePt t="163183" x="2203450" y="1663700"/>
          <p14:tracePt t="163193" x="2127250" y="1714500"/>
          <p14:tracePt t="163205" x="2052638" y="1776413"/>
          <p14:tracePt t="163209" x="1978025" y="1827213"/>
          <p14:tracePt t="163219" x="1927225" y="1876425"/>
          <p14:tracePt t="163224" x="1903413" y="1901825"/>
          <p14:tracePt t="163233" x="1890713" y="1939925"/>
          <p14:tracePt t="163249" x="1890713" y="1952625"/>
          <p14:tracePt t="163259" x="1890713" y="1965325"/>
          <p14:tracePt t="163265" x="1890713" y="1978025"/>
          <p14:tracePt t="163290" x="1890713" y="2001838"/>
          <p14:tracePt t="163299" x="1890713" y="2027238"/>
          <p14:tracePt t="163335" x="1890713" y="2039938"/>
          <p14:tracePt t="163668" x="1890713" y="2052638"/>
          <p14:tracePt t="163697" x="1903413" y="2052638"/>
          <p14:tracePt t="163713" x="1914525" y="2065338"/>
          <p14:tracePt t="163719" x="1927225" y="2078038"/>
          <p14:tracePt t="163740" x="1952625" y="2078038"/>
          <p14:tracePt t="163743" x="1978025" y="2078038"/>
          <p14:tracePt t="163753" x="2003425" y="2078038"/>
          <p14:tracePt t="163759" x="2014538" y="2089150"/>
          <p14:tracePt t="163769" x="2027238" y="2101850"/>
          <p14:tracePt t="163779" x="2052638" y="2101850"/>
          <p14:tracePt t="163795" x="2078038" y="2101850"/>
          <p14:tracePt t="163809" x="2090738" y="2101850"/>
          <p14:tracePt t="163819" x="2103438" y="2101850"/>
          <p14:tracePt t="163845" x="2116138" y="2101850"/>
          <p14:tracePt t="163939" x="2127250" y="2114550"/>
          <p14:tracePt t="163971" x="2127250" y="2139950"/>
          <p14:tracePt t="163981" x="2127250" y="2152650"/>
          <p14:tracePt t="163991" x="2116138" y="2165350"/>
          <p14:tracePt t="163995" x="2103438" y="2178050"/>
          <p14:tracePt t="164006" x="2090738" y="2190750"/>
          <p14:tracePt t="164011" x="2078038" y="2190750"/>
          <p14:tracePt t="164021" x="2065338" y="2214563"/>
          <p14:tracePt t="164031" x="2052638" y="2214563"/>
          <p14:tracePt t="164035" x="2039938" y="2227263"/>
          <p14:tracePt t="164061" x="2027238" y="2239963"/>
          <p14:tracePt t="164101" x="2014538" y="2252663"/>
          <p14:tracePt t="164117" x="2014538" y="2265363"/>
          <p14:tracePt t="164137" x="2014538" y="2278063"/>
          <p14:tracePt t="164151" x="1990725" y="2290763"/>
          <p14:tracePt t="164157" x="1990725" y="2303463"/>
          <p14:tracePt t="164207" x="1990725" y="2314575"/>
          <p14:tracePt t="164223" x="1990725" y="2327275"/>
          <p14:tracePt t="164227" x="1990725" y="2339975"/>
          <p14:tracePt t="164238" x="1978025" y="2365375"/>
          <p14:tracePt t="164247" x="1978025" y="2378075"/>
          <p14:tracePt t="164253" x="1965325" y="2378075"/>
          <p14:tracePt t="164263" x="1965325" y="2390775"/>
          <p14:tracePt t="164267" x="1965325" y="2427288"/>
          <p14:tracePt t="164289" x="1952625" y="2427288"/>
          <p14:tracePt t="164290" x="1952625" y="2439988"/>
          <p14:tracePt t="164293" x="1939925" y="2478088"/>
          <p14:tracePt t="164309" x="1939925" y="2490788"/>
          <p14:tracePt t="164319" x="1939925" y="2503488"/>
          <p14:tracePt t="164329" x="1939925" y="2516188"/>
          <p14:tracePt t="164333" x="1927225" y="2540000"/>
          <p14:tracePt t="164349" x="1914525" y="2565400"/>
          <p14:tracePt t="164369" x="1914525" y="2590800"/>
          <p14:tracePt t="164389" x="1914525" y="2640013"/>
          <p14:tracePt t="164399" x="1903413" y="2640013"/>
          <p14:tracePt t="164409" x="1903413" y="2665413"/>
          <p14:tracePt t="164425" x="1903413" y="2690813"/>
          <p14:tracePt t="164429" x="1890713" y="2690813"/>
          <p14:tracePt t="164439" x="1890713" y="2703513"/>
          <p14:tracePt t="164449" x="1890713" y="2716213"/>
          <p14:tracePt t="164456" x="1878013" y="2740025"/>
          <p14:tracePt t="164479" x="1865313" y="2752725"/>
          <p14:tracePt t="164512" x="1865313" y="2765425"/>
          <p14:tracePt t="164555" x="1852613" y="2778125"/>
          <p14:tracePt t="164601" x="1852613" y="2803525"/>
          <p14:tracePt t="164617" x="1852613" y="2816225"/>
          <p14:tracePt t="164631" x="1852613" y="2828925"/>
          <p14:tracePt t="164641" x="1852613" y="2840038"/>
          <p14:tracePt t="164657" x="1852613" y="2852738"/>
          <p14:tracePt t="164687" x="1852613" y="2878138"/>
          <p14:tracePt t="164698" x="1852613" y="2890838"/>
          <p14:tracePt t="164707" x="1852613" y="2903538"/>
          <p14:tracePt t="164711" x="1865313" y="2916238"/>
          <p14:tracePt t="164737" x="1878013" y="2941638"/>
          <p14:tracePt t="171127" x="1890713" y="2941638"/>
          <p14:tracePt t="171157" x="1903413" y="2941638"/>
          <p14:tracePt t="171375" x="1914525" y="2941638"/>
          <p14:tracePt t="171511" x="1903413" y="2941638"/>
          <p14:tracePt t="171516" x="1865313" y="2941638"/>
          <p14:tracePt t="171525" x="1801813" y="2941638"/>
          <p14:tracePt t="171535" x="1790700" y="2928938"/>
          <p14:tracePt t="171541" x="1765300" y="2916238"/>
          <p14:tracePt t="171551" x="1752600" y="2916238"/>
          <p14:tracePt t="171555" x="1727200" y="2890838"/>
          <p14:tracePt t="171577" x="1714500" y="2890838"/>
          <p14:tracePt t="171582" x="1677988" y="2878138"/>
          <p14:tracePt t="171591" x="1677988" y="2865438"/>
          <p14:tracePt t="171611" x="1665288" y="2865438"/>
          <p14:tracePt t="171737" x="1701800" y="2865438"/>
          <p14:tracePt t="171749" x="1739900" y="2865438"/>
          <p14:tracePt t="171753" x="1778000" y="2878138"/>
          <p14:tracePt t="171764" x="1801813" y="2878138"/>
          <p14:tracePt t="171773" x="1839913" y="2903538"/>
          <p14:tracePt t="171779" x="1852613" y="2903538"/>
          <p14:tracePt t="171789" x="1890713" y="2903538"/>
          <p14:tracePt t="172127" x="1890713" y="2916238"/>
          <p14:tracePt t="172137" x="1890713" y="2903538"/>
          <p14:tracePt t="172151" x="1878013" y="2903538"/>
          <p14:tracePt t="172167" x="1878013" y="2890838"/>
          <p14:tracePt t="172191" x="1865313" y="2878138"/>
          <p14:tracePt t="172201" x="1827213" y="2852738"/>
          <p14:tracePt t="172207" x="1801813" y="2828925"/>
          <p14:tracePt t="172217" x="1752600" y="2803525"/>
          <p14:tracePt t="172221" x="1727200" y="2790825"/>
          <p14:tracePt t="172232" x="1689100" y="2778125"/>
          <p14:tracePt t="172241" x="1677988" y="2778125"/>
          <p14:tracePt t="172248" x="1652588" y="2778125"/>
          <p14:tracePt t="172257" x="1639888" y="2778125"/>
          <p14:tracePt t="172264" x="1601788" y="2778125"/>
          <p14:tracePt t="172283" x="1589088" y="2778125"/>
          <p14:tracePt t="172287" x="1577975" y="2778125"/>
          <p14:tracePt t="172298" x="1565275" y="2778125"/>
          <p14:tracePt t="172327" x="1552575" y="2778125"/>
          <p14:tracePt t="172353" x="1539875" y="2778125"/>
          <p14:tracePt t="172369" x="1514475" y="2778125"/>
          <p14:tracePt t="172373" x="1514475" y="2790825"/>
          <p14:tracePt t="172384" x="1501775" y="2803525"/>
          <p14:tracePt t="172393" x="1489075" y="2803525"/>
          <p14:tracePt t="172399" x="1489075" y="2816225"/>
          <p14:tracePt t="172423" x="1476375" y="2816225"/>
          <p14:tracePt t="172443" x="1465263" y="2816225"/>
          <p14:tracePt t="172909" x="1465263" y="2828925"/>
          <p14:tracePt t="172919" x="1476375" y="2840038"/>
          <p14:tracePt t="172923" x="1501775" y="2852738"/>
          <p14:tracePt t="172933" x="1514475" y="2852738"/>
          <p14:tracePt t="172939" x="1565275" y="2878138"/>
          <p14:tracePt t="172949" x="1589088" y="2890838"/>
          <p14:tracePt t="172959" x="1614488" y="2903538"/>
          <p14:tracePt t="172963" x="1652588" y="2928938"/>
          <p14:tracePt t="172973" x="1665288" y="2928938"/>
          <p14:tracePt t="172980" x="1677988" y="2928938"/>
          <p14:tracePt t="172989" x="1701800" y="2941638"/>
          <p14:tracePt t="172999" x="1714500" y="2952750"/>
          <p14:tracePt t="173003" x="1727200" y="2965450"/>
          <p14:tracePt t="173013" x="1752600" y="2978150"/>
          <p14:tracePt t="173039" x="1765300" y="2978150"/>
          <p14:tracePt t="173046" x="1778000" y="2978150"/>
          <p14:tracePt t="173065" x="1778000" y="2990850"/>
          <p14:tracePt t="173069" x="1790700" y="2990850"/>
          <p14:tracePt t="173095" x="1801813" y="3003550"/>
          <p14:tracePt t="173109" x="1814513" y="3016250"/>
          <p14:tracePt t="173191" x="1827213" y="3028950"/>
          <p14:tracePt t="173311" x="1839913" y="3028950"/>
          <p14:tracePt t="173337" x="1852613" y="3028950"/>
          <p14:tracePt t="173437" x="1865313" y="3028950"/>
          <p14:tracePt t="173493" x="1865313" y="3041650"/>
          <p14:tracePt t="173569" x="1878013" y="3041650"/>
          <p14:tracePt t="173579" x="1890713" y="3041650"/>
          <p14:tracePt t="173583" x="1939925" y="3054350"/>
          <p14:tracePt t="173596" x="2014538" y="3103563"/>
          <p14:tracePt t="173599" x="2103438" y="3116263"/>
          <p14:tracePt t="173609" x="2203450" y="3116263"/>
          <p14:tracePt t="173619" x="2252663" y="3116263"/>
          <p14:tracePt t="173625" x="2316163" y="3078163"/>
          <p14:tracePt t="173635" x="2352675" y="3078163"/>
          <p14:tracePt t="173639" x="2365375" y="3078163"/>
          <p14:tracePt t="173987" x="2365375" y="3090863"/>
          <p14:tracePt t="174023" x="2365375" y="3078163"/>
          <p14:tracePt t="174275" x="2365375" y="3065463"/>
          <p14:tracePt t="174280" x="2378075" y="3054350"/>
          <p14:tracePt t="174299" x="2403475" y="3054350"/>
          <p14:tracePt t="174305" x="2403475" y="3041650"/>
          <p14:tracePt t="174315" x="2428875" y="3041650"/>
          <p14:tracePt t="174319" x="2452688" y="3041650"/>
          <p14:tracePt t="174331" x="2490788" y="3041650"/>
          <p14:tracePt t="174341" x="2554288" y="3041650"/>
          <p14:tracePt t="174346" x="2603500" y="3041650"/>
          <p14:tracePt t="174355" x="2667000" y="3041650"/>
          <p14:tracePt t="174362" x="2754313" y="3041650"/>
          <p14:tracePt t="174371" x="2828925" y="3041650"/>
          <p14:tracePt t="174381" x="2928938" y="3041650"/>
          <p14:tracePt t="174385" x="2992438" y="3041650"/>
          <p14:tracePt t="174396" x="3054350" y="3041650"/>
          <p14:tracePt t="174401" x="3128963" y="3028950"/>
          <p14:tracePt t="174412" x="3216275" y="3028950"/>
          <p14:tracePt t="174421" x="3292475" y="3016250"/>
          <p14:tracePt t="174427" x="3354388" y="3016250"/>
          <p14:tracePt t="174437" x="3417888" y="3016250"/>
          <p14:tracePt t="174441" x="3454400" y="3016250"/>
          <p14:tracePt t="174451" x="3479800" y="3016250"/>
          <p14:tracePt t="174462" x="3530600" y="3016250"/>
          <p14:tracePt t="174481" x="3541713" y="3016250"/>
          <p14:tracePt t="174491" x="3554413" y="3016250"/>
          <p14:tracePt t="174501" x="3567113" y="3016250"/>
          <p14:tracePt t="174507" x="3592513" y="3016250"/>
          <p14:tracePt t="174533" x="3605213" y="3016250"/>
          <p14:tracePt t="174543" x="3630613" y="3016250"/>
          <p14:tracePt t="174563" x="3643313" y="3016250"/>
          <p14:tracePt t="174573" x="3654425" y="3016250"/>
          <p14:tracePt t="174578" x="3667125" y="3028950"/>
          <p14:tracePt t="174587" x="3679825" y="3028950"/>
          <p14:tracePt t="174593" x="3692525" y="3028950"/>
          <p14:tracePt t="174613" x="3705225" y="3028950"/>
          <p14:tracePt t="174617" x="3717925" y="3028950"/>
          <p14:tracePt t="174627" x="3730625" y="3028950"/>
          <p14:tracePt t="174633" x="3743325" y="3028950"/>
          <p14:tracePt t="174643" x="3743325" y="3041650"/>
          <p14:tracePt t="174653" x="3756025" y="3041650"/>
          <p14:tracePt t="174683" x="3779838" y="3054350"/>
          <p14:tracePt t="174709" x="3792538" y="3054350"/>
          <p14:tracePt t="174720" x="3805238" y="3054350"/>
          <p14:tracePt t="174723" x="3817938" y="3054350"/>
          <p14:tracePt t="174733" x="3830638" y="3054350"/>
          <p14:tracePt t="174743" x="3856038" y="3054350"/>
          <p14:tracePt t="174749" x="3879850" y="3054350"/>
          <p14:tracePt t="174759" x="3943350" y="3054350"/>
          <p14:tracePt t="174763" x="4005263" y="3054350"/>
          <p14:tracePt t="174773" x="4068763" y="3054350"/>
          <p14:tracePt t="174783" x="4105275" y="3054350"/>
          <p14:tracePt t="174789" x="4156075" y="3054350"/>
          <p14:tracePt t="174799" x="4181475" y="3041650"/>
          <p14:tracePt t="174805" x="4217988" y="3041650"/>
          <p14:tracePt t="174815" x="4268788" y="3028950"/>
          <p14:tracePt t="174825" x="4305300" y="3003550"/>
          <p14:tracePt t="174830" x="4381500" y="3003550"/>
          <p14:tracePt t="174839" x="4418013" y="3003550"/>
          <p14:tracePt t="174845" x="4456113" y="3003550"/>
          <p14:tracePt t="174855" x="4494213" y="3003550"/>
          <p14:tracePt t="174865" x="4543425" y="3003550"/>
          <p14:tracePt t="174869" x="4581525" y="3003550"/>
          <p14:tracePt t="174881" x="4630738" y="3003550"/>
          <p14:tracePt t="174885" x="4668838" y="3003550"/>
          <p14:tracePt t="174895" x="4719638" y="3003550"/>
          <p14:tracePt t="174905" x="4743450" y="3003550"/>
          <p14:tracePt t="174912" x="4781550" y="3003550"/>
          <p14:tracePt t="174921" x="4806950" y="3003550"/>
          <p14:tracePt t="174925" x="4832350" y="3003550"/>
          <p14:tracePt t="174935" x="4843463" y="3003550"/>
          <p14:tracePt t="174946" x="4881563" y="3003550"/>
          <p14:tracePt t="174961" x="4894263" y="3003550"/>
          <p14:tracePt t="174965" x="4906963" y="3003550"/>
          <p14:tracePt t="174978" x="4919663" y="3003550"/>
          <p14:tracePt t="174985" x="4932363" y="3003550"/>
          <p14:tracePt t="175001" x="4945063" y="3003550"/>
          <p14:tracePt t="175007" x="4956175" y="3003550"/>
          <p14:tracePt t="175027" x="4968875" y="3003550"/>
          <p14:tracePt t="175061" x="4994275" y="2990850"/>
          <p14:tracePt t="175067" x="5006975" y="2978150"/>
          <p14:tracePt t="175101" x="5019675" y="2978150"/>
          <p14:tracePt t="175107" x="5032375" y="2978150"/>
          <p14:tracePt t="175123" x="5057775" y="2978150"/>
          <p14:tracePt t="175147" x="5068888" y="2978150"/>
          <p14:tracePt t="175157" x="5081588" y="2978150"/>
          <p14:tracePt t="175194" x="5106988" y="2978150"/>
          <p14:tracePt t="175207" x="5119688" y="2978150"/>
          <p14:tracePt t="175213" x="5132388" y="2978150"/>
          <p14:tracePt t="175223" x="5145088" y="2978150"/>
          <p14:tracePt t="175233" x="5157788" y="2965450"/>
          <p14:tracePt t="175239" x="5157788" y="2952750"/>
          <p14:tracePt t="175249" x="5170488" y="2952750"/>
          <p14:tracePt t="175279" x="5219700" y="2952750"/>
          <p14:tracePt t="175289" x="5245100" y="2952750"/>
          <p14:tracePt t="175303" x="5257800" y="2952750"/>
          <p14:tracePt t="175313" x="5270500" y="2952750"/>
          <p14:tracePt t="175319" x="5281613" y="2952750"/>
          <p14:tracePt t="175343" x="5294313" y="2952750"/>
          <p14:tracePt t="175359" x="5307013" y="2952750"/>
          <p14:tracePt t="175461" x="5319713" y="2952750"/>
          <p14:tracePt t="175471" x="5332413" y="2952750"/>
          <p14:tracePt t="175485" x="5345113" y="2952750"/>
          <p14:tracePt t="175501" x="5357813" y="2941638"/>
          <p14:tracePt t="175512" x="5370513" y="2941638"/>
          <p14:tracePt t="175555" x="5383213" y="2941638"/>
          <p14:tracePt t="175571" x="5394325" y="2941638"/>
          <p14:tracePt t="175621" x="5419725" y="2941638"/>
          <p14:tracePt t="175651" x="5432425" y="2941638"/>
          <p14:tracePt t="175661" x="5445125" y="2941638"/>
          <p14:tracePt t="175673" x="5457825" y="2941638"/>
          <p14:tracePt t="175677" x="5470525" y="2941638"/>
          <p14:tracePt t="175687" x="5495925" y="2928938"/>
          <p14:tracePt t="175694" x="5507038" y="2928938"/>
          <p14:tracePt t="175703" x="5532438" y="2928938"/>
          <p14:tracePt t="175713" x="5545138" y="2928938"/>
          <p14:tracePt t="175717" x="5570538" y="2916238"/>
          <p14:tracePt t="175733" x="5595938" y="2916238"/>
          <p14:tracePt t="175744" x="5607050" y="2916238"/>
          <p14:tracePt t="175753" x="5632450" y="2916238"/>
          <p14:tracePt t="175757" x="5645150" y="2916238"/>
          <p14:tracePt t="175767" x="5657850" y="2916238"/>
          <p14:tracePt t="175773" x="5683250" y="2916238"/>
          <p14:tracePt t="175783" x="5708650" y="2916238"/>
          <p14:tracePt t="175794" x="5745163" y="2916238"/>
          <p14:tracePt t="175797" x="5795963" y="2903538"/>
          <p14:tracePt t="175807" x="5832475" y="2903538"/>
          <p14:tracePt t="175813" x="5895975" y="2903538"/>
          <p14:tracePt t="175823" x="5970588" y="2878138"/>
          <p14:tracePt t="175833" x="6070600" y="2878138"/>
          <p14:tracePt t="175839" x="6134100" y="2878138"/>
          <p14:tracePt t="175849" x="6208713" y="2878138"/>
          <p14:tracePt t="175853" x="6270625" y="2878138"/>
          <p14:tracePt t="175863" x="6296025" y="2878138"/>
          <p14:tracePt t="175873" x="6334125" y="2865438"/>
          <p14:tracePt t="175879" x="6359525" y="2865438"/>
          <p14:tracePt t="181543" x="6334125" y="2865438"/>
          <p14:tracePt t="181553" x="6270625" y="2865438"/>
          <p14:tracePt t="181557" x="6234113" y="2865438"/>
          <p14:tracePt t="181567" x="6146800" y="2878138"/>
          <p14:tracePt t="181573" x="6070600" y="2903538"/>
          <p14:tracePt t="181583" x="6045200" y="2916238"/>
          <p14:tracePt t="181593" x="6034088" y="2916238"/>
          <p14:tracePt t="181599" x="6008688" y="2928938"/>
          <p14:tracePt t="181669" x="5983288" y="2941638"/>
          <p14:tracePt t="181679" x="5945188" y="2952750"/>
          <p14:tracePt t="181690" x="5870575" y="2978150"/>
          <p14:tracePt t="181695" x="5770563" y="3028950"/>
          <p14:tracePt t="181705" x="5632450" y="3090863"/>
          <p14:tracePt t="181709" x="5457825" y="3165475"/>
          <p14:tracePt t="181719" x="5207000" y="3267075"/>
          <p14:tracePt t="181729" x="5019675" y="3354388"/>
          <p14:tracePt t="181735" x="4881563" y="3416300"/>
          <p14:tracePt t="181745" x="4743450" y="3479800"/>
          <p14:tracePt t="181749" x="4619625" y="3529013"/>
          <p14:tracePt t="181759" x="4518025" y="3541713"/>
          <p14:tracePt t="181769" x="4394200" y="3567113"/>
          <p14:tracePt t="181775" x="4281488" y="3579813"/>
          <p14:tracePt t="181785" x="4130675" y="3579813"/>
          <p14:tracePt t="181790" x="3992563" y="3579813"/>
          <p14:tracePt t="181799" x="3843338" y="3579813"/>
          <p14:tracePt t="181809" x="3730625" y="3579813"/>
          <p14:tracePt t="181815" x="3592513" y="3579813"/>
          <p14:tracePt t="181825" x="3479800" y="3567113"/>
          <p14:tracePt t="181831" x="3317875" y="3529013"/>
          <p14:tracePt t="181841" x="3192463" y="3479800"/>
          <p14:tracePt t="181851" x="3054350" y="3441700"/>
          <p14:tracePt t="181855" x="2941638" y="3416300"/>
          <p14:tracePt t="181865" x="2828925" y="3390900"/>
          <p14:tracePt t="181872" x="2716213" y="3367088"/>
          <p14:tracePt t="181881" x="2654300" y="3341688"/>
          <p14:tracePt t="181891" x="2554288" y="3328988"/>
          <p14:tracePt t="181895" x="2465388" y="3328988"/>
          <p14:tracePt t="181906" x="2378075" y="3303588"/>
          <p14:tracePt t="181911" x="2303463" y="3267075"/>
          <p14:tracePt t="181925" x="2203450" y="3254375"/>
          <p14:tracePt t="181929" x="2116138" y="3228975"/>
          <p14:tracePt t="181935" x="2003425" y="3190875"/>
          <p14:tracePt t="181945" x="1939925" y="3190875"/>
          <p14:tracePt t="181956" x="1890713" y="3178175"/>
          <p14:tracePt t="181961" x="1827213" y="3178175"/>
          <p14:tracePt t="181972" x="1801813" y="3178175"/>
          <p14:tracePt t="181975" x="1790700" y="3178175"/>
          <p14:tracePt t="181985" x="1778000" y="3154363"/>
          <p14:tracePt t="181995" x="1765300" y="3154363"/>
          <p14:tracePt t="182163" x="1752600" y="3154363"/>
          <p14:tracePt t="182167" x="1739900" y="3154363"/>
          <p14:tracePt t="182203" x="1714500" y="3154363"/>
          <p14:tracePt t="182213" x="1701800" y="3128963"/>
          <p14:tracePt t="182227" x="1689100" y="3128963"/>
          <p14:tracePt t="182253" x="1677988" y="3116263"/>
          <p14:tracePt t="182329" x="1665288" y="3103563"/>
          <p14:tracePt t="182379" x="1665288" y="3078163"/>
          <p14:tracePt t="182399" x="1677988" y="3078163"/>
          <p14:tracePt t="182409" x="1677988" y="3065463"/>
          <p14:tracePt t="182425" x="1677988" y="3054350"/>
          <p14:tracePt t="182440" x="1701800" y="3028950"/>
          <p14:tracePt t="182449" x="1701800" y="3016250"/>
          <p14:tracePt t="182465" x="1701800" y="2990850"/>
          <p14:tracePt t="182479" x="1714500" y="2990850"/>
          <p14:tracePt t="182489" x="1714500" y="2978150"/>
          <p14:tracePt t="182495" x="1727200" y="2965450"/>
          <p14:tracePt t="182522" x="1727200" y="2952750"/>
          <p14:tracePt t="182681" x="1714500" y="2952750"/>
          <p14:tracePt t="182691" x="1689100" y="2952750"/>
          <p14:tracePt t="182697" x="1677988" y="2952750"/>
          <p14:tracePt t="182707" x="1639888" y="2952750"/>
          <p14:tracePt t="182711" x="1614488" y="2952750"/>
          <p14:tracePt t="182721" x="1577975" y="2952750"/>
          <p14:tracePt t="182731" x="1552575" y="2952750"/>
          <p14:tracePt t="182737" x="1527175" y="2952750"/>
          <p14:tracePt t="182747" x="1501775" y="2952750"/>
          <p14:tracePt t="182751" x="1489075" y="2952750"/>
          <p14:tracePt t="182763" x="1465263" y="2952750"/>
          <p14:tracePt t="182773" x="1452563" y="2952750"/>
          <p14:tracePt t="182787" x="1439863" y="2952750"/>
          <p14:tracePt t="182793" x="1414463" y="2965450"/>
          <p14:tracePt t="182817" x="1401763" y="2965450"/>
          <p14:tracePt t="182827" x="1376363" y="2965450"/>
          <p14:tracePt t="182843" x="1352550" y="2978150"/>
          <p14:tracePt t="182854" x="1339850" y="2978150"/>
          <p14:tracePt t="182857" x="1327150" y="2978150"/>
          <p14:tracePt t="182867" x="1314450" y="2978150"/>
          <p14:tracePt t="182873" x="1301750" y="2978150"/>
          <p14:tracePt t="182883" x="1289050" y="2978150"/>
          <p14:tracePt t="182909" x="1252538" y="2978150"/>
          <p14:tracePt t="182923" x="1239838" y="2990850"/>
          <p14:tracePt t="182933" x="1214438" y="2990850"/>
          <p14:tracePt t="182939" x="1189038" y="2990850"/>
          <p14:tracePt t="182959" x="1176338" y="2990850"/>
          <p14:tracePt t="182963" x="1163638" y="2990850"/>
          <p14:tracePt t="182979" x="1150938" y="2990850"/>
          <p14:tracePt t="183000" x="1139825" y="2990850"/>
          <p14:tracePt t="183005" x="1127125" y="2990850"/>
          <p14:tracePt t="183059" x="1114425" y="3003550"/>
          <p14:tracePt t="183065" x="1114425" y="3016250"/>
          <p14:tracePt t="183191" x="1127125" y="3016250"/>
          <p14:tracePt t="183205" x="1150938" y="3016250"/>
          <p14:tracePt t="183211" x="1176338" y="3016250"/>
          <p14:tracePt t="183222" x="1214438" y="3016250"/>
          <p14:tracePt t="183231" x="1239838" y="3016250"/>
          <p14:tracePt t="183237" x="1263650" y="3016250"/>
          <p14:tracePt t="183247" x="1289050" y="3016250"/>
          <p14:tracePt t="183251" x="1314450" y="3016250"/>
          <p14:tracePt t="183261" x="1327150" y="3016250"/>
          <p14:tracePt t="183273" x="1339850" y="3016250"/>
          <p14:tracePt t="183277" x="1363663" y="3016250"/>
          <p14:tracePt t="183288" x="1376363" y="3016250"/>
          <p14:tracePt t="183291" x="1389063" y="3016250"/>
          <p14:tracePt t="183301" x="1414463" y="3016250"/>
          <p14:tracePt t="183313" x="1439863" y="3003550"/>
          <p14:tracePt t="183317" x="1452563" y="2990850"/>
          <p14:tracePt t="183327" x="1489075" y="2990850"/>
          <p14:tracePt t="183333" x="1489075" y="2978150"/>
          <p14:tracePt t="183343" x="1501775" y="2978150"/>
          <p14:tracePt t="183354" x="1514475" y="2978150"/>
          <p14:tracePt t="183357" x="1527175" y="2965450"/>
          <p14:tracePt t="183373" x="1552575" y="2965450"/>
          <p14:tracePt t="183393" x="1577975" y="2941638"/>
          <p14:tracePt t="183413" x="1589088" y="2941638"/>
          <p14:tracePt t="183433" x="1601788" y="2941638"/>
          <p14:tracePt t="183450" x="1614488" y="2941638"/>
          <p14:tracePt t="183463" x="1627188" y="2941638"/>
          <p14:tracePt t="183489" x="1652588" y="2928938"/>
          <p14:tracePt t="183513" x="1677988" y="2916238"/>
          <p14:tracePt t="183585" x="1689100" y="2903538"/>
          <p14:tracePt t="183741" x="1677988" y="2903538"/>
          <p14:tracePt t="183751" x="1665288" y="2903538"/>
          <p14:tracePt t="183761" x="1639888" y="2903538"/>
          <p14:tracePt t="183765" x="1614488" y="2903538"/>
          <p14:tracePt t="183777" x="1589088" y="2890838"/>
          <p14:tracePt t="183781" x="1539875" y="2890838"/>
          <p14:tracePt t="183791" x="1527175" y="2890838"/>
          <p14:tracePt t="183801" x="1489075" y="2890838"/>
          <p14:tracePt t="183807" x="1452563" y="2890838"/>
          <p14:tracePt t="183817" x="1427163" y="2890838"/>
          <p14:tracePt t="183821" x="1401763" y="2890838"/>
          <p14:tracePt t="183831" x="1376363" y="2890838"/>
          <p14:tracePt t="183841" x="1352550" y="2890838"/>
          <p14:tracePt t="183857" x="1339850" y="2890838"/>
          <p14:tracePt t="183863" x="1327150" y="2890838"/>
          <p14:tracePt t="183873" x="1314450" y="2890838"/>
          <p14:tracePt t="183883" x="1289050" y="2890838"/>
          <p14:tracePt t="183904" x="1276350" y="2890838"/>
          <p14:tracePt t="183923" x="1263650" y="2890838"/>
          <p14:tracePt t="183927" x="1252538" y="2890838"/>
          <p14:tracePt t="183938" x="1239838" y="2890838"/>
          <p14:tracePt t="183963" x="1214438" y="2916238"/>
          <p14:tracePt t="183983" x="1189038" y="2916238"/>
          <p14:tracePt t="184004" x="1176338" y="2916238"/>
          <p14:tracePt t="184023" x="1163638" y="2928938"/>
          <p14:tracePt t="184039" x="1150938" y="2941638"/>
          <p14:tracePt t="184063" x="1139825" y="2941638"/>
          <p14:tracePt t="184079" x="1127125" y="2941638"/>
          <p14:tracePt t="184099" x="1127125" y="2952750"/>
          <p14:tracePt t="184105" x="1114425" y="2952750"/>
          <p14:tracePt t="184169" x="1114425" y="2965450"/>
          <p14:tracePt t="184189" x="1114425" y="3003550"/>
          <p14:tracePt t="184195" x="1114425" y="3028950"/>
          <p14:tracePt t="184209" x="1114425" y="3054350"/>
          <p14:tracePt t="184231" x="1127125" y="3065463"/>
          <p14:tracePt t="184236" x="1139825" y="3078163"/>
          <p14:tracePt t="184245" x="1150938" y="3078163"/>
          <p14:tracePt t="184251" x="1150938" y="3090863"/>
          <p14:tracePt t="184261" x="1176338" y="3090863"/>
          <p14:tracePt t="184271" x="1201738" y="3090863"/>
          <p14:tracePt t="184275" x="1227138" y="3103563"/>
          <p14:tracePt t="184291" x="1239838" y="3103563"/>
          <p14:tracePt t="184301" x="1276350" y="3103563"/>
          <p14:tracePt t="184311" x="1289050" y="3103563"/>
          <p14:tracePt t="184315" x="1301750" y="3103563"/>
          <p14:tracePt t="184325" x="1314450" y="3103563"/>
          <p14:tracePt t="184331" x="1352550" y="3103563"/>
          <p14:tracePt t="184351" x="1363663" y="3103563"/>
          <p14:tracePt t="184355" x="1389063" y="3103563"/>
          <p14:tracePt t="184365" x="1401763" y="3103563"/>
          <p14:tracePt t="184371" x="1414463" y="3103563"/>
          <p14:tracePt t="184381" x="1439863" y="3090863"/>
          <p14:tracePt t="184391" x="1452563" y="3090863"/>
          <p14:tracePt t="184397" x="1465263" y="3078163"/>
          <p14:tracePt t="184407" x="1476375" y="3078163"/>
          <p14:tracePt t="184411" x="1514475" y="3065463"/>
          <p14:tracePt t="184421" x="1514475" y="3054350"/>
          <p14:tracePt t="184431" x="1552575" y="3041650"/>
          <p14:tracePt t="184448" x="1577975" y="3028950"/>
          <p14:tracePt t="184451" x="1601788" y="3016250"/>
          <p14:tracePt t="184461" x="1614488" y="3003550"/>
          <p14:tracePt t="184473" x="1627188" y="3003550"/>
          <p14:tracePt t="184487" x="1639888" y="2990850"/>
          <p14:tracePt t="184505" x="1652588" y="2978150"/>
          <p14:tracePt t="184537" x="1652588" y="2965450"/>
          <p14:tracePt t="184543" x="1665288" y="2965450"/>
          <p14:tracePt t="184554" x="1677988" y="2952750"/>
          <p14:tracePt t="184573" x="1677988" y="2941638"/>
          <p14:tracePt t="184639" x="1677988" y="2928938"/>
          <p14:tracePt t="184673" x="1677988" y="2903538"/>
          <p14:tracePt t="184689" x="1677988" y="2890838"/>
          <p14:tracePt t="184699" x="1665288" y="2890838"/>
          <p14:tracePt t="184709" x="1652588" y="2878138"/>
          <p14:tracePt t="184725" x="1639888" y="2878138"/>
          <p14:tracePt t="184729" x="1627188" y="2878138"/>
          <p14:tracePt t="184739" x="1614488" y="2878138"/>
          <p14:tracePt t="184749" x="1601788" y="2878138"/>
          <p14:tracePt t="184765" x="1577975" y="2878138"/>
          <p14:tracePt t="184779" x="1565275" y="2878138"/>
          <p14:tracePt t="184789" x="1552575" y="2878138"/>
          <p14:tracePt t="184795" x="1539875" y="2878138"/>
          <p14:tracePt t="184805" x="1514475" y="2890838"/>
          <p14:tracePt t="184821" x="1501775" y="2903538"/>
          <p14:tracePt t="185113" x="1501775" y="2916238"/>
          <p14:tracePt t="185127" x="1527175" y="2916238"/>
          <p14:tracePt t="185133" x="1552575" y="2941638"/>
          <p14:tracePt t="185143" x="1589088" y="2941638"/>
          <p14:tracePt t="185153" x="1627188" y="2952750"/>
          <p14:tracePt t="185157" x="1639888" y="2952750"/>
          <p14:tracePt t="185167" x="1665288" y="2952750"/>
          <p14:tracePt t="185173" x="1689100" y="2952750"/>
          <p14:tracePt t="185183" x="1714500" y="2952750"/>
          <p14:tracePt t="185194" x="1727200" y="2965450"/>
          <p14:tracePt t="185199" x="1739900" y="2965450"/>
          <p14:tracePt t="185213" x="1752600" y="2965450"/>
          <p14:tracePt t="185223" x="1765300" y="2965450"/>
          <p14:tracePt t="185233" x="1778000" y="2978150"/>
          <p14:tracePt t="185249" x="1790700" y="2978150"/>
          <p14:tracePt t="185263" x="1814513" y="2990850"/>
          <p14:tracePt t="185279" x="1827213" y="2990850"/>
          <p14:tracePt t="185289" x="1839913" y="2990850"/>
          <p14:tracePt t="185293" x="1865313" y="3003550"/>
          <p14:tracePt t="185305" x="1878013" y="3003550"/>
          <p14:tracePt t="185315" x="1890713" y="3003550"/>
          <p14:tracePt t="185329" x="1914525" y="3003550"/>
          <p14:tracePt t="185345" x="1939925" y="3003550"/>
          <p14:tracePt t="185885" x="1939925" y="3016250"/>
          <p14:tracePt t="185899" x="1939925" y="3028950"/>
          <p14:tracePt t="185905" x="1939925" y="3041650"/>
          <p14:tracePt t="185915" x="1939925" y="3054350"/>
          <p14:tracePt t="185931" x="1939925" y="3065463"/>
          <p14:tracePt t="185941" x="1939925" y="3078163"/>
          <p14:tracePt t="185955" x="1939925" y="3103563"/>
          <p14:tracePt t="185971" x="1939925" y="3128963"/>
          <p14:tracePt t="186027" x="1952625" y="3128963"/>
          <p14:tracePt t="187045" x="1965325" y="3141663"/>
          <p14:tracePt t="187363" x="1978025" y="3141663"/>
          <p14:tracePt t="187383" x="2003425" y="3141663"/>
          <p14:tracePt t="187400" x="2039938" y="3141663"/>
          <p14:tracePt t="187403" x="2065338" y="3141663"/>
          <p14:tracePt t="187423" x="2090738" y="3141663"/>
          <p14:tracePt t="187429" x="2103438" y="3141663"/>
          <p14:tracePt t="187439" x="2116138" y="3141663"/>
          <p14:tracePt t="187443" x="2139950" y="3141663"/>
          <p14:tracePt t="187453" x="2152650" y="3141663"/>
          <p14:tracePt t="187463" x="2178050" y="3141663"/>
          <p14:tracePt t="187469" x="2190750" y="3141663"/>
          <p14:tracePt t="187479" x="2216150" y="3141663"/>
          <p14:tracePt t="187485" x="2228850" y="3141663"/>
          <p14:tracePt t="187495" x="2239963" y="3141663"/>
          <p14:tracePt t="187505" x="2252663" y="3141663"/>
          <p14:tracePt t="187519" x="2278063" y="3141663"/>
          <p14:tracePt t="187525" x="2303463" y="3141663"/>
          <p14:tracePt t="187535" x="2339975" y="3141663"/>
          <p14:tracePt t="187545" x="2390775" y="3141663"/>
          <p14:tracePt t="187550" x="2428875" y="3141663"/>
          <p14:tracePt t="187559" x="2452688" y="3154363"/>
          <p14:tracePt t="187565" x="2490788" y="3154363"/>
          <p14:tracePt t="187575" x="2528888" y="3165475"/>
          <p14:tracePt t="187585" x="2541588" y="3165475"/>
          <p14:tracePt t="187591" x="2578100" y="3165475"/>
          <p14:tracePt t="187601" x="2603500" y="3178175"/>
          <p14:tracePt t="187605" x="2616200" y="3178175"/>
          <p14:tracePt t="187616" x="2628900" y="3178175"/>
          <p14:tracePt t="187625" x="2654300" y="3178175"/>
          <p14:tracePt t="187631" x="2690813" y="3190875"/>
          <p14:tracePt t="187645" x="2703513" y="3190875"/>
          <p14:tracePt t="187655" x="2728913" y="3190875"/>
          <p14:tracePt t="187666" x="2741613" y="3190875"/>
          <p14:tracePt t="187671" x="2778125" y="3203575"/>
          <p14:tracePt t="187681" x="2790825" y="3216275"/>
          <p14:tracePt t="187685" x="2803525" y="3216275"/>
          <p14:tracePt t="187697" x="2828925" y="3216275"/>
          <p14:tracePt t="187707" x="2867025" y="3216275"/>
          <p14:tracePt t="187721" x="2890838" y="3216275"/>
          <p14:tracePt t="187727" x="2916238" y="3216275"/>
          <p14:tracePt t="187737" x="2941638" y="3216275"/>
          <p14:tracePt t="187751" x="2967038" y="3216275"/>
          <p14:tracePt t="187761" x="2979738" y="3216275"/>
          <p14:tracePt t="187768" x="3003550" y="3216275"/>
          <p14:tracePt t="187777" x="3041650" y="3216275"/>
          <p14:tracePt t="187791" x="3067050" y="3216275"/>
          <p14:tracePt t="187801" x="3092450" y="3216275"/>
          <p14:tracePt t="187807" x="3116263" y="3216275"/>
          <p14:tracePt t="187818" x="3141663" y="3216275"/>
          <p14:tracePt t="187827" x="3167063" y="3216275"/>
          <p14:tracePt t="187834" x="3192463" y="3216275"/>
          <p14:tracePt t="187843" x="3216275" y="3216275"/>
          <p14:tracePt t="187847" x="3254375" y="3216275"/>
          <p14:tracePt t="187857" x="3292475" y="3203575"/>
          <p14:tracePt t="187868" x="3317875" y="3190875"/>
          <p14:tracePt t="187873" x="3367088" y="3178175"/>
          <p14:tracePt t="187884" x="3392488" y="3178175"/>
          <p14:tracePt t="187887" x="3429000" y="3165475"/>
          <p14:tracePt t="187897" x="3454400" y="3154363"/>
          <p14:tracePt t="187909" x="3479800" y="3154363"/>
          <p14:tracePt t="187913" x="3517900" y="3141663"/>
          <p14:tracePt t="187923" x="3541713" y="3128963"/>
          <p14:tracePt t="187929" x="3554413" y="3128963"/>
          <p14:tracePt t="187939" x="3592513" y="3128963"/>
          <p14:tracePt t="187949" x="3605213" y="3128963"/>
          <p14:tracePt t="187953" x="3643313" y="3103563"/>
          <p14:tracePt t="187963" x="3679825" y="3103563"/>
          <p14:tracePt t="187969" x="3705225" y="3103563"/>
          <p14:tracePt t="187979" x="3743325" y="3103563"/>
          <p14:tracePt t="187989" x="3779838" y="3103563"/>
          <p14:tracePt t="187993" x="3805238" y="3103563"/>
          <p14:tracePt t="188003" x="3830638" y="3103563"/>
          <p14:tracePt t="188009" x="3843338" y="3103563"/>
          <p14:tracePt t="188019" x="3856038" y="3103563"/>
          <p14:tracePt t="188034" x="3879850" y="3103563"/>
          <p14:tracePt t="188043" x="3905250" y="3103563"/>
          <p14:tracePt t="188059" x="3917950" y="3103563"/>
          <p14:tracePt t="188075" x="3930650" y="3103563"/>
          <p14:tracePt t="188085" x="3943350" y="3103563"/>
          <p14:tracePt t="188095" x="3968750" y="3103563"/>
          <p14:tracePt t="188109" x="3979863" y="3103563"/>
          <p14:tracePt t="188116" x="3992563" y="3103563"/>
          <p14:tracePt t="188125" x="4005263" y="3103563"/>
          <p14:tracePt t="188135" x="4017963" y="3103563"/>
          <p14:tracePt t="188159" x="4030663" y="3103563"/>
          <p14:tracePt t="188181" x="4043363" y="3103563"/>
          <p14:tracePt t="188211" x="4056063" y="3116263"/>
          <p14:tracePt t="188569" x="4068763" y="3116263"/>
          <p14:tracePt t="210599" x="3943350" y="3190875"/>
          <p14:tracePt t="210605" x="3679825" y="3290888"/>
          <p14:tracePt t="210615" x="3467100" y="3403600"/>
          <p14:tracePt t="210619" x="3341688" y="3441700"/>
          <p14:tracePt t="210630" x="3267075" y="3479800"/>
          <p14:tracePt t="210639" x="3192463" y="3490913"/>
          <p14:tracePt t="210646" x="3128963" y="3516313"/>
          <p14:tracePt t="210656" x="3092450" y="3516313"/>
          <p14:tracePt t="210662" x="3028950" y="3541713"/>
          <p14:tracePt t="210671" x="2967038" y="3554413"/>
          <p14:tracePt t="210681" x="2890838" y="3590925"/>
          <p14:tracePt t="210685" x="2803525" y="3629025"/>
          <p14:tracePt t="210696" x="2741613" y="3667125"/>
          <p14:tracePt t="210701" x="2667000" y="3703638"/>
          <p14:tracePt t="210711" x="2603500" y="3741738"/>
          <p14:tracePt t="210721" x="2578100" y="3754438"/>
          <p14:tracePt t="210725" x="2565400" y="3767138"/>
          <p14:tracePt t="210735" x="2528888" y="3779838"/>
          <p14:tracePt t="210741" x="2528888" y="3792538"/>
          <p14:tracePt t="210751" x="2516188" y="3792538"/>
          <p14:tracePt t="210762" x="2516188" y="3803650"/>
          <p14:tracePt t="210881" x="2516188" y="3816350"/>
          <p14:tracePt t="210891" x="2554288" y="3792538"/>
          <p14:tracePt t="210903" x="2590800" y="3754438"/>
          <p14:tracePt t="210907" x="2667000" y="3703638"/>
          <p14:tracePt t="210917" x="2716213" y="3641725"/>
          <p14:tracePt t="210923" x="2778125" y="3579813"/>
          <p14:tracePt t="210933" x="2803525" y="3541713"/>
          <p14:tracePt t="210943" x="2828925" y="3503613"/>
          <p14:tracePt t="210947" x="2854325" y="3441700"/>
          <p14:tracePt t="210957" x="2854325" y="3403600"/>
          <p14:tracePt t="210963" x="2854325" y="3367088"/>
          <p14:tracePt t="210973" x="2879725" y="3341688"/>
          <p14:tracePt t="210983" x="2879725" y="3303588"/>
          <p14:tracePt t="210987" x="2879725" y="3278188"/>
          <p14:tracePt t="210997" x="2879725" y="3228975"/>
          <p14:tracePt t="211013" x="2879725" y="3216275"/>
          <p14:tracePt t="211023" x="2879725" y="3203575"/>
          <p14:tracePt t="211029" x="2867025" y="3190875"/>
          <p14:tracePt t="211053" x="2854325" y="3190875"/>
          <p14:tracePt t="211063" x="2841625" y="3190875"/>
          <p14:tracePt t="211069" x="2828925" y="3190875"/>
          <p14:tracePt t="211079" x="2803525" y="3190875"/>
          <p14:tracePt t="211083" x="2767013" y="3190875"/>
          <p14:tracePt t="211094" x="2741613" y="3190875"/>
          <p14:tracePt t="211104" x="2716213" y="3190875"/>
          <p14:tracePt t="211109" x="2690813" y="3190875"/>
          <p14:tracePt t="211119" x="2678113" y="3203575"/>
          <p14:tracePt t="211125" x="2667000" y="3241675"/>
          <p14:tracePt t="211135" x="2641600" y="3290888"/>
          <p14:tracePt t="211146" x="2616200" y="3354388"/>
          <p14:tracePt t="211149" x="2616200" y="3403600"/>
          <p14:tracePt t="211159" x="2590800" y="3467100"/>
          <p14:tracePt t="211165" x="2590800" y="3529013"/>
          <p14:tracePt t="211176" x="2590800" y="3567113"/>
          <p14:tracePt t="211185" x="2590800" y="3603625"/>
          <p14:tracePt t="211189" x="2590800" y="3616325"/>
          <p14:tracePt t="211199" x="2590800" y="3654425"/>
          <p14:tracePt t="211205" x="2628900" y="3679825"/>
          <p14:tracePt t="211215" x="2654300" y="3716338"/>
          <p14:tracePt t="211225" x="2690813" y="3729038"/>
          <p14:tracePt t="211231" x="2703513" y="3741738"/>
          <p14:tracePt t="211241" x="2741613" y="3741738"/>
          <p14:tracePt t="211246" x="2767013" y="3741738"/>
          <p14:tracePt t="211255" x="2790825" y="3741738"/>
          <p14:tracePt t="211265" x="2828925" y="3741738"/>
          <p14:tracePt t="211280" x="2879725" y="3741738"/>
          <p14:tracePt t="211281" x="2903538" y="3716338"/>
          <p14:tracePt t="211289" x="2928938" y="3692525"/>
          <p14:tracePt t="211296" x="2941638" y="3616325"/>
          <p14:tracePt t="211305" x="2954338" y="3567113"/>
          <p14:tracePt t="211309" x="2954338" y="3490913"/>
          <p14:tracePt t="211319" x="2954338" y="3403600"/>
          <p14:tracePt t="211330" x="2954338" y="3341688"/>
          <p14:tracePt t="211335" x="2954338" y="3254375"/>
          <p14:tracePt t="211345" x="2916238" y="3154363"/>
          <p14:tracePt t="211349" x="2867025" y="3078163"/>
          <p14:tracePt t="211359" x="2841625" y="3054350"/>
          <p14:tracePt t="211369" x="2767013" y="2965450"/>
          <p14:tracePt t="211375" x="2716213" y="2928938"/>
          <p14:tracePt t="211385" x="2628900" y="2890838"/>
          <p14:tracePt t="211391" x="2603500" y="2890838"/>
          <p14:tracePt t="211401" x="2541588" y="2865438"/>
          <p14:tracePt t="211411" x="2465388" y="2865438"/>
          <p14:tracePt t="211415" x="2403475" y="2865438"/>
          <p14:tracePt t="211425" x="2352675" y="2865438"/>
          <p14:tracePt t="211431" x="2328863" y="2865438"/>
          <p14:tracePt t="211441" x="2265363" y="2890838"/>
          <p14:tracePt t="211451" x="2228850" y="2916238"/>
          <p14:tracePt t="211455" x="2165350" y="2952750"/>
          <p14:tracePt t="211467" x="2152650" y="2965450"/>
          <p14:tracePt t="211471" x="2116138" y="3003550"/>
          <p14:tracePt t="211481" x="2103438" y="3016250"/>
          <p14:tracePt t="211491" x="2090738" y="3028950"/>
          <p14:tracePt t="211497" x="2090738" y="3041650"/>
          <p14:tracePt t="211512" x="2090738" y="3054350"/>
          <p14:tracePt t="211521" x="2090738" y="3065463"/>
          <p14:tracePt t="211537" x="2090738" y="3090863"/>
          <p14:tracePt t="211551" x="2090738" y="3116263"/>
          <p14:tracePt t="211563" x="2116138" y="3128963"/>
          <p14:tracePt t="211573" x="2165350" y="3128963"/>
          <p14:tracePt t="211577" x="2203450" y="3128963"/>
          <p14:tracePt t="211587" x="2252663" y="3128963"/>
          <p14:tracePt t="211593" x="2290763" y="3128963"/>
          <p14:tracePt t="211603" x="2316163" y="3128963"/>
          <p14:tracePt t="211613" x="2328863" y="3128963"/>
          <p14:tracePt t="211617" x="2352675" y="3128963"/>
          <p14:tracePt t="211628" x="2352675" y="3116263"/>
          <p14:tracePt t="211633" x="2365375" y="3116263"/>
          <p14:tracePt t="211653" x="2365375" y="3103563"/>
          <p14:tracePt t="211683" x="2365375" y="3078163"/>
          <p14:tracePt t="211709" x="2365375" y="3065463"/>
          <p14:tracePt t="211713" x="2339975" y="3041650"/>
          <p14:tracePt t="211729" x="2328863" y="3041650"/>
          <p14:tracePt t="211753" x="2303463" y="3028950"/>
          <p14:tracePt t="211763" x="2278063" y="3028950"/>
          <p14:tracePt t="211769" x="2252663" y="3028950"/>
          <p14:tracePt t="211789" x="2228850" y="3028950"/>
          <p14:tracePt t="211794" x="2203450" y="3028950"/>
          <p14:tracePt t="211810" x="2178050" y="3028950"/>
          <p14:tracePt t="211819" x="2165350" y="3041650"/>
          <p14:tracePt t="211829" x="2152650" y="3041650"/>
          <p14:tracePt t="211845" x="2139950" y="3054350"/>
          <p14:tracePt t="211859" x="2139950" y="3065463"/>
          <p14:tracePt t="211869" x="2139950" y="3078163"/>
          <p14:tracePt t="211889" x="2139950" y="3090863"/>
          <p14:tracePt t="211909" x="2139950" y="3103563"/>
          <p14:tracePt t="211915" x="2139950" y="3116263"/>
          <p14:tracePt t="211925" x="2139950" y="3128963"/>
          <p14:tracePt t="211939" x="2139950" y="3141663"/>
          <p14:tracePt t="212005" x="2139950" y="3154363"/>
          <p14:tracePt t="212021" x="2139950" y="3165475"/>
          <p14:tracePt t="212053" x="2165350" y="3178175"/>
          <p14:tracePt t="212067" x="2165350" y="3190875"/>
          <p14:tracePt t="212078" x="2178050" y="3190875"/>
          <p14:tracePt t="212087" x="2178050" y="3203575"/>
          <p14:tracePt t="212103" x="2203450" y="3203575"/>
          <p14:tracePt t="212107" x="2216150" y="3203575"/>
          <p14:tracePt t="212117" x="2228850" y="3216275"/>
          <p14:tracePt t="212128" x="2228850" y="3228975"/>
          <p14:tracePt t="212144" x="2239963" y="3228975"/>
          <p14:tracePt t="212147" x="2252663" y="3228975"/>
          <p14:tracePt t="212160" x="2265363" y="3228975"/>
          <p14:tracePt t="212173" x="2278063" y="3228975"/>
          <p14:tracePt t="212183" x="2290763" y="3228975"/>
          <p14:tracePt t="212223" x="2316163" y="3228975"/>
          <p14:tracePt t="212243" x="2328863" y="3228975"/>
          <p14:tracePt t="212253" x="2339975" y="3228975"/>
          <p14:tracePt t="212263" x="2352675" y="3228975"/>
          <p14:tracePt t="212269" x="2365375" y="3228975"/>
          <p14:tracePt t="212279" x="2390775" y="3216275"/>
          <p14:tracePt t="212285" x="2403475" y="3216275"/>
          <p14:tracePt t="212295" x="2416175" y="3203575"/>
          <p14:tracePt t="212305" x="2452688" y="3178175"/>
          <p14:tracePt t="212310" x="2478088" y="3165475"/>
          <p14:tracePt t="212319" x="2516188" y="3141663"/>
          <p14:tracePt t="212325" x="2554288" y="3128963"/>
          <p14:tracePt t="212335" x="2578100" y="3103563"/>
          <p14:tracePt t="212345" x="2603500" y="3090863"/>
          <p14:tracePt t="212349" x="2641600" y="3065463"/>
          <p14:tracePt t="212360" x="2667000" y="3065463"/>
          <p14:tracePt t="212365" x="2690813" y="3054350"/>
          <p14:tracePt t="212375" x="2716213" y="3028950"/>
          <p14:tracePt t="212385" x="2741613" y="3028950"/>
          <p14:tracePt t="212389" x="2754313" y="3028950"/>
          <p14:tracePt t="212401" x="2778125" y="3028950"/>
          <p14:tracePt t="212405" x="2803525" y="3003550"/>
          <p14:tracePt t="212415" x="2828925" y="3003550"/>
          <p14:tracePt t="212425" x="2841625" y="3003550"/>
          <p14:tracePt t="212431" x="2854325" y="3003550"/>
          <p14:tracePt t="212441" x="2867025" y="3003550"/>
          <p14:tracePt t="212445" x="2879725" y="3003550"/>
          <p14:tracePt t="212455" x="2903538" y="3003550"/>
          <p14:tracePt t="212465" x="2916238" y="3003550"/>
          <p14:tracePt t="212471" x="2928938" y="3003550"/>
          <p14:tracePt t="212481" x="2941638" y="3003550"/>
          <p14:tracePt t="212497" x="2967038" y="3003550"/>
          <p14:tracePt t="212511" x="2979738" y="3003550"/>
          <p14:tracePt t="212537" x="2992438" y="3003550"/>
          <p14:tracePt t="212547" x="3003550" y="3028950"/>
          <p14:tracePt t="212567" x="3016250" y="3041650"/>
          <p14:tracePt t="212594" x="3016250" y="3054350"/>
          <p14:tracePt t="212597" x="3016250" y="3065463"/>
          <p14:tracePt t="212607" x="3016250" y="3078163"/>
          <p14:tracePt t="212624" x="3016250" y="3103563"/>
          <p14:tracePt t="212637" x="3041650" y="3128963"/>
          <p14:tracePt t="212647" x="3041650" y="3141663"/>
          <p14:tracePt t="212653" x="3041650" y="3154363"/>
          <p14:tracePt t="212663" x="3041650" y="3165475"/>
          <p14:tracePt t="212673" x="3041650" y="3178175"/>
          <p14:tracePt t="212677" x="3041650" y="3190875"/>
          <p14:tracePt t="212703" x="3041650" y="3203575"/>
          <p14:tracePt t="212713" x="3041650" y="3216275"/>
          <p14:tracePt t="212728" x="3041650" y="3241675"/>
          <p14:tracePt t="212733" x="3041650" y="3254375"/>
          <p14:tracePt t="212744" x="3028950" y="3254375"/>
          <p14:tracePt t="212753" x="3016250" y="3267075"/>
          <p14:tracePt t="212769" x="3003550" y="3278188"/>
          <p14:tracePt t="212773" x="2992438" y="3278188"/>
          <p14:tracePt t="212783" x="2979738" y="3290888"/>
          <p14:tracePt t="212794" x="2967038" y="3290888"/>
          <p14:tracePt t="212799" x="2941638" y="3290888"/>
          <p14:tracePt t="212809" x="2916238" y="3290888"/>
          <p14:tracePt t="212813" x="2890838" y="3290888"/>
          <p14:tracePt t="212824" x="2867025" y="3290888"/>
          <p14:tracePt t="212833" x="2854325" y="3290888"/>
          <p14:tracePt t="212849" x="2841625" y="3290888"/>
          <p14:tracePt t="212855" x="2828925" y="3290888"/>
          <p14:tracePt t="212899" x="2816225" y="3290888"/>
          <p14:tracePt t="213737" x="2841625" y="3290888"/>
          <p14:tracePt t="213747" x="2890838" y="3290888"/>
          <p14:tracePt t="213751" x="2928938" y="3290888"/>
          <p14:tracePt t="213761" x="2979738" y="3290888"/>
          <p14:tracePt t="213771" x="3016250" y="3290888"/>
          <p14:tracePt t="213777" x="3067050" y="3290888"/>
          <p14:tracePt t="213787" x="3103563" y="3290888"/>
          <p14:tracePt t="213793" x="3141663" y="3290888"/>
          <p14:tracePt t="213803" x="3167063" y="3290888"/>
          <p14:tracePt t="213813" x="3192463" y="3290888"/>
          <p14:tracePt t="213817" x="3216275" y="3290888"/>
          <p14:tracePt t="213827" x="3228975" y="3290888"/>
          <p14:tracePt t="213833" x="3254375" y="3303588"/>
          <p14:tracePt t="213843" x="3305175" y="3316288"/>
          <p14:tracePt t="213857" x="3328988" y="3316288"/>
          <p14:tracePt t="213869" x="3341688" y="3328988"/>
          <p14:tracePt t="213873" x="3367088" y="3328988"/>
          <p14:tracePt t="213883" x="3392488" y="3341688"/>
          <p14:tracePt t="213899" x="3405188" y="3341688"/>
          <p14:tracePt t="213910" x="3417888" y="3341688"/>
          <p14:tracePt t="213913" x="3429000" y="3341688"/>
          <p14:tracePt t="213933" x="3441700" y="3341688"/>
          <p14:tracePt t="213995" x="3454400" y="3341688"/>
          <p14:tracePt t="214105" x="3467100" y="3341688"/>
          <p14:tracePt t="214115" x="3479800" y="3341688"/>
          <p14:tracePt t="214121" x="3492500" y="3341688"/>
          <p14:tracePt t="214131" x="3517900" y="3341688"/>
          <p14:tracePt t="214135" x="3530600" y="3328988"/>
          <p14:tracePt t="214145" x="3554413" y="3328988"/>
          <p14:tracePt t="214161" x="3579813" y="3303588"/>
          <p14:tracePt t="214171" x="3592513" y="3303588"/>
          <p14:tracePt t="214176" x="3617913" y="3303588"/>
          <p14:tracePt t="214185" x="3654425" y="3278188"/>
          <p14:tracePt t="214195" x="3667125" y="3267075"/>
          <p14:tracePt t="214201" x="3705225" y="3267075"/>
          <p14:tracePt t="214211" x="3756025" y="3241675"/>
          <p14:tracePt t="214215" x="3792538" y="3228975"/>
          <p14:tracePt t="214226" x="3817938" y="3216275"/>
          <p14:tracePt t="214238" x="3843338" y="3203575"/>
          <p14:tracePt t="214242" x="3856038" y="3190875"/>
          <p14:tracePt t="214251" x="3867150" y="3190875"/>
          <p14:tracePt t="214258" x="3879850" y="3190875"/>
          <p14:tracePt t="214277" x="3892550" y="3190875"/>
          <p14:tracePt t="214423" x="3805238" y="3190875"/>
          <p14:tracePt t="214433" x="3743325" y="3190875"/>
          <p14:tracePt t="214437" x="3643313" y="3190875"/>
          <p14:tracePt t="214448" x="3554413" y="3190875"/>
          <p14:tracePt t="214453" x="3454400" y="3190875"/>
          <p14:tracePt t="214463" x="3379788" y="3190875"/>
          <p14:tracePt t="214474" x="3267075" y="3190875"/>
          <p14:tracePt t="214479" x="3205163" y="3190875"/>
          <p14:tracePt t="214489" x="3116263" y="3190875"/>
          <p14:tracePt t="214493" x="3041650" y="3190875"/>
          <p14:tracePt t="214503" x="2967038" y="3190875"/>
          <p14:tracePt t="214513" x="2879725" y="3190875"/>
          <p14:tracePt t="214519" x="2803525" y="3190875"/>
          <p14:tracePt t="214529" x="2754313" y="3190875"/>
          <p14:tracePt t="214533" x="2667000" y="3190875"/>
          <p14:tracePt t="214543" x="2616200" y="3190875"/>
          <p14:tracePt t="214553" x="2541588" y="3190875"/>
          <p14:tracePt t="214559" x="2478088" y="3190875"/>
          <p14:tracePt t="214569" x="2441575" y="3190875"/>
          <p14:tracePt t="214574" x="2378075" y="3190875"/>
          <p14:tracePt t="214583" x="2303463" y="3190875"/>
          <p14:tracePt t="214595" x="2252663" y="3190875"/>
          <p14:tracePt t="214599" x="2165350" y="3190875"/>
          <p14:tracePt t="214609" x="2103438" y="3203575"/>
          <p14:tracePt t="214615" x="2003425" y="3203575"/>
          <p14:tracePt t="214626" x="1927225" y="3216275"/>
          <p14:tracePt t="214635" x="1890713" y="3216275"/>
          <p14:tracePt t="214639" x="1827213" y="3228975"/>
          <p14:tracePt t="214649" x="1778000" y="3228975"/>
          <p14:tracePt t="214655" x="1739900" y="3228975"/>
          <p14:tracePt t="214665" x="1689100" y="3228975"/>
          <p14:tracePt t="214676" x="1652588" y="3228975"/>
          <p14:tracePt t="214681" x="1601788" y="3228975"/>
          <p14:tracePt t="214692" x="1577975" y="3228975"/>
          <p14:tracePt t="214695" x="1552575" y="3228975"/>
          <p14:tracePt t="214705" x="1514475" y="3254375"/>
          <p14:tracePt t="214715" x="1476375" y="3254375"/>
          <p14:tracePt t="214721" x="1427163" y="3267075"/>
          <p14:tracePt t="214731" x="1401763" y="3267075"/>
          <p14:tracePt t="214736" x="1363663" y="3267075"/>
          <p14:tracePt t="214745" x="1352550" y="3278188"/>
          <p14:tracePt t="214755" x="1314450" y="3290888"/>
          <p14:tracePt t="214771" x="1276350" y="3290888"/>
          <p14:tracePt t="214775" x="1263650" y="3303588"/>
          <p14:tracePt t="214795" x="1252538" y="3303588"/>
          <p14:tracePt t="214827" x="1239838" y="3303588"/>
          <p14:tracePt t="214831" x="1239838" y="3316288"/>
          <p14:tracePt t="214891" x="1227138" y="3316288"/>
          <p14:tracePt t="214907" x="1214438" y="3316288"/>
          <p14:tracePt t="214913" x="1201738" y="3328988"/>
          <p14:tracePt t="215003" x="1201738" y="3341688"/>
          <p14:tracePt t="215063" x="1201738" y="3354388"/>
          <p14:tracePt t="215079" x="1214438" y="3354388"/>
          <p14:tracePt t="215103" x="1227138" y="3367088"/>
          <p14:tracePt t="215133" x="1239838" y="3367088"/>
          <p14:tracePt t="215153" x="1263650" y="3367088"/>
          <p14:tracePt t="215176" x="1276350" y="3367088"/>
          <p14:tracePt t="215179" x="1289050" y="3367088"/>
          <p14:tracePt t="215189" x="1301750" y="3367088"/>
          <p14:tracePt t="215199" x="1314450" y="3367088"/>
          <p14:tracePt t="215205" x="1327150" y="3367088"/>
          <p14:tracePt t="215225" x="1339850" y="3367088"/>
          <p14:tracePt t="215229" x="1352550" y="3367088"/>
          <p14:tracePt t="215255" x="1376363" y="3367088"/>
          <p14:tracePt t="215265" x="1389063" y="3367088"/>
          <p14:tracePt t="215269" x="1401763" y="3367088"/>
          <p14:tracePt t="215279" x="1414463" y="3367088"/>
          <p14:tracePt t="215295" x="1427163" y="3367088"/>
          <p14:tracePt t="215305" x="1452563" y="3367088"/>
          <p14:tracePt t="215311" x="1465263" y="3367088"/>
          <p14:tracePt t="215321" x="1476375" y="3367088"/>
          <p14:tracePt t="215325" x="1489075" y="3378200"/>
          <p14:tracePt t="215345" x="1501775" y="3378200"/>
          <p14:tracePt t="215351" x="1514475" y="3378200"/>
          <p14:tracePt t="215391" x="1539875" y="3378200"/>
          <p14:tracePt t="215397" x="1539875" y="3390900"/>
          <p14:tracePt t="215408" x="1552575" y="3390900"/>
          <p14:tracePt t="215447" x="1565275" y="3390900"/>
          <p14:tracePt t="215477" x="1577975" y="3390900"/>
          <p14:tracePt t="215492" x="1589088" y="3390900"/>
          <p14:tracePt t="215508" x="1601788" y="3390900"/>
          <p14:tracePt t="215543" x="1627188" y="3390900"/>
          <p14:tracePt t="215557" x="1639888" y="3390900"/>
          <p14:tracePt t="215563" x="1652588" y="3390900"/>
          <p14:tracePt t="215593" x="1665288" y="3390900"/>
          <p14:tracePt t="215608" x="1677988" y="3390900"/>
          <p14:tracePt t="215627" x="1689100" y="3390900"/>
          <p14:tracePt t="215679" x="1714500" y="3390900"/>
          <p14:tracePt t="216253" x="1727200" y="3390900"/>
          <p14:tracePt t="216541" x="1739900" y="3403600"/>
          <p14:tracePt t="216601" x="1739900" y="3416300"/>
          <p14:tracePt t="220037" x="1701800" y="3416300"/>
          <p14:tracePt t="220041" x="1677988" y="3416300"/>
          <p14:tracePt t="220051" x="1639888" y="3416300"/>
          <p14:tracePt t="220057" x="1627188" y="3416300"/>
          <p14:tracePt t="220067" x="1601788" y="3416300"/>
          <p14:tracePt t="220081" x="1589088" y="3416300"/>
          <p14:tracePt t="220405" x="1577975" y="3416300"/>
          <p14:tracePt t="220647" x="1601788" y="3429000"/>
          <p14:tracePt t="220661" x="1627188" y="3429000"/>
          <p14:tracePt t="220677" x="1639888" y="3429000"/>
          <p14:tracePt t="220687" x="1652588" y="3429000"/>
          <p14:tracePt t="220697" x="1665288" y="3429000"/>
          <p14:tracePt t="220703" x="1677988" y="3429000"/>
          <p14:tracePt t="220713" x="1689100" y="3429000"/>
          <p14:tracePt t="220718" x="1701800" y="3429000"/>
          <p14:tracePt t="220727" x="1714500" y="3429000"/>
          <p14:tracePt t="220737" x="1765300" y="3429000"/>
          <p14:tracePt t="220743" x="1814513" y="3429000"/>
          <p14:tracePt t="220753" x="1852613" y="3429000"/>
          <p14:tracePt t="220757" x="1903413" y="3416300"/>
          <p14:tracePt t="220767" x="1927225" y="3416300"/>
          <p14:tracePt t="220777" x="1978025" y="3416300"/>
          <p14:tracePt t="220783" x="2003425" y="3416300"/>
          <p14:tracePt t="220793" x="2039938" y="3390900"/>
          <p14:tracePt t="220799" x="2065338" y="3390900"/>
          <p14:tracePt t="220809" x="2090738" y="3390900"/>
          <p14:tracePt t="220820" x="2116138" y="3390900"/>
          <p14:tracePt t="220823" x="2139950" y="3390900"/>
          <p14:tracePt t="220839" x="2165350" y="3390900"/>
          <p14:tracePt t="220849" x="2190750" y="3390900"/>
          <p14:tracePt t="220859" x="2216150" y="3390900"/>
          <p14:tracePt t="220873" x="2239963" y="3390900"/>
          <p14:tracePt t="220879" x="2252663" y="3390900"/>
          <p14:tracePt t="220889" x="2290763" y="3390900"/>
          <p14:tracePt t="220903" x="2316163" y="3390900"/>
          <p14:tracePt t="220913" x="2328863" y="3390900"/>
          <p14:tracePt t="220920" x="2365375" y="3390900"/>
          <p14:tracePt t="220929" x="2403475" y="3390900"/>
          <p14:tracePt t="220939" x="2441575" y="3390900"/>
          <p14:tracePt t="220943" x="2478088" y="3390900"/>
          <p14:tracePt t="220955" x="2528888" y="3390900"/>
          <p14:tracePt t="220959" x="2616200" y="3390900"/>
          <p14:tracePt t="220970" x="2667000" y="3390900"/>
          <p14:tracePt t="220979" x="2754313" y="3390900"/>
          <p14:tracePt t="220985" x="2854325" y="3390900"/>
          <p14:tracePt t="220995" x="2916238" y="3390900"/>
          <p14:tracePt t="220999" x="2992438" y="3390900"/>
          <p14:tracePt t="221009" x="3054350" y="3390900"/>
          <p14:tracePt t="221019" x="3128963" y="3390900"/>
          <p14:tracePt t="221025" x="3192463" y="3390900"/>
          <p14:tracePt t="221035" x="3241675" y="3390900"/>
          <p14:tracePt t="221041" x="3328988" y="3390900"/>
          <p14:tracePt t="221052" x="3367088" y="3390900"/>
          <p14:tracePt t="221061" x="3405188" y="3390900"/>
          <p14:tracePt t="221065" x="3454400" y="3390900"/>
          <p14:tracePt t="221075" x="3505200" y="3390900"/>
          <p14:tracePt t="221081" x="3541713" y="3390900"/>
          <p14:tracePt t="221091" x="3592513" y="3390900"/>
          <p14:tracePt t="221102" x="3630613" y="3390900"/>
          <p14:tracePt t="221105" x="3679825" y="3390900"/>
          <p14:tracePt t="221115" x="3717925" y="3390900"/>
          <p14:tracePt t="221121" x="3743325" y="3390900"/>
          <p14:tracePt t="221131" x="3792538" y="3390900"/>
          <p14:tracePt t="221141" x="3830638" y="3390900"/>
          <p14:tracePt t="221145" x="3879850" y="3390900"/>
          <p14:tracePt t="221157" x="3956050" y="3390900"/>
          <p14:tracePt t="221171" x="3979863" y="3390900"/>
          <p14:tracePt t="221187" x="3992563" y="3390900"/>
          <p14:tracePt t="221201" x="4005263" y="3390900"/>
          <p14:tracePt t="221221" x="4030663" y="3390900"/>
          <p14:tracePt t="221227" x="4043363" y="3390900"/>
          <p14:tracePt t="221237" x="4056063" y="3390900"/>
          <p14:tracePt t="221252" x="4081463" y="3390900"/>
          <p14:tracePt t="221270" x="4092575" y="3390900"/>
          <p14:tracePt t="221277" x="4117975" y="3390900"/>
          <p14:tracePt t="221287" x="4130675" y="3390900"/>
          <p14:tracePt t="221297" x="4143375" y="3390900"/>
          <p14:tracePt t="221313" x="4168775" y="3390900"/>
          <p14:tracePt t="221327" x="4192588" y="3390900"/>
          <p14:tracePt t="221337" x="4217988" y="3390900"/>
          <p14:tracePt t="221343" x="4243388" y="3390900"/>
          <p14:tracePt t="221353" x="4268788" y="3390900"/>
          <p14:tracePt t="221357" x="4294188" y="3390900"/>
          <p14:tracePt t="221377" x="4318000" y="3390900"/>
          <p14:tracePt t="221383" x="4343400" y="3390900"/>
          <p14:tracePt t="221393" x="4381500" y="3390900"/>
          <p14:tracePt t="221399" x="4394200" y="3390900"/>
          <p14:tracePt t="221409" x="4430713" y="3390900"/>
          <p14:tracePt t="221419" x="4481513" y="3390900"/>
          <p14:tracePt t="221423" x="4506913" y="3390900"/>
          <p14:tracePt t="221433" x="4530725" y="3390900"/>
          <p14:tracePt t="221439" x="4568825" y="3390900"/>
          <p14:tracePt t="221450" x="4606925" y="3403600"/>
          <p14:tracePt t="221459" x="4643438" y="3416300"/>
          <p14:tracePt t="221463" x="4681538" y="3416300"/>
          <p14:tracePt t="221473" x="4732338" y="3429000"/>
          <p14:tracePt t="221479" x="4819650" y="3429000"/>
          <p14:tracePt t="221489" x="4906963" y="3454400"/>
          <p14:tracePt t="221499" x="4994275" y="3454400"/>
          <p14:tracePt t="221505" x="5081588" y="3454400"/>
          <p14:tracePt t="221515" x="5181600" y="3454400"/>
          <p14:tracePt t="221519" x="5257800" y="3454400"/>
          <p14:tracePt t="221529" x="5383213" y="3454400"/>
          <p14:tracePt t="221539" x="5495925" y="3454400"/>
          <p14:tracePt t="221545" x="5607050" y="3454400"/>
          <p14:tracePt t="221555" x="5683250" y="3467100"/>
          <p14:tracePt t="221559" x="5745163" y="3467100"/>
          <p14:tracePt t="221569" x="5795963" y="3467100"/>
          <p14:tracePt t="221579" x="5832475" y="3467100"/>
          <p14:tracePt t="221586" x="5857875" y="3467100"/>
          <p14:tracePt t="221599" x="5870575" y="3467100"/>
          <p14:tracePt t="221609" x="5883275" y="3467100"/>
          <p14:tracePt t="221620" x="5895975" y="3467100"/>
          <p14:tracePt t="221636" x="5908675" y="3467100"/>
          <p14:tracePt t="221665" x="5921375" y="3467100"/>
          <p14:tracePt t="229791" x="5908675" y="3467100"/>
          <p14:tracePt t="229801" x="5883275" y="3467100"/>
          <p14:tracePt t="229811" x="5870575" y="3467100"/>
          <p14:tracePt t="229817" x="5857875" y="3467100"/>
          <p14:tracePt t="229828" x="5845175" y="3467100"/>
          <p14:tracePt t="229831" x="5832475" y="3467100"/>
          <p14:tracePt t="229841" x="5821363" y="3467100"/>
          <p14:tracePt t="229851" x="5808663" y="3467100"/>
          <p14:tracePt t="229857" x="5770563" y="3467100"/>
          <p14:tracePt t="229867" x="5745163" y="3467100"/>
          <p14:tracePt t="229871" x="5695950" y="3467100"/>
          <p14:tracePt t="229881" x="5670550" y="3467100"/>
          <p14:tracePt t="229891" x="5595938" y="3467100"/>
          <p14:tracePt t="229897" x="5483225" y="3467100"/>
          <p14:tracePt t="229907" x="5345113" y="3441700"/>
          <p14:tracePt t="229911" x="5194300" y="3403600"/>
          <p14:tracePt t="229921" x="5068888" y="3378200"/>
          <p14:tracePt t="229933" x="4968875" y="3341688"/>
          <p14:tracePt t="229937" x="4843463" y="3328988"/>
          <p14:tracePt t="229947" x="4756150" y="3303588"/>
          <p14:tracePt t="229953" x="4656138" y="3303588"/>
          <p14:tracePt t="229963" x="4594225" y="3290888"/>
          <p14:tracePt t="229973" x="4518025" y="3267075"/>
          <p14:tracePt t="229978" x="4494213" y="3267075"/>
          <p14:tracePt t="229987" x="4456113" y="3267075"/>
          <p14:tracePt t="229993" x="4430713" y="3267075"/>
          <p14:tracePt t="230003" x="4406900" y="3267075"/>
          <p14:tracePt t="230013" x="4381500" y="3254375"/>
          <p14:tracePt t="230019" x="4343400" y="3254375"/>
          <p14:tracePt t="230029" x="4318000" y="3254375"/>
          <p14:tracePt t="230033" x="4294188" y="3254375"/>
          <p14:tracePt t="230044" x="4268788" y="3254375"/>
          <p14:tracePt t="230053" x="4243388" y="3254375"/>
          <p14:tracePt t="230060" x="4192588" y="3254375"/>
          <p14:tracePt t="230069" x="4156075" y="3254375"/>
          <p14:tracePt t="230073" x="4092575" y="3228975"/>
          <p14:tracePt t="230083" x="4030663" y="3228975"/>
          <p14:tracePt t="230094" x="3956050" y="3228975"/>
          <p14:tracePt t="230099" x="3856038" y="3216275"/>
          <p14:tracePt t="230110" x="3767138" y="3203575"/>
          <p14:tracePt t="230113" x="3654425" y="3178175"/>
          <p14:tracePt t="230123" x="3554413" y="3154363"/>
          <p14:tracePt t="230133" x="3417888" y="3141663"/>
          <p14:tracePt t="230139" x="3279775" y="3141663"/>
          <p14:tracePt t="230149" x="3167063" y="3141663"/>
          <p14:tracePt t="230153" x="3067050" y="3141663"/>
          <p14:tracePt t="230163" x="2941638" y="3141663"/>
          <p14:tracePt t="230175" x="2828925" y="3141663"/>
          <p14:tracePt t="230179" x="2703513" y="3141663"/>
          <p14:tracePt t="230189" x="2578100" y="3141663"/>
          <p14:tracePt t="230195" x="2416175" y="3141663"/>
          <p14:tracePt t="230205" x="2303463" y="3141663"/>
          <p14:tracePt t="230215" x="2178050" y="3141663"/>
          <p14:tracePt t="230219" x="2065338" y="3141663"/>
          <p14:tracePt t="230230" x="1952625" y="3141663"/>
          <p14:tracePt t="230235" x="1827213" y="3141663"/>
          <p14:tracePt t="230245" x="1727200" y="3141663"/>
          <p14:tracePt t="230255" x="1627188" y="3141663"/>
          <p14:tracePt t="230260" x="1552575" y="3141663"/>
          <p14:tracePt t="230278" x="1363663" y="3141663"/>
          <p14:tracePt t="230285" x="1276350" y="3141663"/>
          <p14:tracePt t="230295" x="1201738" y="3154363"/>
          <p14:tracePt t="230301" x="1150938" y="3178175"/>
          <p14:tracePt t="230311" x="1076325" y="3178175"/>
          <p14:tracePt t="230315" x="1050925" y="3178175"/>
          <p14:tracePt t="230325" x="1014413" y="3190875"/>
          <p14:tracePt t="230335" x="989013" y="3190875"/>
          <p14:tracePt t="230341" x="976313" y="3190875"/>
          <p14:tracePt t="230407" x="963613" y="3190875"/>
          <p14:tracePt t="230703" x="976313" y="3190875"/>
          <p14:tracePt t="230715" x="1001713" y="3190875"/>
          <p14:tracePt t="230719" x="1027113" y="3190875"/>
          <p14:tracePt t="230729" x="1050925" y="3190875"/>
          <p14:tracePt t="230735" x="1076325" y="3165475"/>
          <p14:tracePt t="230745" x="1101725" y="3165475"/>
          <p14:tracePt t="230756" x="1139825" y="3165475"/>
          <p14:tracePt t="230760" x="1163638" y="3165475"/>
          <p14:tracePt t="230769" x="1189038" y="3165475"/>
          <p14:tracePt t="230776" x="1227138" y="3165475"/>
          <p14:tracePt t="230785" x="1276350" y="3165475"/>
          <p14:tracePt t="230795" x="1301750" y="3165475"/>
          <p14:tracePt t="230799" x="1327150" y="3165475"/>
          <p14:tracePt t="230809" x="1352550" y="3165475"/>
          <p14:tracePt t="230816" x="1376363" y="3165475"/>
          <p14:tracePt t="230827" x="1389063" y="3165475"/>
          <p14:tracePt t="230835" x="1401763" y="3165475"/>
          <p14:tracePt t="230855" x="1427163" y="3165475"/>
          <p14:tracePt t="230865" x="1439863" y="3154363"/>
          <p14:tracePt t="230876" x="1452563" y="3154363"/>
          <p14:tracePt t="230891" x="1465263" y="3154363"/>
          <p14:tracePt t="230905" x="1489075" y="3141663"/>
          <p14:tracePt t="230921" x="1501775" y="3141663"/>
          <p14:tracePt t="230935" x="1514475" y="3141663"/>
          <p14:tracePt t="231037" x="1539875" y="3141663"/>
          <p14:tracePt t="231072" x="1552575" y="3141663"/>
          <p14:tracePt t="231081" x="1565275" y="3141663"/>
          <p14:tracePt t="231097" x="1577975" y="3141663"/>
          <p14:tracePt t="231107" x="1589088" y="3141663"/>
          <p14:tracePt t="231123" x="1601788" y="3116263"/>
          <p14:tracePt t="231137" x="1614488" y="3116263"/>
          <p14:tracePt t="231147" x="1627188" y="3116263"/>
          <p14:tracePt t="231153" x="1652588" y="3116263"/>
          <p14:tracePt t="231173" x="1677988" y="3116263"/>
          <p14:tracePt t="231177" x="1727200" y="3116263"/>
          <p14:tracePt t="231187" x="1765300" y="3116263"/>
          <p14:tracePt t="231193" x="1790700" y="3090863"/>
          <p14:tracePt t="231203" x="1827213" y="3090863"/>
          <p14:tracePt t="231213" x="1852613" y="3090863"/>
          <p14:tracePt t="231219" x="1878013" y="3078163"/>
          <p14:tracePt t="231229" x="1903413" y="3078163"/>
          <p14:tracePt t="231233" x="1927225" y="3078163"/>
          <p14:tracePt t="231243" x="1952625" y="3078163"/>
          <p14:tracePt t="231260" x="1978025" y="3078163"/>
          <p14:tracePt t="231278" x="2027238" y="3078163"/>
          <p14:tracePt t="231283" x="2052638" y="3078163"/>
          <p14:tracePt t="231294" x="2078038" y="3078163"/>
          <p14:tracePt t="231299" x="2103438" y="3078163"/>
          <p14:tracePt t="231310" x="2139950" y="3078163"/>
          <p14:tracePt t="231315" x="2165350" y="3078163"/>
          <p14:tracePt t="231326" x="2190750" y="3078163"/>
          <p14:tracePt t="231335" x="2216150" y="3078163"/>
          <p14:tracePt t="231339" x="2239963" y="3078163"/>
          <p14:tracePt t="231355" x="2252663" y="3078163"/>
          <p14:tracePt t="231365" x="2265363" y="3078163"/>
          <p14:tracePt t="231375" x="2290763" y="3078163"/>
          <p14:tracePt t="231379" x="2303463" y="3078163"/>
          <p14:tracePt t="231389" x="2316163" y="3078163"/>
          <p14:tracePt t="231405" x="2328863" y="3078163"/>
          <p14:tracePt t="231415" x="2339975" y="3078163"/>
          <p14:tracePt t="231431" x="2352675" y="3078163"/>
          <p14:tracePt t="231455" x="2378075" y="3078163"/>
          <p14:tracePt t="231485" x="2403475" y="3078163"/>
          <p14:tracePt t="231495" x="2416175" y="3078163"/>
          <p14:tracePt t="231511" x="2428875" y="3078163"/>
          <p14:tracePt t="231515" x="2441575" y="3078163"/>
          <p14:tracePt t="231525" x="2452688" y="3078163"/>
          <p14:tracePt t="231542" x="2465388" y="3078163"/>
          <p14:tracePt t="231567" x="2490788" y="3078163"/>
          <p14:tracePt t="231591" x="2503488" y="3078163"/>
          <p14:tracePt t="231597" x="2516188" y="3078163"/>
          <p14:tracePt t="231607" x="2528888" y="3090863"/>
          <p14:tracePt t="231617" x="2541588" y="3090863"/>
          <p14:tracePt t="231621" x="2554288" y="3090863"/>
          <p14:tracePt t="231657" x="2578100" y="3090863"/>
          <p14:tracePt t="231697" x="2590800" y="3090863"/>
          <p14:tracePt t="231727" x="2603500" y="3090863"/>
          <p14:tracePt t="231733" x="2616200" y="3090863"/>
          <p14:tracePt t="231747" x="2616200" y="3103563"/>
          <p14:tracePt t="231799" x="2628900" y="3103563"/>
          <p14:tracePt t="231939" x="2641600" y="3103563"/>
          <p14:tracePt t="231959" x="2654300" y="3103563"/>
          <p14:tracePt t="231976" x="2667000" y="3103563"/>
          <p14:tracePt t="231989" x="2690813" y="3128963"/>
          <p14:tracePt t="232015" x="2716213" y="3128963"/>
          <p14:tracePt t="232026" x="2754313" y="3141663"/>
          <p14:tracePt t="232031" x="2767013" y="3154363"/>
          <p14:tracePt t="232041" x="2778125" y="3154363"/>
          <p14:tracePt t="232045" x="2790825" y="3154363"/>
          <p14:tracePt t="232065" x="2841625" y="3165475"/>
          <p14:tracePt t="232071" x="2854325" y="3165475"/>
          <p14:tracePt t="232081" x="2867025" y="3178175"/>
          <p14:tracePt t="232105" x="2890838" y="3178175"/>
          <p14:tracePt t="241109" x="2903538" y="3190875"/>
          <p14:tracePt t="241133" x="2903538" y="3203575"/>
          <p14:tracePt t="241231" x="2903538" y="3178175"/>
          <p14:tracePt t="241241" x="2928938" y="3165475"/>
          <p14:tracePt t="241245" x="2941638" y="3141663"/>
          <p14:tracePt t="241255" x="2954338" y="3141663"/>
          <p14:tracePt t="241261" x="2967038" y="3116263"/>
          <p14:tracePt t="241271" x="2992438" y="3078163"/>
          <p14:tracePt t="241283" x="3016250" y="3041650"/>
          <p14:tracePt t="241285" x="3028950" y="3003550"/>
          <p14:tracePt t="241295" x="3041650" y="2928938"/>
          <p14:tracePt t="241301" x="3067050" y="2852738"/>
          <p14:tracePt t="241311" x="3079750" y="2790825"/>
          <p14:tracePt t="241321" x="3079750" y="2703513"/>
          <p14:tracePt t="241325" x="3103563" y="2627313"/>
          <p14:tracePt t="241335" x="3116263" y="2565400"/>
          <p14:tracePt t="241341" x="3116263" y="2490788"/>
          <p14:tracePt t="241351" x="3116263" y="2414588"/>
          <p14:tracePt t="241361" x="3116263" y="2314575"/>
          <p14:tracePt t="241367" x="3116263" y="2190750"/>
          <p14:tracePt t="241377" x="3116263" y="2089150"/>
          <p14:tracePt t="241381" x="3116263" y="2014538"/>
          <p14:tracePt t="241391" x="3116263" y="1901825"/>
          <p14:tracePt t="241401" x="3116263" y="1827213"/>
          <p14:tracePt t="241407" x="3116263" y="1752600"/>
          <p14:tracePt t="241417" x="3116263" y="1689100"/>
          <p14:tracePt t="241421" x="3116263" y="1663700"/>
          <p14:tracePt t="241431" x="3116263" y="1614488"/>
          <p14:tracePt t="241441" x="3116263" y="1601788"/>
          <p14:tracePt t="241457" x="3116263" y="1589088"/>
          <p14:tracePt t="241463" x="3116263" y="1576388"/>
          <p14:tracePt t="241517" x="3103563" y="1576388"/>
          <p14:tracePt t="241557" x="3079750" y="1576388"/>
          <p14:tracePt t="241573" x="3067050" y="1576388"/>
          <p14:tracePt t="241584" x="3054350" y="1576388"/>
          <p14:tracePt t="241589" x="3028950" y="1576388"/>
          <p14:tracePt t="241600" x="3016250" y="1576388"/>
          <p14:tracePt t="241603" x="2992438" y="1576388"/>
          <p14:tracePt t="241613" x="2954338" y="1576388"/>
          <p14:tracePt t="241623" x="2928938" y="1576388"/>
          <p14:tracePt t="241627" x="2879725" y="1576388"/>
          <p14:tracePt t="241637" x="2828925" y="1576388"/>
          <p14:tracePt t="241647" x="2767013" y="1601788"/>
          <p14:tracePt t="241653" x="2716213" y="1639888"/>
          <p14:tracePt t="241663" x="2667000" y="1652588"/>
          <p14:tracePt t="241667" x="2628900" y="1663700"/>
          <p14:tracePt t="241677" x="2603500" y="1676400"/>
          <p14:tracePt t="241687" x="2565400" y="1701800"/>
          <p14:tracePt t="241693" x="2541588" y="1701800"/>
          <p14:tracePt t="241703" x="2503488" y="1727200"/>
          <p14:tracePt t="241709" x="2465388" y="1739900"/>
          <p14:tracePt t="241719" x="2416175" y="1752600"/>
          <p14:tracePt t="241729" x="2403475" y="1765300"/>
          <p14:tracePt t="241734" x="2378075" y="1776413"/>
          <p14:tracePt t="241750" x="2352675" y="1789113"/>
          <p14:tracePt t="241759" x="2339975" y="1801813"/>
          <p14:tracePt t="241773" x="2328863" y="1814513"/>
          <p14:tracePt t="241789" x="2316163" y="1814513"/>
          <p14:tracePt t="241800" x="2303463" y="1814513"/>
          <p14:tracePt t="241809" x="2303463" y="1827213"/>
          <p14:tracePt t="241816" x="2290763" y="1827213"/>
          <p14:tracePt t="241935" x="2278063" y="1839913"/>
          <p14:tracePt t="241941" x="2278063" y="1852613"/>
          <p14:tracePt t="241951" x="2265363" y="1852613"/>
          <p14:tracePt t="241965" x="2252663" y="1865313"/>
          <p14:tracePt t="241982" x="2252663" y="1889125"/>
          <p14:tracePt t="242001" x="2252663" y="1901825"/>
          <p14:tracePt t="242015" x="2239963" y="1901825"/>
          <p14:tracePt t="242021" x="2239963" y="1927225"/>
          <p14:tracePt t="242051" x="2228850" y="1939925"/>
          <p14:tracePt t="242067" x="2203450" y="1939925"/>
          <p14:tracePt t="242077" x="2190750" y="1965325"/>
          <p14:tracePt t="242081" x="2165350" y="1978025"/>
          <p14:tracePt t="242091" x="2139950" y="1978025"/>
          <p14:tracePt t="242101" x="2127250" y="1989138"/>
          <p14:tracePt t="242107" x="2103438" y="2001838"/>
          <p14:tracePt t="242117" x="2065338" y="2014538"/>
          <p14:tracePt t="242121" x="2039938" y="2027238"/>
          <p14:tracePt t="242132" x="2003425" y="2027238"/>
          <p14:tracePt t="242141" x="1990725" y="2039938"/>
          <p14:tracePt t="242147" x="1965325" y="2039938"/>
          <p14:tracePt t="242157" x="1927225" y="2052638"/>
          <p14:tracePt t="242173" x="1903413" y="2065338"/>
          <p14:tracePt t="242184" x="1890713" y="2065338"/>
          <p14:tracePt t="242197" x="1878013" y="2065338"/>
          <p14:tracePt t="242471" x="1903413" y="2065338"/>
          <p14:tracePt t="242475" x="1914525" y="2065338"/>
          <p14:tracePt t="242485" x="1927225" y="2065338"/>
          <p14:tracePt t="242489" x="1939925" y="2065338"/>
          <p14:tracePt t="242505" x="1952625" y="2052638"/>
          <p14:tracePt t="242541" x="1978025" y="2052638"/>
          <p14:tracePt t="243480" x="1990725" y="2052638"/>
          <p14:tracePt t="243489" x="2027238" y="2052638"/>
          <p14:tracePt t="243493" x="2052638" y="2052638"/>
          <p14:tracePt t="243503" x="2078038" y="2052638"/>
          <p14:tracePt t="243509" x="2116138" y="2052638"/>
          <p14:tracePt t="243519" x="2139950" y="2052638"/>
          <p14:tracePt t="243529" x="2165350" y="2052638"/>
          <p14:tracePt t="243535" x="2178050" y="2052638"/>
          <p14:tracePt t="243545" x="2216150" y="2052638"/>
          <p14:tracePt t="243549" x="2239963" y="2052638"/>
          <p14:tracePt t="243569" x="2265363" y="2052638"/>
          <p14:tracePt t="243575" x="2290763" y="2052638"/>
          <p14:tracePt t="243589" x="2316163" y="2052638"/>
          <p14:tracePt t="243599" x="2328863" y="2052638"/>
          <p14:tracePt t="243609" x="2352675" y="2078038"/>
          <p14:tracePt t="243625" x="2378075" y="2078038"/>
          <p14:tracePt t="243629" x="2390775" y="2078038"/>
          <p14:tracePt t="243639" x="2403475" y="2078038"/>
          <p14:tracePt t="243649" x="2416175" y="2078038"/>
          <p14:tracePt t="243655" x="2428875" y="2078038"/>
          <p14:tracePt t="243671" x="2452688" y="2078038"/>
          <p14:tracePt t="243682" x="2478088" y="2078038"/>
          <p14:tracePt t="243705" x="2490788" y="2078038"/>
          <p14:tracePt t="243721" x="2503488" y="2078038"/>
          <p14:tracePt t="243735" x="2516188" y="2078038"/>
          <p14:tracePt t="243755" x="2528888" y="2078038"/>
          <p14:tracePt t="243771" x="2541588" y="2078038"/>
          <p14:tracePt t="243841" x="2565400" y="2078038"/>
          <p14:tracePt t="243851" x="2590800" y="2089150"/>
          <p14:tracePt t="243857" x="2603500" y="2101850"/>
          <p14:tracePt t="243867" x="2641600" y="2139950"/>
          <p14:tracePt t="243877" x="2654300" y="2190750"/>
          <p14:tracePt t="243882" x="2690813" y="2239963"/>
          <p14:tracePt t="243891" x="2716213" y="2303463"/>
          <p14:tracePt t="243898" x="2741613" y="2352675"/>
          <p14:tracePt t="243907" x="2754313" y="2403475"/>
          <p14:tracePt t="243917" x="2790825" y="2490788"/>
          <p14:tracePt t="243923" x="2790825" y="2527300"/>
          <p14:tracePt t="243933" x="2803525" y="2590800"/>
          <p14:tracePt t="243939" x="2828925" y="2627313"/>
          <p14:tracePt t="243949" x="2841625" y="2678113"/>
          <p14:tracePt t="243953" x="2841625" y="2716213"/>
          <p14:tracePt t="243964" x="2841625" y="2765425"/>
          <p14:tracePt t="243973" x="2867025" y="2828925"/>
          <p14:tracePt t="243980" x="2879725" y="2878138"/>
          <p14:tracePt t="243989" x="2879725" y="2928938"/>
          <p14:tracePt t="243996" x="2890838" y="3016250"/>
          <p14:tracePt t="244005" x="2890838" y="3090863"/>
          <p14:tracePt t="244015" x="2941638" y="3178175"/>
          <p14:tracePt t="244019" x="2941638" y="3254375"/>
          <p14:tracePt t="244030" x="2967038" y="3290888"/>
          <p14:tracePt t="244035" x="2979738" y="3328988"/>
          <p14:tracePt t="244045" x="2992438" y="3354388"/>
          <p14:tracePt t="244055" x="3016250" y="3429000"/>
          <p14:tracePt t="244059" x="3041650" y="3454400"/>
          <p14:tracePt t="244069" x="3041650" y="3479800"/>
          <p14:tracePt t="244075" x="3054350" y="3490913"/>
          <p14:tracePt t="244085" x="3067050" y="3503613"/>
          <p14:tracePt t="244096" x="3079750" y="3516313"/>
          <p14:tracePt t="244099" x="3092450" y="3541713"/>
          <p14:tracePt t="244131" x="3092450" y="3554413"/>
          <p14:tracePt t="244145" x="3092450" y="3567113"/>
          <p14:tracePt t="244165" x="3092450" y="3579813"/>
          <p14:tracePt t="244317" x="3079750" y="3579813"/>
          <p14:tracePt t="244321" x="3054350" y="3579813"/>
          <p14:tracePt t="244331" x="3028950" y="3579813"/>
          <p14:tracePt t="244341" x="2967038" y="3567113"/>
          <p14:tracePt t="244348" x="2916238" y="3541713"/>
          <p14:tracePt t="244357" x="2854325" y="3503613"/>
          <p14:tracePt t="244363" x="2816225" y="3467100"/>
          <p14:tracePt t="244373" x="2754313" y="3441700"/>
          <p14:tracePt t="244383" x="2728913" y="3416300"/>
          <p14:tracePt t="244387" x="2667000" y="3378200"/>
          <p14:tracePt t="244398" x="2641600" y="3354388"/>
          <p14:tracePt t="244403" x="2616200" y="3341688"/>
          <p14:tracePt t="244413" x="2578100" y="3328988"/>
          <p14:tracePt t="244423" x="2565400" y="3303588"/>
          <p14:tracePt t="244427" x="2541588" y="3290888"/>
          <p14:tracePt t="244443" x="2516188" y="3278188"/>
          <p14:tracePt t="244453" x="2516188" y="3267075"/>
          <p14:tracePt t="244469" x="2490788" y="3254375"/>
          <p14:tracePt t="244519" x="2478088" y="3254375"/>
          <p14:tracePt t="244549" x="2465388" y="3254375"/>
          <p14:tracePt t="244563" x="2441575" y="3254375"/>
          <p14:tracePt t="244575" x="2416175" y="3254375"/>
          <p14:tracePt t="244585" x="2390775" y="3254375"/>
          <p14:tracePt t="244589" x="2339975" y="3254375"/>
          <p14:tracePt t="244599" x="2316163" y="3254375"/>
          <p14:tracePt t="244605" x="2265363" y="3254375"/>
          <p14:tracePt t="244615" x="2228850" y="3254375"/>
          <p14:tracePt t="244625" x="2190750" y="3254375"/>
          <p14:tracePt t="244629" x="2139950" y="3254375"/>
          <p14:tracePt t="244639" x="2103438" y="3254375"/>
          <p14:tracePt t="244646" x="2052638" y="3254375"/>
          <p14:tracePt t="244655" x="2027238" y="3254375"/>
          <p14:tracePt t="244665" x="1990725" y="3254375"/>
          <p14:tracePt t="244675" x="1927225" y="3241675"/>
          <p14:tracePt t="244679" x="1914525" y="3241675"/>
          <p14:tracePt t="244689" x="1878013" y="3241675"/>
          <p14:tracePt t="244695" x="1814513" y="3216275"/>
          <p14:tracePt t="244705" x="1790700" y="3216275"/>
          <p14:tracePt t="244709" x="1752600" y="3203575"/>
          <p14:tracePt t="244719" x="1727200" y="3203575"/>
          <p14:tracePt t="244729" x="1689100" y="3203575"/>
          <p14:tracePt t="244735" x="1677988" y="3203575"/>
          <p14:tracePt t="244746" x="1652588" y="3190875"/>
          <p14:tracePt t="244749" x="1627188" y="3190875"/>
          <p14:tracePt t="244759" x="1601788" y="3190875"/>
          <p14:tracePt t="244775" x="1577975" y="3178175"/>
          <p14:tracePt t="244785" x="1527175" y="3165475"/>
          <p14:tracePt t="244789" x="1514475" y="3165475"/>
          <p14:tracePt t="244799" x="1501775" y="3154363"/>
          <p14:tracePt t="244809" x="1476375" y="3141663"/>
          <p14:tracePt t="244815" x="1452563" y="3128963"/>
          <p14:tracePt t="244825" x="1439863" y="3128963"/>
          <p14:tracePt t="244831" x="1414463" y="3128963"/>
          <p14:tracePt t="244841" x="1389063" y="3103563"/>
          <p14:tracePt t="244855" x="1376363" y="3103563"/>
          <p14:tracePt t="244865" x="1363663" y="3103563"/>
          <p14:tracePt t="244885" x="1352550" y="3103563"/>
          <p14:tracePt t="244901" x="1339850" y="3103563"/>
          <p14:tracePt t="245229" x="1376363" y="3103563"/>
          <p14:tracePt t="245239" x="1427163" y="3103563"/>
          <p14:tracePt t="245249" x="1465263" y="3103563"/>
          <p14:tracePt t="245253" x="1501775" y="3103563"/>
          <p14:tracePt t="245264" x="1539875" y="3103563"/>
          <p14:tracePt t="245269" x="1577975" y="3103563"/>
          <p14:tracePt t="245281" x="1601788" y="3103563"/>
          <p14:tracePt t="245289" x="1639888" y="3103563"/>
          <p14:tracePt t="245296" x="1665288" y="3103563"/>
          <p14:tracePt t="245305" x="1677988" y="3103563"/>
          <p14:tracePt t="245309" x="1689100" y="3103563"/>
          <p14:tracePt t="245330" x="1701800" y="3103563"/>
          <p14:tracePt t="245345" x="1727200" y="3103563"/>
          <p14:tracePt t="245349" x="1739900" y="3090863"/>
          <p14:tracePt t="245359" x="1765300" y="3090863"/>
          <p14:tracePt t="245369" x="1790700" y="3090863"/>
          <p14:tracePt t="245375" x="1814513" y="3078163"/>
          <p14:tracePt t="245385" x="1827213" y="3078163"/>
          <p14:tracePt t="245391" x="1839913" y="3078163"/>
          <p14:tracePt t="245401" x="1865313" y="3078163"/>
          <p14:tracePt t="245412" x="1878013" y="3078163"/>
          <p14:tracePt t="245415" x="1890713" y="3078163"/>
          <p14:tracePt t="245425" x="1914525" y="3065463"/>
          <p14:tracePt t="245441" x="1927225" y="3065463"/>
          <p14:tracePt t="245471" x="1952625" y="3065463"/>
          <p14:tracePt t="245487" x="1965325" y="3065463"/>
          <p14:tracePt t="245497" x="1978025" y="3065463"/>
          <p14:tracePt t="245501" x="1990725" y="3065463"/>
          <p14:tracePt t="245512" x="2014538" y="3065463"/>
          <p14:tracePt t="245517" x="2039938" y="3065463"/>
          <p14:tracePt t="245527" x="2078038" y="3065463"/>
          <p14:tracePt t="245537" x="2103438" y="3065463"/>
          <p14:tracePt t="245551" x="2152650" y="3065463"/>
          <p14:tracePt t="245567" x="2178050" y="3065463"/>
          <p14:tracePt t="245577" x="2203450" y="3065463"/>
          <p14:tracePt t="245581" x="2239963" y="3065463"/>
          <p14:tracePt t="245591" x="2265363" y="3065463"/>
          <p14:tracePt t="245597" x="2290763" y="3065463"/>
          <p14:tracePt t="245607" x="2303463" y="3065463"/>
          <p14:tracePt t="245617" x="2328863" y="3065463"/>
          <p14:tracePt t="245621" x="2339975" y="3065463"/>
          <p14:tracePt t="245631" x="2352675" y="3065463"/>
          <p14:tracePt t="245637" x="2365375" y="3065463"/>
          <p14:tracePt t="245647" x="2378075" y="3065463"/>
          <p14:tracePt t="245693" x="2403475" y="3065463"/>
          <p14:tracePt t="245773" x="2416175" y="3065463"/>
          <p14:tracePt t="247281" x="2403475" y="3065463"/>
          <p14:tracePt t="247297" x="2390775" y="3065463"/>
          <p14:tracePt t="247307" x="2365375" y="3065463"/>
          <p14:tracePt t="247312" x="2339975" y="3065463"/>
          <p14:tracePt t="247321" x="2316163" y="3065463"/>
          <p14:tracePt t="247331" x="2278063" y="3065463"/>
          <p14:tracePt t="247337" x="2239963" y="3065463"/>
          <p14:tracePt t="247351" x="2216150" y="3065463"/>
          <p14:tracePt t="247362" x="2190750" y="3065463"/>
          <p14:tracePt t="247373" x="2152650" y="3065463"/>
          <p14:tracePt t="247377" x="2139950" y="3065463"/>
          <p14:tracePt t="247394" x="2116138" y="3065463"/>
          <p14:tracePt t="247409" x="2090738" y="3065463"/>
          <p14:tracePt t="247419" x="2065338" y="3065463"/>
          <p14:tracePt t="247429" x="2039938" y="3065463"/>
          <p14:tracePt t="247433" x="2003425" y="3065463"/>
          <p14:tracePt t="247444" x="1978025" y="3065463"/>
          <p14:tracePt t="247449" x="1952625" y="3065463"/>
          <p14:tracePt t="247460" x="1939925" y="3065463"/>
          <p14:tracePt t="247469" x="1903413" y="3065463"/>
          <p14:tracePt t="247475" x="1878013" y="3065463"/>
          <p14:tracePt t="247485" x="1827213" y="3065463"/>
          <p14:tracePt t="247489" x="1790700" y="3065463"/>
          <p14:tracePt t="247499" x="1739900" y="3054350"/>
          <p14:tracePt t="247510" x="1665288" y="3054350"/>
          <p14:tracePt t="247515" x="1627188" y="3028950"/>
          <p14:tracePt t="247525" x="1601788" y="3028950"/>
          <p14:tracePt t="247529" x="1577975" y="3028950"/>
          <p14:tracePt t="247539" x="1552575" y="3028950"/>
          <p14:tracePt t="247551" x="1514475" y="3028950"/>
          <p14:tracePt t="247555" x="1489075" y="3028950"/>
          <p14:tracePt t="247565" x="1476375" y="3028950"/>
          <p14:tracePt t="247571" x="1465263" y="3028950"/>
          <p14:tracePt t="257113" x="1427163" y="3016250"/>
          <p14:tracePt t="257123" x="1401763" y="2990850"/>
          <p14:tracePt t="257129" x="1339850" y="2941638"/>
          <p14:tracePt t="257137" x="1314450" y="2890838"/>
          <p14:tracePt t="257143" x="1301750" y="2865438"/>
          <p14:tracePt t="257153" x="1289050" y="2840038"/>
          <p14:tracePt t="257163" x="1289050" y="2816225"/>
          <p14:tracePt t="257169" x="1276350" y="2803525"/>
          <p14:tracePt t="257179" x="1263650" y="2778125"/>
          <p14:tracePt t="257203" x="1252538" y="2765425"/>
          <p14:tracePt t="257299" x="1263650" y="2803525"/>
          <p14:tracePt t="257305" x="1289050" y="2840038"/>
          <p14:tracePt t="257315" x="1327150" y="2890838"/>
          <p14:tracePt t="257319" x="1376363" y="2952750"/>
          <p14:tracePt t="257329" x="1439863" y="3016250"/>
          <p14:tracePt t="257339" x="1465263" y="3041650"/>
          <p14:tracePt t="257345" x="1514475" y="3090863"/>
          <p14:tracePt t="257355" x="1552575" y="3128963"/>
          <p14:tracePt t="257361" x="1577975" y="3154363"/>
          <p14:tracePt t="257369" x="1627188" y="3178175"/>
          <p14:tracePt t="257381" x="1652588" y="3190875"/>
          <p14:tracePt t="257386" x="1665288" y="3216275"/>
          <p14:tracePt t="257395" x="1701800" y="3216275"/>
          <p14:tracePt t="257401" x="1701800" y="3228975"/>
          <p14:tracePt t="257421" x="1714500" y="3241675"/>
          <p14:tracePt t="257425" x="1752600" y="3267075"/>
          <p14:tracePt t="257441" x="1765300" y="3278188"/>
          <p14:tracePt t="257452" x="1778000" y="3290888"/>
          <p14:tracePt t="257461" x="1778000" y="3303588"/>
          <p14:tracePt t="257465" x="1801813" y="3316288"/>
          <p14:tracePt t="257475" x="1801813" y="3354388"/>
          <p14:tracePt t="257491" x="1814513" y="3390900"/>
          <p14:tracePt t="257502" x="1827213" y="3390900"/>
          <p14:tracePt t="257505" x="1827213" y="3403600"/>
          <p14:tracePt t="257515" x="1827213" y="3441700"/>
          <p14:tracePt t="257521" x="1827213" y="3454400"/>
          <p14:tracePt t="257531" x="1827213" y="3479800"/>
          <p14:tracePt t="257541" x="1827213" y="3490913"/>
          <p14:tracePt t="257547" x="1827213" y="3503613"/>
          <p14:tracePt t="257557" x="1827213" y="3541713"/>
          <p14:tracePt t="257561" x="1827213" y="3554413"/>
          <p14:tracePt t="257581" x="1827213" y="3579813"/>
          <p14:tracePt t="257587" x="1827213" y="3590925"/>
          <p14:tracePt t="257597" x="1827213" y="3603625"/>
          <p14:tracePt t="257601" x="1814513" y="3629025"/>
          <p14:tracePt t="257611" x="1801813" y="3641725"/>
          <p14:tracePt t="257623" x="1790700" y="3667125"/>
          <p14:tracePt t="257631" x="1778000" y="3692525"/>
          <p14:tracePt t="257637" x="1752600" y="3716338"/>
          <p14:tracePt t="257652" x="1752600" y="3729038"/>
          <p14:tracePt t="257661" x="1727200" y="3754438"/>
          <p14:tracePt t="257677" x="1701800" y="3779838"/>
          <p14:tracePt t="257707" x="1689100" y="3792538"/>
          <p14:tracePt t="257721" x="1677988" y="3792538"/>
          <p14:tracePt t="257837" x="1665288" y="3792538"/>
          <p14:tracePt t="257849" x="1639888" y="3792538"/>
          <p14:tracePt t="257869" x="1627188" y="3792538"/>
          <p14:tracePt t="257893" x="1614488" y="3792538"/>
          <p14:tracePt t="257903" x="1589088" y="3779838"/>
          <p14:tracePt t="257919" x="1577975" y="3767138"/>
          <p14:tracePt t="257923" x="1552575" y="3767138"/>
          <p14:tracePt t="257943" x="1539875" y="3767138"/>
          <p14:tracePt t="257949" x="1527175" y="3754438"/>
          <p14:tracePt t="257985" x="1514475" y="3741738"/>
          <p14:tracePt t="257989" x="1501775" y="3741738"/>
          <p14:tracePt t="257999" x="1489075" y="3729038"/>
          <p14:tracePt t="258005" x="1476375" y="3729038"/>
          <p14:tracePt t="258025" x="1465263" y="3729038"/>
          <p14:tracePt t="258029" x="1452563" y="3729038"/>
          <p14:tracePt t="258125" x="1439863" y="3729038"/>
          <p14:tracePt t="259291" x="1452563" y="3729038"/>
          <p14:tracePt t="259301" x="1465263" y="3729038"/>
          <p14:tracePt t="259305" x="1476375" y="3729038"/>
          <p14:tracePt t="259321" x="1489075" y="3729038"/>
          <p14:tracePt t="259331" x="1501775" y="3729038"/>
          <p14:tracePt t="259341" x="1514475" y="3729038"/>
          <p14:tracePt t="259347" x="1527175" y="3729038"/>
          <p14:tracePt t="259357" x="1527175" y="3716338"/>
          <p14:tracePt t="259361" x="1552575" y="3716338"/>
          <p14:tracePt t="259371" x="1577975" y="3716338"/>
          <p14:tracePt t="259381" x="1614488" y="3716338"/>
          <p14:tracePt t="259387" x="1627188" y="3716338"/>
          <p14:tracePt t="259397" x="1652588" y="3716338"/>
          <p14:tracePt t="259401" x="1677988" y="3716338"/>
          <p14:tracePt t="259411" x="1689100" y="3716338"/>
          <p14:tracePt t="259421" x="1701800" y="3716338"/>
          <p14:tracePt t="259437" x="1727200" y="3716338"/>
          <p14:tracePt t="259461" x="1739900" y="3716338"/>
          <p14:tracePt t="259467" x="1752600" y="3716338"/>
          <p14:tracePt t="259477" x="1765300" y="3716338"/>
          <p14:tracePt t="259483" x="1778000" y="3716338"/>
          <p14:tracePt t="259493" x="1790700" y="3716338"/>
          <p14:tracePt t="259503" x="1801813" y="3716338"/>
          <p14:tracePt t="259507" x="1814513" y="3716338"/>
          <p14:tracePt t="259523" x="1839913" y="3716338"/>
          <p14:tracePt t="259543" x="1865313" y="3716338"/>
          <p14:tracePt t="259547" x="1865313" y="3729038"/>
          <p14:tracePt t="259557" x="1878013" y="3729038"/>
          <p14:tracePt t="259563" x="1903413" y="3729038"/>
          <p14:tracePt t="259573" x="1914525" y="3741738"/>
          <p14:tracePt t="259583" x="1927225" y="3741738"/>
          <p14:tracePt t="259589" x="1939925" y="3741738"/>
          <p14:tracePt t="259600" x="1952625" y="3741738"/>
          <p14:tracePt t="259603" x="1978025" y="3741738"/>
          <p14:tracePt t="259613" x="2003425" y="3741738"/>
          <p14:tracePt t="259623" x="2014538" y="3741738"/>
          <p14:tracePt t="259629" x="2039938" y="3741738"/>
          <p14:tracePt t="259639" x="2052638" y="3741738"/>
          <p14:tracePt t="259643" x="2078038" y="3741738"/>
          <p14:tracePt t="259653" x="2090738" y="3741738"/>
          <p14:tracePt t="259667" x="2116138" y="3741738"/>
          <p14:tracePt t="259669" x="2127250" y="3741738"/>
          <p14:tracePt t="259679" x="2165350" y="3741738"/>
          <p14:tracePt t="259685" x="2178050" y="3741738"/>
          <p14:tracePt t="259695" x="2203450" y="3741738"/>
          <p14:tracePt t="259705" x="2228850" y="3741738"/>
          <p14:tracePt t="259709" x="2265363" y="3741738"/>
          <p14:tracePt t="259719" x="2290763" y="3741738"/>
          <p14:tracePt t="259725" x="2316163" y="3741738"/>
          <p14:tracePt t="259735" x="2352675" y="3741738"/>
          <p14:tracePt t="259745" x="2378075" y="3741738"/>
          <p14:tracePt t="259750" x="2403475" y="3741738"/>
          <p14:tracePt t="259760" x="2428875" y="3741738"/>
          <p14:tracePt t="259765" x="2465388" y="3741738"/>
          <p14:tracePt t="259775" x="2490788" y="3741738"/>
          <p14:tracePt t="259785" x="2516188" y="3741738"/>
          <p14:tracePt t="259789" x="2554288" y="3741738"/>
          <p14:tracePt t="259800" x="2565400" y="3741738"/>
          <p14:tracePt t="259805" x="2590800" y="3741738"/>
          <p14:tracePt t="259816" x="2616200" y="3741738"/>
          <p14:tracePt t="259825" x="2654300" y="3741738"/>
          <p14:tracePt t="259831" x="2667000" y="3741738"/>
          <p14:tracePt t="259845" x="2690813" y="3741738"/>
          <p14:tracePt t="259865" x="2703513" y="3741738"/>
          <p14:tracePt t="259871" x="2728913" y="3741738"/>
          <p14:tracePt t="259882" x="2741613" y="3741738"/>
          <p14:tracePt t="259885" x="2767013" y="3754438"/>
          <p14:tracePt t="259895" x="2790825" y="3754438"/>
          <p14:tracePt t="259907" x="2816225" y="3754438"/>
          <p14:tracePt t="259911" x="2854325" y="3754438"/>
          <p14:tracePt t="259921" x="2903538" y="3767138"/>
          <p14:tracePt t="259927" x="2928938" y="3767138"/>
          <p14:tracePt t="259937" x="2967038" y="3779838"/>
          <p14:tracePt t="259943" x="2992438" y="3779838"/>
          <p14:tracePt t="259953" x="3016250" y="3779838"/>
          <p14:tracePt t="259963" x="3041650" y="3779838"/>
          <p14:tracePt t="259967" x="3067050" y="3803650"/>
          <p14:tracePt t="259977" x="3092450" y="3803650"/>
          <p14:tracePt t="260003" x="3116263" y="3803650"/>
          <p14:tracePt t="260043" x="3128963" y="3803650"/>
          <p14:tracePt t="260050" x="3141663" y="3803650"/>
          <p14:tracePt t="260401" x="3167063" y="3803650"/>
          <p14:tracePt t="260417" x="3192463" y="3803650"/>
          <p14:tracePt t="260421" x="3205163" y="3803650"/>
          <p14:tracePt t="260441" x="3216275" y="3803650"/>
          <p14:tracePt t="260457" x="3228975" y="3803650"/>
          <p14:tracePt t="260471" x="3241675" y="3803650"/>
          <p14:tracePt t="260603" x="3241675" y="3792538"/>
          <p14:tracePt t="260673" x="3241675" y="3779838"/>
          <p14:tracePt t="260825" x="3254375" y="3767138"/>
          <p14:tracePt t="260835" x="3279775" y="3767138"/>
          <p14:tracePt t="260841" x="3392488" y="3767138"/>
          <p14:tracePt t="260851" x="3567113" y="3767138"/>
          <p14:tracePt t="260861" x="3717925" y="3767138"/>
          <p14:tracePt t="260866" x="3843338" y="3767138"/>
          <p14:tracePt t="260875" x="3892550" y="3754438"/>
          <p14:tracePt t="300701" x="3867150" y="3754438"/>
          <p14:tracePt t="300712" x="3843338" y="3767138"/>
          <p14:tracePt t="300715" x="3830638" y="3779838"/>
          <p14:tracePt t="300725" x="3792538" y="3779838"/>
          <p14:tracePt t="300735" x="3767138" y="3792538"/>
          <p14:tracePt t="300741" x="3743325" y="3803650"/>
          <p14:tracePt t="300755" x="3717925" y="3816350"/>
          <p14:tracePt t="300765" x="3705225" y="3816350"/>
          <p14:tracePt t="300787" x="3692525" y="3816350"/>
          <p14:tracePt t="300797" x="3679825" y="3829050"/>
          <p14:tracePt t="301119" x="3667125" y="3829050"/>
          <p14:tracePt t="301129" x="3630613" y="3829050"/>
          <p14:tracePt t="301135" x="3605213" y="3829050"/>
          <p14:tracePt t="301145" x="3579813" y="3829050"/>
          <p14:tracePt t="301149" x="3530600" y="3829050"/>
          <p14:tracePt t="301160" x="3505200" y="3829050"/>
          <p14:tracePt t="301169" x="3467100" y="3829050"/>
          <p14:tracePt t="301175" x="3454400" y="3829050"/>
          <p14:tracePt t="301185" x="3417888" y="3829050"/>
          <p14:tracePt t="301189" x="3379788" y="3829050"/>
          <p14:tracePt t="301199" x="3328988" y="3829050"/>
          <p14:tracePt t="301210" x="3279775" y="3829050"/>
          <p14:tracePt t="301215" x="3228975" y="3829050"/>
          <p14:tracePt t="301225" x="3167063" y="3829050"/>
          <p14:tracePt t="301229" x="3092450" y="3829050"/>
          <p14:tracePt t="301239" x="3041650" y="3829050"/>
          <p14:tracePt t="301251" x="2979738" y="3829050"/>
          <p14:tracePt t="301255" x="2941638" y="3829050"/>
          <p14:tracePt t="301265" x="2867025" y="3829050"/>
          <p14:tracePt t="301279" x="2816225" y="3829050"/>
          <p14:tracePt t="301281" x="2754313" y="3841750"/>
          <p14:tracePt t="301291" x="2678113" y="3867150"/>
          <p14:tracePt t="301295" x="2641600" y="3867150"/>
          <p14:tracePt t="301305" x="2590800" y="3879850"/>
          <p14:tracePt t="301311" x="2516188" y="3879850"/>
          <p14:tracePt t="301321" x="2490788" y="3879850"/>
          <p14:tracePt t="301331" x="2465388" y="3892550"/>
          <p14:tracePt t="301335" x="2441575" y="3892550"/>
          <p14:tracePt t="301345" x="2416175" y="3892550"/>
          <p14:tracePt t="301351" x="2403475" y="3892550"/>
          <p14:tracePt t="301362" x="2390775" y="3905250"/>
          <p14:tracePt t="301371" x="2378075" y="3905250"/>
          <p14:tracePt t="301378" x="2365375" y="3905250"/>
          <p14:tracePt t="301387" x="2352675" y="3916363"/>
          <p14:tracePt t="301391" x="2328863" y="3929063"/>
          <p14:tracePt t="301401" x="2303463" y="3929063"/>
          <p14:tracePt t="301411" x="2278063" y="3954463"/>
          <p14:tracePt t="301417" x="2228850" y="3954463"/>
          <p14:tracePt t="301428" x="2178050" y="3992563"/>
          <p14:tracePt t="301431" x="2127250" y="4017963"/>
          <p14:tracePt t="301443" x="2090738" y="4029075"/>
          <p14:tracePt t="301453" x="2014538" y="4067175"/>
          <p14:tracePt t="301457" x="1978025" y="4079875"/>
          <p14:tracePt t="301467" x="1952625" y="4092575"/>
          <p14:tracePt t="301473" x="1927225" y="4105275"/>
          <p14:tracePt t="301483" x="1914525" y="4117975"/>
          <p14:tracePt t="301494" x="1878013" y="4141788"/>
          <p14:tracePt t="301497" x="1865313" y="4141788"/>
          <p14:tracePt t="301507" x="1852613" y="4167188"/>
          <p14:tracePt t="301523" x="1827213" y="4167188"/>
          <p14:tracePt t="302003" x="1839913" y="4167188"/>
          <p14:tracePt t="302007" x="1852613" y="4167188"/>
          <p14:tracePt t="302023" x="1865313" y="4167188"/>
          <p14:tracePt t="302044" x="1878013" y="4167188"/>
          <p14:tracePt t="302057" x="1890713" y="4167188"/>
          <p14:tracePt t="302063" x="1914525" y="4154488"/>
          <p14:tracePt t="302103" x="1927225" y="4154488"/>
          <p14:tracePt t="302107" x="1952625" y="4141788"/>
          <p14:tracePt t="302129" x="1978025" y="4141788"/>
          <p14:tracePt t="302133" x="2003425" y="4141788"/>
          <p14:tracePt t="302149" x="2014538" y="4141788"/>
          <p14:tracePt t="302160" x="2039938" y="4141788"/>
          <p14:tracePt t="302167" x="2039938" y="4129088"/>
          <p14:tracePt t="302183" x="2052638" y="4129088"/>
          <p14:tracePt t="302207" x="2065338" y="4129088"/>
          <p14:tracePt t="302263" x="2090738" y="4129088"/>
          <p14:tracePt t="302359" x="2090738" y="4117975"/>
          <p14:tracePt t="302389" x="2103438" y="4117975"/>
          <p14:tracePt t="302409" x="2127250" y="4105275"/>
          <p14:tracePt t="302425" x="2127250" y="4092575"/>
          <p14:tracePt t="302439" x="2139950" y="4092575"/>
          <p14:tracePt t="302460" x="2152650" y="4092575"/>
          <p14:tracePt t="302465" x="2165350" y="4092575"/>
          <p14:tracePt t="302485" x="2165350" y="4079875"/>
          <p14:tracePt t="302541" x="2178050" y="4079875"/>
          <p14:tracePt t="302647" x="2190750" y="4067175"/>
          <p14:tracePt t="302697" x="2190750" y="4054475"/>
          <p14:tracePt t="302733" x="2190750" y="4041775"/>
          <p14:tracePt t="302777" x="2203450" y="4041775"/>
          <p14:tracePt t="302813" x="2216150" y="4041775"/>
          <p14:tracePt t="302827" x="2239963" y="4029075"/>
          <p14:tracePt t="302843" x="2252663" y="4017963"/>
          <p14:tracePt t="302853" x="2265363" y="4017963"/>
          <p14:tracePt t="302859" x="2290763" y="4005263"/>
          <p14:tracePt t="302869" x="2303463" y="4005263"/>
          <p14:tracePt t="302879" x="2316163" y="3992563"/>
          <p14:tracePt t="302899" x="2339975" y="3992563"/>
          <p14:tracePt t="302933" x="2352675" y="3979863"/>
          <p14:tracePt t="302995" x="2365375" y="3979863"/>
          <p14:tracePt t="303029" x="2378075" y="3979863"/>
          <p14:tracePt t="303055" x="2390775" y="3979863"/>
          <p14:tracePt t="303161" x="2403475" y="3979863"/>
          <p14:tracePt t="303271" x="2416175" y="3979863"/>
          <p14:tracePt t="303287" x="2416175" y="3967163"/>
          <p14:tracePt t="303297" x="2428875" y="3941763"/>
          <p14:tracePt t="303313" x="2428875" y="3929063"/>
          <p14:tracePt t="303327" x="2428875" y="3905250"/>
          <p14:tracePt t="303353" x="2428875" y="3879850"/>
          <p14:tracePt t="303377" x="2428875" y="3854450"/>
          <p14:tracePt t="303393" x="2428875" y="3829050"/>
          <p14:tracePt t="303408" x="2428875" y="3803650"/>
          <p14:tracePt t="303419" x="2428875" y="3779838"/>
          <p14:tracePt t="303433" x="2428875" y="3754438"/>
          <p14:tracePt t="303443" x="2428875" y="3741738"/>
          <p14:tracePt t="303449" x="2428875" y="3729038"/>
          <p14:tracePt t="303459" x="2416175" y="3716338"/>
          <p14:tracePt t="303469" x="2416175" y="3703638"/>
          <p14:tracePt t="303483" x="2416175" y="3679825"/>
          <p14:tracePt t="303499" x="2416175" y="3667125"/>
          <p14:tracePt t="303509" x="2390775" y="3641725"/>
          <p14:tracePt t="303526" x="2390775" y="3616325"/>
          <p14:tracePt t="303529" x="2365375" y="3603625"/>
          <p14:tracePt t="303539" x="2365375" y="3590925"/>
          <p14:tracePt t="303549" x="2339975" y="3567113"/>
          <p14:tracePt t="303565" x="2339975" y="3541713"/>
          <p14:tracePt t="303579" x="2316163" y="3503613"/>
          <p14:tracePt t="303589" x="2303463" y="3490913"/>
          <p14:tracePt t="303595" x="2290763" y="3467100"/>
          <p14:tracePt t="303605" x="2278063" y="3441700"/>
          <p14:tracePt t="303609" x="2278063" y="3429000"/>
          <p14:tracePt t="303619" x="2265363" y="3403600"/>
          <p14:tracePt t="303629" x="2252663" y="3390900"/>
          <p14:tracePt t="303645" x="2239963" y="3367088"/>
          <p14:tracePt t="303661" x="2228850" y="3354388"/>
          <p14:tracePt t="303671" x="2228850" y="3341688"/>
          <p14:tracePt t="303676" x="2216150" y="3328988"/>
          <p14:tracePt t="303685" x="2203450" y="3303588"/>
          <p14:tracePt t="303701" x="2178050" y="3278188"/>
          <p14:tracePt t="303715" x="2165350" y="3267075"/>
          <p14:tracePt t="303725" x="2127250" y="3254375"/>
          <p14:tracePt t="303731" x="2116138" y="3241675"/>
          <p14:tracePt t="303741" x="2103438" y="3228975"/>
          <p14:tracePt t="303751" x="2078038" y="3216275"/>
          <p14:tracePt t="303755" x="2052638" y="3203575"/>
          <p14:tracePt t="303765" x="2039938" y="3203575"/>
          <p14:tracePt t="303771" x="2003425" y="3178175"/>
          <p14:tracePt t="303781" x="1978025" y="3165475"/>
          <p14:tracePt t="303791" x="1914525" y="3165475"/>
          <p14:tracePt t="303797" x="1890713" y="3141663"/>
          <p14:tracePt t="303808" x="1827213" y="3128963"/>
          <p14:tracePt t="303811" x="1790700" y="3116263"/>
          <p14:tracePt t="303821" x="1765300" y="3116263"/>
          <p14:tracePt t="303831" x="1739900" y="3116263"/>
          <p14:tracePt t="303837" x="1714500" y="3103563"/>
          <p14:tracePt t="303847" x="1701800" y="3090863"/>
          <p14:tracePt t="303863" x="1689100" y="3090863"/>
          <p14:tracePt t="305517" x="1689100" y="3128963"/>
          <p14:tracePt t="305527" x="1689100" y="3190875"/>
          <p14:tracePt t="305537" x="1689100" y="3267075"/>
          <p14:tracePt t="305541" x="1689100" y="3328988"/>
          <p14:tracePt t="305551" x="1689100" y="3416300"/>
          <p14:tracePt t="305557" x="1689100" y="3479800"/>
          <p14:tracePt t="305567" x="1689100" y="3567113"/>
          <p14:tracePt t="305577" x="1689100" y="3654425"/>
          <p14:tracePt t="305581" x="1689100" y="3716338"/>
          <p14:tracePt t="305591" x="1689100" y="3779838"/>
          <p14:tracePt t="305597" x="1689100" y="3816350"/>
          <p14:tracePt t="305608" x="1689100" y="3879850"/>
          <p14:tracePt t="305617" x="1689100" y="3941763"/>
          <p14:tracePt t="305624" x="1689100" y="4005263"/>
          <p14:tracePt t="305633" x="1689100" y="4067175"/>
          <p14:tracePt t="305637" x="1677988" y="4117975"/>
          <p14:tracePt t="305647" x="1665288" y="4167188"/>
          <p14:tracePt t="305657" x="1665288" y="4192588"/>
          <p14:tracePt t="305663" x="1665288" y="4230688"/>
          <p14:tracePt t="305674" x="1652588" y="4254500"/>
          <p14:tracePt t="305677" x="1652588" y="4279900"/>
          <p14:tracePt t="305687" x="1639888" y="4279900"/>
          <p14:tracePt t="305697" x="1639888" y="4292600"/>
          <p14:tracePt t="305905" x="1639888" y="4279900"/>
          <p14:tracePt t="305915" x="1639888" y="4254500"/>
          <p14:tracePt t="305925" x="1639888" y="4241800"/>
          <p14:tracePt t="305929" x="1639888" y="4217988"/>
          <p14:tracePt t="305940" x="1639888" y="4192588"/>
          <p14:tracePt t="305945" x="1639888" y="4179888"/>
          <p14:tracePt t="305955" x="1639888" y="4167188"/>
          <p14:tracePt t="305965" x="1639888" y="4141788"/>
          <p14:tracePt t="305995" x="1639888" y="4129088"/>
          <p14:tracePt t="306485" x="1652588" y="4129088"/>
          <p14:tracePt t="306519" x="1652588" y="4141788"/>
          <p14:tracePt t="306535" x="1665288" y="4141788"/>
          <p14:tracePt t="306565" x="1677988" y="4154488"/>
          <p14:tracePt t="306661" x="1689100" y="4154488"/>
          <p14:tracePt t="306949" x="1677988" y="4154488"/>
          <p14:tracePt t="306959" x="1639888" y="4141788"/>
          <p14:tracePt t="306969" x="1577975" y="4092575"/>
          <p14:tracePt t="306973" x="1501775" y="4041775"/>
          <p14:tracePt t="306983" x="1465263" y="3992563"/>
          <p14:tracePt t="306990" x="1376363" y="3929063"/>
          <p14:tracePt t="306999" x="1327150" y="3867150"/>
          <p14:tracePt t="307009" x="1276350" y="3829050"/>
          <p14:tracePt t="307013" x="1239838" y="3803650"/>
          <p14:tracePt t="307025" x="1214438" y="3779838"/>
          <p14:tracePt t="307029" x="1201738" y="3754438"/>
          <p14:tracePt t="307049" x="1189038" y="3729038"/>
          <p14:tracePt t="307065" x="1176338" y="3703638"/>
          <p14:tracePt t="307069" x="1176338" y="3692525"/>
          <p14:tracePt t="307079" x="1163638" y="3679825"/>
          <p14:tracePt t="307095" x="1163638" y="3667125"/>
          <p14:tracePt t="307261" x="1189038" y="3716338"/>
          <p14:tracePt t="307271" x="1239838" y="3792538"/>
          <p14:tracePt t="307277" x="1276350" y="3892550"/>
          <p14:tracePt t="307287" x="1314450" y="3954463"/>
          <p14:tracePt t="307293" x="1352550" y="4029075"/>
          <p14:tracePt t="307303" x="1401763" y="4117975"/>
          <p14:tracePt t="307307" x="1452563" y="4179888"/>
          <p14:tracePt t="307317" x="1501775" y="4254500"/>
          <p14:tracePt t="307327" x="1577975" y="4341813"/>
          <p14:tracePt t="307333" x="1665288" y="4430713"/>
          <p14:tracePt t="307343" x="1701800" y="4467225"/>
          <p14:tracePt t="307349" x="1778000" y="4530725"/>
          <p14:tracePt t="307359" x="1878013" y="4605338"/>
          <p14:tracePt t="307369" x="1939925" y="4643438"/>
          <p14:tracePt t="307373" x="1978025" y="4692650"/>
          <p14:tracePt t="307383" x="2003425" y="4718050"/>
          <p14:tracePt t="307389" x="2052638" y="4730750"/>
          <p14:tracePt t="307399" x="2065338" y="4756150"/>
          <p14:tracePt t="307409" x="2078038" y="4756150"/>
          <p14:tracePt t="307413" x="2090738" y="4756150"/>
          <p14:tracePt t="307595" x="2090738" y="4768850"/>
          <p14:tracePt t="307605" x="2078038" y="4756150"/>
          <p14:tracePt t="307615" x="2065338" y="4730750"/>
          <p14:tracePt t="307622" x="2065338" y="4718050"/>
          <p14:tracePt t="307631" x="2065338" y="4679950"/>
          <p14:tracePt t="307635" x="2065338" y="4656138"/>
          <p14:tracePt t="307645" x="2065338" y="4618038"/>
          <p14:tracePt t="307655" x="2065338" y="4567238"/>
          <p14:tracePt t="307661" x="2065338" y="4530725"/>
          <p14:tracePt t="307672" x="2065338" y="4492625"/>
          <p14:tracePt t="307677" x="2065338" y="4454525"/>
          <p14:tracePt t="307688" x="2065338" y="4430713"/>
          <p14:tracePt t="307697" x="2065338" y="4405313"/>
          <p14:tracePt t="307701" x="2078038" y="4354513"/>
          <p14:tracePt t="307711" x="2103438" y="4330700"/>
          <p14:tracePt t="307717" x="2116138" y="4292600"/>
          <p14:tracePt t="307727" x="2127250" y="4254500"/>
          <p14:tracePt t="307738" x="2127250" y="4230688"/>
          <p14:tracePt t="307741" x="2152650" y="4205288"/>
          <p14:tracePt t="307751" x="2165350" y="4179888"/>
          <p14:tracePt t="307767" x="2165350" y="4167188"/>
          <p14:tracePt t="307777" x="2165350" y="4141788"/>
          <p14:tracePt t="307791" x="2165350" y="4129088"/>
          <p14:tracePt t="307797" x="2178050" y="4105275"/>
          <p14:tracePt t="307883" x="2190750" y="4105275"/>
          <p14:tracePt t="308371" x="2190750" y="4092575"/>
          <p14:tracePt t="308381" x="2203450" y="4092575"/>
          <p14:tracePt t="308393" x="2216150" y="4092575"/>
          <p14:tracePt t="308407" x="2239963" y="4092575"/>
          <p14:tracePt t="308413" x="2265363" y="4105275"/>
          <p14:tracePt t="308423" x="2290763" y="4105275"/>
          <p14:tracePt t="308433" x="2328863" y="4105275"/>
          <p14:tracePt t="308438" x="2378075" y="4105275"/>
          <p14:tracePt t="308447" x="2403475" y="4105275"/>
          <p14:tracePt t="308453" x="2428875" y="4105275"/>
          <p14:tracePt t="308463" x="2465388" y="4105275"/>
          <p14:tracePt t="308473" x="2490788" y="4105275"/>
          <p14:tracePt t="308489" x="2503488" y="4105275"/>
          <p14:tracePt t="308503" x="2516188" y="4105275"/>
          <p14:tracePt t="308519" x="2528888" y="4105275"/>
          <p14:tracePt t="308579" x="2541588" y="4105275"/>
          <p14:tracePt t="308603" x="2554288" y="4092575"/>
          <p14:tracePt t="308609" x="2565400" y="4079875"/>
          <p14:tracePt t="308629" x="2565400" y="4054475"/>
          <p14:tracePt t="308655" x="2578100" y="4041775"/>
          <p14:tracePt t="308669" x="2603500" y="4029075"/>
          <p14:tracePt t="308679" x="2628900" y="4017963"/>
          <p14:tracePt t="308685" x="2667000" y="4017963"/>
          <p14:tracePt t="308695" x="2678113" y="4005263"/>
          <p14:tracePt t="308699" x="2716213" y="3992563"/>
          <p14:tracePt t="308711" x="2741613" y="3992563"/>
          <p14:tracePt t="308722" x="2803525" y="3967163"/>
          <p14:tracePt t="308725" x="2828925" y="3967163"/>
          <p14:tracePt t="308737" x="2890838" y="3967163"/>
          <p14:tracePt t="308741" x="2916238" y="3967163"/>
          <p14:tracePt t="308751" x="2954338" y="3967163"/>
          <p14:tracePt t="308761" x="2979738" y="3967163"/>
          <p14:tracePt t="308765" x="3028950" y="3967163"/>
          <p14:tracePt t="308775" x="3054350" y="3941763"/>
          <p14:tracePt t="308781" x="3092450" y="3929063"/>
          <p14:tracePt t="308791" x="3116263" y="3929063"/>
          <p14:tracePt t="308801" x="3154363" y="3929063"/>
          <p14:tracePt t="308805" x="3192463" y="3916363"/>
          <p14:tracePt t="308815" x="3205163" y="3905250"/>
          <p14:tracePt t="308821" x="3228975" y="3905250"/>
          <p14:tracePt t="308831" x="3254375" y="3905250"/>
          <p14:tracePt t="308841" x="3279775" y="3905250"/>
          <p14:tracePt t="308845" x="3292475" y="3892550"/>
          <p14:tracePt t="308855" x="3305175" y="3892550"/>
          <p14:tracePt t="308871" x="3328988" y="3892550"/>
          <p14:tracePt t="308888" x="3341688" y="3892550"/>
          <p14:tracePt t="308897" x="3367088" y="3892550"/>
          <p14:tracePt t="308901" x="3379788" y="3892550"/>
          <p14:tracePt t="308911" x="3392488" y="3892550"/>
          <p14:tracePt t="308921" x="3417888" y="3892550"/>
          <p14:tracePt t="308927" x="3429000" y="3892550"/>
          <p14:tracePt t="308938" x="3454400" y="3892550"/>
          <p14:tracePt t="308941" x="3467100" y="3892550"/>
          <p14:tracePt t="308951" x="3479800" y="3892550"/>
          <p14:tracePt t="308963" x="3492500" y="3892550"/>
          <p14:tracePt t="308983" x="3517900" y="3892550"/>
          <p14:tracePt t="308993" x="3530600" y="3905250"/>
          <p14:tracePt t="309004" x="3541713" y="3905250"/>
          <p14:tracePt t="309017" x="3567113" y="3905250"/>
          <p14:tracePt t="309023" x="3579813" y="3916363"/>
          <p14:tracePt t="309033" x="3592513" y="3929063"/>
          <p14:tracePt t="309043" x="3617913" y="3954463"/>
          <p14:tracePt t="309047" x="3667125" y="3992563"/>
          <p14:tracePt t="309059" x="3679825" y="4017963"/>
          <p14:tracePt t="309063" x="3705225" y="4041775"/>
          <p14:tracePt t="309073" x="3779838" y="4079875"/>
          <p14:tracePt t="309083" x="3817938" y="4117975"/>
          <p14:tracePt t="309089" x="3905250" y="4179888"/>
          <p14:tracePt t="309099" x="3968750" y="4217988"/>
          <p14:tracePt t="309104" x="4105275" y="4292600"/>
          <p14:tracePt t="309113" x="4205288" y="4341813"/>
          <p14:tracePt t="309123" x="4305300" y="4341813"/>
          <p14:tracePt t="309129" x="4443413" y="4341813"/>
          <p14:tracePt t="309139" x="4594225" y="4341813"/>
          <p14:tracePt t="309709" x="4594225" y="4330700"/>
          <p14:tracePt t="309713" x="4594225" y="4318000"/>
          <p14:tracePt t="309723" x="4594225" y="4292600"/>
          <p14:tracePt t="309733" x="4594225" y="4230688"/>
          <p14:tracePt t="309739" x="4568825" y="4205288"/>
          <p14:tracePt t="309749" x="4543425" y="4179888"/>
          <p14:tracePt t="309754" x="4506913" y="4117975"/>
          <p14:tracePt t="309763" x="4468813" y="4054475"/>
          <p14:tracePt t="309773" x="4443413" y="4017963"/>
          <p14:tracePt t="309779" x="4406900" y="3992563"/>
          <p14:tracePt t="309789" x="4381500" y="3941763"/>
          <p14:tracePt t="309795" x="4368800" y="3916363"/>
          <p14:tracePt t="309805" x="4330700" y="3879850"/>
          <p14:tracePt t="309815" x="4294188" y="3854450"/>
          <p14:tracePt t="309820" x="4268788" y="3841750"/>
          <p14:tracePt t="309829" x="4243388" y="3816350"/>
          <p14:tracePt t="309836" x="4217988" y="3803650"/>
          <p14:tracePt t="309845" x="4205288" y="3792538"/>
          <p14:tracePt t="309855" x="4192588" y="3779838"/>
          <p14:tracePt t="309859" x="4181475" y="3779838"/>
          <p14:tracePt t="309885" x="4168775" y="3767138"/>
          <p14:tracePt t="310027" x="4168775" y="3779838"/>
          <p14:tracePt t="310041" x="4168775" y="3792538"/>
          <p14:tracePt t="310051" x="4181475" y="3792538"/>
          <p14:tracePt t="310071" x="4181475" y="3803650"/>
          <p14:tracePt t="310081" x="4192588" y="3803650"/>
          <p14:tracePt t="310087" x="4192588" y="3816350"/>
          <p14:tracePt t="310097" x="4217988" y="3829050"/>
          <p14:tracePt t="310102" x="4217988" y="3841750"/>
          <p14:tracePt t="310113" x="4243388" y="3854450"/>
          <p14:tracePt t="310123" x="4268788" y="3867150"/>
          <p14:tracePt t="310127" x="4294188" y="3879850"/>
          <p14:tracePt t="310137" x="4330700" y="3879850"/>
          <p14:tracePt t="310143" x="4356100" y="3892550"/>
          <p14:tracePt t="310153" x="4381500" y="3892550"/>
          <p14:tracePt t="310163" x="4394200" y="3905250"/>
          <p14:tracePt t="310168" x="4406900" y="3905250"/>
          <p14:tracePt t="310177" x="4418013" y="3905250"/>
          <p14:tracePt t="310183" x="4443413" y="3916363"/>
          <p14:tracePt t="310203" x="4456113" y="3916363"/>
          <p14:tracePt t="310207" x="4481513" y="3929063"/>
          <p14:tracePt t="310220" x="4494213" y="3941763"/>
          <p14:tracePt t="310233" x="4506913" y="3941763"/>
          <p14:tracePt t="310243" x="4518025" y="3941763"/>
          <p14:tracePt t="310259" x="4530725" y="3941763"/>
          <p14:tracePt t="310263" x="4543425" y="3941763"/>
          <p14:tracePt t="310945" x="4556125" y="3941763"/>
          <p14:tracePt t="310959" x="4581525" y="3941763"/>
          <p14:tracePt t="310975" x="4594225" y="3941763"/>
          <p14:tracePt t="310986" x="4606925" y="3941763"/>
          <p14:tracePt t="310989" x="4619625" y="3941763"/>
          <p14:tracePt t="311001" x="4630738" y="3941763"/>
          <p14:tracePt t="311015" x="4643438" y="3941763"/>
          <p14:tracePt t="311025" x="4656138" y="3941763"/>
          <p14:tracePt t="311045" x="4668838" y="3941763"/>
          <p14:tracePt t="311065" x="4681538" y="3941763"/>
          <p14:tracePt t="311081" x="4694238" y="3941763"/>
          <p14:tracePt t="311095" x="4706938" y="3941763"/>
          <p14:tracePt t="311171" x="4719638" y="3941763"/>
          <p14:tracePt t="311831" x="4706938" y="3941763"/>
          <p14:tracePt t="311841" x="4668838" y="3941763"/>
          <p14:tracePt t="311847" x="4643438" y="3941763"/>
          <p14:tracePt t="311857" x="4606925" y="3941763"/>
          <p14:tracePt t="311867" x="4556125" y="3941763"/>
          <p14:tracePt t="311873" x="4518025" y="3941763"/>
          <p14:tracePt t="311884" x="4494213" y="3941763"/>
          <p14:tracePt t="311897" x="4481513" y="3941763"/>
          <p14:tracePt t="311907" x="4456113" y="3954463"/>
          <p14:tracePt t="311923" x="4443413" y="3954463"/>
          <p14:tracePt t="311927" x="4430713" y="3967163"/>
          <p14:tracePt t="311948" x="4418013" y="3967163"/>
          <p14:tracePt t="311963" x="4406900" y="3967163"/>
          <p14:tracePt t="312000" x="4381500" y="3979863"/>
          <p14:tracePt t="312023" x="4368800" y="3992563"/>
          <p14:tracePt t="312029" x="4356100" y="3992563"/>
          <p14:tracePt t="312039" x="4343400" y="3992563"/>
          <p14:tracePt t="312049" x="4318000" y="4005263"/>
          <p14:tracePt t="312053" x="4305300" y="4017963"/>
          <p14:tracePt t="312063" x="4268788" y="4041775"/>
          <p14:tracePt t="312069" x="4230688" y="4041775"/>
          <p14:tracePt t="312079" x="4168775" y="4079875"/>
          <p14:tracePt t="312089" x="4105275" y="4105275"/>
          <p14:tracePt t="312095" x="4068763" y="4117975"/>
          <p14:tracePt t="312105" x="3992563" y="4141788"/>
          <p14:tracePt t="312109" x="3956050" y="4141788"/>
          <p14:tracePt t="312119" x="3879850" y="4154488"/>
          <p14:tracePt t="312129" x="3830638" y="4179888"/>
          <p14:tracePt t="312135" x="3792538" y="4179888"/>
          <p14:tracePt t="312145" x="3730625" y="4179888"/>
          <p14:tracePt t="312150" x="3643313" y="4179888"/>
          <p14:tracePt t="312159" x="3541713" y="4179888"/>
          <p14:tracePt t="312169" x="3441700" y="4179888"/>
          <p14:tracePt t="312176" x="3317875" y="4179888"/>
          <p14:tracePt t="312185" x="3205163" y="4205288"/>
          <p14:tracePt t="312189" x="3079750" y="4217988"/>
          <p14:tracePt t="312200" x="2979738" y="4241800"/>
          <p14:tracePt t="312211" x="2879725" y="4254500"/>
          <p14:tracePt t="312215" x="2754313" y="4279900"/>
          <p14:tracePt t="312225" x="2678113" y="4292600"/>
          <p14:tracePt t="312231" x="2578100" y="4341813"/>
          <p14:tracePt t="312241" x="2528888" y="4341813"/>
          <p14:tracePt t="312251" x="2478088" y="4354513"/>
          <p14:tracePt t="312255" x="2403475" y="4367213"/>
          <p14:tracePt t="312271" x="2390775" y="4367213"/>
          <p14:tracePt t="312281" x="2378075" y="4367213"/>
          <p14:tracePt t="312291" x="2365375" y="4367213"/>
          <p14:tracePt t="312311" x="2352675" y="4367213"/>
          <p14:tracePt t="312326" x="2339975" y="4367213"/>
          <p14:tracePt t="312337" x="2316163" y="4367213"/>
          <p14:tracePt t="312351" x="2290763" y="4367213"/>
          <p14:tracePt t="312361" x="2278063" y="4367213"/>
          <p14:tracePt t="312367" x="2265363" y="4367213"/>
          <p14:tracePt t="312377" x="2252663" y="4367213"/>
          <p14:tracePt t="312387" x="2239963" y="4367213"/>
          <p14:tracePt t="312391" x="2228850" y="4367213"/>
          <p14:tracePt t="312401" x="2203450" y="4367213"/>
          <p14:tracePt t="312407" x="2190750" y="4367213"/>
          <p14:tracePt t="312427" x="2178050" y="4367213"/>
          <p14:tracePt t="312583" x="2152650" y="4367213"/>
          <p14:tracePt t="317477" x="2190750" y="4367213"/>
          <p14:tracePt t="317487" x="2290763" y="4443413"/>
          <p14:tracePt t="317497" x="2365375" y="4467225"/>
          <p14:tracePt t="317501" x="2403475" y="4479925"/>
          <p14:tracePt t="317511" x="2452688" y="4518025"/>
          <p14:tracePt t="317633" x="2465388" y="4518025"/>
          <p14:tracePt t="317637" x="2478088" y="4530725"/>
          <p14:tracePt t="317647" x="2478088" y="4543425"/>
          <p14:tracePt t="317657" x="2503488" y="4554538"/>
          <p14:tracePt t="317697" x="2503488" y="4567238"/>
          <p14:tracePt t="317719" x="2503488" y="4579938"/>
          <p14:tracePt t="317723" x="2503488" y="4605338"/>
          <p14:tracePt t="317733" x="2490788" y="4605338"/>
          <p14:tracePt t="317739" x="2441575" y="4618038"/>
          <p14:tracePt t="317749" x="2416175" y="4630738"/>
          <p14:tracePt t="317759" x="2390775" y="4643438"/>
          <p14:tracePt t="317763" x="2339975" y="4643438"/>
          <p14:tracePt t="317773" x="2303463" y="4643438"/>
          <p14:tracePt t="317779" x="2278063" y="4643438"/>
          <p14:tracePt t="317789" x="2228850" y="4656138"/>
          <p14:tracePt t="317799" x="2190750" y="4656138"/>
          <p14:tracePt t="317803" x="2165350" y="4656138"/>
          <p14:tracePt t="317813" x="2127250" y="4656138"/>
          <p14:tracePt t="317819" x="2103438" y="4656138"/>
          <p14:tracePt t="317829" x="2090738" y="4656138"/>
          <p14:tracePt t="317839" x="2078038" y="4656138"/>
          <p14:tracePt t="317846" x="2065338" y="4656138"/>
          <p14:tracePt t="317869" x="2039938" y="4656138"/>
          <p14:tracePt t="317896" x="2027238" y="4656138"/>
          <p14:tracePt t="317899" x="2027238" y="4643438"/>
          <p14:tracePt t="317909" x="2014538" y="4630738"/>
          <p14:tracePt t="317965" x="2003425" y="4630738"/>
          <p14:tracePt t="318101" x="2027238" y="4630738"/>
          <p14:tracePt t="318107" x="2078038" y="4630738"/>
          <p14:tracePt t="318117" x="2152650" y="4630738"/>
          <p14:tracePt t="318121" x="2228850" y="4630738"/>
          <p14:tracePt t="318131" x="2352675" y="4618038"/>
          <p14:tracePt t="318141" x="2465388" y="4592638"/>
          <p14:tracePt t="318147" x="2565400" y="4592638"/>
          <p14:tracePt t="318157" x="2703513" y="4579938"/>
          <p14:tracePt t="318162" x="2828925" y="4543425"/>
          <p14:tracePt t="318171" x="2928938" y="4543425"/>
          <p14:tracePt t="318181" x="3016250" y="4530725"/>
          <p14:tracePt t="318187" x="3079750" y="4518025"/>
          <p14:tracePt t="318197" x="3154363" y="4518025"/>
          <p14:tracePt t="318201" x="3205163" y="4505325"/>
          <p14:tracePt t="318213" x="3241675" y="4505325"/>
          <p14:tracePt t="318223" x="3254375" y="4505325"/>
          <p14:tracePt t="318227" x="3292475" y="4479925"/>
          <p14:tracePt t="318237" x="3305175" y="4479925"/>
          <p14:tracePt t="318243" x="3341688" y="4467225"/>
          <p14:tracePt t="318253" x="3354388" y="4467225"/>
          <p14:tracePt t="318263" x="3367088" y="4454525"/>
          <p14:tracePt t="318279" x="3417888" y="4454525"/>
          <p14:tracePt t="318283" x="3441700" y="4454525"/>
          <p14:tracePt t="318294" x="3479800" y="4443413"/>
          <p14:tracePt t="318303" x="3530600" y="4443413"/>
          <p14:tracePt t="318307" x="3567113" y="4443413"/>
          <p14:tracePt t="318319" x="3605213" y="4443413"/>
          <p14:tracePt t="318323" x="3630613" y="4430713"/>
          <p14:tracePt t="318333" x="3654425" y="4430713"/>
          <p14:tracePt t="318344" x="3679825" y="4418013"/>
          <p14:tracePt t="318349" x="3730625" y="4418013"/>
          <p14:tracePt t="318359" x="3767138" y="4418013"/>
          <p14:tracePt t="318363" x="3792538" y="4418013"/>
          <p14:tracePt t="318373" x="3843338" y="4392613"/>
          <p14:tracePt t="318383" x="3879850" y="4392613"/>
          <p14:tracePt t="318389" x="3956050" y="4392613"/>
          <p14:tracePt t="318399" x="4005263" y="4392613"/>
          <p14:tracePt t="318405" x="4043363" y="4392613"/>
          <p14:tracePt t="318415" x="4081463" y="4379913"/>
          <p14:tracePt t="318425" x="4092575" y="4367213"/>
          <p14:tracePt t="318429" x="4105275" y="4367213"/>
          <p14:tracePt t="318439" x="4117975" y="4367213"/>
          <p14:tracePt t="318446" x="4130675" y="4367213"/>
          <p14:tracePt t="318539" x="4143375" y="4367213"/>
          <p14:tracePt t="318555" x="4156075" y="4367213"/>
          <p14:tracePt t="318565" x="4168775" y="4367213"/>
          <p14:tracePt t="318581" x="4181475" y="4367213"/>
          <p14:tracePt t="318605" x="4205288" y="4367213"/>
          <p14:tracePt t="318621" x="4230688" y="4367213"/>
          <p14:tracePt t="318655" x="4243388" y="4367213"/>
          <p14:tracePt t="318667" x="4256088" y="4367213"/>
          <p14:tracePt t="318677" x="4268788" y="4367213"/>
          <p14:tracePt t="318681" x="4294188" y="4367213"/>
          <p14:tracePt t="318691" x="4305300" y="4367213"/>
          <p14:tracePt t="318697" x="4330700" y="4367213"/>
          <p14:tracePt t="318707" x="4343400" y="4367213"/>
          <p14:tracePt t="318717" x="4356100" y="4367213"/>
          <p14:tracePt t="318721" x="4394200" y="4367213"/>
          <p14:tracePt t="318731" x="4406900" y="4367213"/>
          <p14:tracePt t="318737" x="4430713" y="4367213"/>
          <p14:tracePt t="318747" x="4481513" y="4367213"/>
          <p14:tracePt t="318763" x="4506913" y="4367213"/>
          <p14:tracePt t="318773" x="4518025" y="4367213"/>
          <p14:tracePt t="318778" x="4530725" y="4367213"/>
          <p14:tracePt t="318787" x="4543425" y="4367213"/>
          <p14:tracePt t="318803" x="4556125" y="4367213"/>
          <p14:tracePt t="398317" x="4456113" y="4392613"/>
          <p14:tracePt t="398327" x="4205288" y="4479925"/>
          <p14:tracePt t="398331" x="3917950" y="4518025"/>
          <p14:tracePt t="398341" x="3643313" y="4605338"/>
          <p14:tracePt t="398347" x="3341688" y="4779963"/>
          <p14:tracePt t="398357" x="3041650" y="4943475"/>
          <p14:tracePt t="398367" x="2778125" y="5118100"/>
          <p14:tracePt t="398373" x="2528888" y="5305425"/>
          <p14:tracePt t="398383" x="2403475" y="5430838"/>
          <p14:tracePt t="398388" x="2290763" y="5518150"/>
          <p14:tracePt t="398397" x="2178050" y="5630863"/>
          <p14:tracePt t="398407" x="2103438" y="5694363"/>
          <p14:tracePt t="398413" x="2039938" y="5756275"/>
          <p14:tracePt t="398423" x="1978025" y="5807075"/>
          <p14:tracePt t="398427" x="1914525" y="5894388"/>
          <p14:tracePt t="398437" x="1852613" y="5956300"/>
          <p14:tracePt t="398447" x="1778000" y="6032500"/>
          <p14:tracePt t="398454" x="1701800" y="6094413"/>
          <p14:tracePt t="398463" x="1565275" y="6245225"/>
          <p14:tracePt t="398467" x="1465263" y="6370638"/>
          <p14:tracePt t="398477" x="1314450" y="6519863"/>
          <p14:tracePt t="398487" x="1176338" y="6619875"/>
          <p14:tracePt t="398493" x="1014413" y="6732588"/>
          <p14:tracePt t="398504" x="889000" y="6819900"/>
          <p14:tracePt t="398675" x="563563" y="6670675"/>
          <p14:tracePt t="398679" x="650875" y="6557963"/>
          <p14:tracePt t="398689" x="738188" y="6432550"/>
          <p14:tracePt t="398699" x="825500" y="6319838"/>
          <p14:tracePt t="398705" x="901700" y="6219825"/>
          <p14:tracePt t="398715" x="989013" y="6119813"/>
          <p14:tracePt t="398721" x="1063625" y="6045200"/>
          <p14:tracePt t="398731" x="1150938" y="5932488"/>
          <p14:tracePt t="398741" x="1214438" y="5856288"/>
          <p14:tracePt t="398745" x="1289050" y="5781675"/>
          <p14:tracePt t="398755" x="1352550" y="5694363"/>
          <p14:tracePt t="398761" x="1439863" y="5607050"/>
          <p14:tracePt t="398771" x="1465263" y="5568950"/>
          <p14:tracePt t="398781" x="1501775" y="5507038"/>
          <p14:tracePt t="398786" x="1527175" y="5456238"/>
          <p14:tracePt t="398795" x="1552575" y="5407025"/>
          <p14:tracePt t="398802" x="1565275" y="5407025"/>
          <p14:tracePt t="398811" x="1589088" y="5381625"/>
          <p14:tracePt t="398821" x="1601788" y="5356225"/>
          <p14:tracePt t="398825" x="1614488" y="5356225"/>
          <p14:tracePt t="398835" x="1627188" y="5330825"/>
          <p14:tracePt t="398852" x="1639888" y="5318125"/>
          <p14:tracePt t="399219" x="1627188" y="5318125"/>
          <p14:tracePt t="399229" x="1614488" y="5318125"/>
          <p14:tracePt t="399239" x="1614488" y="5330825"/>
          <p14:tracePt t="399245" x="1601788" y="5343525"/>
          <p14:tracePt t="399259" x="1589088" y="5343525"/>
          <p14:tracePt t="399286" x="1577975" y="5343525"/>
          <p14:tracePt t="399301" x="1565275" y="5356225"/>
          <p14:tracePt t="399336" x="1552575" y="5356225"/>
          <p14:tracePt t="399355" x="1539875" y="5356225"/>
          <p14:tracePt t="399412" x="1527175" y="5356225"/>
          <p14:tracePt t="399422" x="1514475" y="5368925"/>
          <p14:tracePt t="399442" x="1489075" y="5368925"/>
          <p14:tracePt t="399583" x="1489075" y="5381625"/>
          <p14:tracePt t="399634" x="1501775" y="5381625"/>
          <p14:tracePt t="399659" x="1514475" y="5381625"/>
          <p14:tracePt t="399673" x="1527175" y="5368925"/>
          <p14:tracePt t="399699" x="1527175" y="5356225"/>
          <p14:tracePt t="399719" x="1527175" y="5330825"/>
          <p14:tracePt t="399739" x="1527175" y="5318125"/>
          <p14:tracePt t="399753" x="1527175" y="5305425"/>
          <p14:tracePt t="399775" x="1527175" y="5294313"/>
          <p14:tracePt t="399779" x="1527175" y="5281613"/>
          <p14:tracePt t="399815" x="1527175" y="5256213"/>
          <p14:tracePt t="399829" x="1514475" y="5256213"/>
          <p14:tracePt t="399839" x="1501775" y="5256213"/>
          <p14:tracePt t="399845" x="1489075" y="5256213"/>
          <p14:tracePt t="399859" x="1465263" y="5256213"/>
          <p14:tracePt t="399869" x="1439863" y="5256213"/>
          <p14:tracePt t="399879" x="1389063" y="5230813"/>
          <p14:tracePt t="399895" x="1352550" y="5230813"/>
          <p14:tracePt t="399899" x="1339850" y="5230813"/>
          <p14:tracePt t="399911" x="1314450" y="5230813"/>
          <p14:tracePt t="399921" x="1301750" y="5230813"/>
          <p14:tracePt t="399925" x="1276350" y="5230813"/>
          <p14:tracePt t="399936" x="1263650" y="5230813"/>
          <p14:tracePt t="399941" x="1252538" y="5230813"/>
          <p14:tracePt t="399952" x="1239838" y="5230813"/>
          <p14:tracePt t="399981" x="1214438" y="5230813"/>
          <p14:tracePt t="400017" x="1201738" y="5230813"/>
          <p14:tracePt t="400153" x="1252538" y="5205413"/>
          <p14:tracePt t="400157" x="1276350" y="5181600"/>
          <p14:tracePt t="400167" x="1301750" y="5143500"/>
          <p14:tracePt t="400173" x="1327150" y="5143500"/>
          <p14:tracePt t="400184" x="1352550" y="5118100"/>
          <p14:tracePt t="400193" x="1363663" y="5105400"/>
          <p14:tracePt t="400213" x="1376363" y="5092700"/>
          <p14:tracePt t="400299" x="1339850" y="5092700"/>
          <p14:tracePt t="400303" x="1301750" y="5092700"/>
          <p14:tracePt t="400313" x="1239838" y="5092700"/>
          <p14:tracePt t="400325" x="1189038" y="5118100"/>
          <p14:tracePt t="400329" x="1163638" y="5118100"/>
          <p14:tracePt t="400339" x="1127125" y="5156200"/>
          <p14:tracePt t="400345" x="1089025" y="5168900"/>
          <p14:tracePt t="400355" x="1038225" y="5194300"/>
          <p14:tracePt t="400365" x="1027113" y="5218113"/>
          <p14:tracePt t="400379" x="1001713" y="5243513"/>
          <p14:tracePt t="400395" x="989013" y="5256213"/>
          <p14:tracePt t="400475" x="989013" y="5281613"/>
          <p14:tracePt t="400485" x="989013" y="5294313"/>
          <p14:tracePt t="400491" x="1014413" y="5318125"/>
          <p14:tracePt t="400505" x="1038225" y="5343525"/>
          <p14:tracePt t="400515" x="1050925" y="5356225"/>
          <p14:tracePt t="400525" x="1076325" y="5368925"/>
          <p14:tracePt t="400531" x="1101725" y="5368925"/>
          <p14:tracePt t="400541" x="1139825" y="5381625"/>
          <p14:tracePt t="400547" x="1163638" y="5394325"/>
          <p14:tracePt t="400555" x="1189038" y="5418138"/>
          <p14:tracePt t="400567" x="1214438" y="5418138"/>
          <p14:tracePt t="400571" x="1227138" y="5418138"/>
          <p14:tracePt t="400581" x="1252538" y="5418138"/>
          <p14:tracePt t="400587" x="1263650" y="5418138"/>
          <p14:tracePt t="400607" x="1276350" y="5418138"/>
          <p14:tracePt t="400621" x="1301750" y="5430838"/>
          <p14:tracePt t="400627" x="1301750" y="5443538"/>
          <p14:tracePt t="400647" x="1314450" y="5443538"/>
          <p14:tracePt t="401393" x="1339850" y="5443538"/>
          <p14:tracePt t="401453" x="1352550" y="5443538"/>
          <p14:tracePt t="401473" x="1363663" y="5443538"/>
          <p14:tracePt t="401489" x="1376363" y="5443538"/>
          <p14:tracePt t="401503" x="1389063" y="5443538"/>
          <p14:tracePt t="401515" x="1401763" y="5443538"/>
          <p14:tracePt t="401529" x="1427163" y="5443538"/>
          <p14:tracePt t="401545" x="1439863" y="5443538"/>
          <p14:tracePt t="401555" x="1452563" y="5443538"/>
          <p14:tracePt t="401559" x="1465263" y="5443538"/>
          <p14:tracePt t="401569" x="1476375" y="5443538"/>
          <p14:tracePt t="401579" x="1501775" y="5443538"/>
          <p14:tracePt t="401595" x="1514475" y="5418138"/>
          <p14:tracePt t="401611" x="1527175" y="5418138"/>
          <p14:tracePt t="401621" x="1539875" y="5418138"/>
          <p14:tracePt t="401635" x="1565275" y="5418138"/>
          <p14:tracePt t="401681" x="1589088" y="5407025"/>
          <p14:tracePt t="401721" x="1601788" y="5407025"/>
          <p14:tracePt t="401747" x="1614488" y="5407025"/>
          <p14:tracePt t="401757" x="1627188" y="5407025"/>
          <p14:tracePt t="401761" x="1639888" y="5394325"/>
          <p14:tracePt t="401771" x="1652588" y="5394325"/>
          <p14:tracePt t="401777" x="1677988" y="5394325"/>
          <p14:tracePt t="401787" x="1689100" y="5381625"/>
          <p14:tracePt t="401797" x="1714500" y="5381625"/>
          <p14:tracePt t="401801" x="1727200" y="5381625"/>
          <p14:tracePt t="401811" x="1752600" y="5381625"/>
          <p14:tracePt t="401817" x="1765300" y="5381625"/>
          <p14:tracePt t="401827" x="1790700" y="5381625"/>
          <p14:tracePt t="401837" x="1814513" y="5381625"/>
          <p14:tracePt t="401843" x="1865313" y="5381625"/>
          <p14:tracePt t="401853" x="1903413" y="5368925"/>
          <p14:tracePt t="401857" x="1927225" y="5368925"/>
          <p14:tracePt t="401867" x="1978025" y="5343525"/>
          <p14:tracePt t="401877" x="2014538" y="5330825"/>
          <p14:tracePt t="401884" x="2078038" y="5318125"/>
          <p14:tracePt t="401893" x="2139950" y="5305425"/>
          <p14:tracePt t="401897" x="2216150" y="5281613"/>
          <p14:tracePt t="401907" x="2303463" y="5230813"/>
          <p14:tracePt t="401917" x="2365375" y="5205413"/>
          <p14:tracePt t="401923" x="2452688" y="5168900"/>
          <p14:tracePt t="401934" x="2528888" y="5143500"/>
          <p14:tracePt t="401937" x="2578100" y="5118100"/>
          <p14:tracePt t="401947" x="2628900" y="5092700"/>
          <p14:tracePt t="401957" x="2654300" y="5092700"/>
          <p14:tracePt t="401963" x="2703513" y="5092700"/>
          <p14:tracePt t="401973" x="2728913" y="5092700"/>
          <p14:tracePt t="401979" x="2754313" y="5092700"/>
          <p14:tracePt t="401989" x="2778125" y="5092700"/>
          <p14:tracePt t="401999" x="2790825" y="5092700"/>
          <p14:tracePt t="402003" x="2803525" y="5092700"/>
          <p14:tracePt t="402013" x="2828925" y="5092700"/>
          <p14:tracePt t="402019" x="2841625" y="5092700"/>
          <p14:tracePt t="402029" x="2854325" y="5092700"/>
          <p14:tracePt t="402039" x="2867025" y="5092700"/>
          <p14:tracePt t="402043" x="2879725" y="5092700"/>
          <p14:tracePt t="402053" x="2903538" y="5092700"/>
          <p14:tracePt t="402059" x="2928938" y="5092700"/>
          <p14:tracePt t="402069" x="2941638" y="5092700"/>
          <p14:tracePt t="402079" x="2967038" y="5068888"/>
          <p14:tracePt t="402085" x="2992438" y="5068888"/>
          <p14:tracePt t="402095" x="3041650" y="5056188"/>
          <p14:tracePt t="402099" x="3079750" y="5043488"/>
          <p14:tracePt t="402109" x="3092450" y="5043488"/>
          <p14:tracePt t="402119" x="3128963" y="5030788"/>
          <p14:tracePt t="402125" x="3179763" y="5005388"/>
          <p14:tracePt t="402135" x="3192463" y="5005388"/>
          <p14:tracePt t="402139" x="3216275" y="5005388"/>
          <p14:tracePt t="402149" x="3241675" y="4992688"/>
          <p14:tracePt t="402161" x="3254375" y="4981575"/>
          <p14:tracePt t="402166" x="3267075" y="4956175"/>
          <p14:tracePt t="402175" x="3279775" y="4956175"/>
          <p14:tracePt t="402181" x="3292475" y="4930775"/>
          <p14:tracePt t="402201" x="3305175" y="4905375"/>
          <p14:tracePt t="402205" x="3317875" y="4892675"/>
          <p14:tracePt t="402215" x="3328988" y="4892675"/>
          <p14:tracePt t="402221" x="3328988" y="4868863"/>
          <p14:tracePt t="402231" x="3328988" y="4856163"/>
          <p14:tracePt t="402241" x="3341688" y="4843463"/>
          <p14:tracePt t="402245" x="3341688" y="4818063"/>
          <p14:tracePt t="402255" x="3354388" y="4818063"/>
          <p14:tracePt t="402261" x="3354388" y="4792663"/>
          <p14:tracePt t="402284" x="3354388" y="4743450"/>
          <p14:tracePt t="402295" x="3354388" y="4730750"/>
          <p14:tracePt t="402301" x="3354388" y="4718050"/>
          <p14:tracePt t="402311" x="3354388" y="4705350"/>
          <p14:tracePt t="402327" x="3354388" y="4692650"/>
          <p14:tracePt t="402341" x="3354388" y="4679950"/>
          <p14:tracePt t="402381" x="3354388" y="4667250"/>
          <p14:tracePt t="402391" x="3341688" y="4667250"/>
          <p14:tracePt t="402407" x="3328988" y="4667250"/>
          <p14:tracePt t="402411" x="3305175" y="4667250"/>
          <p14:tracePt t="402421" x="3292475" y="4667250"/>
          <p14:tracePt t="402432" x="3267075" y="4667250"/>
          <p14:tracePt t="402437" x="3228975" y="4667250"/>
          <p14:tracePt t="402447" x="3205163" y="4667250"/>
          <p14:tracePt t="402453" x="3179763" y="4667250"/>
          <p14:tracePt t="402463" x="3154363" y="4667250"/>
          <p14:tracePt t="402473" x="3116263" y="4692650"/>
          <p14:tracePt t="402477" x="3092450" y="4705350"/>
          <p14:tracePt t="402487" x="3079750" y="4705350"/>
          <p14:tracePt t="402493" x="3054350" y="4705350"/>
          <p14:tracePt t="402503" x="3028950" y="4718050"/>
          <p14:tracePt t="402513" x="3016250" y="4718050"/>
          <p14:tracePt t="402519" x="2992438" y="4730750"/>
          <p14:tracePt t="402529" x="2954338" y="4743450"/>
          <p14:tracePt t="402533" x="2941638" y="4756150"/>
          <p14:tracePt t="402543" x="2928938" y="4768850"/>
          <p14:tracePt t="402553" x="2916238" y="4768850"/>
          <p14:tracePt t="402569" x="2903538" y="4779963"/>
          <p14:tracePt t="402583" x="2890838" y="4779963"/>
          <p14:tracePt t="403013" x="2867025" y="4779963"/>
          <p14:tracePt t="403017" x="2767013" y="4818063"/>
          <p14:tracePt t="403027" x="2628900" y="4856163"/>
          <p14:tracePt t="403037" x="2478088" y="4879975"/>
          <p14:tracePt t="403043" x="2303463" y="4930775"/>
          <p14:tracePt t="403053" x="2152650" y="4981575"/>
          <p14:tracePt t="403057" x="2014538" y="5018088"/>
          <p14:tracePt t="403067" x="1878013" y="5056188"/>
          <p14:tracePt t="403077" x="1765300" y="5068888"/>
          <p14:tracePt t="403083" x="1677988" y="5092700"/>
          <p14:tracePt t="403093" x="1601788" y="5105400"/>
          <p14:tracePt t="403098" x="1552575" y="5118100"/>
          <p14:tracePt t="403107" x="1527175" y="5118100"/>
          <p14:tracePt t="403123" x="1514475" y="5130800"/>
          <p14:tracePt t="403319" x="1501775" y="5130800"/>
          <p14:tracePt t="403329" x="1501775" y="5143500"/>
          <p14:tracePt t="403335" x="1501775" y="5156200"/>
          <p14:tracePt t="403345" x="1501775" y="5181600"/>
          <p14:tracePt t="403351" x="1501775" y="5194300"/>
          <p14:tracePt t="403361" x="1501775" y="5205413"/>
          <p14:tracePt t="403371" x="1501775" y="5230813"/>
          <p14:tracePt t="403375" x="1501775" y="5243513"/>
          <p14:tracePt t="403385" x="1501775" y="5268913"/>
          <p14:tracePt t="403391" x="1501775" y="5281613"/>
          <p14:tracePt t="403401" x="1501775" y="5318125"/>
          <p14:tracePt t="403421" x="1501775" y="5330825"/>
          <p14:tracePt t="403431" x="1514475" y="5343525"/>
          <p14:tracePt t="403455" x="1514475" y="5356225"/>
          <p14:tracePt t="403477" x="1527175" y="5368925"/>
          <p14:tracePt t="403573" x="1539875" y="5368925"/>
          <p14:tracePt t="403617" x="1552575" y="5368925"/>
          <p14:tracePt t="403633" x="1565275" y="5368925"/>
          <p14:tracePt t="403677" x="1577975" y="5368925"/>
          <p14:tracePt t="403719" x="1601788" y="5368925"/>
          <p14:tracePt t="403739" x="1614488" y="5356225"/>
          <p14:tracePt t="403743" x="1627188" y="5356225"/>
          <p14:tracePt t="403759" x="1652588" y="5343525"/>
          <p14:tracePt t="403769" x="1665288" y="5343525"/>
          <p14:tracePt t="403779" x="1689100" y="5330825"/>
          <p14:tracePt t="403793" x="1714500" y="5330825"/>
          <p14:tracePt t="403799" x="1739900" y="5318125"/>
          <p14:tracePt t="403981" x="1752600" y="5318125"/>
          <p14:tracePt t="404001" x="1765300" y="5305425"/>
          <p14:tracePt t="404061" x="1778000" y="5305425"/>
          <p14:tracePt t="404395" x="1778000" y="5294313"/>
          <p14:tracePt t="404727" x="1778000" y="5281613"/>
          <p14:tracePt t="404849" x="1790700" y="5281613"/>
          <p14:tracePt t="404863" x="1814513" y="5281613"/>
          <p14:tracePt t="404869" x="1839913" y="5281613"/>
          <p14:tracePt t="404879" x="1903413" y="5281613"/>
          <p14:tracePt t="404889" x="2003425" y="5243513"/>
          <p14:tracePt t="404893" x="2078038" y="5194300"/>
          <p14:tracePt t="404903" x="2152650" y="5130800"/>
          <p14:tracePt t="404909" x="2178050" y="5092700"/>
          <p14:tracePt t="404919" x="2216150" y="5068888"/>
          <p14:tracePt t="404930" x="2216150" y="5056188"/>
          <p14:tracePt t="404935" x="2216150" y="5030788"/>
          <p14:tracePt t="404947" x="2228850" y="5005388"/>
          <p14:tracePt t="404959" x="2228850" y="4981575"/>
          <p14:tracePt t="404969" x="2190750" y="4968875"/>
          <p14:tracePt t="404975" x="2152650" y="4956175"/>
          <p14:tracePt t="404985" x="2052638" y="4930775"/>
          <p14:tracePt t="404989" x="1965325" y="4930775"/>
          <p14:tracePt t="404999" x="1865313" y="4930775"/>
          <p14:tracePt t="405009" x="1739900" y="4930775"/>
          <p14:tracePt t="405015" x="1639888" y="4930775"/>
          <p14:tracePt t="405025" x="1565275" y="4930775"/>
          <p14:tracePt t="405029" x="1501775" y="4930775"/>
          <p14:tracePt t="405039" x="1439863" y="4956175"/>
          <p14:tracePt t="405049" x="1427163" y="4968875"/>
          <p14:tracePt t="405055" x="1389063" y="4968875"/>
          <p14:tracePt t="405065" x="1363663" y="4992688"/>
          <p14:tracePt t="405091" x="1339850" y="5018088"/>
          <p14:tracePt t="405095" x="1339850" y="5030788"/>
          <p14:tracePt t="405105" x="1339850" y="5043488"/>
          <p14:tracePt t="405111" x="1339850" y="5068888"/>
          <p14:tracePt t="405121" x="1314450" y="5092700"/>
          <p14:tracePt t="405135" x="1314450" y="5105400"/>
          <p14:tracePt t="405146" x="1314450" y="5130800"/>
          <p14:tracePt t="405151" x="1314450" y="5156200"/>
          <p14:tracePt t="405161" x="1314450" y="5168900"/>
          <p14:tracePt t="405171" x="1314450" y="5181600"/>
          <p14:tracePt t="405175" x="1314450" y="5218113"/>
          <p14:tracePt t="405185" x="1339850" y="5243513"/>
          <p14:tracePt t="405191" x="1363663" y="5243513"/>
          <p14:tracePt t="405201" x="1414463" y="5268913"/>
          <p14:tracePt t="405211" x="1465263" y="5268913"/>
          <p14:tracePt t="405217" x="1514475" y="5268913"/>
          <p14:tracePt t="405227" x="1589088" y="5268913"/>
          <p14:tracePt t="405231" x="1665288" y="5268913"/>
          <p14:tracePt t="405241" x="1714500" y="5268913"/>
          <p14:tracePt t="405251" x="1765300" y="5268913"/>
          <p14:tracePt t="405257" x="1801813" y="5243513"/>
          <p14:tracePt t="405267" x="1839913" y="5230813"/>
          <p14:tracePt t="405271" x="1865313" y="5218113"/>
          <p14:tracePt t="405283" x="1865313" y="5205413"/>
          <p14:tracePt t="405293" x="1878013" y="5205413"/>
          <p14:tracePt t="405297" x="1878013" y="5194300"/>
          <p14:tracePt t="405314" x="1878013" y="5181600"/>
          <p14:tracePt t="405333" x="1878013" y="5168900"/>
          <p14:tracePt t="405337" x="1878013" y="5156200"/>
          <p14:tracePt t="405347" x="1878013" y="5143500"/>
          <p14:tracePt t="405353" x="1852613" y="5143500"/>
          <p14:tracePt t="405364" x="1827213" y="5143500"/>
          <p14:tracePt t="405373" x="1801813" y="5143500"/>
          <p14:tracePt t="405377" x="1752600" y="5143500"/>
          <p14:tracePt t="405387" x="1714500" y="5143500"/>
          <p14:tracePt t="405393" x="1689100" y="5143500"/>
          <p14:tracePt t="405403" x="1665288" y="5143500"/>
          <p14:tracePt t="405417" x="1639888" y="5143500"/>
          <p14:tracePt t="405429" x="1627188" y="5143500"/>
          <p14:tracePt t="405469" x="1614488" y="5156200"/>
          <p14:tracePt t="405509" x="1614488" y="5168900"/>
          <p14:tracePt t="405519" x="1614488" y="5181600"/>
          <p14:tracePt t="405523" x="1614488" y="5194300"/>
          <p14:tracePt t="405535" x="1614488" y="5205413"/>
          <p14:tracePt t="405545" x="1627188" y="5205413"/>
          <p14:tracePt t="405549" x="1652588" y="5218113"/>
          <p14:tracePt t="405559" x="1701800" y="5218113"/>
          <p14:tracePt t="405565" x="1739900" y="5218113"/>
          <p14:tracePt t="405575" x="1801813" y="5218113"/>
          <p14:tracePt t="405585" x="1865313" y="5218113"/>
          <p14:tracePt t="405589" x="1952625" y="5218113"/>
          <p14:tracePt t="405599" x="2027238" y="5205413"/>
          <p14:tracePt t="405605" x="2052638" y="5194300"/>
          <p14:tracePt t="405615" x="2078038" y="5168900"/>
          <p14:tracePt t="405635" x="2103438" y="5156200"/>
          <p14:tracePt t="405741" x="2090738" y="5156200"/>
          <p14:tracePt t="405761" x="2065338" y="5156200"/>
          <p14:tracePt t="405767" x="2052638" y="5156200"/>
          <p14:tracePt t="405777" x="2027238" y="5156200"/>
          <p14:tracePt t="405781" x="1978025" y="5156200"/>
          <p14:tracePt t="405791" x="1952625" y="5156200"/>
          <p14:tracePt t="405801" x="1952625" y="5168900"/>
          <p14:tracePt t="405807" x="1927225" y="5168900"/>
          <p14:tracePt t="405817" x="1914525" y="5181600"/>
          <p14:tracePt t="405831" x="1878013" y="5194300"/>
          <p14:tracePt t="405847" x="1852613" y="5205413"/>
          <p14:tracePt t="405857" x="1814513" y="5218113"/>
          <p14:tracePt t="405873" x="1814513" y="5230813"/>
          <p14:tracePt t="405883" x="1801813" y="5230813"/>
          <p14:tracePt t="405913" x="1790700" y="5230813"/>
          <p14:tracePt t="405923" x="1778000" y="5243513"/>
          <p14:tracePt t="406513" x="1778000" y="5256213"/>
          <p14:tracePt t="406537" x="1790700" y="5256213"/>
          <p14:tracePt t="406547" x="1801813" y="5256213"/>
          <p14:tracePt t="406553" x="1827213" y="5256213"/>
          <p14:tracePt t="406563" x="1865313" y="5256213"/>
          <p14:tracePt t="406569" x="1914525" y="5256213"/>
          <p14:tracePt t="406580" x="1952625" y="5256213"/>
          <p14:tracePt t="406589" x="2003425" y="5256213"/>
          <p14:tracePt t="406593" x="2078038" y="5256213"/>
          <p14:tracePt t="406603" x="2165350" y="5256213"/>
          <p14:tracePt t="406609" x="2278063" y="5205413"/>
          <p14:tracePt t="406619" x="2403475" y="5194300"/>
          <p14:tracePt t="406629" x="2554288" y="5156200"/>
          <p14:tracePt t="406633" x="2690813" y="5130800"/>
          <p14:tracePt t="406643" x="2828925" y="5092700"/>
          <p14:tracePt t="406649" x="2967038" y="5043488"/>
          <p14:tracePt t="406659" x="3092450" y="5030788"/>
          <p14:tracePt t="406669" x="3216275" y="4992688"/>
          <p14:tracePt t="406673" x="3341688" y="4956175"/>
          <p14:tracePt t="406683" x="3479800" y="4879975"/>
          <p14:tracePt t="406689" x="3617913" y="4830763"/>
          <p14:tracePt t="406699" x="3792538" y="4756150"/>
          <p14:tracePt t="406709" x="4081463" y="4643438"/>
          <p14:tracePt t="406715" x="4368800" y="4505325"/>
          <p14:tracePt t="406725" x="4643438" y="4418013"/>
          <p14:tracePt t="406729" x="4868863" y="4305300"/>
          <p14:tracePt t="406739" x="5019675" y="4254500"/>
          <p14:tracePt t="406749" x="5181600" y="4129088"/>
          <p14:tracePt t="406755" x="5332413" y="4079875"/>
          <p14:tracePt t="406765" x="5445125" y="3992563"/>
          <p14:tracePt t="406769" x="5570538" y="3916363"/>
          <p14:tracePt t="406779" x="5695950" y="3841750"/>
          <p14:tracePt t="406789" x="5795963" y="3779838"/>
          <p14:tracePt t="406795" x="5845175" y="3716338"/>
          <p14:tracePt t="406805" x="5932488" y="3641725"/>
          <p14:tracePt t="406811" x="5970588" y="3603625"/>
          <p14:tracePt t="406821" x="6008688" y="3554413"/>
          <p14:tracePt t="406831" x="6045200" y="3503613"/>
          <p14:tracePt t="406835" x="6070600" y="3441700"/>
          <p14:tracePt t="406846" x="6096000" y="3403600"/>
          <p14:tracePt t="406851" x="6121400" y="3354388"/>
          <p14:tracePt t="406861" x="6146800" y="3290888"/>
          <p14:tracePt t="406871" x="6157913" y="3216275"/>
          <p14:tracePt t="406875" x="6157913" y="3165475"/>
          <p14:tracePt t="406885" x="6170613" y="3116263"/>
          <p14:tracePt t="406891" x="6170613" y="3041650"/>
          <p14:tracePt t="406901" x="6170613" y="2990850"/>
          <p14:tracePt t="406911" x="6170613" y="2928938"/>
          <p14:tracePt t="406917" x="6170613" y="2890838"/>
          <p14:tracePt t="406928" x="6170613" y="2852738"/>
          <p14:tracePt t="406931" x="6157913" y="2803525"/>
          <p14:tracePt t="406941" x="6146800" y="2765425"/>
          <p14:tracePt t="406951" x="6134100" y="2728913"/>
          <p14:tracePt t="406957" x="6121400" y="2716213"/>
          <p14:tracePt t="406967" x="6121400" y="2690813"/>
          <p14:tracePt t="406971" x="6096000" y="2665413"/>
          <p14:tracePt t="406981" x="6096000" y="2652713"/>
          <p14:tracePt t="406991" x="6070600" y="2627313"/>
          <p14:tracePt t="406997" x="6057900" y="2603500"/>
          <p14:tracePt t="407007" x="6034088" y="2590800"/>
          <p14:tracePt t="407011" x="6021388" y="2565400"/>
          <p14:tracePt t="407021" x="6008688" y="2552700"/>
          <p14:tracePt t="407031" x="5970588" y="2540000"/>
          <p14:tracePt t="407037" x="5932488" y="2527300"/>
          <p14:tracePt t="407047" x="5908675" y="2527300"/>
          <p14:tracePt t="407053" x="5883275" y="2516188"/>
          <p14:tracePt t="407063" x="5832475" y="2516188"/>
          <p14:tracePt t="407073" x="5795963" y="2516188"/>
          <p14:tracePt t="407077" x="5745163" y="2516188"/>
          <p14:tracePt t="407087" x="5619750" y="2490788"/>
          <p14:tracePt t="407093" x="5557838" y="2490788"/>
          <p14:tracePt t="407103" x="5470525" y="2490788"/>
          <p14:tracePt t="407113" x="5370513" y="2478088"/>
          <p14:tracePt t="407117" x="5245100" y="2452688"/>
          <p14:tracePt t="407128" x="5132388" y="2439988"/>
          <p14:tracePt t="407133" x="5006975" y="2403475"/>
          <p14:tracePt t="407143" x="4881563" y="2403475"/>
          <p14:tracePt t="407153" x="4794250" y="2378075"/>
          <p14:tracePt t="407159" x="4643438" y="2352675"/>
          <p14:tracePt t="407169" x="4468813" y="2327275"/>
          <p14:tracePt t="407172" x="4268788" y="2314575"/>
          <p14:tracePt t="407183" x="4068763" y="2278063"/>
          <p14:tracePt t="407194" x="3905250" y="2265363"/>
          <p14:tracePt t="407199" x="3756025" y="2239963"/>
          <p14:tracePt t="407209" x="3592513" y="2239963"/>
          <p14:tracePt t="407213" x="3467100" y="2239963"/>
          <p14:tracePt t="407223" x="3354388" y="2239963"/>
          <p14:tracePt t="407235" x="3241675" y="2239963"/>
          <p14:tracePt t="407239" x="3167063" y="2239963"/>
          <p14:tracePt t="407249" x="3092450" y="2239963"/>
          <p14:tracePt t="407255" x="3028950" y="2239963"/>
          <p14:tracePt t="407279" x="2903538" y="2239963"/>
          <p14:tracePt t="407289" x="2854325" y="2265363"/>
          <p14:tracePt t="407295" x="2816225" y="2265363"/>
          <p14:tracePt t="407305" x="2790825" y="2265363"/>
          <p14:tracePt t="407315" x="2767013" y="2265363"/>
          <p14:tracePt t="407319" x="2716213" y="2265363"/>
          <p14:tracePt t="407329" x="2690813" y="2265363"/>
          <p14:tracePt t="407335" x="2654300" y="2290763"/>
          <p14:tracePt t="407355" x="2641600" y="2290763"/>
          <p14:tracePt t="407359" x="2628900" y="2290763"/>
          <p14:tracePt t="407369" x="2616200" y="2290763"/>
          <p14:tracePt t="407571" x="2603500" y="2290763"/>
          <p14:tracePt t="407581" x="2603500" y="2265363"/>
          <p14:tracePt t="407587" x="2603500" y="2252663"/>
          <p14:tracePt t="407597" x="2603500" y="2227263"/>
          <p14:tracePt t="407607" x="2603500" y="2201863"/>
          <p14:tracePt t="407611" x="2616200" y="2190750"/>
          <p14:tracePt t="407623" x="2616200" y="2152650"/>
          <p14:tracePt t="407628" x="2616200" y="2127250"/>
          <p14:tracePt t="407637" x="2616200" y="2101850"/>
          <p14:tracePt t="407647" x="2628900" y="2078038"/>
          <p14:tracePt t="407653" x="2654300" y="2065338"/>
          <p14:tracePt t="407663" x="2654300" y="2027238"/>
          <p14:tracePt t="407667" x="2678113" y="1989138"/>
          <p14:tracePt t="407677" x="2690813" y="1965325"/>
          <p14:tracePt t="407687" x="2703513" y="1939925"/>
          <p14:tracePt t="407693" x="2716213" y="1914525"/>
          <p14:tracePt t="407703" x="2716213" y="1889125"/>
          <p14:tracePt t="407709" x="2728913" y="1865313"/>
          <p14:tracePt t="407729" x="2728913" y="1827213"/>
          <p14:tracePt t="407733" x="2728913" y="1814513"/>
          <p14:tracePt t="407744" x="2728913" y="1789113"/>
          <p14:tracePt t="407749" x="2728913" y="1776413"/>
          <p14:tracePt t="407769" x="2741613" y="1765300"/>
          <p14:tracePt t="407799" x="2741613" y="1752600"/>
          <p14:tracePt t="407869" x="2754313" y="1752600"/>
          <p14:tracePt t="407955" x="2767013" y="1752600"/>
          <p14:tracePt t="407959" x="2816225" y="1789113"/>
          <p14:tracePt t="407971" x="2854325" y="1827213"/>
          <p14:tracePt t="407981" x="2916238" y="1876425"/>
          <p14:tracePt t="407986" x="2954338" y="1914525"/>
          <p14:tracePt t="407995" x="3041650" y="1978025"/>
          <p14:tracePt t="408001" x="3067050" y="2014538"/>
          <p14:tracePt t="408012" x="3092450" y="2052638"/>
          <p14:tracePt t="408021" x="3167063" y="2127250"/>
          <p14:tracePt t="408025" x="3192463" y="2165350"/>
          <p14:tracePt t="408035" x="3241675" y="2227263"/>
          <p14:tracePt t="408041" x="3254375" y="2239963"/>
          <p14:tracePt t="408051" x="3279775" y="2265363"/>
          <p14:tracePt t="408062" x="3292475" y="2278063"/>
          <p14:tracePt t="408067" x="3292475" y="2303463"/>
          <p14:tracePt t="408078" x="3317875" y="2327275"/>
          <p14:tracePt t="408091" x="3341688" y="2365375"/>
          <p14:tracePt t="408101" x="3341688" y="2390775"/>
          <p14:tracePt t="408107" x="3367088" y="2439988"/>
          <p14:tracePt t="408117" x="3367088" y="2503488"/>
          <p14:tracePt t="408121" x="3367088" y="2527300"/>
          <p14:tracePt t="408131" x="3379788" y="2552700"/>
          <p14:tracePt t="408141" x="3379788" y="2590800"/>
          <p14:tracePt t="408147" x="3379788" y="2640013"/>
          <p14:tracePt t="408157" x="3379788" y="2716213"/>
          <p14:tracePt t="408161" x="3367088" y="2752725"/>
          <p14:tracePt t="408171" x="3354388" y="2778125"/>
          <p14:tracePt t="408183" x="3279775" y="2852738"/>
          <p14:tracePt t="408187" x="3254375" y="2865438"/>
          <p14:tracePt t="408197" x="3216275" y="2903538"/>
          <p14:tracePt t="408203" x="3192463" y="2952750"/>
          <p14:tracePt t="408213" x="3167063" y="2952750"/>
          <p14:tracePt t="408223" x="3103563" y="2990850"/>
          <p14:tracePt t="408227" x="3067050" y="3003550"/>
          <p14:tracePt t="408237" x="3041650" y="3016250"/>
          <p14:tracePt t="408244" x="2979738" y="3016250"/>
          <p14:tracePt t="408253" x="2928938" y="3041650"/>
          <p14:tracePt t="408278" x="2790825" y="3041650"/>
          <p14:tracePt t="408283" x="2741613" y="3041650"/>
          <p14:tracePt t="408293" x="2703513" y="3041650"/>
          <p14:tracePt t="408303" x="2641600" y="3041650"/>
          <p14:tracePt t="408307" x="2590800" y="3041650"/>
          <p14:tracePt t="408319" x="2516188" y="3016250"/>
          <p14:tracePt t="408323" x="2452688" y="2978150"/>
          <p14:tracePt t="408333" x="2441575" y="2978150"/>
          <p14:tracePt t="408343" x="2390775" y="2941638"/>
          <p14:tracePt t="408349" x="2352675" y="2916238"/>
          <p14:tracePt t="408360" x="2339975" y="2890838"/>
          <p14:tracePt t="408363" x="2316163" y="2865438"/>
          <p14:tracePt t="408373" x="2290763" y="2852738"/>
          <p14:tracePt t="408383" x="2290763" y="2828925"/>
          <p14:tracePt t="408389" x="2290763" y="2816225"/>
          <p14:tracePt t="408399" x="2290763" y="2790825"/>
          <p14:tracePt t="408405" x="2290763" y="2765425"/>
          <p14:tracePt t="408415" x="2290763" y="2728913"/>
          <p14:tracePt t="408425" x="2290763" y="2703513"/>
          <p14:tracePt t="408429" x="2290763" y="2678113"/>
          <p14:tracePt t="408439" x="2290763" y="2640013"/>
          <p14:tracePt t="408445" x="2352675" y="2603500"/>
          <p14:tracePt t="408455" x="2403475" y="2565400"/>
          <p14:tracePt t="408465" x="2478088" y="2527300"/>
          <p14:tracePt t="408469" x="2590800" y="2490788"/>
          <p14:tracePt t="408479" x="2641600" y="2478088"/>
          <p14:tracePt t="408485" x="2716213" y="2465388"/>
          <p14:tracePt t="408495" x="2790825" y="2427288"/>
          <p14:tracePt t="408505" x="2841625" y="2427288"/>
          <p14:tracePt t="408511" x="2879725" y="2427288"/>
          <p14:tracePt t="408519" x="2903538" y="2427288"/>
          <p14:tracePt t="408526" x="2928938" y="2427288"/>
          <p14:tracePt t="408545" x="2941638" y="2427288"/>
          <p14:tracePt t="408551" x="2954338" y="2427288"/>
          <p14:tracePt t="408561" x="2967038" y="2427288"/>
          <p14:tracePt t="408565" x="2992438" y="2427288"/>
          <p14:tracePt t="408576" x="3016250" y="2465388"/>
          <p14:tracePt t="408585" x="3041650" y="2503488"/>
          <p14:tracePt t="408591" x="3041650" y="2540000"/>
          <p14:tracePt t="408601" x="3067050" y="2578100"/>
          <p14:tracePt t="408605" x="3067050" y="2616200"/>
          <p14:tracePt t="408615" x="3067050" y="2640013"/>
          <p14:tracePt t="408625" x="3067050" y="2678113"/>
          <p14:tracePt t="408631" x="3067050" y="2716213"/>
          <p14:tracePt t="408641" x="3067050" y="2728913"/>
          <p14:tracePt t="408645" x="3067050" y="2740025"/>
          <p14:tracePt t="408655" x="3041650" y="2765425"/>
          <p14:tracePt t="408667" x="3003550" y="2790825"/>
          <p14:tracePt t="408671" x="2967038" y="2803525"/>
          <p14:tracePt t="408681" x="2941638" y="2803525"/>
          <p14:tracePt t="408687" x="2879725" y="2803525"/>
          <p14:tracePt t="408697" x="2841625" y="2803525"/>
          <p14:tracePt t="408707" x="2790825" y="2803525"/>
          <p14:tracePt t="408721" x="2754313" y="2803525"/>
          <p14:tracePt t="408727" x="2728913" y="2790825"/>
          <p14:tracePt t="408737" x="2703513" y="2765425"/>
          <p14:tracePt t="408747" x="2703513" y="2752725"/>
          <p14:tracePt t="408753" x="2678113" y="2703513"/>
          <p14:tracePt t="408763" x="2654300" y="2665413"/>
          <p14:tracePt t="408767" x="2654300" y="2640013"/>
          <p14:tracePt t="408777" x="2654300" y="2616200"/>
          <p14:tracePt t="408787" x="2654300" y="2578100"/>
          <p14:tracePt t="408794" x="2654300" y="2552700"/>
          <p14:tracePt t="408803" x="2654300" y="2527300"/>
          <p14:tracePt t="408807" x="2667000" y="2490788"/>
          <p14:tracePt t="408817" x="2703513" y="2465388"/>
          <p14:tracePt t="408827" x="2754313" y="2439988"/>
          <p14:tracePt t="408833" x="2816225" y="2403475"/>
          <p14:tracePt t="408844" x="2854325" y="2390775"/>
          <p14:tracePt t="408847" x="2928938" y="2365375"/>
          <p14:tracePt t="408857" x="2992438" y="2352675"/>
          <p14:tracePt t="408867" x="3067050" y="2327275"/>
          <p14:tracePt t="408873" x="3141663" y="2327275"/>
          <p14:tracePt t="408883" x="3179763" y="2327275"/>
          <p14:tracePt t="408889" x="3228975" y="2327275"/>
          <p14:tracePt t="408899" x="3254375" y="2327275"/>
          <p14:tracePt t="408923" x="3279775" y="2327275"/>
          <p14:tracePt t="408939" x="3292475" y="2339975"/>
          <p14:tracePt t="408953" x="3305175" y="2378075"/>
          <p14:tracePt t="408969" x="3305175" y="2427288"/>
          <p14:tracePt t="408979" x="3305175" y="2465388"/>
          <p14:tracePt t="408989" x="3305175" y="2490788"/>
          <p14:tracePt t="408993" x="3305175" y="2516188"/>
          <p14:tracePt t="409003" x="3305175" y="2552700"/>
          <p14:tracePt t="409009" x="3241675" y="2565400"/>
          <p14:tracePt t="409019" x="3228975" y="2578100"/>
          <p14:tracePt t="409029" x="3179763" y="2616200"/>
          <p14:tracePt t="409035" x="3141663" y="2640013"/>
          <p14:tracePt t="409045" x="3116263" y="2640013"/>
          <p14:tracePt t="409049" x="3079750" y="2640013"/>
          <p14:tracePt t="409060" x="3054350" y="2640013"/>
          <p14:tracePt t="409069" x="3041650" y="2640013"/>
          <p14:tracePt t="409076" x="3028950" y="2640013"/>
          <p14:tracePt t="409089" x="3016250" y="2665413"/>
          <p14:tracePt t="409165" x="3003550" y="2665413"/>
          <p14:tracePt t="409171" x="3003550" y="2652713"/>
          <p14:tracePt t="409181" x="3016250" y="2640013"/>
          <p14:tracePt t="409191" x="3054350" y="2616200"/>
          <p14:tracePt t="409195" x="3079750" y="2603500"/>
          <p14:tracePt t="409205" x="3116263" y="2578100"/>
          <p14:tracePt t="409211" x="3128963" y="2578100"/>
          <p14:tracePt t="409221" x="3154363" y="2565400"/>
          <p14:tracePt t="409231" x="3179763" y="2565400"/>
          <p14:tracePt t="409235" x="3205163" y="2565400"/>
          <p14:tracePt t="409247" x="3228975" y="2552700"/>
          <p14:tracePt t="409251" x="3241675" y="2552700"/>
          <p14:tracePt t="409261" x="3254375" y="2552700"/>
          <p14:tracePt t="409278" x="3292475" y="2552700"/>
          <p14:tracePt t="409287" x="3305175" y="2552700"/>
          <p14:tracePt t="409292" x="3317875" y="2552700"/>
          <p14:tracePt t="409301" x="3341688" y="2552700"/>
          <p14:tracePt t="409311" x="3367088" y="2552700"/>
          <p14:tracePt t="409317" x="3392488" y="2552700"/>
          <p14:tracePt t="409327" x="3405188" y="2552700"/>
          <p14:tracePt t="409333" x="3429000" y="2552700"/>
          <p14:tracePt t="409343" x="3467100" y="2552700"/>
          <p14:tracePt t="409357" x="3492500" y="2552700"/>
          <p14:tracePt t="409367" x="3505200" y="2552700"/>
          <p14:tracePt t="409373" x="3517900" y="2552700"/>
          <p14:tracePt t="409383" x="3530600" y="2552700"/>
          <p14:tracePt t="409393" x="3567113" y="2552700"/>
          <p14:tracePt t="409407" x="3579813" y="2552700"/>
          <p14:tracePt t="409423" x="3592513" y="2565400"/>
          <p14:tracePt t="409433" x="3617913" y="2565400"/>
          <p14:tracePt t="409449" x="3643313" y="2565400"/>
          <p14:tracePt t="409453" x="3654425" y="2578100"/>
          <p14:tracePt t="409479" x="3667125" y="2578100"/>
          <p14:tracePt t="409489" x="3679825" y="2578100"/>
          <p14:tracePt t="409493" x="3692525" y="2578100"/>
          <p14:tracePt t="409503" x="3705225" y="2578100"/>
          <p14:tracePt t="409513" x="3730625" y="2603500"/>
          <p14:tracePt t="409519" x="3743325" y="2603500"/>
          <p14:tracePt t="409529" x="3767138" y="2616200"/>
          <p14:tracePt t="409533" x="3805238" y="2640013"/>
          <p14:tracePt t="409543" x="3830638" y="2665413"/>
          <p14:tracePt t="409553" x="3843338" y="2665413"/>
          <p14:tracePt t="409560" x="3892550" y="2728913"/>
          <p14:tracePt t="409569" x="3956050" y="2790825"/>
          <p14:tracePt t="409572" x="4030663" y="2865438"/>
          <p14:tracePt t="409583" x="4117975" y="2965450"/>
          <p14:tracePt t="409594" x="4192588" y="3065463"/>
          <p14:tracePt t="409599" x="4294188" y="3203575"/>
          <p14:tracePt t="409610" x="4418013" y="3367088"/>
          <p14:tracePt t="409615" x="4518025" y="3541713"/>
          <p14:tracePt t="409626" x="4606925" y="3703638"/>
          <p14:tracePt t="409635" x="4706938" y="3892550"/>
          <p14:tracePt t="409639" x="4768850" y="4017963"/>
          <p14:tracePt t="409649" x="4856163" y="4179888"/>
          <p14:tracePt t="409655" x="4919663" y="4318000"/>
          <p14:tracePt t="409665" x="4981575" y="4467225"/>
          <p14:tracePt t="409675" x="5045075" y="4592638"/>
          <p14:tracePt t="409679" x="5106988" y="4730750"/>
          <p14:tracePt t="409692" x="5170488" y="4868863"/>
          <p14:tracePt t="409695" x="5232400" y="5005388"/>
          <p14:tracePt t="409705" x="5270500" y="5130800"/>
          <p14:tracePt t="409715" x="5332413" y="5230813"/>
          <p14:tracePt t="409721" x="5357813" y="5318125"/>
          <p14:tracePt t="409731" x="5383213" y="5381625"/>
          <p14:tracePt t="409735" x="5407025" y="5456238"/>
          <p14:tracePt t="409745" x="5432425" y="5494338"/>
          <p14:tracePt t="409755" x="5470525" y="5543550"/>
          <p14:tracePt t="409761" x="5495925" y="5581650"/>
          <p14:tracePt t="409771" x="5532438" y="5630863"/>
          <p14:tracePt t="409777" x="5545138" y="5643563"/>
          <p14:tracePt t="409787" x="5583238" y="5668963"/>
          <p14:tracePt t="409797" x="5607050" y="5707063"/>
          <p14:tracePt t="409811" x="5632450" y="5719763"/>
          <p14:tracePt t="409827" x="5645150" y="5743575"/>
          <p14:tracePt t="409837" x="5657850" y="5743575"/>
          <p14:tracePt t="409841" x="5695950" y="5781675"/>
          <p14:tracePt t="409857" x="5719763" y="5794375"/>
          <p14:tracePt t="409867" x="5745163" y="5807075"/>
          <p14:tracePt t="409877" x="5757863" y="5807075"/>
          <p14:tracePt t="409881" x="5795963" y="5819775"/>
          <p14:tracePt t="409892" x="5808663" y="5819775"/>
          <p14:tracePt t="409897" x="5832475" y="5832475"/>
          <p14:tracePt t="409917" x="5870575" y="5843588"/>
          <p14:tracePt t="409921" x="5883275" y="5843588"/>
          <p14:tracePt t="409947" x="5908675" y="5843588"/>
          <p14:tracePt t="410063" x="5921375" y="5843588"/>
          <p14:tracePt t="410129" x="5932488" y="5843588"/>
          <p14:tracePt t="410143" x="5932488" y="5832475"/>
          <p14:tracePt t="410155" x="5932488" y="5819775"/>
          <p14:tracePt t="410165" x="5945188" y="5819775"/>
          <p14:tracePt t="410179" x="5945188" y="5794375"/>
          <p14:tracePt t="410185" x="5957888" y="5781675"/>
          <p14:tracePt t="410195" x="5957888" y="5768975"/>
          <p14:tracePt t="410205" x="5957888" y="5743575"/>
          <p14:tracePt t="410219" x="5957888" y="5732463"/>
          <p14:tracePt t="410225" x="5957888" y="5719763"/>
          <p14:tracePt t="410235" x="5957888" y="5707063"/>
          <p14:tracePt t="410251" x="5957888" y="5694363"/>
          <p14:tracePt t="410261" x="5957888" y="5681663"/>
          <p14:tracePt t="410276" x="5957888" y="5668963"/>
          <p14:tracePt t="410285" x="5932488" y="5656263"/>
          <p14:tracePt t="410291" x="5932488" y="5643563"/>
          <p14:tracePt t="410301" x="5921375" y="5643563"/>
          <p14:tracePt t="410315" x="5908675" y="5630863"/>
          <p14:tracePt t="410326" x="5895975" y="5630863"/>
          <p14:tracePt t="410331" x="5870575" y="5619750"/>
          <p14:tracePt t="410367" x="5845175" y="5607050"/>
          <p14:tracePt t="410397" x="5832475" y="5594350"/>
          <p14:tracePt t="410407" x="5821363" y="5594350"/>
          <p14:tracePt t="410417" x="5808663" y="5594350"/>
          <p14:tracePt t="410421" x="5783263" y="5581650"/>
          <p14:tracePt t="410431" x="5770563" y="5581650"/>
          <p14:tracePt t="410437" x="5757863" y="5581650"/>
          <p14:tracePt t="410447" x="5745163" y="5581650"/>
          <p14:tracePt t="410457" x="5708650" y="5581650"/>
          <p14:tracePt t="410461" x="5683250" y="5581650"/>
          <p14:tracePt t="410471" x="5657850" y="5581650"/>
          <p14:tracePt t="410487" x="5632450" y="5581650"/>
          <p14:tracePt t="410497" x="5607050" y="5581650"/>
          <p14:tracePt t="410503" x="5583238" y="5581650"/>
          <p14:tracePt t="410513" x="5557838" y="5581650"/>
          <p14:tracePt t="410527" x="5532438" y="5581650"/>
          <p14:tracePt t="410537" x="5507038" y="5581650"/>
          <p14:tracePt t="410543" x="5470525" y="5581650"/>
          <p14:tracePt t="410553" x="5457825" y="5581650"/>
          <p14:tracePt t="410567" x="5432425" y="5581650"/>
          <p14:tracePt t="411047" x="5419725" y="5568950"/>
          <p14:tracePt t="411063" x="5457825" y="5556250"/>
          <p14:tracePt t="411067" x="5470525" y="5556250"/>
          <p14:tracePt t="411077" x="5519738" y="5556250"/>
          <p14:tracePt t="411087" x="5545138" y="5556250"/>
          <p14:tracePt t="411093" x="5570538" y="5556250"/>
          <p14:tracePt t="411103" x="5595938" y="5556250"/>
          <p14:tracePt t="411108" x="5619750" y="5556250"/>
          <p14:tracePt t="411117" x="5657850" y="5556250"/>
          <p14:tracePt t="411127" x="5695950" y="5543550"/>
          <p14:tracePt t="411133" x="5708650" y="5543550"/>
          <p14:tracePt t="411143" x="5732463" y="5543550"/>
          <p14:tracePt t="411147" x="5757863" y="5543550"/>
          <p14:tracePt t="411157" x="5783263" y="5543550"/>
          <p14:tracePt t="411167" x="5808663" y="5543550"/>
          <p14:tracePt t="411173" x="5845175" y="5543550"/>
          <p14:tracePt t="411183" x="5895975" y="5518150"/>
          <p14:tracePt t="411189" x="5932488" y="5518150"/>
          <p14:tracePt t="411199" x="5970588" y="5518150"/>
          <p14:tracePt t="411209" x="6021388" y="5518150"/>
          <p14:tracePt t="411213" x="6045200" y="5518150"/>
          <p14:tracePt t="411223" x="6096000" y="5494338"/>
          <p14:tracePt t="411229" x="6121400" y="5494338"/>
          <p14:tracePt t="411239" x="6183313" y="5481638"/>
          <p14:tracePt t="411249" x="6196013" y="5481638"/>
          <p14:tracePt t="411253" x="6221413" y="5481638"/>
          <p14:tracePt t="411263" x="6259513" y="5468938"/>
          <p14:tracePt t="411275" x="6270625" y="5468938"/>
          <p14:tracePt t="411279" x="6283325" y="5468938"/>
          <p14:tracePt t="411289" x="6296025" y="5468938"/>
          <p14:tracePt t="411295" x="6308725" y="5468938"/>
          <p14:tracePt t="411305" x="6321425" y="5456238"/>
          <p14:tracePt t="411329" x="6334125" y="5456238"/>
          <p14:tracePt t="411345" x="6346825" y="5456238"/>
          <p14:tracePt t="411359" x="6370638" y="5456238"/>
          <p14:tracePt t="411375" x="6383338" y="5443538"/>
          <p14:tracePt t="411385" x="6396038" y="5443538"/>
          <p14:tracePt t="411395" x="6408738" y="5430838"/>
          <p14:tracePt t="411515" x="6421438" y="5430838"/>
          <p14:tracePt t="411531" x="6434138" y="5430838"/>
          <p14:tracePt t="411541" x="6446838" y="5418138"/>
          <p14:tracePt t="411561" x="6459538" y="5418138"/>
          <p14:tracePt t="411581" x="6483350" y="5418138"/>
          <p14:tracePt t="411597" x="6496050" y="5407025"/>
          <p14:tracePt t="411621" x="6508750" y="5407025"/>
          <p14:tracePt t="411627" x="6521450" y="5381625"/>
          <p14:tracePt t="411637" x="6521450" y="5343525"/>
          <p14:tracePt t="411641" x="6521450" y="5268913"/>
          <p14:tracePt t="411653" x="6508750" y="5181600"/>
          <p14:tracePt t="411663" x="6421438" y="5043488"/>
          <p14:tracePt t="411667" x="6346825" y="4905375"/>
          <p14:tracePt t="411677" x="6259513" y="4743450"/>
          <p14:tracePt t="411683" x="6146800" y="4543425"/>
          <p14:tracePt t="411693" x="6008688" y="4341813"/>
          <p14:tracePt t="411703" x="5908675" y="4205288"/>
          <p14:tracePt t="411708" x="5832475" y="4079875"/>
          <p14:tracePt t="411719" x="5732463" y="3941763"/>
          <p14:tracePt t="411723" x="5632450" y="3829050"/>
          <p14:tracePt t="411733" x="5545138" y="3767138"/>
          <p14:tracePt t="411743" x="5432425" y="3667125"/>
          <p14:tracePt t="411749" x="5332413" y="3616325"/>
          <p14:tracePt t="411759" x="5245100" y="3579813"/>
          <p14:tracePt t="411763" x="5094288" y="3516313"/>
          <p14:tracePt t="411774" x="4994275" y="3479800"/>
          <p14:tracePt t="411783" x="4894263" y="3454400"/>
          <p14:tracePt t="411789" x="4756150" y="3403600"/>
          <p14:tracePt t="411799" x="4681538" y="3378200"/>
          <p14:tracePt t="411803" x="4556125" y="3328988"/>
          <p14:tracePt t="411813" x="4468813" y="3303588"/>
          <p14:tracePt t="411823" x="4368800" y="3290888"/>
          <p14:tracePt t="411829" x="4268788" y="3254375"/>
          <p14:tracePt t="411840" x="4192588" y="3254375"/>
          <p14:tracePt t="411843" x="4105275" y="3228975"/>
          <p14:tracePt t="411853" x="4043363" y="3203575"/>
          <p14:tracePt t="411863" x="3979863" y="3190875"/>
          <p14:tracePt t="411869" x="3917950" y="3154363"/>
          <p14:tracePt t="411879" x="3879850" y="3128963"/>
          <p14:tracePt t="411883" x="3805238" y="3090863"/>
          <p14:tracePt t="411893" x="3743325" y="3054350"/>
          <p14:tracePt t="411905" x="3692525" y="3041650"/>
          <p14:tracePt t="411909" x="3617913" y="3003550"/>
          <p14:tracePt t="411919" x="3567113" y="3003550"/>
          <p14:tracePt t="411925" x="3492500" y="2990850"/>
          <p14:tracePt t="411935" x="3454400" y="2978150"/>
          <p14:tracePt t="411945" x="3405188" y="2952750"/>
          <p14:tracePt t="411949" x="3367088" y="2941638"/>
          <p14:tracePt t="411959" x="3305175" y="2916238"/>
          <p14:tracePt t="411965" x="3279775" y="2916238"/>
          <p14:tracePt t="411975" x="3267075" y="2903538"/>
          <p14:tracePt t="411986" x="3228975" y="2878138"/>
          <p14:tracePt t="411991" x="3216275" y="2878138"/>
          <p14:tracePt t="412001" x="3205163" y="2865438"/>
          <p14:tracePt t="412005" x="3179763" y="2840038"/>
          <p14:tracePt t="412015" x="3154363" y="2816225"/>
          <p14:tracePt t="412025" x="3128963" y="2790825"/>
          <p14:tracePt t="412031" x="3092450" y="2752725"/>
          <p14:tracePt t="412041" x="3067050" y="2728913"/>
          <p14:tracePt t="412044" x="3054350" y="2703513"/>
          <p14:tracePt t="412055" x="3041650" y="2678113"/>
          <p14:tracePt t="412065" x="3016250" y="2652713"/>
          <p14:tracePt t="412081" x="3016250" y="2627313"/>
          <p14:tracePt t="412087" x="3016250" y="2616200"/>
          <p14:tracePt t="412095" x="3016250" y="2590800"/>
          <p14:tracePt t="412111" x="3016250" y="2578100"/>
          <p14:tracePt t="412127" x="3016250" y="2552700"/>
          <p14:tracePt t="412137" x="3016250" y="2527300"/>
          <p14:tracePt t="412157" x="3016250" y="2503488"/>
          <p14:tracePt t="412191" x="3016250" y="2490788"/>
          <p14:tracePt t="412227" x="3028950" y="2478088"/>
          <p14:tracePt t="412237" x="3028950" y="2465388"/>
          <p14:tracePt t="412347" x="3028950" y="2478088"/>
          <p14:tracePt t="412353" x="3028950" y="2503488"/>
          <p14:tracePt t="412363" x="3028950" y="2527300"/>
          <p14:tracePt t="412373" x="3028950" y="2565400"/>
          <p14:tracePt t="412389" x="3028950" y="2590800"/>
          <p14:tracePt t="412393" x="3028950" y="2603500"/>
          <p14:tracePt t="412403" x="3028950" y="2616200"/>
          <p14:tracePt t="412413" x="3028950" y="2640013"/>
          <p14:tracePt t="412419" x="3028950" y="2652713"/>
          <p14:tracePt t="412429" x="3028950" y="2665413"/>
          <p14:tracePt t="412435" x="3028950" y="2678113"/>
          <p14:tracePt t="412469" x="3028950" y="2690813"/>
          <p14:tracePt t="412479" x="3054350" y="2703513"/>
          <p14:tracePt t="412489" x="3067050" y="2703513"/>
          <p14:tracePt t="412495" x="3079750" y="2716213"/>
          <p14:tracePt t="412506" x="3128963" y="2740025"/>
          <p14:tracePt t="412509" x="3167063" y="2752725"/>
          <p14:tracePt t="412519" x="3267075" y="2752725"/>
          <p14:tracePt t="412529" x="3354388" y="2778125"/>
          <p14:tracePt t="412535" x="3454400" y="2778125"/>
          <p14:tracePt t="412545" x="3592513" y="2778125"/>
          <p14:tracePt t="412549" x="3705225" y="2778125"/>
          <p14:tracePt t="412561" x="3856038" y="2778125"/>
          <p14:tracePt t="412571" x="3992563" y="2778125"/>
          <p14:tracePt t="412575" x="4105275" y="2778125"/>
          <p14:tracePt t="412585" x="4217988" y="2778125"/>
          <p14:tracePt t="412591" x="4294188" y="2778125"/>
          <p14:tracePt t="412601" x="4356100" y="2778125"/>
          <p14:tracePt t="412611" x="4381500" y="2778125"/>
          <p14:tracePt t="412615" x="4418013" y="2778125"/>
          <p14:tracePt t="412625" x="4430713" y="2778125"/>
          <p14:tracePt t="412651" x="4443413" y="2765425"/>
          <p14:tracePt t="412665" x="4456113" y="2765425"/>
          <p14:tracePt t="413079" x="4443413" y="2765425"/>
          <p14:tracePt t="413090" x="4406900" y="2765425"/>
          <p14:tracePt t="413099" x="4381500" y="2778125"/>
          <p14:tracePt t="413115" x="4368800" y="2778125"/>
          <p14:tracePt t="413119" x="4356100" y="2803525"/>
          <p14:tracePt t="413131" x="4330700" y="2803525"/>
          <p14:tracePt t="413141" x="4305300" y="2828925"/>
          <p14:tracePt t="413145" x="4268788" y="2865438"/>
          <p14:tracePt t="413156" x="4217988" y="2903538"/>
          <p14:tracePt t="413161" x="4168775" y="2941638"/>
          <p14:tracePt t="413172" x="4117975" y="2978150"/>
          <p14:tracePt t="413181" x="4056063" y="3028950"/>
          <p14:tracePt t="413185" x="3979863" y="3078163"/>
          <p14:tracePt t="413195" x="3892550" y="3178175"/>
          <p14:tracePt t="413201" x="3792538" y="3267075"/>
          <p14:tracePt t="413211" x="3705225" y="3367088"/>
          <p14:tracePt t="413222" x="3630613" y="3454400"/>
          <p14:tracePt t="413225" x="3567113" y="3516313"/>
          <p14:tracePt t="413235" x="3492500" y="3579813"/>
          <p14:tracePt t="413241" x="3467100" y="3629025"/>
          <p14:tracePt t="413251" x="3429000" y="3667125"/>
          <p14:tracePt t="413261" x="3379788" y="3716338"/>
          <p14:tracePt t="413273" x="3341688" y="3741738"/>
          <p14:tracePt t="413277" x="3279775" y="3779838"/>
          <p14:tracePt t="413281" x="3254375" y="3803650"/>
          <p14:tracePt t="413291" x="3228975" y="3841750"/>
          <p14:tracePt t="413301" x="3192463" y="3854450"/>
          <p14:tracePt t="413307" x="3192463" y="3867150"/>
          <p14:tracePt t="413317" x="3179763" y="3867150"/>
          <p14:tracePt t="413322" x="3154363" y="3879850"/>
          <p14:tracePt t="413341" x="3154363" y="3892550"/>
          <p14:tracePt t="413403" x="3141663" y="3892550"/>
          <p14:tracePt t="413427" x="3116263" y="3892550"/>
          <p14:tracePt t="413437" x="3092450" y="3892550"/>
          <p14:tracePt t="413443" x="3067050" y="3892550"/>
          <p14:tracePt t="413453" x="3016250" y="3916363"/>
          <p14:tracePt t="413457" x="2979738" y="3916363"/>
          <p14:tracePt t="413467" x="2954338" y="3916363"/>
          <p14:tracePt t="413477" x="2890838" y="3954463"/>
          <p14:tracePt t="413483" x="2828925" y="3979863"/>
          <p14:tracePt t="413493" x="2778125" y="4017963"/>
          <p14:tracePt t="413497" x="2703513" y="4067175"/>
          <p14:tracePt t="413507" x="2641600" y="4129088"/>
          <p14:tracePt t="413519" x="2565400" y="4192588"/>
          <p14:tracePt t="413523" x="2516188" y="4254500"/>
          <p14:tracePt t="413533" x="2452688" y="4318000"/>
          <p14:tracePt t="413540" x="2416175" y="4367213"/>
          <p14:tracePt t="413549" x="2339975" y="4467225"/>
          <p14:tracePt t="413559" x="2290763" y="4518025"/>
          <p14:tracePt t="413563" x="2252663" y="4579938"/>
          <p14:tracePt t="413573" x="2239963" y="4630738"/>
          <p14:tracePt t="413579" x="2178050" y="4705350"/>
          <p14:tracePt t="413590" x="2152650" y="4743450"/>
          <p14:tracePt t="413599" x="2139950" y="4768850"/>
          <p14:tracePt t="413605" x="2103438" y="4843463"/>
          <p14:tracePt t="413615" x="2078038" y="4868863"/>
          <p14:tracePt t="413619" x="2052638" y="4918075"/>
          <p14:tracePt t="413629" x="2014538" y="4981575"/>
          <p14:tracePt t="413640" x="1978025" y="5043488"/>
          <p14:tracePt t="413645" x="1965325" y="5068888"/>
          <p14:tracePt t="413656" x="1952625" y="5118100"/>
          <p14:tracePt t="413659" x="1939925" y="5156200"/>
          <p14:tracePt t="413669" x="1903413" y="5218113"/>
          <p14:tracePt t="413679" x="1878013" y="5268913"/>
          <p14:tracePt t="413685" x="1878013" y="5305425"/>
          <p14:tracePt t="413695" x="1852613" y="5356225"/>
          <p14:tracePt t="413699" x="1839913" y="5381625"/>
          <p14:tracePt t="413709" x="1814513" y="5418138"/>
          <p14:tracePt t="413722" x="1814513" y="5443538"/>
          <p14:tracePt t="413725" x="1790700" y="5468938"/>
          <p14:tracePt t="413735" x="1778000" y="5507038"/>
          <p14:tracePt t="413741" x="1752600" y="5530850"/>
          <p14:tracePt t="413751" x="1752600" y="5556250"/>
          <p14:tracePt t="413761" x="1739900" y="5568950"/>
          <p14:tracePt t="413765" x="1727200" y="5568950"/>
          <p14:tracePt t="413781" x="1727200" y="5594350"/>
          <p14:tracePt t="413806" x="1727200" y="5607050"/>
          <p14:tracePt t="413821" x="1714500" y="5630863"/>
          <p14:tracePt t="413891" x="1714500" y="5643563"/>
          <p14:tracePt t="413901" x="1701800" y="5668963"/>
          <p14:tracePt t="413917" x="1701800" y="5681663"/>
          <p14:tracePt t="413927" x="1701800" y="5707063"/>
          <p14:tracePt t="413937" x="1689100" y="5707063"/>
          <p14:tracePt t="413941" x="1677988" y="5719763"/>
          <p14:tracePt t="413951" x="1677988" y="5743575"/>
          <p14:tracePt t="413957" x="1665288" y="5743575"/>
          <p14:tracePt t="413977" x="1665288" y="5756275"/>
          <p14:tracePt t="413983" x="1665288" y="5768975"/>
          <p14:tracePt t="414007" x="1652588" y="5768975"/>
          <p14:tracePt t="414017" x="1639888" y="5768975"/>
          <p14:tracePt t="414033" x="1614488" y="5781675"/>
          <p14:tracePt t="414038" x="1601788" y="5781675"/>
          <p14:tracePt t="414047" x="1577975" y="5781675"/>
          <p14:tracePt t="414057" x="1565275" y="5781675"/>
          <p14:tracePt t="414063" x="1552575" y="5781675"/>
          <p14:tracePt t="414073" x="1527175" y="5781675"/>
          <p14:tracePt t="414077" x="1514475" y="5781675"/>
          <p14:tracePt t="414088" x="1501775" y="5781675"/>
          <p14:tracePt t="414099" x="1476375" y="5781675"/>
          <p14:tracePt t="414113" x="1452563" y="5781675"/>
          <p14:tracePt t="414139" x="1439863" y="5781675"/>
          <p14:tracePt t="414159" x="1427163" y="5781675"/>
          <p14:tracePt t="414225" x="1401763" y="5768975"/>
          <p14:tracePt t="414229" x="1401763" y="5756275"/>
          <p14:tracePt t="414239" x="1376363" y="5732463"/>
          <p14:tracePt t="414255" x="1376363" y="5707063"/>
          <p14:tracePt t="414272" x="1363663" y="5681663"/>
          <p14:tracePt t="414279" x="1363663" y="5668963"/>
          <p14:tracePt t="414289" x="1363663" y="5656263"/>
          <p14:tracePt t="414295" x="1363663" y="5643563"/>
          <p14:tracePt t="414306" x="1363663" y="5630863"/>
          <p14:tracePt t="414311" x="1363663" y="5619750"/>
          <p14:tracePt t="414321" x="1363663" y="5607050"/>
          <p14:tracePt t="414355" x="1352550" y="5607050"/>
          <p14:tracePt t="414401" x="1352550" y="5594350"/>
          <p14:tracePt t="414553" x="1363663" y="5594350"/>
          <p14:tracePt t="414563" x="1389063" y="5581650"/>
          <p14:tracePt t="414567" x="1439863" y="5581650"/>
          <p14:tracePt t="414577" x="1465263" y="5581650"/>
          <p14:tracePt t="414588" x="1476375" y="5581650"/>
          <p14:tracePt t="414593" x="1501775" y="5568950"/>
          <p14:tracePt t="414604" x="1514475" y="5568950"/>
          <p14:tracePt t="414607" x="1539875" y="5568950"/>
          <p14:tracePt t="414617" x="1552575" y="5556250"/>
          <p14:tracePt t="414627" x="1565275" y="5556250"/>
          <p14:tracePt t="414633" x="1577975" y="5556250"/>
          <p14:tracePt t="414643" x="1614488" y="5556250"/>
          <p14:tracePt t="414649" x="1627188" y="5556250"/>
          <p14:tracePt t="414659" x="1639888" y="5543550"/>
          <p14:tracePt t="414669" x="1652588" y="5543550"/>
          <p14:tracePt t="414673" x="1665288" y="5530850"/>
          <p14:tracePt t="414683" x="1689100" y="5530850"/>
          <p14:tracePt t="414689" x="1701800" y="5530850"/>
          <p14:tracePt t="414699" x="1714500" y="5518150"/>
          <p14:tracePt t="414713" x="1727200" y="5518150"/>
          <p14:tracePt t="414723" x="1739900" y="5507038"/>
          <p14:tracePt t="414745" x="1752600" y="5507038"/>
          <p14:tracePt t="414759" x="1778000" y="5494338"/>
          <p14:tracePt t="414769" x="1778000" y="5481638"/>
          <p14:tracePt t="414785" x="1790700" y="5481638"/>
          <p14:tracePt t="414815" x="1801813" y="5481638"/>
          <p14:tracePt t="414865" x="1814513" y="5481638"/>
          <p14:tracePt t="414875" x="1814513" y="5468938"/>
          <p14:tracePt t="414885" x="1827213" y="5468938"/>
          <p14:tracePt t="414901" x="1839913" y="5468938"/>
          <p14:tracePt t="414905" x="1878013" y="5443538"/>
          <p14:tracePt t="414915" x="1903413" y="5443538"/>
          <p14:tracePt t="414925" x="1927225" y="5418138"/>
          <p14:tracePt t="414931" x="2003425" y="5394325"/>
          <p14:tracePt t="414941" x="2116138" y="5343525"/>
          <p14:tracePt t="414945" x="2252663" y="5294313"/>
          <p14:tracePt t="414955" x="2416175" y="5205413"/>
          <p14:tracePt t="414967" x="2654300" y="5030788"/>
          <p14:tracePt t="414972" x="2867025" y="4879975"/>
          <p14:tracePt t="414981" x="3079750" y="4718050"/>
          <p14:tracePt t="414987" x="3241675" y="4530725"/>
          <p14:tracePt t="414997" x="3392488" y="4341813"/>
          <p14:tracePt t="415007" x="3567113" y="4154488"/>
          <p14:tracePt t="415011" x="3679825" y="4017963"/>
          <p14:tracePt t="415021" x="3792538" y="3841750"/>
          <p14:tracePt t="415027" x="3892550" y="3703638"/>
          <p14:tracePt t="415038" x="3979863" y="3567113"/>
          <p14:tracePt t="415046" x="4056063" y="3416300"/>
          <p14:tracePt t="415051" x="4117975" y="3303588"/>
          <p14:tracePt t="415061" x="4181475" y="3165475"/>
          <p14:tracePt t="415067" x="4192588" y="3054350"/>
          <p14:tracePt t="415077" x="4217988" y="2990850"/>
          <p14:tracePt t="415087" x="4230688" y="2916238"/>
          <p14:tracePt t="415091" x="4230688" y="2878138"/>
          <p14:tracePt t="415101" x="4256088" y="2828925"/>
          <p14:tracePt t="415107" x="4256088" y="2816225"/>
          <p14:tracePt t="415117" x="4256088" y="2778125"/>
          <p14:tracePt t="415127" x="4256088" y="2765425"/>
          <p14:tracePt t="415133" x="4256088" y="2740025"/>
          <p14:tracePt t="415143" x="4256088" y="2716213"/>
          <p14:tracePt t="415147" x="4256088" y="2690813"/>
          <p14:tracePt t="415157" x="4256088" y="2665413"/>
          <p14:tracePt t="415167" x="4256088" y="2627313"/>
          <p14:tracePt t="415183" x="4256088" y="2590800"/>
          <p14:tracePt t="415187" x="4230688" y="2565400"/>
          <p14:tracePt t="415197" x="4205288" y="2527300"/>
          <p14:tracePt t="415207" x="4181475" y="2465388"/>
          <p14:tracePt t="415213" x="4143375" y="2439988"/>
          <p14:tracePt t="415223" x="4143375" y="2427288"/>
          <p14:tracePt t="415229" x="4105275" y="2427288"/>
          <p14:tracePt t="415239" x="4081463" y="2414588"/>
          <p14:tracePt t="415249" x="4056063" y="2390775"/>
          <p14:tracePt t="415253" x="4043363" y="2390775"/>
          <p14:tracePt t="415289" x="4030663" y="2390775"/>
          <p14:tracePt t="415293" x="4017963" y="2390775"/>
          <p14:tracePt t="415325" x="4005263" y="2390775"/>
          <p14:tracePt t="415329" x="3992563" y="2390775"/>
          <p14:tracePt t="415339" x="3992563" y="2403475"/>
          <p14:tracePt t="415349" x="3992563" y="2439988"/>
          <p14:tracePt t="415355" x="3992563" y="2490788"/>
          <p14:tracePt t="415365" x="3992563" y="2527300"/>
          <p14:tracePt t="415370" x="3992563" y="2578100"/>
          <p14:tracePt t="415379" x="3992563" y="2603500"/>
          <p14:tracePt t="415389" x="3992563" y="2640013"/>
          <p14:tracePt t="415395" x="3992563" y="2665413"/>
          <p14:tracePt t="415405" x="3992563" y="2678113"/>
          <p14:tracePt t="415419" x="3992563" y="2690813"/>
          <p14:tracePt t="415429" x="3992563" y="2703513"/>
          <p14:tracePt t="415435" x="4005263" y="2716213"/>
          <p14:tracePt t="415445" x="4017963" y="2728913"/>
          <p14:tracePt t="415451" x="4030663" y="2740025"/>
          <p14:tracePt t="415461" x="4068763" y="2740025"/>
          <p14:tracePt t="415471" x="4081463" y="2765425"/>
          <p14:tracePt t="415475" x="4092575" y="2765425"/>
          <p14:tracePt t="415485" x="4105275" y="2765425"/>
          <p14:tracePt t="415501" x="4130675" y="2790825"/>
          <p14:tracePt t="415511" x="4156075" y="2790825"/>
          <p14:tracePt t="415515" x="4181475" y="2790825"/>
          <p14:tracePt t="415525" x="4192588" y="2790825"/>
          <p14:tracePt t="415531" x="4217988" y="2790825"/>
          <p14:tracePt t="415541" x="4243388" y="2790825"/>
          <p14:tracePt t="415551" x="4268788" y="2790825"/>
          <p14:tracePt t="415555" x="4294188" y="2790825"/>
          <p14:tracePt t="415565" x="4305300" y="2790825"/>
          <p14:tracePt t="415571" x="4318000" y="2790825"/>
          <p14:tracePt t="415581" x="4330700" y="2790825"/>
          <p14:tracePt t="415591" x="4343400" y="2790825"/>
          <p14:tracePt t="415611" x="4356100" y="2790825"/>
          <p14:tracePt t="415631" x="4381500" y="2790825"/>
          <p14:tracePt t="415637" x="4418013" y="2790825"/>
          <p14:tracePt t="415647" x="4456113" y="2790825"/>
          <p14:tracePt t="415651" x="4518025" y="2790825"/>
          <p14:tracePt t="415661" x="4556125" y="2790825"/>
          <p14:tracePt t="415671" x="4606925" y="2790825"/>
          <p14:tracePt t="415677" x="4681538" y="2790825"/>
          <p14:tracePt t="415687" x="4743450" y="2790825"/>
          <p14:tracePt t="415693" x="4781550" y="2790825"/>
          <p14:tracePt t="415704" x="4843463" y="2790825"/>
          <p14:tracePt t="415713" x="4894263" y="2790825"/>
          <p14:tracePt t="415717" x="4968875" y="2790825"/>
          <p14:tracePt t="415727" x="5019675" y="2790825"/>
          <p14:tracePt t="415733" x="5068888" y="2790825"/>
          <p14:tracePt t="415743" x="5132388" y="2790825"/>
          <p14:tracePt t="415754" x="5194300" y="2790825"/>
          <p14:tracePt t="415757" x="5219700" y="2790825"/>
          <p14:tracePt t="415767" x="5245100" y="2790825"/>
          <p14:tracePt t="415773" x="5281613" y="2790825"/>
          <p14:tracePt t="415783" x="5294313" y="2790825"/>
          <p14:tracePt t="415793" x="5319713" y="2816225"/>
          <p14:tracePt t="415799" x="5332413" y="2828925"/>
          <p14:tracePt t="415809" x="5357813" y="2878138"/>
          <p14:tracePt t="415813" x="5370513" y="2941638"/>
          <p14:tracePt t="415823" x="5419725" y="3065463"/>
          <p14:tracePt t="415833" x="5445125" y="3216275"/>
          <p14:tracePt t="415839" x="5483225" y="3403600"/>
          <p14:tracePt t="415849" x="5507038" y="3629025"/>
          <p14:tracePt t="415854" x="5532438" y="3854450"/>
          <p14:tracePt t="415863" x="5545138" y="4067175"/>
          <p14:tracePt t="415873" x="5595938" y="4230688"/>
          <p14:tracePt t="415879" x="5619750" y="4405313"/>
          <p14:tracePt t="415889" x="5632450" y="4554538"/>
          <p14:tracePt t="415893" x="5632450" y="4667250"/>
          <p14:tracePt t="415904" x="5632450" y="4768850"/>
          <p14:tracePt t="415913" x="5632450" y="4868863"/>
          <p14:tracePt t="415919" x="5632450" y="4918075"/>
          <p14:tracePt t="415929" x="5632450" y="4992688"/>
          <p14:tracePt t="415936" x="5657850" y="5056188"/>
          <p14:tracePt t="415945" x="5657850" y="5092700"/>
          <p14:tracePt t="415955" x="5657850" y="5118100"/>
          <p14:tracePt t="415959" x="5657850" y="5156200"/>
          <p14:tracePt t="415969" x="5657850" y="5205413"/>
          <p14:tracePt t="415979" x="5657850" y="5230813"/>
          <p14:tracePt t="415983" x="5657850" y="5268913"/>
          <p14:tracePt t="415993" x="5657850" y="5318125"/>
          <p14:tracePt t="416009" x="5657850" y="5343525"/>
          <p14:tracePt t="416019" x="5657850" y="5368925"/>
          <p14:tracePt t="416023" x="5670550" y="5368925"/>
          <p14:tracePt t="416036" x="5670550" y="5381625"/>
          <p14:tracePt t="416039" x="5670550" y="5407025"/>
          <p14:tracePt t="416049" x="5683250" y="5407025"/>
          <p14:tracePt t="416059" x="5683250" y="5418138"/>
          <p14:tracePt t="416065" x="5683250" y="5430838"/>
          <p14:tracePt t="416075" x="5683250" y="5443538"/>
          <p14:tracePt t="416109" x="5683250" y="5456238"/>
          <p14:tracePt t="416135" x="5683250" y="5481638"/>
          <p14:tracePt t="416302" x="5683250" y="5494338"/>
          <p14:tracePt t="416321" x="5683250" y="5507038"/>
          <p14:tracePt t="416417" x="5695950" y="5507038"/>
          <p14:tracePt t="416467" x="5708650" y="5507038"/>
          <p14:tracePt t="416483" x="5719763" y="5507038"/>
          <p14:tracePt t="416507" x="5745163" y="5507038"/>
          <p14:tracePt t="416523" x="5757863" y="5507038"/>
          <p14:tracePt t="416533" x="5783263" y="5507038"/>
          <p14:tracePt t="416539" x="5795963" y="5507038"/>
          <p14:tracePt t="416549" x="5821363" y="5507038"/>
          <p14:tracePt t="416553" x="5832475" y="5507038"/>
          <p14:tracePt t="416563" x="5857875" y="5507038"/>
          <p14:tracePt t="416573" x="5870575" y="5507038"/>
          <p14:tracePt t="416578" x="5895975" y="5507038"/>
          <p14:tracePt t="416589" x="5921375" y="5507038"/>
          <p14:tracePt t="416595" x="5945188" y="5494338"/>
          <p14:tracePt t="416605" x="5970588" y="5494338"/>
          <p14:tracePt t="416620" x="5983288" y="5494338"/>
          <p14:tracePt t="416629" x="6021388" y="5494338"/>
          <p14:tracePt t="416645" x="6045200" y="5481638"/>
          <p14:tracePt t="416655" x="6096000" y="5481638"/>
          <p14:tracePt t="416659" x="6157913" y="5481638"/>
          <p14:tracePt t="416670" x="6196013" y="5481638"/>
          <p14:tracePt t="416675" x="6234113" y="5468938"/>
          <p14:tracePt t="416686" x="6283325" y="5468938"/>
          <p14:tracePt t="416695" x="6308725" y="5468938"/>
          <p14:tracePt t="416702" x="6346825" y="5468938"/>
          <p14:tracePt t="416711" x="6370638" y="5468938"/>
          <p14:tracePt t="416714" x="6396038" y="5468938"/>
          <p14:tracePt t="416725" x="6421438" y="5456238"/>
          <p14:tracePt t="416741" x="6446838" y="5456238"/>
          <p14:tracePt t="416752" x="6459538" y="5443538"/>
          <p14:tracePt t="416887" x="6408738" y="5443538"/>
          <p14:tracePt t="416891" x="6283325" y="5456238"/>
          <p14:tracePt t="416901" x="6134100" y="5481638"/>
          <p14:tracePt t="416911" x="5970588" y="5507038"/>
          <p14:tracePt t="416917" x="5783263" y="5518150"/>
          <p14:tracePt t="416927" x="5570538" y="5543550"/>
          <p14:tracePt t="416931" x="5307013" y="5607050"/>
          <p14:tracePt t="416941" x="5032375" y="5619750"/>
          <p14:tracePt t="416953" x="4756150" y="5619750"/>
          <p14:tracePt t="416957" x="4430713" y="5656263"/>
          <p14:tracePt t="416967" x="4217988" y="5668963"/>
          <p14:tracePt t="416973" x="4081463" y="5668963"/>
          <p14:tracePt t="416983" x="3968750" y="5668963"/>
          <p14:tracePt t="416993" x="3843338" y="5694363"/>
          <p14:tracePt t="416997" x="3792538" y="5694363"/>
          <p14:tracePt t="417007" x="3705225" y="5694363"/>
          <p14:tracePt t="417013" x="3643313" y="5694363"/>
          <p14:tracePt t="417023" x="3579813" y="5694363"/>
          <p14:tracePt t="417033" x="3505200" y="5707063"/>
          <p14:tracePt t="417037" x="3429000" y="5732463"/>
          <p14:tracePt t="417049" x="3367088" y="5732463"/>
          <p14:tracePt t="417053" x="3317875" y="5743575"/>
          <p14:tracePt t="417063" x="3241675" y="5768975"/>
          <p14:tracePt t="417073" x="3167063" y="5768975"/>
          <p14:tracePt t="417079" x="3128963" y="5768975"/>
          <p14:tracePt t="417089" x="3079750" y="5781675"/>
          <p14:tracePt t="417093" x="3003550" y="5807075"/>
          <p14:tracePt t="417103" x="2941638" y="5807075"/>
          <p14:tracePt t="417113" x="2879725" y="5807075"/>
          <p14:tracePt t="417120" x="2803525" y="5819775"/>
          <p14:tracePt t="417129" x="2716213" y="5843588"/>
          <p14:tracePt t="417133" x="2654300" y="5843588"/>
          <p14:tracePt t="417143" x="2578100" y="5856288"/>
          <p14:tracePt t="417153" x="2478088" y="5881688"/>
          <p14:tracePt t="417159" x="2403475" y="5881688"/>
          <p14:tracePt t="417169" x="2339975" y="5894388"/>
          <p14:tracePt t="417173" x="2303463" y="5894388"/>
          <p14:tracePt t="417183" x="2239963" y="5907088"/>
          <p14:tracePt t="417193" x="2203450" y="5907088"/>
          <p14:tracePt t="417199" x="2152650" y="5907088"/>
          <p14:tracePt t="417209" x="2116138" y="5919788"/>
          <p14:tracePt t="417215" x="2065338" y="5919788"/>
          <p14:tracePt t="417225" x="2027238" y="5945188"/>
          <p14:tracePt t="417236" x="1978025" y="5945188"/>
          <p14:tracePt t="417239" x="1939925" y="5945188"/>
          <p14:tracePt t="417249" x="1914525" y="5945188"/>
          <p14:tracePt t="417255" x="1890713" y="5945188"/>
          <p14:tracePt t="417265" x="1852613" y="5945188"/>
          <p14:tracePt t="417286" x="1814513" y="5945188"/>
          <p14:tracePt t="417291" x="1801813" y="5945188"/>
          <p14:tracePt t="417295" x="1790700" y="5945188"/>
          <p14:tracePt t="417321" x="1765300" y="5945188"/>
          <p14:tracePt t="417336" x="1739900" y="5945188"/>
          <p14:tracePt t="417345" x="1714500" y="5945188"/>
          <p14:tracePt t="417355" x="1689100" y="5945188"/>
          <p14:tracePt t="417361" x="1665288" y="5945188"/>
          <p14:tracePt t="417371" x="1601788" y="5945188"/>
          <p14:tracePt t="417386" x="1552575" y="5945188"/>
          <p14:tracePt t="417395" x="1539875" y="5932488"/>
          <p14:tracePt t="417401" x="1527175" y="5932488"/>
          <p14:tracePt t="417411" x="1501775" y="5932488"/>
          <p14:tracePt t="417415" x="1489075" y="5919788"/>
          <p14:tracePt t="417425" x="1452563" y="5894388"/>
          <p14:tracePt t="417437" x="1439863" y="5894388"/>
          <p14:tracePt t="417441" x="1414463" y="5894388"/>
          <p14:tracePt t="417451" x="1389063" y="5894388"/>
          <p14:tracePt t="417457" x="1363663" y="5894388"/>
          <p14:tracePt t="417468" x="1352550" y="5894388"/>
          <p14:tracePt t="417477" x="1327150" y="5868988"/>
          <p14:tracePt t="417481" x="1314450" y="5868988"/>
          <p14:tracePt t="417491" x="1289050" y="5868988"/>
          <p14:tracePt t="417497" x="1276350" y="5868988"/>
          <p14:tracePt t="417507" x="1263650" y="5868988"/>
          <p14:tracePt t="417517" x="1252538" y="5868988"/>
          <p14:tracePt t="417531" x="1239838" y="5868988"/>
          <p14:tracePt t="417945" x="1252538" y="5868988"/>
          <p14:tracePt t="417955" x="1263650" y="5843588"/>
          <p14:tracePt t="417965" x="1289050" y="5843588"/>
          <p14:tracePt t="417971" x="1301750" y="5843588"/>
          <p14:tracePt t="417981" x="1314450" y="5843588"/>
          <p14:tracePt t="417987" x="1327150" y="5843588"/>
          <p14:tracePt t="417995" x="1339850" y="5843588"/>
          <p14:tracePt t="418007" x="1352550" y="5843588"/>
          <p14:tracePt t="418011" x="1363663" y="5843588"/>
          <p14:tracePt t="418047" x="1389063" y="5843588"/>
          <p14:tracePt t="418813" x="1401763" y="5843588"/>
          <p14:tracePt t="418824" x="1414463" y="5843588"/>
          <p14:tracePt t="418829" x="1414463" y="5832475"/>
          <p14:tracePt t="419745" x="1427163" y="5832475"/>
          <p14:tracePt t="419757" x="1452563" y="5832475"/>
          <p14:tracePt t="419767" x="1465263" y="5832475"/>
          <p14:tracePt t="421341" x="1439863" y="5781675"/>
          <p14:tracePt t="421345" x="1401763" y="5707063"/>
          <p14:tracePt t="421355" x="1352550" y="5643563"/>
          <p14:tracePt t="421361" x="1314450" y="5581650"/>
          <p14:tracePt t="421371" x="1301750" y="5556250"/>
          <p14:tracePt t="421381" x="1263650" y="5530850"/>
          <p14:tracePt t="421395" x="1263650" y="5518150"/>
          <p14:tracePt t="421401" x="1239838" y="5507038"/>
          <p14:tracePt t="421809" x="1263650" y="5507038"/>
          <p14:tracePt t="421819" x="1276350" y="5494338"/>
          <p14:tracePt t="421829" x="1301750" y="5481638"/>
          <p14:tracePt t="421835" x="1327150" y="5468938"/>
          <p14:tracePt t="421849" x="1339850" y="5468938"/>
          <p14:tracePt t="421859" x="1352550" y="5443538"/>
          <p14:tracePt t="421869" x="1363663" y="5443538"/>
          <p14:tracePt t="421875" x="1389063" y="5443538"/>
          <p14:tracePt t="421889" x="1427163" y="5430838"/>
          <p14:tracePt t="421899" x="1439863" y="5418138"/>
          <p14:tracePt t="421909" x="1501775" y="5394325"/>
          <p14:tracePt t="421915" x="1565275" y="5381625"/>
          <p14:tracePt t="421925" x="1639888" y="5343525"/>
          <p14:tracePt t="421932" x="1727200" y="5305425"/>
          <p14:tracePt t="421941" x="1852613" y="5281613"/>
          <p14:tracePt t="421951" x="1914525" y="5268913"/>
          <p14:tracePt t="421955" x="1990725" y="5230813"/>
          <p14:tracePt t="421965" x="2052638" y="5230813"/>
          <p14:tracePt t="421971" x="2090738" y="5218113"/>
          <p14:tracePt t="422015" x="2103438" y="5205413"/>
          <p14:tracePt t="422081" x="2103438" y="5194300"/>
          <p14:tracePt t="422107" x="2116138" y="5194300"/>
          <p14:tracePt t="422131" x="2127250" y="5194300"/>
          <p14:tracePt t="422137" x="2139950" y="5194300"/>
          <p14:tracePt t="422147" x="2152650" y="5181600"/>
          <p14:tracePt t="422157" x="2165350" y="5181600"/>
          <p14:tracePt t="422161" x="2178050" y="5181600"/>
          <p14:tracePt t="422173" x="2203450" y="5181600"/>
          <p14:tracePt t="422177" x="2239963" y="5181600"/>
          <p14:tracePt t="422187" x="2278063" y="5181600"/>
          <p14:tracePt t="422197" x="2339975" y="5168900"/>
          <p14:tracePt t="422203" x="2378075" y="5156200"/>
          <p14:tracePt t="422213" x="2428875" y="5156200"/>
          <p14:tracePt t="422217" x="2465388" y="5130800"/>
          <p14:tracePt t="422227" x="2541588" y="5118100"/>
          <p14:tracePt t="422237" x="2554288" y="5105400"/>
          <p14:tracePt t="422243" x="2565400" y="5105400"/>
          <p14:tracePt t="422253" x="2578100" y="5092700"/>
          <p14:tracePt t="422259" x="2590800" y="5092700"/>
          <p14:tracePt t="422605" x="2554288" y="5092700"/>
          <p14:tracePt t="422617" x="2452688" y="5105400"/>
          <p14:tracePt t="422621" x="2352675" y="5130800"/>
          <p14:tracePt t="422631" x="2252663" y="5168900"/>
          <p14:tracePt t="422641" x="2127250" y="5181600"/>
          <p14:tracePt t="422647" x="2003425" y="5218113"/>
          <p14:tracePt t="422657" x="1903413" y="5268913"/>
          <p14:tracePt t="422660" x="1752600" y="5330825"/>
          <p14:tracePt t="422671" x="1639888" y="5381625"/>
          <p14:tracePt t="422681" x="1565275" y="5407025"/>
          <p14:tracePt t="422687" x="1476375" y="5468938"/>
          <p14:tracePt t="422698" x="1427163" y="5481638"/>
          <p14:tracePt t="422703" x="1376363" y="5507038"/>
          <p14:tracePt t="422713" x="1363663" y="5518150"/>
          <p14:tracePt t="422723" x="1327150" y="5530850"/>
          <p14:tracePt t="422727" x="1314450" y="5543550"/>
          <p14:tracePt t="422743" x="1289050" y="5568950"/>
          <p14:tracePt t="422763" x="1276350" y="5581650"/>
          <p14:tracePt t="422767" x="1263650" y="5581650"/>
          <p14:tracePt t="422777" x="1239838" y="5594350"/>
          <p14:tracePt t="422783" x="1227138" y="5607050"/>
          <p14:tracePt t="422807" x="1214438" y="5630863"/>
          <p14:tracePt t="422823" x="1201738" y="5656263"/>
          <p14:tracePt t="422833" x="1163638" y="5681663"/>
          <p14:tracePt t="422843" x="1150938" y="5707063"/>
          <p14:tracePt t="422848" x="1127125" y="5743575"/>
          <p14:tracePt t="422859" x="1101725" y="5768975"/>
          <p14:tracePt t="422863" x="1089025" y="5807075"/>
          <p14:tracePt t="422873" x="1063625" y="5819775"/>
          <p14:tracePt t="422883" x="1050925" y="5843588"/>
          <p14:tracePt t="422889" x="1027113" y="5881688"/>
          <p14:tracePt t="422899" x="1027113" y="5894388"/>
          <p14:tracePt t="423429" x="1014413" y="5894388"/>
          <p14:tracePt t="423651" x="1001713" y="5894388"/>
          <p14:tracePt t="423675" x="989013" y="5894388"/>
          <p14:tracePt t="423685" x="950913" y="5894388"/>
          <p14:tracePt t="423695" x="925513" y="5894388"/>
          <p14:tracePt t="423701" x="889000" y="5894388"/>
          <p14:tracePt t="423712" x="863600" y="5894388"/>
          <p14:tracePt t="423714" x="838200" y="5868988"/>
          <p14:tracePt t="423725" x="801688" y="5868988"/>
          <p14:tracePt t="423735" x="788988" y="5868988"/>
          <p14:tracePt t="423741" x="763588" y="5868988"/>
          <p14:tracePt t="423755" x="750888" y="5868988"/>
          <p14:tracePt t="423765" x="738188" y="5868988"/>
          <p14:tracePt t="423781" x="725488" y="5843588"/>
          <p14:tracePt t="423791" x="712788" y="5843588"/>
          <p14:tracePt t="423797" x="701675" y="5843588"/>
          <p14:tracePt t="423807" x="676275" y="5843588"/>
          <p14:tracePt t="423817" x="650875" y="5819775"/>
          <p14:tracePt t="423831" x="638175" y="5819775"/>
          <p14:tracePt t="423837" x="625475" y="5794375"/>
          <p14:tracePt t="423847" x="612775" y="5794375"/>
          <p14:tracePt t="423857" x="588963" y="5768975"/>
          <p14:tracePt t="423861" x="550863" y="5732463"/>
          <p14:tracePt t="423871" x="525463" y="5694363"/>
          <p14:tracePt t="423877" x="512763" y="5668963"/>
          <p14:tracePt t="423887" x="476250" y="5630863"/>
          <p14:tracePt t="423897" x="438150" y="5607050"/>
          <p14:tracePt t="423903" x="425450" y="5556250"/>
          <p14:tracePt t="423913" x="400050" y="5518150"/>
          <p14:tracePt t="423917" x="387350" y="5468938"/>
          <p14:tracePt t="423927" x="363538" y="5430838"/>
          <p14:tracePt t="423937" x="350838" y="5381625"/>
          <p14:tracePt t="423943" x="338138" y="5356225"/>
          <p14:tracePt t="423953" x="338138" y="5343525"/>
          <p14:tracePt t="423957" x="325438" y="5318125"/>
          <p14:tracePt t="423969" x="325438" y="5294313"/>
          <p14:tracePt t="423977" x="325438" y="5268913"/>
          <p14:tracePt t="423983" x="325438" y="5243513"/>
          <p14:tracePt t="423992" x="325438" y="5218113"/>
          <p14:tracePt t="423999" x="325438" y="5194300"/>
          <p14:tracePt t="424009" x="325438" y="5156200"/>
          <p14:tracePt t="424019" x="325438" y="5118100"/>
          <p14:tracePt t="424023" x="325438" y="5092700"/>
          <p14:tracePt t="424033" x="325438" y="5056188"/>
          <p14:tracePt t="424039" x="325438" y="5030788"/>
          <p14:tracePt t="424049" x="325438" y="4992688"/>
          <p14:tracePt t="424059" x="325438" y="4956175"/>
          <p14:tracePt t="424063" x="325438" y="4918075"/>
          <p14:tracePt t="424073" x="325438" y="4892675"/>
          <p14:tracePt t="424079" x="325438" y="4856163"/>
          <p14:tracePt t="424089" x="338138" y="4830763"/>
          <p14:tracePt t="424099" x="350838" y="4805363"/>
          <p14:tracePt t="424103" x="363538" y="4768850"/>
          <p14:tracePt t="424113" x="376238" y="4743450"/>
          <p14:tracePt t="424119" x="387350" y="4718050"/>
          <p14:tracePt t="424130" x="400050" y="4692650"/>
          <p14:tracePt t="424141" x="438150" y="4630738"/>
          <p14:tracePt t="424145" x="463550" y="4592638"/>
          <p14:tracePt t="424155" x="488950" y="4554538"/>
          <p14:tracePt t="424162" x="538163" y="4492625"/>
          <p14:tracePt t="424171" x="550863" y="4454525"/>
          <p14:tracePt t="424175" x="600075" y="4405313"/>
          <p14:tracePt t="424185" x="650875" y="4354513"/>
          <p14:tracePt t="424195" x="663575" y="4354513"/>
          <p14:tracePt t="424201" x="701675" y="4318000"/>
          <p14:tracePt t="424211" x="750888" y="4292600"/>
          <p14:tracePt t="424217" x="776288" y="4241800"/>
          <p14:tracePt t="424228" x="825500" y="4205288"/>
          <p14:tracePt t="424237" x="850900" y="4179888"/>
          <p14:tracePt t="424241" x="889000" y="4154488"/>
          <p14:tracePt t="424251" x="914400" y="4129088"/>
          <p14:tracePt t="424257" x="938213" y="4079875"/>
          <p14:tracePt t="424267" x="976313" y="4054475"/>
          <p14:tracePt t="424281" x="1001713" y="4029075"/>
          <p14:tracePt t="424291" x="1038225" y="3992563"/>
          <p14:tracePt t="424307" x="1063625" y="3979863"/>
          <p14:tracePt t="424317" x="1076325" y="3967163"/>
          <p14:tracePt t="424333" x="1089025" y="3954463"/>
          <p14:tracePt t="424337" x="1101725" y="3954463"/>
          <p14:tracePt t="424347" x="1127125" y="3929063"/>
          <p14:tracePt t="424357" x="1139825" y="3929063"/>
          <p14:tracePt t="424363" x="1163638" y="3905250"/>
          <p14:tracePt t="424373" x="1189038" y="3892550"/>
          <p14:tracePt t="424378" x="1214438" y="3892550"/>
          <p14:tracePt t="424387" x="1227138" y="3867150"/>
          <p14:tracePt t="424397" x="1239838" y="3867150"/>
          <p14:tracePt t="424413" x="1252538" y="3867150"/>
          <p14:tracePt t="424417" x="1263650" y="3867150"/>
          <p14:tracePt t="424428" x="1276350" y="3854450"/>
          <p14:tracePt t="424457" x="1289050" y="3841750"/>
          <p14:tracePt t="424473" x="1301750" y="3841750"/>
          <p14:tracePt t="424483" x="1301750" y="3829050"/>
          <p14:tracePt t="424489" x="1314450" y="3829050"/>
          <p14:tracePt t="424499" x="1327150" y="3829050"/>
          <p14:tracePt t="424519" x="1327150" y="3816350"/>
          <p14:tracePt t="424563" x="1339850" y="3816350"/>
          <p14:tracePt t="424575" x="1339850" y="3803650"/>
          <p14:tracePt t="426275" x="1352550" y="3803650"/>
          <p14:tracePt t="426283" x="1363663" y="3803650"/>
          <p14:tracePt t="426295" x="1376363" y="3803650"/>
          <p14:tracePt t="426299" x="1389063" y="3803650"/>
          <p14:tracePt t="426319" x="1414463" y="3816350"/>
          <p14:tracePt t="426335" x="1439863" y="3816350"/>
          <p14:tracePt t="426339" x="1439863" y="3829050"/>
          <p14:tracePt t="426359" x="1452563" y="3829050"/>
          <p14:tracePt t="426365" x="1465263" y="3841750"/>
          <p14:tracePt t="426389" x="1476375" y="3841750"/>
          <p14:tracePt t="426435" x="1489075" y="3854450"/>
          <p14:tracePt t="426451" x="1514475" y="3854450"/>
          <p14:tracePt t="426461" x="1514475" y="3867150"/>
          <p14:tracePt t="426465" x="1527175" y="3867150"/>
          <p14:tracePt t="426475" x="1539875" y="3879850"/>
          <p14:tracePt t="426485" x="1552575" y="3879850"/>
          <p14:tracePt t="426501" x="1552575" y="3892550"/>
          <p14:tracePt t="426507" x="1565275" y="3892550"/>
          <p14:tracePt t="426527" x="1565275" y="3916363"/>
          <p14:tracePt t="426531" x="1577975" y="3916363"/>
          <p14:tracePt t="426547" x="1577975" y="3929063"/>
          <p14:tracePt t="426557" x="1577975" y="3941763"/>
          <p14:tracePt t="426571" x="1577975" y="3954463"/>
          <p14:tracePt t="426581" x="1577975" y="3967163"/>
          <p14:tracePt t="426617" x="1577975" y="3979863"/>
          <p14:tracePt t="426633" x="1577975" y="3992563"/>
          <p14:tracePt t="426647" x="1565275" y="3992563"/>
          <p14:tracePt t="426663" x="1565275" y="4005263"/>
          <p14:tracePt t="426667" x="1552575" y="4005263"/>
          <p14:tracePt t="426809" x="1539875" y="4005263"/>
          <p14:tracePt t="426823" x="1539875" y="3992563"/>
          <p14:tracePt t="426833" x="1539875" y="3979863"/>
          <p14:tracePt t="426849" x="1539875" y="3967163"/>
          <p14:tracePt t="426859" x="1539875" y="3954463"/>
          <p14:tracePt t="426875" x="1539875" y="3941763"/>
          <p14:tracePt t="426899" x="1552575" y="3929063"/>
          <p14:tracePt t="426905" x="1565275" y="3916363"/>
          <p14:tracePt t="426919" x="1577975" y="3905250"/>
          <p14:tracePt t="427031" x="1589088" y="3905250"/>
          <p14:tracePt t="427045" x="1601788" y="3905250"/>
          <p14:tracePt t="427055" x="1614488" y="3905250"/>
          <p14:tracePt t="427071" x="1627188" y="3905250"/>
          <p14:tracePt t="427085" x="1639888" y="3905250"/>
          <p14:tracePt t="427107" x="1652588" y="3905250"/>
          <p14:tracePt t="427111" x="1665288" y="3916363"/>
          <p14:tracePt t="427121" x="1677988" y="3929063"/>
          <p14:tracePt t="427127" x="1677988" y="3941763"/>
          <p14:tracePt t="427137" x="1689100" y="3967163"/>
          <p14:tracePt t="427147" x="1701800" y="3992563"/>
          <p14:tracePt t="427151" x="1701800" y="4005263"/>
          <p14:tracePt t="427161" x="1714500" y="4029075"/>
          <p14:tracePt t="427167" x="1714500" y="4041775"/>
          <p14:tracePt t="427177" x="1714500" y="4054475"/>
          <p14:tracePt t="427187" x="1714500" y="4067175"/>
          <p14:tracePt t="427201" x="1714500" y="4092575"/>
          <p14:tracePt t="427217" x="1714500" y="4105275"/>
          <p14:tracePt t="427233" x="1714500" y="4117975"/>
          <p14:tracePt t="427243" x="1714500" y="4129088"/>
          <p14:tracePt t="427257" x="1714500" y="4141788"/>
          <p14:tracePt t="427301" x="1689100" y="4141788"/>
          <p14:tracePt t="427307" x="1665288" y="4141788"/>
          <p14:tracePt t="427323" x="1652588" y="4141788"/>
          <p14:tracePt t="427343" x="1639888" y="4141788"/>
          <p14:tracePt t="427347" x="1614488" y="4141788"/>
          <p14:tracePt t="427357" x="1601788" y="4141788"/>
          <p14:tracePt t="427373" x="1589088" y="4141788"/>
          <p14:tracePt t="427387" x="1577975" y="4141788"/>
          <p14:tracePt t="427397" x="1565275" y="4129088"/>
          <p14:tracePt t="427443" x="1565275" y="4105275"/>
          <p14:tracePt t="427453" x="1552575" y="4105275"/>
          <p14:tracePt t="427459" x="1552575" y="4092575"/>
          <p14:tracePt t="427473" x="1552575" y="4079875"/>
          <p14:tracePt t="427483" x="1552575" y="4054475"/>
          <p14:tracePt t="427493" x="1552575" y="4041775"/>
          <p14:tracePt t="427499" x="1552575" y="4017963"/>
          <p14:tracePt t="427510" x="1552575" y="3992563"/>
          <p14:tracePt t="427513" x="1552575" y="3967163"/>
          <p14:tracePt t="427523" x="1552575" y="3929063"/>
          <p14:tracePt t="427533" x="1565275" y="3879850"/>
          <p14:tracePt t="427539" x="1577975" y="3879850"/>
          <p14:tracePt t="427549" x="1601788" y="3841750"/>
          <p14:tracePt t="427553" x="1627188" y="3792538"/>
          <p14:tracePt t="427563" x="1652588" y="3767138"/>
          <p14:tracePt t="427579" x="1677988" y="3741738"/>
          <p14:tracePt t="427589" x="1701800" y="3716338"/>
          <p14:tracePt t="427605" x="1714500" y="3703638"/>
          <p14:tracePt t="427615" x="1727200" y="3703638"/>
          <p14:tracePt t="427619" x="1752600" y="3692525"/>
          <p14:tracePt t="427629" x="1765300" y="3692525"/>
          <p14:tracePt t="427635" x="1778000" y="3692525"/>
          <p14:tracePt t="427645" x="1790700" y="3692525"/>
          <p14:tracePt t="427659" x="1814513" y="3692525"/>
          <p14:tracePt t="427669" x="1839913" y="3692525"/>
          <p14:tracePt t="427675" x="1865313" y="3692525"/>
          <p14:tracePt t="427685" x="1890713" y="3692525"/>
          <p14:tracePt t="427695" x="1914525" y="3692525"/>
          <p14:tracePt t="427701" x="1939925" y="3692525"/>
          <p14:tracePt t="427711" x="1965325" y="3692525"/>
          <p14:tracePt t="427715" x="1990725" y="3692525"/>
          <p14:tracePt t="427725" x="2003425" y="3692525"/>
          <p14:tracePt t="427741" x="2039938" y="3703638"/>
          <p14:tracePt t="427751" x="2039938" y="3716338"/>
          <p14:tracePt t="427755" x="2065338" y="3741738"/>
          <p14:tracePt t="427765" x="2078038" y="3741738"/>
          <p14:tracePt t="427776" x="2090738" y="3767138"/>
          <p14:tracePt t="427791" x="2103438" y="3779838"/>
          <p14:tracePt t="427801" x="2116138" y="3829050"/>
          <p14:tracePt t="427811" x="2116138" y="3841750"/>
          <p14:tracePt t="427817" x="2127250" y="3879850"/>
          <p14:tracePt t="427827" x="2139950" y="3892550"/>
          <p14:tracePt t="427831" x="2139950" y="3916363"/>
          <p14:tracePt t="427841" x="2139950" y="3929063"/>
          <p14:tracePt t="427851" x="2139950" y="3954463"/>
          <p14:tracePt t="427857" x="2139950" y="3967163"/>
          <p14:tracePt t="427871" x="2139950" y="3992563"/>
          <p14:tracePt t="427893" x="2127250" y="4017963"/>
          <p14:tracePt t="427897" x="2116138" y="4017963"/>
          <p14:tracePt t="427907" x="2103438" y="4029075"/>
          <p14:tracePt t="427913" x="2078038" y="4029075"/>
          <p14:tracePt t="427923" x="2039938" y="4029075"/>
          <p14:tracePt t="427933" x="1990725" y="4029075"/>
          <p14:tracePt t="427937" x="1952625" y="4029075"/>
          <p14:tracePt t="427947" x="1927225" y="4029075"/>
          <p14:tracePt t="427953" x="1878013" y="4029075"/>
          <p14:tracePt t="427963" x="1852613" y="4029075"/>
          <p14:tracePt t="427973" x="1801813" y="4017963"/>
          <p14:tracePt t="427977" x="1765300" y="4005263"/>
          <p14:tracePt t="427987" x="1714500" y="3979863"/>
          <p14:tracePt t="427993" x="1701800" y="3967163"/>
          <p14:tracePt t="428003" x="1689100" y="3954463"/>
          <p14:tracePt t="428013" x="1677988" y="3941763"/>
          <p14:tracePt t="428027" x="1665288" y="3941763"/>
          <p14:tracePt t="428063" x="1665288" y="3929063"/>
          <p14:tracePt t="428089" x="1665288" y="3905250"/>
          <p14:tracePt t="428099" x="1665288" y="3892550"/>
          <p14:tracePt t="428103" x="1677988" y="3879850"/>
          <p14:tracePt t="428113" x="1689100" y="3867150"/>
          <p14:tracePt t="428119" x="1701800" y="3867150"/>
          <p14:tracePt t="428129" x="1727200" y="3854450"/>
          <p14:tracePt t="428139" x="1765300" y="3854450"/>
          <p14:tracePt t="428143" x="1790700" y="3841750"/>
          <p14:tracePt t="428153" x="1827213" y="3841750"/>
          <p14:tracePt t="428159" x="1865313" y="3841750"/>
          <p14:tracePt t="428169" x="1890713" y="3841750"/>
          <p14:tracePt t="428179" x="1927225" y="3841750"/>
          <p14:tracePt t="428185" x="1978025" y="3841750"/>
          <p14:tracePt t="428199" x="2014538" y="3841750"/>
          <p14:tracePt t="428209" x="2052638" y="3854450"/>
          <p14:tracePt t="428219" x="2116138" y="3879850"/>
          <p14:tracePt t="428225" x="2152650" y="3905250"/>
          <p14:tracePt t="428235" x="2203450" y="3954463"/>
          <p14:tracePt t="428239" x="2239963" y="3967163"/>
          <p14:tracePt t="428251" x="2265363" y="4005263"/>
          <p14:tracePt t="428261" x="2303463" y="4029075"/>
          <p14:tracePt t="428276" x="2328863" y="4041775"/>
          <p14:tracePt t="428281" x="2339975" y="4054475"/>
          <p14:tracePt t="428301" x="2352675" y="4067175"/>
          <p14:tracePt t="428305" x="2352675" y="4079875"/>
          <p14:tracePt t="428315" x="2365375" y="4079875"/>
          <p14:tracePt t="428335" x="2365375" y="4092575"/>
          <p14:tracePt t="428361" x="2352675" y="4117975"/>
          <p14:tracePt t="428365" x="2328863" y="4129088"/>
          <p14:tracePt t="428377" x="2278063" y="4129088"/>
          <p14:tracePt t="428387" x="2239963" y="4129088"/>
          <p14:tracePt t="428391" x="2178050" y="4129088"/>
          <p14:tracePt t="428401" x="2127250" y="4129088"/>
          <p14:tracePt t="428407" x="2052638" y="4129088"/>
          <p14:tracePt t="428417" x="2003425" y="4129088"/>
          <p14:tracePt t="428427" x="1965325" y="4129088"/>
          <p14:tracePt t="428431" x="1939925" y="4129088"/>
          <p14:tracePt t="428441" x="1914525" y="4129088"/>
          <p14:tracePt t="428447" x="1903413" y="4117975"/>
          <p14:tracePt t="428457" x="1890713" y="4105275"/>
          <p14:tracePt t="428467" x="1878013" y="4105275"/>
          <p14:tracePt t="428471" x="1865313" y="4079875"/>
          <p14:tracePt t="428481" x="1852613" y="4079875"/>
          <p14:tracePt t="428487" x="1852613" y="4067175"/>
          <p14:tracePt t="428497" x="1827213" y="4054475"/>
          <p14:tracePt t="428507" x="1827213" y="4041775"/>
          <p14:tracePt t="428524" x="1814513" y="4017963"/>
          <p14:tracePt t="428527" x="1814513" y="4005263"/>
          <p14:tracePt t="428547" x="1814513" y="3992563"/>
          <p14:tracePt t="428563" x="1814513" y="3979863"/>
          <p14:tracePt t="428567" x="1814513" y="3967163"/>
          <p14:tracePt t="428577" x="1814513" y="3954463"/>
          <p14:tracePt t="428593" x="1814513" y="3929063"/>
          <p14:tracePt t="428609" x="1814513" y="3916363"/>
          <p14:tracePt t="428629" x="1814513" y="3892550"/>
          <p14:tracePt t="428633" x="1814513" y="3879850"/>
          <p14:tracePt t="428649" x="1827213" y="3879850"/>
          <p14:tracePt t="428659" x="1827213" y="3867150"/>
          <p14:tracePt t="428669" x="1839913" y="3867150"/>
          <p14:tracePt t="428683" x="1865313" y="3854450"/>
          <p14:tracePt t="428699" x="1878013" y="3854450"/>
          <p14:tracePt t="428715" x="1890713" y="3854450"/>
          <p14:tracePt t="428725" x="1903413" y="3854450"/>
          <p14:tracePt t="428769" x="1914525" y="3854450"/>
          <p14:tracePt t="429051" x="1927225" y="3854450"/>
          <p14:tracePt t="429061" x="1965325" y="3854450"/>
          <p14:tracePt t="429067" x="2014538" y="3854450"/>
          <p14:tracePt t="429077" x="2065338" y="3854450"/>
          <p14:tracePt t="429087" x="2152650" y="3854450"/>
          <p14:tracePt t="429093" x="2228850" y="3854450"/>
          <p14:tracePt t="429103" x="2352675" y="3854450"/>
          <p14:tracePt t="429107" x="2452688" y="3854450"/>
          <p14:tracePt t="429117" x="2578100" y="3854450"/>
          <p14:tracePt t="429127" x="2728913" y="3854450"/>
          <p14:tracePt t="429133" x="2879725" y="3854450"/>
          <p14:tracePt t="429143" x="3028950" y="3854450"/>
          <p14:tracePt t="429147" x="3192463" y="3854450"/>
          <p14:tracePt t="429157" x="3328988" y="3854450"/>
          <p14:tracePt t="429169" x="3417888" y="3854450"/>
          <p14:tracePt t="429174" x="3479800" y="3854450"/>
          <p14:tracePt t="429183" x="3530600" y="3854450"/>
          <p14:tracePt t="429189" x="3567113" y="3854450"/>
          <p14:tracePt t="429199" x="3592513" y="3854450"/>
          <p14:tracePt t="429209" x="3605213" y="3854450"/>
          <p14:tracePt t="429213" x="3617913" y="3854450"/>
          <p14:tracePt t="429224" x="3630613" y="3854450"/>
          <p14:tracePt t="429269" x="3643313" y="3854450"/>
          <p14:tracePt t="429359" x="3654425" y="3841750"/>
          <p14:tracePt t="429379" x="3654425" y="3829050"/>
          <p14:tracePt t="429399" x="3643313" y="3829050"/>
          <p14:tracePt t="429415" x="3617913" y="3829050"/>
          <p14:tracePt t="429435" x="3605213" y="3829050"/>
          <p14:tracePt t="429441" x="3579813" y="3829050"/>
          <p14:tracePt t="429451" x="3567113" y="3829050"/>
          <p14:tracePt t="429455" x="3541713" y="3829050"/>
          <p14:tracePt t="429465" x="3454400" y="3829050"/>
          <p14:tracePt t="429475" x="3379788" y="3829050"/>
          <p14:tracePt t="429481" x="3305175" y="3829050"/>
          <p14:tracePt t="429491" x="3179763" y="3829050"/>
          <p14:tracePt t="429495" x="3079750" y="3829050"/>
          <p14:tracePt t="429505" x="3016250" y="3829050"/>
          <p14:tracePt t="429515" x="2928938" y="3829050"/>
          <p14:tracePt t="429521" x="2828925" y="3829050"/>
          <p14:tracePt t="429531" x="2767013" y="3829050"/>
          <p14:tracePt t="429537" x="2678113" y="3829050"/>
          <p14:tracePt t="429547" x="2628900" y="3829050"/>
          <p14:tracePt t="429558" x="2541588" y="3829050"/>
          <p14:tracePt t="429560" x="2490788" y="3829050"/>
          <p14:tracePt t="429571" x="2452688" y="3829050"/>
          <p14:tracePt t="429577" x="2403475" y="3829050"/>
          <p14:tracePt t="429587" x="2328863" y="3829050"/>
          <p14:tracePt t="429597" x="2303463" y="3854450"/>
          <p14:tracePt t="429601" x="2278063" y="3867150"/>
          <p14:tracePt t="429611" x="2239963" y="3867150"/>
          <p14:tracePt t="429617" x="2216150" y="3879850"/>
          <p14:tracePt t="429627" x="2190750" y="3892550"/>
          <p14:tracePt t="429637" x="2152650" y="3905250"/>
          <p14:tracePt t="429643" x="2127250" y="3916363"/>
          <p14:tracePt t="429653" x="2078038" y="3916363"/>
          <p14:tracePt t="429658" x="2039938" y="3941763"/>
          <p14:tracePt t="429667" x="2014538" y="3941763"/>
          <p14:tracePt t="429677" x="1990725" y="3954463"/>
          <p14:tracePt t="429683" x="1990725" y="3967163"/>
          <p14:tracePt t="429693" x="1939925" y="3967163"/>
          <p14:tracePt t="429697" x="1914525" y="3967163"/>
          <p14:tracePt t="429708" x="1890713" y="3967163"/>
          <p14:tracePt t="429717" x="1865313" y="3967163"/>
          <p14:tracePt t="429723" x="1827213" y="3967163"/>
          <p14:tracePt t="429733" x="1801813" y="3967163"/>
          <p14:tracePt t="429737" x="1778000" y="3967163"/>
          <p14:tracePt t="429757" x="1752600" y="3967163"/>
          <p14:tracePt t="429763" x="1727200" y="3967163"/>
          <p14:tracePt t="429772" x="1701800" y="3967163"/>
          <p14:tracePt t="429790" x="1689100" y="3967163"/>
          <p14:tracePt t="430237" x="1701800" y="3967163"/>
          <p14:tracePt t="430247" x="1714500" y="3967163"/>
          <p14:tracePt t="430253" x="1727200" y="3941763"/>
          <p14:tracePt t="430274" x="1752600" y="3941763"/>
          <p14:tracePt t="430287" x="1778000" y="3941763"/>
          <p14:tracePt t="430293" x="1790700" y="3929063"/>
          <p14:tracePt t="430317" x="1801813" y="3929063"/>
          <p14:tracePt t="430333" x="1814513" y="3916363"/>
          <p14:tracePt t="430625" x="1814513" y="3905250"/>
          <p14:tracePt t="430635" x="1814513" y="3892550"/>
          <p14:tracePt t="431377" x="1814513" y="3879850"/>
          <p14:tracePt t="431413" x="1801813" y="3879850"/>
          <p14:tracePt t="431433" x="1790700" y="3879850"/>
          <p14:tracePt t="431459" x="1778000" y="3879850"/>
          <p14:tracePt t="431483" x="1765300" y="3892550"/>
          <p14:tracePt t="431489" x="1752600" y="3892550"/>
          <p14:tracePt t="431539" x="1739900" y="3892550"/>
          <p14:tracePt t="431545" x="1727200" y="3892550"/>
          <p14:tracePt t="431565" x="1714500" y="3892550"/>
          <p14:tracePt t="431569" x="1701800" y="3892550"/>
          <p14:tracePt t="431579" x="1689100" y="3892550"/>
          <p14:tracePt t="431595" x="1677988" y="3892550"/>
          <p14:tracePt t="431605" x="1665288" y="3892550"/>
          <p14:tracePt t="431609" x="1639888" y="3892550"/>
          <p14:tracePt t="431619" x="1614488" y="3892550"/>
          <p14:tracePt t="431635" x="1589088" y="3892550"/>
          <p14:tracePt t="431645" x="1565275" y="3892550"/>
          <p14:tracePt t="431651" x="1539875" y="3892550"/>
          <p14:tracePt t="431661" x="1501775" y="3892550"/>
          <p14:tracePt t="431665" x="1489075" y="3892550"/>
          <p14:tracePt t="431675" x="1465263" y="3892550"/>
          <p14:tracePt t="431685" x="1439863" y="3892550"/>
          <p14:tracePt t="431691" x="1414463" y="3892550"/>
          <p14:tracePt t="431701" x="1401763" y="3892550"/>
          <p14:tracePt t="431707" x="1376363" y="3892550"/>
          <p14:tracePt t="431717" x="1352550" y="3892550"/>
          <p14:tracePt t="431727" x="1327150" y="3892550"/>
          <p14:tracePt t="431731" x="1301750" y="3892550"/>
          <p14:tracePt t="431741" x="1289050" y="3892550"/>
          <p14:tracePt t="431747" x="1252538" y="3892550"/>
          <p14:tracePt t="431757" x="1227138" y="3892550"/>
          <p14:tracePt t="431771" x="1201738" y="3892550"/>
          <p14:tracePt t="431781" x="1176338" y="3892550"/>
          <p14:tracePt t="431787" x="1150938" y="3892550"/>
          <p14:tracePt t="431797" x="1127125" y="3892550"/>
          <p14:tracePt t="431811" x="1101725" y="3892550"/>
          <p14:tracePt t="431821" x="1076325" y="3892550"/>
          <p14:tracePt t="431853" x="1063625" y="3892550"/>
          <p14:tracePt t="431939" x="1050925" y="3879850"/>
          <p14:tracePt t="431943" x="1038225" y="3867150"/>
          <p14:tracePt t="431953" x="1027113" y="3854450"/>
          <p14:tracePt t="431969" x="1027113" y="3829050"/>
          <p14:tracePt t="431979" x="1027113" y="3816350"/>
          <p14:tracePt t="431983" x="1027113" y="3792538"/>
          <p14:tracePt t="431993" x="1027113" y="3779838"/>
          <p14:tracePt t="432004" x="1027113" y="3767138"/>
          <p14:tracePt t="432009" x="1027113" y="3754438"/>
          <p14:tracePt t="432019" x="1027113" y="3729038"/>
          <p14:tracePt t="432023" x="1027113" y="3703638"/>
          <p14:tracePt t="432033" x="1027113" y="3692525"/>
          <p14:tracePt t="432043" x="1027113" y="3667125"/>
          <p14:tracePt t="432049" x="1027113" y="3654425"/>
          <p14:tracePt t="432059" x="1027113" y="3641725"/>
          <p14:tracePt t="432063" x="1027113" y="3629025"/>
          <p14:tracePt t="432083" x="1027113" y="3603625"/>
          <p14:tracePt t="432099" x="1027113" y="3554413"/>
          <p14:tracePt t="432106" x="1027113" y="3541713"/>
          <p14:tracePt t="432115" x="1027113" y="3529013"/>
          <p14:tracePt t="432125" x="1027113" y="3516313"/>
          <p14:tracePt t="432129" x="1027113" y="3503613"/>
          <p14:tracePt t="432145" x="1027113" y="3479800"/>
          <p14:tracePt t="432165" x="1027113" y="3467100"/>
          <p14:tracePt t="432179" x="1027113" y="3454400"/>
          <p14:tracePt t="432195" x="1027113" y="3429000"/>
          <p14:tracePt t="432211" x="1027113" y="3416300"/>
          <p14:tracePt t="432222" x="1027113" y="3403600"/>
          <p14:tracePt t="432225" x="1027113" y="3390900"/>
          <p14:tracePt t="432245" x="1027113" y="3367088"/>
          <p14:tracePt t="432251" x="1027113" y="3354388"/>
          <p14:tracePt t="432261" x="1038225" y="3341688"/>
          <p14:tracePt t="432265" x="1050925" y="3328988"/>
          <p14:tracePt t="432275" x="1076325" y="3316288"/>
          <p14:tracePt t="432285" x="1089025" y="3303588"/>
          <p14:tracePt t="432291" x="1101725" y="3303588"/>
          <p14:tracePt t="432301" x="1127125" y="3290888"/>
          <p14:tracePt t="432317" x="1163638" y="3278188"/>
          <p14:tracePt t="432331" x="1176338" y="3278188"/>
          <p14:tracePt t="432338" x="1189038" y="3278188"/>
          <p14:tracePt t="432347" x="1201738" y="3278188"/>
          <p14:tracePt t="432351" x="1214438" y="3278188"/>
          <p14:tracePt t="432371" x="1239838" y="3267075"/>
          <p14:tracePt t="432386" x="1252538" y="3267075"/>
          <p14:tracePt t="432403" x="1276350" y="3267075"/>
          <p14:tracePt t="432427" x="1301750" y="3267075"/>
          <p14:tracePt t="432433" x="1314450" y="3267075"/>
          <p14:tracePt t="432443" x="1327150" y="3267075"/>
          <p14:tracePt t="432457" x="1339850" y="3267075"/>
          <p14:tracePt t="432497" x="1352550" y="3267075"/>
          <p14:tracePt t="434555" x="1376363" y="3267075"/>
          <p14:tracePt t="434561" x="1401763" y="3278188"/>
          <p14:tracePt t="434571" x="1439863" y="3303588"/>
          <p14:tracePt t="434575" x="1489075" y="3316288"/>
          <p14:tracePt t="434585" x="1514475" y="3341688"/>
          <p14:tracePt t="434602" x="1552575" y="3367088"/>
          <p14:tracePt t="434611" x="1577975" y="3367088"/>
          <p14:tracePt t="434617" x="1601788" y="3390900"/>
          <p14:tracePt t="434637" x="1614488" y="3390900"/>
          <p14:tracePt t="434652" x="1627188" y="3403600"/>
          <p14:tracePt t="434657" x="1639888" y="3416300"/>
          <p14:tracePt t="434667" x="1652588" y="3416300"/>
          <p14:tracePt t="434691" x="1665288" y="3416300"/>
          <p14:tracePt t="434697" x="1677988" y="3429000"/>
          <p14:tracePt t="434723" x="1689100" y="3441700"/>
          <p14:tracePt t="434975" x="1689100" y="3454400"/>
          <p14:tracePt t="434999" x="1677988" y="3454400"/>
          <p14:tracePt t="435005" x="1665288" y="3454400"/>
          <p14:tracePt t="435015" x="1639888" y="3467100"/>
          <p14:tracePt t="435019" x="1601788" y="3479800"/>
          <p14:tracePt t="435029" x="1589088" y="3479800"/>
          <p14:tracePt t="435039" x="1577975" y="3479800"/>
          <p14:tracePt t="435045" x="1552575" y="3490913"/>
          <p14:tracePt t="435145" x="1539875" y="3503613"/>
          <p14:tracePt t="435165" x="1539875" y="3529013"/>
          <p14:tracePt t="435186" x="1565275" y="3554413"/>
          <p14:tracePt t="435191" x="1589088" y="3567113"/>
          <p14:tracePt t="435201" x="1601788" y="3579813"/>
          <p14:tracePt t="435207" x="1627188" y="3616325"/>
          <p14:tracePt t="435218" x="1652588" y="3629025"/>
          <p14:tracePt t="435227" x="1652588" y="3654425"/>
          <p14:tracePt t="435231" x="1677988" y="3679825"/>
          <p14:tracePt t="435241" x="1701800" y="3716338"/>
          <p14:tracePt t="435247" x="1714500" y="3729038"/>
          <p14:tracePt t="435257" x="1727200" y="3754438"/>
          <p14:tracePt t="435269" x="1739900" y="3779838"/>
          <p14:tracePt t="435271" x="1752600" y="3803650"/>
          <p14:tracePt t="435281" x="1752600" y="3816350"/>
          <p14:tracePt t="435287" x="1752600" y="3829050"/>
          <p14:tracePt t="435297" x="1752600" y="3854450"/>
          <p14:tracePt t="435307" x="1752600" y="3905250"/>
          <p14:tracePt t="435313" x="1752600" y="3916363"/>
          <p14:tracePt t="435323" x="1752600" y="3954463"/>
          <p14:tracePt t="435327" x="1752600" y="3992563"/>
          <p14:tracePt t="435337" x="1727200" y="4017963"/>
          <p14:tracePt t="435347" x="1701800" y="4054475"/>
          <p14:tracePt t="435353" x="1652588" y="4079875"/>
          <p14:tracePt t="435363" x="1627188" y="4092575"/>
          <p14:tracePt t="435367" x="1601788" y="4092575"/>
          <p14:tracePt t="435377" x="1589088" y="4105275"/>
          <p14:tracePt t="435387" x="1565275" y="4105275"/>
          <p14:tracePt t="435393" x="1539875" y="4105275"/>
          <p14:tracePt t="435403" x="1514475" y="4105275"/>
          <p14:tracePt t="435409" x="1501775" y="4105275"/>
          <p14:tracePt t="435419" x="1465263" y="4105275"/>
          <p14:tracePt t="435429" x="1439863" y="4105275"/>
          <p14:tracePt t="435433" x="1389063" y="4105275"/>
          <p14:tracePt t="435443" x="1376363" y="4079875"/>
          <p14:tracePt t="435449" x="1363663" y="4079875"/>
          <p14:tracePt t="435459" x="1352550" y="4067175"/>
          <p14:tracePt t="435469" x="1327150" y="4029075"/>
          <p14:tracePt t="435473" x="1314450" y="4017963"/>
          <p14:tracePt t="435483" x="1301750" y="3967163"/>
          <p14:tracePt t="435489" x="1301750" y="3929063"/>
          <p14:tracePt t="435499" x="1289050" y="3892550"/>
          <p14:tracePt t="435509" x="1289050" y="3841750"/>
          <p14:tracePt t="435513" x="1263650" y="3779838"/>
          <p14:tracePt t="435523" x="1263650" y="3729038"/>
          <p14:tracePt t="435529" x="1263650" y="3679825"/>
          <p14:tracePt t="435539" x="1263650" y="3629025"/>
          <p14:tracePt t="435549" x="1263650" y="3554413"/>
          <p14:tracePt t="435555" x="1263650" y="3490913"/>
          <p14:tracePt t="435565" x="1276350" y="3441700"/>
          <p14:tracePt t="435569" x="1289050" y="3416300"/>
          <p14:tracePt t="435579" x="1327150" y="3367088"/>
          <p14:tracePt t="435589" x="1352550" y="3303588"/>
          <p14:tracePt t="435595" x="1389063" y="3267075"/>
          <p14:tracePt t="435605" x="1414463" y="3228975"/>
          <p14:tracePt t="435609" x="1452563" y="3190875"/>
          <p14:tracePt t="435619" x="1476375" y="3165475"/>
          <p14:tracePt t="435629" x="1527175" y="3128963"/>
          <p14:tracePt t="435635" x="1552575" y="3103563"/>
          <p14:tracePt t="435645" x="1589088" y="3090863"/>
          <p14:tracePt t="435651" x="1639888" y="3054350"/>
          <p14:tracePt t="435661" x="1677988" y="3041650"/>
          <p14:tracePt t="435671" x="1701800" y="3041650"/>
          <p14:tracePt t="435675" x="1739900" y="3028950"/>
          <p14:tracePt t="435686" x="1752600" y="3028950"/>
          <p14:tracePt t="435691" x="1790700" y="3003550"/>
          <p14:tracePt t="435701" x="1814513" y="3003550"/>
          <p14:tracePt t="435715" x="1839913" y="3003550"/>
          <p14:tracePt t="435725" x="1865313" y="3003550"/>
          <p14:tracePt t="435731" x="1890713" y="3003550"/>
          <p14:tracePt t="435741" x="1914525" y="3003550"/>
          <p14:tracePt t="435757" x="1939925" y="3003550"/>
          <p14:tracePt t="435771" x="1952625" y="3003550"/>
          <p14:tracePt t="435791" x="1965325" y="3003550"/>
          <p14:tracePt t="436013" x="1978025" y="3003550"/>
          <p14:tracePt t="436063" x="1990725" y="3003550"/>
          <p14:tracePt t="436073" x="2014538" y="3028950"/>
          <p14:tracePt t="436079" x="2027238" y="3054350"/>
          <p14:tracePt t="436089" x="2039938" y="3054350"/>
          <p14:tracePt t="436095" x="2065338" y="3078163"/>
          <p14:tracePt t="436105" x="2103438" y="3103563"/>
          <p14:tracePt t="436115" x="2139950" y="3116263"/>
          <p14:tracePt t="436119" x="2152650" y="3141663"/>
          <p14:tracePt t="436129" x="2165350" y="3154363"/>
          <p14:tracePt t="436135" x="2203450" y="3178175"/>
          <p14:tracePt t="436145" x="2228850" y="3190875"/>
          <p14:tracePt t="436155" x="2239963" y="3216275"/>
          <p14:tracePt t="436159" x="2252663" y="3216275"/>
          <p14:tracePt t="436169" x="2252663" y="3228975"/>
          <p14:tracePt t="436175" x="2265363" y="3228975"/>
          <p14:tracePt t="436195" x="2278063" y="3254375"/>
          <p14:tracePt t="436209" x="2290763" y="3254375"/>
          <p14:tracePt t="436215" x="2290763" y="3267075"/>
          <p14:tracePt t="436225" x="2303463" y="3267075"/>
          <p14:tracePt t="436235" x="2303463" y="3278188"/>
          <p14:tracePt t="436241" x="2316163" y="3290888"/>
          <p14:tracePt t="436251" x="2328863" y="3316288"/>
          <p14:tracePt t="436268" x="2339975" y="3328988"/>
          <p14:tracePt t="436281" x="2339975" y="3354388"/>
          <p14:tracePt t="436325" x="2352675" y="3354388"/>
          <p14:tracePt t="436371" x="2365375" y="3354388"/>
          <p14:tracePt t="436377" x="2378075" y="3354388"/>
          <p14:tracePt t="436407" x="2390775" y="3354388"/>
          <p14:tracePt t="436411" x="2403475" y="3354388"/>
          <p14:tracePt t="436421" x="2428875" y="3354388"/>
          <p14:tracePt t="436437" x="2452688" y="3341688"/>
          <p14:tracePt t="436447" x="2465388" y="3328988"/>
          <p14:tracePt t="436463" x="2503488" y="3316288"/>
          <p14:tracePt t="436497" x="2503488" y="3290888"/>
          <p14:tracePt t="436553" x="2503488" y="3278188"/>
          <p14:tracePt t="436569" x="2503488" y="3267075"/>
          <p14:tracePt t="436573" x="2503488" y="3241675"/>
          <p14:tracePt t="436582" x="2478088" y="3228975"/>
          <p14:tracePt t="436593" x="2441575" y="3216275"/>
          <p14:tracePt t="436601" x="2403475" y="3203575"/>
          <p14:tracePt t="436609" x="2365375" y="3203575"/>
          <p14:tracePt t="436613" x="2303463" y="3203575"/>
          <p14:tracePt t="436623" x="2252663" y="3203575"/>
          <p14:tracePt t="436635" x="2178050" y="3203575"/>
          <p14:tracePt t="436639" x="2139950" y="3203575"/>
          <p14:tracePt t="436650" x="2078038" y="3203575"/>
          <p14:tracePt t="436653" x="2027238" y="3203575"/>
          <p14:tracePt t="436663" x="1965325" y="3216275"/>
          <p14:tracePt t="436673" x="1903413" y="3241675"/>
          <p14:tracePt t="436679" x="1865313" y="3241675"/>
          <p14:tracePt t="436689" x="1852613" y="3254375"/>
          <p14:tracePt t="436693" x="1827213" y="3278188"/>
          <p14:tracePt t="436703" x="1801813" y="3278188"/>
          <p14:tracePt t="436715" x="1790700" y="3290888"/>
          <p14:tracePt t="436729" x="1778000" y="3303588"/>
          <p14:tracePt t="436735" x="1778000" y="3316288"/>
          <p14:tracePt t="436755" x="1778000" y="3328988"/>
          <p14:tracePt t="436769" x="1778000" y="3354388"/>
          <p14:tracePt t="436805" x="1778000" y="3367088"/>
          <p14:tracePt t="436815" x="1778000" y="3390900"/>
          <p14:tracePt t="436825" x="1790700" y="3390900"/>
          <p14:tracePt t="436831" x="1801813" y="3403600"/>
          <p14:tracePt t="436855" x="1827213" y="3416300"/>
          <p14:tracePt t="436865" x="1839913" y="3416300"/>
          <p14:tracePt t="436871" x="1865313" y="3416300"/>
          <p14:tracePt t="436881" x="1890713" y="3416300"/>
          <p14:tracePt t="436885" x="1914525" y="3416300"/>
          <p14:tracePt t="436895" x="1965325" y="3416300"/>
          <p14:tracePt t="436905" x="1990725" y="3416300"/>
          <p14:tracePt t="436911" x="2052638" y="3416300"/>
          <p14:tracePt t="436921" x="2065338" y="3403600"/>
          <p14:tracePt t="436927" x="2078038" y="3403600"/>
          <p14:tracePt t="436937" x="2103438" y="3390900"/>
          <p14:tracePt t="436947" x="2139950" y="3378200"/>
          <p14:tracePt t="436951" x="2152650" y="3354388"/>
          <p14:tracePt t="436961" x="2165350" y="3354388"/>
          <p14:tracePt t="436968" x="2190750" y="3328988"/>
          <p14:tracePt t="436977" x="2203450" y="3316288"/>
          <p14:tracePt t="436987" x="2216150" y="3303588"/>
          <p14:tracePt t="437001" x="2239963" y="3303588"/>
          <p14:tracePt t="437007" x="2239963" y="3290888"/>
          <p14:tracePt t="437018" x="2252663" y="3278188"/>
          <p14:tracePt t="437043" x="2252663" y="3267075"/>
          <p14:tracePt t="443271" x="2265363" y="3267075"/>
          <p14:tracePt t="443287" x="2278063" y="3278188"/>
          <p14:tracePt t="443297" x="2265363" y="3316288"/>
          <p14:tracePt t="443301" x="2228850" y="3354388"/>
          <p14:tracePt t="443311" x="2165350" y="3441700"/>
          <p14:tracePt t="443317" x="2139950" y="3490913"/>
          <p14:tracePt t="443328" x="2052638" y="3567113"/>
          <p14:tracePt t="443337" x="2014538" y="3603625"/>
          <p14:tracePt t="443340" x="1978025" y="3641725"/>
          <p14:tracePt t="443351" x="1914525" y="3703638"/>
          <p14:tracePt t="443357" x="1903413" y="3741738"/>
          <p14:tracePt t="443367" x="1878013" y="3767138"/>
          <p14:tracePt t="443377" x="1827213" y="3816350"/>
          <p14:tracePt t="443381" x="1801813" y="3829050"/>
          <p14:tracePt t="443393" x="1790700" y="3841750"/>
          <p14:tracePt t="443397" x="1765300" y="3879850"/>
          <p14:tracePt t="443407" x="1739900" y="3892550"/>
          <p14:tracePt t="443417" x="1714500" y="3916363"/>
          <p14:tracePt t="443423" x="1701800" y="3941763"/>
          <p14:tracePt t="443433" x="1677988" y="3954463"/>
          <p14:tracePt t="443437" x="1677988" y="3967163"/>
          <p14:tracePt t="443447" x="1652588" y="3979863"/>
          <p14:tracePt t="443457" x="1639888" y="4017963"/>
          <p14:tracePt t="443463" x="1627188" y="4029075"/>
          <p14:tracePt t="443473" x="1614488" y="4054475"/>
          <p14:tracePt t="443479" x="1601788" y="4092575"/>
          <p14:tracePt t="443489" x="1565275" y="4167188"/>
          <p14:tracePt t="443499" x="1539875" y="4205288"/>
          <p14:tracePt t="443503" x="1514475" y="4254500"/>
          <p14:tracePt t="443513" x="1501775" y="4305300"/>
          <p14:tracePt t="443519" x="1476375" y="4354513"/>
          <p14:tracePt t="443529" x="1465263" y="4430713"/>
          <p14:tracePt t="443539" x="1439863" y="4492625"/>
          <p14:tracePt t="443543" x="1439863" y="4554538"/>
          <p14:tracePt t="443553" x="1414463" y="4605338"/>
          <p14:tracePt t="443559" x="1401763" y="4630738"/>
          <p14:tracePt t="443569" x="1401763" y="4679950"/>
          <p14:tracePt t="443579" x="1376363" y="4718050"/>
          <p14:tracePt t="443583" x="1376363" y="4756150"/>
          <p14:tracePt t="443593" x="1376363" y="4792663"/>
          <p14:tracePt t="443599" x="1376363" y="4818063"/>
          <p14:tracePt t="443609" x="1376363" y="4856163"/>
          <p14:tracePt t="443619" x="1376363" y="4868863"/>
          <p14:tracePt t="443623" x="1376363" y="4905375"/>
          <p14:tracePt t="443633" x="1376363" y="4930775"/>
          <p14:tracePt t="443639" x="1376363" y="4956175"/>
          <p14:tracePt t="443649" x="1376363" y="4981575"/>
          <p14:tracePt t="443660" x="1376363" y="5018088"/>
          <p14:tracePt t="443665" x="1376363" y="5068888"/>
          <p14:tracePt t="443675" x="1401763" y="5143500"/>
          <p14:tracePt t="443679" x="1401763" y="5205413"/>
          <p14:tracePt t="443689" x="1401763" y="5243513"/>
          <p14:tracePt t="443699" x="1401763" y="5294313"/>
          <p14:tracePt t="443705" x="1401763" y="5330825"/>
          <p14:tracePt t="443715" x="1401763" y="5356225"/>
          <p14:tracePt t="443719" x="1401763" y="5394325"/>
          <p14:tracePt t="443731" x="1401763" y="5443538"/>
          <p14:tracePt t="443741" x="1401763" y="5468938"/>
          <p14:tracePt t="443755" x="1401763" y="5494338"/>
          <p14:tracePt t="443791" x="1401763" y="5507038"/>
          <p14:tracePt t="443815" x="1401763" y="5518150"/>
          <p14:tracePt t="443825" x="1401763" y="5543550"/>
          <p14:tracePt t="443831" x="1401763" y="5556250"/>
          <p14:tracePt t="443841" x="1401763" y="5568950"/>
          <p14:tracePt t="443851" x="1414463" y="5594350"/>
          <p14:tracePt t="443857" x="1427163" y="5607050"/>
          <p14:tracePt t="443867" x="1439863" y="5630863"/>
          <p14:tracePt t="443871" x="1452563" y="5656263"/>
          <p14:tracePt t="443881" x="1476375" y="5681663"/>
          <p14:tracePt t="443891" x="1489075" y="5694363"/>
          <p14:tracePt t="443897" x="1489075" y="5719763"/>
          <p14:tracePt t="443907" x="1489075" y="5732463"/>
          <p14:tracePt t="443921" x="1489075" y="5743575"/>
          <p14:tracePt t="443931" x="1489075" y="5756275"/>
          <p14:tracePt t="443947" x="1489075" y="5768975"/>
          <p14:tracePt t="443952" x="1489075" y="5781675"/>
          <p14:tracePt t="443963" x="1489075" y="5794375"/>
          <p14:tracePt t="443978" x="1489075" y="5807075"/>
          <p14:tracePt t="443994" x="1489075" y="5832475"/>
          <p14:tracePt t="444013" x="1489075" y="5843588"/>
          <p14:tracePt t="444017" x="1489075" y="5868988"/>
          <p14:tracePt t="444028" x="1489075" y="5907088"/>
          <p14:tracePt t="444043" x="1489075" y="5945188"/>
          <p14:tracePt t="444053" x="1476375" y="5994400"/>
          <p14:tracePt t="444057" x="1465263" y="6032500"/>
          <p14:tracePt t="444067" x="1465263" y="6045200"/>
          <p14:tracePt t="444073" x="1439863" y="6069013"/>
          <p14:tracePt t="444083" x="1427163" y="6081713"/>
          <p14:tracePt t="444094" x="1427163" y="6094413"/>
          <p14:tracePt t="444099" x="1427163" y="6107113"/>
          <p14:tracePt t="444129" x="1414463" y="6119813"/>
          <p14:tracePt t="444249" x="1414463" y="6132513"/>
          <p14:tracePt t="444265" x="1427163" y="6157913"/>
          <p14:tracePt t="444275" x="1452563" y="6157913"/>
          <p14:tracePt t="444279" x="1476375" y="6169025"/>
          <p14:tracePt t="444289" x="1514475" y="6181725"/>
          <p14:tracePt t="444295" x="1565275" y="6181725"/>
          <p14:tracePt t="444305" x="1601788" y="6181725"/>
          <p14:tracePt t="444315" x="1652588" y="6181725"/>
          <p14:tracePt t="444321" x="1714500" y="6181725"/>
          <p14:tracePt t="444331" x="1752600" y="6181725"/>
          <p14:tracePt t="444335" x="1801813" y="6181725"/>
          <p14:tracePt t="444345" x="1839913" y="6181725"/>
          <p14:tracePt t="444355" x="1890713" y="6181725"/>
          <p14:tracePt t="444361" x="1927225" y="6169025"/>
          <p14:tracePt t="444371" x="1952625" y="6169025"/>
          <p14:tracePt t="444375" x="1978025" y="6157913"/>
          <p14:tracePt t="444385" x="2003425" y="6157913"/>
          <p14:tracePt t="444397" x="2014538" y="6145213"/>
          <p14:tracePt t="444401" x="2039938" y="6132513"/>
          <p14:tracePt t="444417" x="2052638" y="6132513"/>
          <p14:tracePt t="444437" x="2052638" y="6119813"/>
          <p14:tracePt t="444471" x="2078038" y="6119813"/>
          <p14:tracePt t="444487" x="2090738" y="6107113"/>
          <p14:tracePt t="444501" x="2103438" y="6107113"/>
          <p14:tracePt t="444523" x="2103438" y="6094413"/>
          <p14:tracePt t="444553" x="2116138" y="6094413"/>
          <p14:tracePt t="444573" x="2127250" y="6094413"/>
          <p14:tracePt t="444785" x="2139950" y="6094413"/>
          <p14:tracePt t="444795" x="2139950" y="6081713"/>
          <p14:tracePt t="444810" x="2165350" y="6045200"/>
          <p14:tracePt t="444819" x="2216150" y="6019800"/>
          <p14:tracePt t="444825" x="2252663" y="5981700"/>
          <p14:tracePt t="444835" x="2290763" y="5969000"/>
          <p14:tracePt t="444845" x="2328863" y="5932488"/>
          <p14:tracePt t="444849" x="2390775" y="5894388"/>
          <p14:tracePt t="444859" x="2416175" y="5881688"/>
          <p14:tracePt t="444865" x="2452688" y="5843588"/>
          <p14:tracePt t="444876" x="2516188" y="5807075"/>
          <p14:tracePt t="444885" x="2528888" y="5794375"/>
          <p14:tracePt t="444891" x="2590800" y="5768975"/>
          <p14:tracePt t="444901" x="2616200" y="5743575"/>
          <p14:tracePt t="444905" x="2654300" y="5719763"/>
          <p14:tracePt t="444915" x="2690813" y="5694363"/>
          <p14:tracePt t="444926" x="2728913" y="5668963"/>
          <p14:tracePt t="444931" x="2741613" y="5656263"/>
          <p14:tracePt t="444941" x="2778125" y="5619750"/>
          <p14:tracePt t="444945" x="2790825" y="5619750"/>
          <p14:tracePt t="444965" x="2803525" y="5607050"/>
          <p14:tracePt t="444985" x="2803525" y="5581650"/>
          <p14:tracePt t="444997" x="2816225" y="5568950"/>
          <p14:tracePt t="445001" x="2828925" y="5556250"/>
          <p14:tracePt t="445011" x="2828925" y="5530850"/>
          <p14:tracePt t="445021" x="2828925" y="5507038"/>
          <p14:tracePt t="445027" x="2828925" y="5468938"/>
          <p14:tracePt t="445037" x="2828925" y="5443538"/>
          <p14:tracePt t="445043" x="2828925" y="5418138"/>
          <p14:tracePt t="445051" x="2828925" y="5394325"/>
          <p14:tracePt t="445061" x="2828925" y="5330825"/>
          <p14:tracePt t="445067" x="2828925" y="5305425"/>
          <p14:tracePt t="445077" x="2803525" y="5243513"/>
          <p14:tracePt t="445083" x="2790825" y="5194300"/>
          <p14:tracePt t="445092" x="2767013" y="5143500"/>
          <p14:tracePt t="445103" x="2767013" y="5105400"/>
          <p14:tracePt t="445107" x="2741613" y="5043488"/>
          <p14:tracePt t="445117" x="2728913" y="4992688"/>
          <p14:tracePt t="445123" x="2703513" y="4943475"/>
          <p14:tracePt t="445133" x="2690813" y="4892675"/>
          <p14:tracePt t="445143" x="2678113" y="4856163"/>
          <p14:tracePt t="445147" x="2678113" y="4805363"/>
          <p14:tracePt t="445157" x="2667000" y="4768850"/>
          <p14:tracePt t="445163" x="2641600" y="4705350"/>
          <p14:tracePt t="445173" x="2628900" y="4679950"/>
          <p14:tracePt t="445183" x="2628900" y="4643438"/>
          <p14:tracePt t="445187" x="2628900" y="4592638"/>
          <p14:tracePt t="445197" x="2616200" y="4567238"/>
          <p14:tracePt t="445207" x="2616200" y="4530725"/>
          <p14:tracePt t="445211" x="2616200" y="4492625"/>
          <p14:tracePt t="445221" x="2616200" y="4467225"/>
          <p14:tracePt t="445227" x="2616200" y="4454525"/>
          <p14:tracePt t="445237" x="2616200" y="4443413"/>
          <p14:tracePt t="445247" x="2616200" y="4430713"/>
          <p14:tracePt t="445263" x="2616200" y="4405313"/>
          <p14:tracePt t="445267" x="2603500" y="4405313"/>
          <p14:tracePt t="445535" x="2603500" y="4392613"/>
          <p14:tracePt t="445545" x="2603500" y="4367213"/>
          <p14:tracePt t="445549" x="2603500" y="4354513"/>
          <p14:tracePt t="445559" x="2603500" y="4330700"/>
          <p14:tracePt t="445565" x="2603500" y="4305300"/>
          <p14:tracePt t="445576" x="2603500" y="4292600"/>
          <p14:tracePt t="445591" x="2603500" y="4279900"/>
          <p14:tracePt t="445601" x="2603500" y="4267200"/>
          <p14:tracePt t="445651" x="2603500" y="4254500"/>
          <p14:tracePt t="445959" x="2590800" y="4254500"/>
          <p14:tracePt t="445979" x="2578100" y="4254500"/>
          <p14:tracePt t="446005" x="2565400" y="4254500"/>
          <p14:tracePt t="446019" x="2565400" y="4241800"/>
          <p14:tracePt t="446039" x="2554288" y="4241800"/>
          <p14:tracePt t="446695" x="2554288" y="4217988"/>
          <p14:tracePt t="446715" x="2554288" y="4192588"/>
          <p14:tracePt t="446719" x="2554288" y="4167188"/>
          <p14:tracePt t="446731" x="2565400" y="4154488"/>
          <p14:tracePt t="446735" x="2590800" y="4129088"/>
          <p14:tracePt t="446745" x="2590800" y="4117975"/>
          <p14:tracePt t="446755" x="2616200" y="4105275"/>
          <p14:tracePt t="446775" x="2628900" y="4079875"/>
          <p14:tracePt t="447129" x="2641600" y="4079875"/>
          <p14:tracePt t="447133" x="2641600" y="4067175"/>
          <p14:tracePt t="447149" x="2654300" y="4054475"/>
          <p14:tracePt t="447169" x="2667000" y="4041775"/>
          <p14:tracePt t="447189" x="2678113" y="4029075"/>
          <p14:tracePt t="447205" x="2690813" y="4029075"/>
          <p14:tracePt t="447219" x="2690813" y="4005263"/>
          <p14:tracePt t="447259" x="2690813" y="3992563"/>
          <p14:tracePt t="447275" x="2690813" y="3979863"/>
          <p14:tracePt t="447285" x="2690813" y="3967163"/>
          <p14:tracePt t="447295" x="2690813" y="3941763"/>
          <p14:tracePt t="447299" x="2690813" y="3929063"/>
          <p14:tracePt t="447309" x="2690813" y="3916363"/>
          <p14:tracePt t="447315" x="2690813" y="3905250"/>
          <p14:tracePt t="447325" x="2690813" y="3892550"/>
          <p14:tracePt t="447341" x="2690813" y="3879850"/>
          <p14:tracePt t="447361" x="2678113" y="3879850"/>
          <p14:tracePt t="447365" x="2616200" y="3879850"/>
          <p14:tracePt t="447375" x="2541588" y="3879850"/>
          <p14:tracePt t="447381" x="2465388" y="3879850"/>
          <p14:tracePt t="447391" x="2390775" y="3892550"/>
          <p14:tracePt t="447401" x="2328863" y="3916363"/>
          <p14:tracePt t="447408" x="2290763" y="3916363"/>
          <p14:tracePt t="447417" x="2228850" y="3941763"/>
          <p14:tracePt t="447420" x="2190750" y="3954463"/>
          <p14:tracePt t="447431" x="2127250" y="3992563"/>
          <p14:tracePt t="447441" x="2090738" y="4005263"/>
          <p14:tracePt t="447447" x="2065338" y="4017963"/>
          <p14:tracePt t="447457" x="2027238" y="4029075"/>
          <p14:tracePt t="447461" x="2014538" y="4041775"/>
          <p14:tracePt t="447480" x="2003425" y="4054475"/>
          <p14:tracePt t="447487" x="1990725" y="4079875"/>
          <p14:tracePt t="447503" x="1990725" y="4105275"/>
          <p14:tracePt t="447537" x="1990725" y="4129088"/>
          <p14:tracePt t="447577" x="2003425" y="4129088"/>
          <p14:tracePt t="447583" x="2052638" y="4129088"/>
          <p14:tracePt t="447593" x="2090738" y="4129088"/>
          <p14:tracePt t="447602" x="2127250" y="4117975"/>
          <p14:tracePt t="447608" x="2178050" y="4079875"/>
          <p14:tracePt t="447619" x="2203450" y="4054475"/>
          <p14:tracePt t="447624" x="2228850" y="4017963"/>
          <p14:tracePt t="447633" x="2252663" y="3992563"/>
          <p14:tracePt t="447643" x="2265363" y="3979863"/>
          <p14:tracePt t="447649" x="2278063" y="3954463"/>
          <p14:tracePt t="447659" x="2290763" y="3916363"/>
          <p14:tracePt t="447663" x="2290763" y="3892550"/>
          <p14:tracePt t="447673" x="2303463" y="3879850"/>
          <p14:tracePt t="447683" x="2303463" y="3867150"/>
          <p14:tracePt t="447705" x="2303463" y="3841750"/>
          <p14:tracePt t="447967" x="2290763" y="3841750"/>
          <p14:tracePt t="448159" x="2290763" y="3867150"/>
          <p14:tracePt t="448163" x="2290763" y="3892550"/>
          <p14:tracePt t="448173" x="2290763" y="3905250"/>
          <p14:tracePt t="448179" x="2290763" y="3929063"/>
          <p14:tracePt t="448189" x="2303463" y="3941763"/>
          <p14:tracePt t="448199" x="2303463" y="3954463"/>
          <p14:tracePt t="448203" x="2303463" y="3967163"/>
          <p14:tracePt t="448213" x="2328863" y="3992563"/>
          <p14:tracePt t="448218" x="2328863" y="4005263"/>
          <p14:tracePt t="448239" x="2328863" y="4017963"/>
          <p14:tracePt t="448243" x="2339975" y="4017963"/>
          <p14:tracePt t="448256" x="2352675" y="4029075"/>
          <p14:tracePt t="448295" x="2352675" y="4041775"/>
          <p14:tracePt t="448573" x="2352675" y="4067175"/>
          <p14:tracePt t="448581" x="2365375" y="4092575"/>
          <p14:tracePt t="448593" x="2378075" y="4117975"/>
          <p14:tracePt t="448597" x="2390775" y="4129088"/>
          <p14:tracePt t="448607" x="2428875" y="4179888"/>
          <p14:tracePt t="448612" x="2452688" y="4230688"/>
          <p14:tracePt t="448623" x="2516188" y="4292600"/>
          <p14:tracePt t="448633" x="2603500" y="4418013"/>
          <p14:tracePt t="448637" x="2716213" y="4554538"/>
          <p14:tracePt t="448647" x="2816225" y="4667250"/>
          <p14:tracePt t="448653" x="2941638" y="4779963"/>
          <p14:tracePt t="448663" x="3079750" y="4892675"/>
          <p14:tracePt t="448673" x="3192463" y="4981575"/>
          <p14:tracePt t="448676" x="3305175" y="5056188"/>
          <p14:tracePt t="448690" x="3392488" y="5118100"/>
          <p14:tracePt t="448693" x="3505200" y="5218113"/>
          <p14:tracePt t="448703" x="3541713" y="5268913"/>
          <p14:tracePt t="448713" x="3630613" y="5343525"/>
          <p14:tracePt t="448719" x="3654425" y="5381625"/>
          <p14:tracePt t="448729" x="3692525" y="5456238"/>
          <p14:tracePt t="448733" x="3730625" y="5518150"/>
          <p14:tracePt t="448743" x="3767138" y="5594350"/>
          <p14:tracePt t="448753" x="3792538" y="5630863"/>
          <p14:tracePt t="448759" x="3817938" y="5668963"/>
          <p14:tracePt t="448769" x="3830638" y="5694363"/>
          <p14:tracePt t="448775" x="3856038" y="5719763"/>
          <p14:tracePt t="448783" x="3867150" y="5743575"/>
          <p14:tracePt t="448795" x="3879850" y="5743575"/>
          <p14:tracePt t="448799" x="3892550" y="5756275"/>
          <p14:tracePt t="448809" x="3917950" y="5781675"/>
          <p14:tracePt t="448815" x="3943350" y="5781675"/>
          <p14:tracePt t="448825" x="3979863" y="5794375"/>
          <p14:tracePt t="448835" x="4005263" y="5794375"/>
          <p14:tracePt t="448840" x="4043363" y="5807075"/>
          <p14:tracePt t="448849" x="4092575" y="5807075"/>
          <p14:tracePt t="448855" x="4181475" y="5819775"/>
          <p14:tracePt t="448865" x="4230688" y="5832475"/>
          <p14:tracePt t="448875" x="4305300" y="5843588"/>
          <p14:tracePt t="448879" x="4356100" y="5843588"/>
          <p14:tracePt t="448890" x="4381500" y="5843588"/>
          <p14:tracePt t="448895" x="4430713" y="5856288"/>
          <p14:tracePt t="448905" x="4468813" y="5868988"/>
          <p14:tracePt t="448915" x="4506913" y="5868988"/>
          <p14:tracePt t="448919" x="4543425" y="5868988"/>
          <p14:tracePt t="448929" x="4594225" y="5894388"/>
          <p14:tracePt t="448935" x="4681538" y="5894388"/>
          <p14:tracePt t="448945" x="4743450" y="5907088"/>
          <p14:tracePt t="448955" x="4856163" y="5932488"/>
          <p14:tracePt t="448961" x="4968875" y="5945188"/>
          <p14:tracePt t="448971" x="5094288" y="5969000"/>
          <p14:tracePt t="448975" x="5194300" y="5981700"/>
          <p14:tracePt t="448985" x="5294313" y="6007100"/>
          <p14:tracePt t="448995" x="5445125" y="6007100"/>
          <p14:tracePt t="449001" x="5532438" y="6019800"/>
          <p14:tracePt t="449010" x="5632450" y="6045200"/>
          <p14:tracePt t="449017" x="5708650" y="6056313"/>
          <p14:tracePt t="449027" x="5770563" y="6056313"/>
          <p14:tracePt t="449037" x="5795963" y="6056313"/>
          <p14:tracePt t="449041" x="5821363" y="6069013"/>
          <p14:tracePt t="449051" x="5821363" y="6081713"/>
          <p14:tracePt t="449057" x="5832475" y="6081713"/>
          <p14:tracePt t="449076" x="5845175" y="6081713"/>
          <p14:tracePt t="449111" x="5857875" y="6081713"/>
          <p14:tracePt t="449157" x="5870575" y="6081713"/>
          <p14:tracePt t="449167" x="5883275" y="6094413"/>
          <p14:tracePt t="449173" x="5908675" y="6107113"/>
          <p14:tracePt t="449187" x="5921375" y="6107113"/>
          <p14:tracePt t="449197" x="5932488" y="6119813"/>
          <p14:tracePt t="449213" x="5945188" y="6132513"/>
          <p14:tracePt t="449227" x="5945188" y="6145213"/>
          <p14:tracePt t="449259" x="5957888" y="6145213"/>
          <p14:tracePt t="449293" x="5970588" y="6157913"/>
          <p14:tracePt t="449425" x="5983288" y="6169025"/>
          <p14:tracePt t="449439" x="5995988" y="6169025"/>
          <p14:tracePt t="449459" x="6008688" y="6181725"/>
          <p14:tracePt t="449465" x="6034088" y="6194425"/>
          <p14:tracePt t="449485" x="6057900" y="6219825"/>
          <p14:tracePt t="449489" x="6057900" y="6245225"/>
          <p14:tracePt t="449501" x="6057900" y="6269038"/>
          <p14:tracePt t="449506" x="6070600" y="6281738"/>
          <p14:tracePt t="449515" x="6070600" y="6294438"/>
          <p14:tracePt t="449525" x="6083300" y="6294438"/>
          <p14:tracePt t="449541" x="6083300" y="6307138"/>
          <p14:tracePt t="449565" x="6083300" y="6319838"/>
          <p14:tracePt t="449581" x="6083300" y="6332538"/>
          <p14:tracePt t="449707" x="6096000" y="6332538"/>
          <p14:tracePt t="449723" x="6108700" y="6332538"/>
          <p14:tracePt t="449757" x="6121400" y="6332538"/>
          <p14:tracePt t="449773" x="6134100" y="6332538"/>
          <p14:tracePt t="449783" x="6146800" y="6332538"/>
          <p14:tracePt t="449787" x="6157913" y="6332538"/>
          <p14:tracePt t="449797" x="6221413" y="6319838"/>
          <p14:tracePt t="449807" x="6234113" y="6307138"/>
          <p14:tracePt t="449813" x="6283325" y="6281738"/>
          <p14:tracePt t="449823" x="6308725" y="6257925"/>
          <p14:tracePt t="449829" x="6346825" y="6232525"/>
          <p14:tracePt t="449839" x="6383338" y="6181725"/>
          <p14:tracePt t="449849" x="6408738" y="6181725"/>
          <p14:tracePt t="449854" x="6434138" y="6145213"/>
          <p14:tracePt t="449869" x="6483350" y="6119813"/>
          <p14:tracePt t="449879" x="6496050" y="6107113"/>
          <p14:tracePt t="449893" x="6521450" y="6094413"/>
          <p14:tracePt t="449904" x="6534150" y="6069013"/>
          <p14:tracePt t="449919" x="6546850" y="6045200"/>
          <p14:tracePt t="449929" x="6559550" y="6045200"/>
          <p14:tracePt t="449933" x="6559550" y="6019800"/>
          <p14:tracePt t="449943" x="6572250" y="6007100"/>
          <p14:tracePt t="449949" x="6584950" y="5994400"/>
          <p14:tracePt t="449975" x="6596063" y="5994400"/>
          <p14:tracePt t="450019" x="6596063" y="5981700"/>
          <p14:tracePt t="450241" x="6596063" y="5969000"/>
          <p14:tracePt t="450333" x="6608763" y="5969000"/>
          <p14:tracePt t="450336" x="6646863" y="5945188"/>
          <p14:tracePt t="450347" x="6734175" y="5907088"/>
          <p14:tracePt t="450363" x="6746875" y="5907088"/>
          <p14:tracePt t="478219" x="6746875" y="5881688"/>
          <p14:tracePt t="478229" x="6734175" y="5881688"/>
          <p14:tracePt t="478239" x="6684963" y="5881688"/>
          <p14:tracePt t="478245" x="6621463" y="5868988"/>
          <p14:tracePt t="478255" x="6584950" y="5856288"/>
          <p14:tracePt t="478259" x="6559550" y="5856288"/>
          <p14:tracePt t="478269" x="6521450" y="5843588"/>
          <p14:tracePt t="478279" x="6508750" y="5843588"/>
          <p14:tracePt t="478285" x="6483350" y="5843588"/>
          <p14:tracePt t="478295" x="6472238" y="5843588"/>
          <p14:tracePt t="478299" x="6459538" y="5832475"/>
          <p14:tracePt t="478308" x="6446838" y="5832475"/>
          <p14:tracePt t="478319" x="6434138" y="5832475"/>
          <p14:tracePt t="478335" x="6408738" y="5832475"/>
          <p14:tracePt t="478351" x="6396038" y="5832475"/>
          <p14:tracePt t="478365" x="6383338" y="5832475"/>
          <p14:tracePt t="478391" x="6370638" y="5832475"/>
          <p14:tracePt t="479021" x="6359525" y="5832475"/>
          <p14:tracePt t="479031" x="6346825" y="5832475"/>
          <p14:tracePt t="479037" x="6334125" y="5832475"/>
          <p14:tracePt t="479047" x="6321425" y="5832475"/>
          <p14:tracePt t="479057" x="6270625" y="5843588"/>
          <p14:tracePt t="479061" x="6234113" y="5881688"/>
          <p14:tracePt t="479071" x="6170613" y="5919788"/>
          <p14:tracePt t="479077" x="6134100" y="5956300"/>
          <p14:tracePt t="479087" x="6034088" y="6032500"/>
          <p14:tracePt t="479097" x="5970588" y="6081713"/>
          <p14:tracePt t="479101" x="5895975" y="6119813"/>
          <p14:tracePt t="479112" x="5845175" y="6169025"/>
          <p14:tracePt t="479117" x="5745163" y="6232525"/>
          <p14:tracePt t="479127" x="5657850" y="6269038"/>
          <p14:tracePt t="479137" x="5532438" y="6357938"/>
          <p14:tracePt t="479141" x="5407025" y="6419850"/>
          <p14:tracePt t="479151" x="5257800" y="6507163"/>
          <p14:tracePt t="479157" x="5119688" y="6557963"/>
          <p14:tracePt t="479167" x="4932363" y="6632575"/>
          <p14:tracePt t="479177" x="4781550" y="6696075"/>
          <p14:tracePt t="479183" x="4630738" y="6757988"/>
          <p14:tracePt t="479193" x="4506913" y="6807200"/>
          <p14:tracePt t="479197" x="4343400" y="6845300"/>
          <p14:tracePt t="479337" x="3405188" y="6745288"/>
          <p14:tracePt t="479343" x="3405188" y="6632575"/>
          <p14:tracePt t="479353" x="3405188" y="6507163"/>
          <p14:tracePt t="479363" x="3405188" y="6357938"/>
          <p14:tracePt t="479369" x="3405188" y="6207125"/>
          <p14:tracePt t="479378" x="3405188" y="6069013"/>
          <p14:tracePt t="479383" x="3405188" y="5932488"/>
          <p14:tracePt t="479393" x="3405188" y="5819775"/>
          <p14:tracePt t="479403" x="3405188" y="5694363"/>
          <p14:tracePt t="479410" x="3405188" y="5594350"/>
          <p14:tracePt t="479419" x="3405188" y="5518150"/>
          <p14:tracePt t="479423" x="3405188" y="5443538"/>
          <p14:tracePt t="479433" x="3405188" y="5356225"/>
          <p14:tracePt t="479443" x="3405188" y="5294313"/>
          <p14:tracePt t="479449" x="3392488" y="5205413"/>
          <p14:tracePt t="479460" x="3367088" y="5156200"/>
          <p14:tracePt t="479463" x="3367088" y="5118100"/>
          <p14:tracePt t="479473" x="3341688" y="5043488"/>
          <p14:tracePt t="479483" x="3305175" y="4968875"/>
          <p14:tracePt t="479489" x="3279775" y="4918075"/>
          <p14:tracePt t="479499" x="3241675" y="4856163"/>
          <p14:tracePt t="479503" x="3216275" y="4818063"/>
          <p14:tracePt t="479515" x="3167063" y="4768850"/>
          <p14:tracePt t="479525" x="3141663" y="4730750"/>
          <p14:tracePt t="479529" x="3128963" y="4705350"/>
          <p14:tracePt t="479539" x="3092450" y="4656138"/>
          <p14:tracePt t="479544" x="3079750" y="4630738"/>
          <p14:tracePt t="479555" x="3054350" y="4605338"/>
          <p14:tracePt t="479565" x="3041650" y="4592638"/>
          <p14:tracePt t="479568" x="3028950" y="4579938"/>
          <p14:tracePt t="479585" x="3016250" y="4567238"/>
          <p14:tracePt t="479605" x="3003550" y="4567238"/>
          <p14:tracePt t="479621" x="3003550" y="4554538"/>
          <p14:tracePt t="479635" x="2979738" y="4554538"/>
          <p14:tracePt t="479645" x="2954338" y="4543425"/>
          <p14:tracePt t="479651" x="2941638" y="4543425"/>
          <p14:tracePt t="479661" x="2916238" y="4543425"/>
          <p14:tracePt t="479665" x="2890838" y="4530725"/>
          <p14:tracePt t="479675" x="2879725" y="4530725"/>
          <p14:tracePt t="479685" x="2867025" y="4518025"/>
          <p14:tracePt t="479691" x="2841625" y="4505325"/>
          <p14:tracePt t="479700" x="2841625" y="4492625"/>
          <p14:tracePt t="479706" x="2816225" y="4479925"/>
          <p14:tracePt t="479717" x="2803525" y="4467225"/>
          <p14:tracePt t="479728" x="2790825" y="4443413"/>
          <p14:tracePt t="479741" x="2790825" y="4430713"/>
          <p14:tracePt t="479747" x="2778125" y="4418013"/>
          <p14:tracePt t="480129" x="2778125" y="4392613"/>
          <p14:tracePt t="480145" x="2778125" y="4367213"/>
          <p14:tracePt t="480155" x="2767013" y="4367213"/>
          <p14:tracePt t="480165" x="2767013" y="4341813"/>
          <p14:tracePt t="480169" x="2767013" y="4330700"/>
          <p14:tracePt t="480181" x="2767013" y="4292600"/>
          <p14:tracePt t="480195" x="2767013" y="4279900"/>
          <p14:tracePt t="480205" x="2767013" y="4267200"/>
          <p14:tracePt t="480211" x="2754313" y="4230688"/>
          <p14:tracePt t="480221" x="2754313" y="4217988"/>
          <p14:tracePt t="480226" x="2741613" y="4192588"/>
          <p14:tracePt t="480235" x="2741613" y="4167188"/>
          <p14:tracePt t="480245" x="2716213" y="4129088"/>
          <p14:tracePt t="480250" x="2716213" y="4105275"/>
          <p14:tracePt t="480277" x="2616200" y="3979863"/>
          <p14:tracePt t="480285" x="2590800" y="3954463"/>
          <p14:tracePt t="480291" x="2528888" y="3916363"/>
          <p14:tracePt t="480301" x="2465388" y="3892550"/>
          <p14:tracePt t="480307" x="2403475" y="3867150"/>
          <p14:tracePt t="480316" x="2365375" y="3867150"/>
          <p14:tracePt t="480327" x="2339975" y="3867150"/>
          <p14:tracePt t="480331" x="2316163" y="3867150"/>
          <p14:tracePt t="480341" x="2303463" y="3867150"/>
          <p14:tracePt t="480347" x="2278063" y="3867150"/>
          <p14:tracePt t="480357" x="2252663" y="3879850"/>
          <p14:tracePt t="480367" x="2252663" y="3916363"/>
          <p14:tracePt t="480370" x="2252663" y="3979863"/>
          <p14:tracePt t="480380" x="2252663" y="4017963"/>
          <p14:tracePt t="480387" x="2278063" y="4079875"/>
          <p14:tracePt t="480397" x="2352675" y="4179888"/>
          <p14:tracePt t="480407" x="2441575" y="4241800"/>
          <p14:tracePt t="480411" x="2565400" y="4318000"/>
          <p14:tracePt t="480421" x="2654300" y="4341813"/>
          <p14:tracePt t="480427" x="2767013" y="4367213"/>
          <p14:tracePt t="480436" x="2879725" y="4405313"/>
          <p14:tracePt t="480447" x="3028950" y="4405313"/>
          <p14:tracePt t="480453" x="3179763" y="4405313"/>
          <p14:tracePt t="480463" x="3328988" y="4405313"/>
          <p14:tracePt t="480467" x="3467100" y="4341813"/>
          <p14:tracePt t="480477" x="3592513" y="4254500"/>
          <p14:tracePt t="480487" x="3667125" y="4179888"/>
          <p14:tracePt t="480493" x="3717925" y="4117975"/>
          <p14:tracePt t="480502" x="3767138" y="4029075"/>
          <p14:tracePt t="480506" x="3767138" y="4005263"/>
          <p14:tracePt t="480519" x="3767138" y="3967163"/>
          <p14:tracePt t="480529" x="3767138" y="3954463"/>
          <p14:tracePt t="480533" x="3767138" y="3941763"/>
          <p14:tracePt t="480543" x="3767138" y="3916363"/>
          <p14:tracePt t="480549" x="3756025" y="3916363"/>
          <p14:tracePt t="480559" x="3730625" y="3916363"/>
          <p14:tracePt t="480565" x="3643313" y="3916363"/>
          <p14:tracePt t="480576" x="3517900" y="3916363"/>
          <p14:tracePt t="480585" x="3379788" y="3954463"/>
          <p14:tracePt t="480588" x="3192463" y="4041775"/>
          <p14:tracePt t="480599" x="3003550" y="4129088"/>
          <p14:tracePt t="480605" x="2841625" y="4230688"/>
          <p14:tracePt t="480615" x="2690813" y="4367213"/>
          <p14:tracePt t="480626" x="2578100" y="4454525"/>
          <p14:tracePt t="480629" x="2465388" y="4567238"/>
          <p14:tracePt t="480641" x="2403475" y="4643438"/>
          <p14:tracePt t="480644" x="2378075" y="4667250"/>
          <p14:tracePt t="480655" x="2378075" y="4692650"/>
          <p14:tracePt t="480737" x="2390775" y="4692650"/>
          <p14:tracePt t="480741" x="2403475" y="4692650"/>
          <p14:tracePt t="480751" x="2416175" y="4692650"/>
          <p14:tracePt t="480791" x="2416175" y="4667250"/>
          <p14:tracePt t="480801" x="2390775" y="4643438"/>
          <p14:tracePt t="480807" x="2365375" y="4618038"/>
          <p14:tracePt t="480817" x="2328863" y="4543425"/>
          <p14:tracePt t="480821" x="2290763" y="4479925"/>
          <p14:tracePt t="480830" x="2252663" y="4392613"/>
          <p14:tracePt t="480842" x="2203450" y="4305300"/>
          <p14:tracePt t="480847" x="2178050" y="4230688"/>
          <p14:tracePt t="480857" x="2139950" y="4117975"/>
          <p14:tracePt t="480861" x="2090738" y="4017963"/>
          <p14:tracePt t="480871" x="2052638" y="3941763"/>
          <p14:tracePt t="480881" x="1978025" y="3829050"/>
          <p14:tracePt t="480887" x="1939925" y="3729038"/>
          <p14:tracePt t="480897" x="1890713" y="3590925"/>
          <p14:tracePt t="480903" x="1839913" y="3467100"/>
          <p14:tracePt t="480913" x="1801813" y="3354388"/>
          <p14:tracePt t="480922" x="1778000" y="3241675"/>
          <p14:tracePt t="480926" x="1778000" y="3128963"/>
          <p14:tracePt t="480937" x="1778000" y="3041650"/>
          <p14:tracePt t="480943" x="1778000" y="2941638"/>
          <p14:tracePt t="480953" x="1778000" y="2865438"/>
          <p14:tracePt t="480963" x="1814513" y="2790825"/>
          <p14:tracePt t="480967" x="1865313" y="2716213"/>
          <p14:tracePt t="480976" x="1914525" y="2665413"/>
          <p14:tracePt t="480983" x="1990725" y="2627313"/>
          <p14:tracePt t="480993" x="2014538" y="2627313"/>
          <p14:tracePt t="481003" x="2065338" y="2627313"/>
          <p14:tracePt t="481010" x="2139950" y="2627313"/>
          <p14:tracePt t="481019" x="2216150" y="2640013"/>
          <p14:tracePt t="481023" x="2290763" y="2716213"/>
          <p14:tracePt t="481033" x="2390775" y="2816225"/>
          <p14:tracePt t="481043" x="2465388" y="2890838"/>
          <p14:tracePt t="481049" x="2503488" y="2965450"/>
          <p14:tracePt t="481060" x="2590800" y="3090863"/>
          <p14:tracePt t="481063" x="2628900" y="3190875"/>
          <p14:tracePt t="481075" x="2667000" y="3328988"/>
          <p14:tracePt t="481085" x="2728913" y="3529013"/>
          <p14:tracePt t="481089" x="2754313" y="3692525"/>
          <p14:tracePt t="481099" x="2778125" y="3829050"/>
          <p14:tracePt t="481104" x="2778125" y="3929063"/>
          <p14:tracePt t="481114" x="2778125" y="4041775"/>
          <p14:tracePt t="481125" x="2778125" y="4167188"/>
          <p14:tracePt t="481129" x="2716213" y="4305300"/>
          <p14:tracePt t="481139" x="2667000" y="4392613"/>
          <p14:tracePt t="481145" x="2554288" y="4505325"/>
          <p14:tracePt t="481155" x="2465388" y="4543425"/>
          <p14:tracePt t="481165" x="2339975" y="4567238"/>
          <p14:tracePt t="481168" x="2190750" y="4567238"/>
          <p14:tracePt t="481179" x="2078038" y="4567238"/>
          <p14:tracePt t="481185" x="2003425" y="4567238"/>
          <p14:tracePt t="481195" x="1939925" y="4567238"/>
          <p14:tracePt t="481205" x="1890713" y="4567238"/>
          <p14:tracePt t="481209" x="1852613" y="4567238"/>
          <p14:tracePt t="481219" x="1801813" y="4554538"/>
          <p14:tracePt t="481234" x="1790700" y="4543425"/>
          <p14:tracePt t="481251" x="1790700" y="4530725"/>
          <p14:tracePt t="481276" x="1839913" y="4041775"/>
          <p14:tracePt t="481285" x="1927225" y="3854450"/>
          <p14:tracePt t="481291" x="1978025" y="3716338"/>
          <p14:tracePt t="481301" x="2078038" y="3490913"/>
          <p14:tracePt t="481305" x="2178050" y="3267075"/>
          <p14:tracePt t="481314" x="2290763" y="3016250"/>
          <p14:tracePt t="481326" x="2378075" y="2852738"/>
          <p14:tracePt t="481331" x="2465388" y="2690813"/>
          <p14:tracePt t="481341" x="2565400" y="2552700"/>
          <p14:tracePt t="481347" x="2667000" y="2439988"/>
          <p14:tracePt t="481358" x="2767013" y="2352675"/>
          <p14:tracePt t="481367" x="2854325" y="2314575"/>
          <p14:tracePt t="481371" x="2941638" y="2290763"/>
          <p14:tracePt t="481380" x="3028950" y="2290763"/>
          <p14:tracePt t="481387" x="3116263" y="2290763"/>
          <p14:tracePt t="481397" x="3228975" y="2327275"/>
          <p14:tracePt t="481408" x="3328988" y="2439988"/>
          <p14:tracePt t="481411" x="3479800" y="2627313"/>
          <p14:tracePt t="481421" x="3630613" y="2928938"/>
          <p14:tracePt t="481426" x="3767138" y="3241675"/>
          <p14:tracePt t="481437" x="3879850" y="3529013"/>
          <p14:tracePt t="481447" x="3979863" y="3841750"/>
          <p14:tracePt t="481450" x="4043363" y="4041775"/>
          <p14:tracePt t="481463" x="4092575" y="4279900"/>
          <p14:tracePt t="481466" x="4092575" y="4418013"/>
          <p14:tracePt t="481477" x="4092575" y="4567238"/>
          <p14:tracePt t="481487" x="4081463" y="4656138"/>
          <p14:tracePt t="481493" x="4043363" y="4756150"/>
          <p14:tracePt t="481503" x="3992563" y="4805363"/>
          <p14:tracePt t="481507" x="3968750" y="4830763"/>
          <p14:tracePt t="481516" x="3943350" y="4830763"/>
          <p14:tracePt t="481527" x="3905250" y="4830763"/>
          <p14:tracePt t="481533" x="3843338" y="4830763"/>
          <p14:tracePt t="481543" x="3705225" y="4779963"/>
          <p14:tracePt t="481547" x="3530600" y="4643438"/>
          <p14:tracePt t="481558" x="3279775" y="4379913"/>
          <p14:tracePt t="481567" x="3016250" y="4067175"/>
          <p14:tracePt t="481572" x="2778125" y="3779838"/>
          <p14:tracePt t="481582" x="2590800" y="3567113"/>
          <p14:tracePt t="481589" x="2465388" y="3390900"/>
          <p14:tracePt t="481599" x="2378075" y="3267075"/>
          <p14:tracePt t="481609" x="2339975" y="3165475"/>
          <p14:tracePt t="481613" x="2328863" y="3078163"/>
          <p14:tracePt t="481623" x="2316163" y="3016250"/>
          <p14:tracePt t="481629" x="2316163" y="2952750"/>
          <p14:tracePt t="481639" x="2316163" y="2928938"/>
          <p14:tracePt t="481649" x="2316163" y="2865438"/>
          <p14:tracePt t="481653" x="2316163" y="2828925"/>
          <p14:tracePt t="481663" x="2316163" y="2790825"/>
          <p14:tracePt t="481669" x="2339975" y="2765425"/>
          <p14:tracePt t="481679" x="2339975" y="2740025"/>
          <p14:tracePt t="481689" x="2365375" y="2703513"/>
          <p14:tracePt t="481695" x="2365375" y="2690813"/>
          <p14:tracePt t="481705" x="2378075" y="2678113"/>
          <p14:tracePt t="484397" x="2390775" y="2678113"/>
          <p14:tracePt t="484413" x="2390775" y="2665413"/>
          <p14:tracePt t="484417" x="2390775" y="2652713"/>
          <p14:tracePt t="484427" x="2390775" y="2616200"/>
          <p14:tracePt t="484437" x="2390775" y="2590800"/>
          <p14:tracePt t="484473" x="2378075" y="2578100"/>
          <p14:tracePt t="484509" x="2403475" y="2578100"/>
          <p14:tracePt t="484513" x="2441575" y="2578100"/>
          <p14:tracePt t="484523" x="2541588" y="2616200"/>
          <p14:tracePt t="484529" x="2628900" y="2616200"/>
          <p14:tracePt t="484539" x="2728913" y="2627313"/>
          <p14:tracePt t="484549" x="2741613" y="2627313"/>
          <p14:tracePt t="485053" x="2741613" y="2616200"/>
          <p14:tracePt t="485059" x="2741613" y="2578100"/>
          <p14:tracePt t="485069" x="2728913" y="2552700"/>
          <p14:tracePt t="485073" x="2728913" y="2540000"/>
          <p14:tracePt t="485083" x="2716213" y="2516188"/>
          <p14:tracePt t="485093" x="2703513" y="2490788"/>
          <p14:tracePt t="485099" x="2690813" y="2478088"/>
          <p14:tracePt t="485109" x="2678113" y="2452688"/>
          <p14:tracePt t="485113" x="2678113" y="2439988"/>
          <p14:tracePt t="485125" x="2678113" y="2427288"/>
          <p14:tracePt t="485135" x="2667000" y="2414588"/>
          <p14:tracePt t="485139" x="2654300" y="2403475"/>
          <p14:tracePt t="485493" x="2628900" y="2378075"/>
          <p14:tracePt t="485507" x="2616200" y="2352675"/>
          <p14:tracePt t="485523" x="2603500" y="2327275"/>
          <p14:tracePt t="485613" x="2603500" y="2365375"/>
          <p14:tracePt t="485623" x="2603500" y="2439988"/>
          <p14:tracePt t="485629" x="2603500" y="2490788"/>
          <p14:tracePt t="485639" x="2603500" y="2527300"/>
          <p14:tracePt t="485643" x="2603500" y="2552700"/>
          <p14:tracePt t="485653" x="2603500" y="2616200"/>
          <p14:tracePt t="485663" x="2628900" y="2652713"/>
          <p14:tracePt t="485669" x="2628900" y="2690813"/>
          <p14:tracePt t="485679" x="2628900" y="2728913"/>
          <p14:tracePt t="485683" x="2628900" y="2765425"/>
          <p14:tracePt t="485693" x="2603500" y="2765425"/>
          <p14:tracePt t="485704" x="2603500" y="2778125"/>
          <p14:tracePt t="485895" x="2616200" y="2778125"/>
          <p14:tracePt t="486047" x="2603500" y="2778125"/>
          <p14:tracePt t="486073" x="2603500" y="2765425"/>
          <p14:tracePt t="486083" x="2590800" y="2740025"/>
          <p14:tracePt t="486087" x="2578100" y="2728913"/>
          <p14:tracePt t="486097" x="2565400" y="2716213"/>
          <p14:tracePt t="486104" x="2554288" y="2703513"/>
          <p14:tracePt t="486123" x="2541588" y="2690813"/>
          <p14:tracePt t="486137" x="2528888" y="2678113"/>
          <p14:tracePt t="486239" x="2516188" y="2678113"/>
          <p14:tracePt t="486279" x="2503488" y="2678113"/>
          <p14:tracePt t="486283" x="2478088" y="2678113"/>
          <p14:tracePt t="486293" x="2478088" y="2690813"/>
          <p14:tracePt t="486299" x="2465388" y="2703513"/>
          <p14:tracePt t="486309" x="2441575" y="2716213"/>
          <p14:tracePt t="486325" x="2403475" y="2728913"/>
          <p14:tracePt t="486335" x="2390775" y="2728913"/>
          <p14:tracePt t="486339" x="2365375" y="2728913"/>
          <p14:tracePt t="486349" x="2339975" y="2728913"/>
          <p14:tracePt t="486359" x="2316163" y="2728913"/>
          <p14:tracePt t="486365" x="2290763" y="2728913"/>
          <p14:tracePt t="486374" x="2252663" y="2728913"/>
          <p14:tracePt t="486378" x="2203450" y="2728913"/>
          <p14:tracePt t="486389" x="2152650" y="2728913"/>
          <p14:tracePt t="486399" x="2103438" y="2703513"/>
          <p14:tracePt t="486405" x="2052638" y="2665413"/>
          <p14:tracePt t="486415" x="1990725" y="2616200"/>
          <p14:tracePt t="486421" x="1890713" y="2540000"/>
          <p14:tracePt t="486431" x="1814513" y="2465388"/>
          <p14:tracePt t="486441" x="1739900" y="2390775"/>
          <p14:tracePt t="486445" x="1677988" y="2339975"/>
          <p14:tracePt t="486455" x="1601788" y="2265363"/>
          <p14:tracePt t="486460" x="1552575" y="2227263"/>
          <p14:tracePt t="486471" x="1489075" y="2127250"/>
          <p14:tracePt t="486481" x="1465263" y="2039938"/>
          <p14:tracePt t="486485" x="1439863" y="1939925"/>
          <p14:tracePt t="486495" x="1401763" y="1827213"/>
          <p14:tracePt t="486501" x="1363663" y="1714500"/>
          <p14:tracePt t="486511" x="1339850" y="1627188"/>
          <p14:tracePt t="486521" x="1339850" y="1527175"/>
          <p14:tracePt t="486524" x="1327150" y="1439863"/>
          <p14:tracePt t="486538" x="1327150" y="1339850"/>
          <p14:tracePt t="486541" x="1327150" y="1250950"/>
          <p14:tracePt t="486551" x="1327150" y="1189038"/>
          <p14:tracePt t="486561" x="1327150" y="1101725"/>
          <p14:tracePt t="486567" x="1327150" y="1014413"/>
          <p14:tracePt t="486577" x="1327150" y="950913"/>
          <p14:tracePt t="486580" x="1327150" y="901700"/>
          <p14:tracePt t="486591" x="1327150" y="850900"/>
          <p14:tracePt t="486601" x="1327150" y="788988"/>
          <p14:tracePt t="486607" x="1327150" y="750888"/>
          <p14:tracePt t="486617" x="1301750" y="725488"/>
          <p14:tracePt t="486621" x="1301750" y="676275"/>
          <p14:tracePt t="486631" x="1289050" y="650875"/>
          <p14:tracePt t="486641" x="1276350" y="612775"/>
          <p14:tracePt t="486646" x="1263650" y="563563"/>
          <p14:tracePt t="486657" x="1227138" y="512763"/>
          <p14:tracePt t="486663" x="1214438" y="463550"/>
          <p14:tracePt t="486673" x="1176338" y="400050"/>
          <p14:tracePt t="486683" x="1163638" y="363538"/>
          <p14:tracePt t="486688" x="1139825" y="325438"/>
          <p14:tracePt t="486697" x="1089025" y="274638"/>
          <p14:tracePt t="486704" x="1050925" y="212725"/>
          <p14:tracePt t="486712" x="1038225" y="200025"/>
          <p14:tracePt t="486723" x="1014413" y="174625"/>
          <p14:tracePt t="486727" x="1014413" y="138113"/>
          <p14:tracePt t="486738" x="963613" y="74613"/>
          <p14:tracePt t="486743" x="925513" y="50800"/>
          <p14:tracePt t="486753" x="889000" y="127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Abstraction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7618" y="1810296"/>
            <a:ext cx="7806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complexity of viewing the things.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code duplication and increases reusability.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increase security of an application or program as only important details are provided to the user.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57"/>
    </mc:Choice>
    <mc:Fallback xmlns="">
      <p:transition spd="slow" advTm="67157"/>
    </mc:Fallback>
  </mc:AlternateContent>
  <p:extLst mod="1">
    <p:ext uri="{3A86A75C-4F4B-4683-9AE1-C65F6400EC91}">
      <p14:laserTraceLst xmlns:p14="http://schemas.microsoft.com/office/powerpoint/2010/main">
        <p14:tracePtLst>
          <p14:tracePt t="9905" x="3328988" y="2065338"/>
          <p14:tracePt t="9909" x="3341688" y="2052638"/>
          <p14:tracePt t="9919" x="3367088" y="2027238"/>
          <p14:tracePt t="9929" x="3392488" y="1989138"/>
          <p14:tracePt t="9935" x="3405188" y="1978025"/>
          <p14:tracePt t="9945" x="3405188" y="1965325"/>
          <p14:tracePt t="10035" x="3392488" y="1965325"/>
          <p14:tracePt t="10041" x="3379788" y="1965325"/>
          <p14:tracePt t="10051" x="3367088" y="1965325"/>
          <p14:tracePt t="10056" x="3354388" y="1965325"/>
          <p14:tracePt t="10067" x="3341688" y="1965325"/>
          <p14:tracePt t="10147" x="3354388" y="1965325"/>
          <p14:tracePt t="10157" x="3392488" y="2014538"/>
          <p14:tracePt t="10163" x="3429000" y="2089150"/>
          <p14:tracePt t="10173" x="3454400" y="2201863"/>
          <p14:tracePt t="10183" x="3467100" y="2303463"/>
          <p14:tracePt t="10189" x="3505200" y="2452688"/>
          <p14:tracePt t="10199" x="3505200" y="2603500"/>
          <p14:tracePt t="10206" x="3505200" y="2778125"/>
          <p14:tracePt t="10213" x="3505200" y="2990850"/>
          <p14:tracePt t="10219" x="3505200" y="3228975"/>
          <p14:tracePt t="10229" x="3441700" y="3390900"/>
          <p14:tracePt t="10239" x="3367088" y="3567113"/>
          <p14:tracePt t="10243" x="3254375" y="3716338"/>
          <p14:tracePt t="10255" x="3128963" y="3892550"/>
          <p14:tracePt t="10259" x="3028950" y="4017963"/>
          <p14:tracePt t="10270" x="2928938" y="4105275"/>
          <p14:tracePt t="10279" x="2854325" y="4154488"/>
          <p14:tracePt t="10283" x="2828925" y="4192588"/>
          <p14:tracePt t="10295" x="2816225" y="4205288"/>
          <p14:tracePt t="10299" x="2803525" y="4205288"/>
          <p14:tracePt t="10365" x="2790825" y="4205288"/>
          <p14:tracePt t="10369" x="2828925" y="4141788"/>
          <p14:tracePt t="10379" x="2879725" y="4054475"/>
          <p14:tracePt t="10389" x="2954338" y="3954463"/>
          <p14:tracePt t="10395" x="3054350" y="3816350"/>
          <p14:tracePt t="10405" x="3167063" y="3692525"/>
          <p14:tracePt t="10411" x="3279775" y="3579813"/>
          <p14:tracePt t="10422" x="3405188" y="3467100"/>
          <p14:tracePt t="10431" x="3517900" y="3367088"/>
          <p14:tracePt t="10435" x="3567113" y="3341688"/>
          <p14:tracePt t="10445" x="3605213" y="3328988"/>
          <p14:tracePt t="10451" x="3643313" y="3328988"/>
          <p14:tracePt t="10501" x="3643313" y="3367088"/>
          <p14:tracePt t="10511" x="3605213" y="3454400"/>
          <p14:tracePt t="10522" x="3567113" y="3567113"/>
          <p14:tracePt t="10527" x="3517900" y="3667125"/>
          <p14:tracePt t="10537" x="3467100" y="3741738"/>
          <p14:tracePt t="10541" x="3454400" y="3754438"/>
          <p14:tracePt t="10561" x="3429000" y="3779838"/>
          <p14:tracePt t="62260" x="3429000" y="3792538"/>
          <p14:tracePt t="62265" x="3429000" y="3803650"/>
          <p14:tracePt t="62275" x="3429000" y="3741738"/>
          <p14:tracePt t="62285" x="3429000" y="3590925"/>
          <p14:tracePt t="62290" x="3429000" y="3441700"/>
          <p14:tracePt t="62299" x="3429000" y="3278188"/>
          <p14:tracePt t="62306" x="3429000" y="3128963"/>
          <p14:tracePt t="62315" x="3328988" y="2965450"/>
          <p14:tracePt t="62325" x="3241675" y="2803525"/>
          <p14:tracePt t="62331" x="3141663" y="2665413"/>
          <p14:tracePt t="62341" x="3028950" y="2503488"/>
          <p14:tracePt t="62345" x="2928938" y="2352675"/>
          <p14:tracePt t="62355" x="2828925" y="2227263"/>
          <p14:tracePt t="62365" x="2741613" y="2165350"/>
          <p14:tracePt t="62372" x="2641600" y="2089150"/>
          <p14:tracePt t="62381" x="2565400" y="2039938"/>
          <p14:tracePt t="62386" x="2503488" y="1989138"/>
          <p14:tracePt t="62395" x="2441575" y="1965325"/>
          <p14:tracePt t="62406" x="2378075" y="1927225"/>
          <p14:tracePt t="62411" x="2352675" y="1914525"/>
          <p14:tracePt t="62422" x="2316163" y="1901825"/>
          <p14:tracePt t="62425" x="2303463" y="1901825"/>
          <p14:tracePt t="62437" x="2290763" y="1889125"/>
          <p14:tracePt t="62447" x="2278063" y="1889125"/>
          <p14:tracePt t="62607" x="2265363" y="1889125"/>
          <p14:tracePt t="62617" x="2265363" y="1914525"/>
          <p14:tracePt t="62623" x="2265363" y="1952625"/>
          <p14:tracePt t="62633" x="2290763" y="2001838"/>
          <p14:tracePt t="62637" x="2303463" y="2027238"/>
          <p14:tracePt t="62647" x="2303463" y="2039938"/>
          <p14:tracePt t="62657" x="2303463" y="2089150"/>
          <p14:tracePt t="62663" x="2316163" y="2101850"/>
          <p14:tracePt t="62674" x="2316163" y="2127250"/>
          <p14:tracePt t="62679" x="2328863" y="2178050"/>
          <p14:tracePt t="62690" x="2352675" y="2214563"/>
          <p14:tracePt t="62699" x="2352675" y="2265363"/>
          <p14:tracePt t="62703" x="2352675" y="2314575"/>
          <p14:tracePt t="62713" x="2352675" y="2378075"/>
          <p14:tracePt t="62719" x="2378075" y="2439988"/>
          <p14:tracePt t="62729" x="2390775" y="2540000"/>
          <p14:tracePt t="62740" x="2428875" y="2640013"/>
          <p14:tracePt t="62743" x="2478088" y="2740025"/>
          <p14:tracePt t="62753" x="2503488" y="2828925"/>
          <p14:tracePt t="62759" x="2516188" y="2928938"/>
          <p14:tracePt t="62769" x="2554288" y="3041650"/>
          <p14:tracePt t="62779" x="2578100" y="3103563"/>
          <p14:tracePt t="62785" x="2578100" y="3178175"/>
          <p14:tracePt t="62795" x="2590800" y="3228975"/>
          <p14:tracePt t="62799" x="2590800" y="3278188"/>
          <p14:tracePt t="62809" x="2590800" y="3316288"/>
          <p14:tracePt t="62819" x="2603500" y="3341688"/>
          <p14:tracePt t="62825" x="2603500" y="3378200"/>
          <p14:tracePt t="62835" x="2603500" y="3390900"/>
          <p14:tracePt t="62840" x="2603500" y="3403600"/>
          <p14:tracePt t="62849" x="2616200" y="3429000"/>
          <p14:tracePt t="62859" x="2616200" y="3454400"/>
          <p14:tracePt t="62865" x="2628900" y="3503613"/>
          <p14:tracePt t="62875" x="2678113" y="3541713"/>
          <p14:tracePt t="62879" x="2716213" y="3590925"/>
          <p14:tracePt t="62890" x="2778125" y="3616325"/>
          <p14:tracePt t="62901" x="2867025" y="3616325"/>
          <p14:tracePt t="62905" x="2941638" y="3629025"/>
          <p14:tracePt t="62915" x="2967038" y="3641725"/>
          <p14:tracePt t="62921" x="2979738" y="3679825"/>
          <p14:tracePt t="62931" x="3003550" y="3679825"/>
          <p14:tracePt t="63420" x="3003550" y="3667125"/>
          <p14:tracePt t="63431" x="3003550" y="3654425"/>
          <p14:tracePt t="63445" x="2992438" y="3654425"/>
          <p14:tracePt t="63521" x="3003550" y="3654425"/>
          <p14:tracePt t="63607" x="3016250" y="3654425"/>
          <p14:tracePt t="63622" x="3041650" y="3654425"/>
          <p14:tracePt t="63631" x="3054350" y="3667125"/>
          <p14:tracePt t="63657" x="3054350" y="3679825"/>
          <p14:tracePt t="63707" x="3041650" y="3667125"/>
          <p14:tracePt t="63713" x="3003550" y="3654425"/>
          <p14:tracePt t="63723" x="2967038" y="3616325"/>
          <p14:tracePt t="63733" x="2903538" y="3590925"/>
          <p14:tracePt t="63739" x="2867025" y="3554413"/>
          <p14:tracePt t="63747" x="2828925" y="3529013"/>
          <p14:tracePt t="63754" x="2816225" y="3529013"/>
          <p14:tracePt t="63980" x="2803525" y="3529013"/>
          <p14:tracePt t="63995" x="2778125" y="3529013"/>
          <p14:tracePt t="64005" x="2741613" y="3529013"/>
          <p14:tracePt t="64009" x="2716213" y="3541713"/>
          <p14:tracePt t="64019" x="2703513" y="3554413"/>
          <p14:tracePt t="64031" x="2654300" y="3590925"/>
          <p14:tracePt t="64035" x="2641600" y="3603625"/>
          <p14:tracePt t="64045" x="2628900" y="3616325"/>
          <p14:tracePt t="64051" x="2590800" y="3641725"/>
          <p14:tracePt t="64061" x="2565400" y="3641725"/>
          <p14:tracePt t="64072" x="2541588" y="3667125"/>
          <p14:tracePt t="64075" x="2528888" y="3679825"/>
          <p14:tracePt t="64085" x="2516188" y="3679825"/>
          <p14:tracePt t="64091" x="2503488" y="3692525"/>
          <p14:tracePt t="64111" x="2490788" y="3703638"/>
          <p14:tracePt t="64127" x="2478088" y="3703638"/>
          <p14:tracePt t="64131" x="2465388" y="3703638"/>
          <p14:tracePt t="64141" x="2452688" y="3703638"/>
          <p14:tracePt t="64151" x="2441575" y="3703638"/>
          <p14:tracePt t="64157" x="2428875" y="3703638"/>
          <p14:tracePt t="64167" x="2416175" y="3703638"/>
          <p14:tracePt t="64181" x="2416175" y="3716338"/>
          <p14:tracePt t="64383" x="2403475" y="3716338"/>
          <p14:tracePt t="64403" x="2390775" y="3716338"/>
          <p14:tracePt t="64409" x="2378075" y="3716338"/>
          <p14:tracePt t="64937" x="2365375" y="3716338"/>
          <p14:tracePt t="64947" x="2352675" y="3692525"/>
          <p14:tracePt t="64963" x="2339975" y="3692525"/>
          <p14:tracePt t="64989" x="2328863" y="3692525"/>
          <p14:tracePt t="65145" x="2316163" y="3679825"/>
          <p14:tracePt t="65171" x="2303463" y="3667125"/>
          <p14:tracePt t="65181" x="2290763" y="3654425"/>
          <p14:tracePt t="65301" x="2278063" y="3654425"/>
          <p14:tracePt t="65537" x="2252663" y="3641725"/>
          <p14:tracePt t="65547" x="2228850" y="3567113"/>
          <p14:tracePt t="65554" x="2190750" y="3490913"/>
          <p14:tracePt t="65563" x="2127250" y="3390900"/>
          <p14:tracePt t="65573" x="2103438" y="3328988"/>
          <p14:tracePt t="65579" x="2027238" y="3228975"/>
          <p14:tracePt t="65589" x="1978025" y="3154363"/>
          <p14:tracePt t="65593" x="1914525" y="3065463"/>
          <p14:tracePt t="65604" x="1878013" y="3028950"/>
          <p14:tracePt t="65613" x="1814513" y="2965450"/>
          <p14:tracePt t="65619" x="1765300" y="2916238"/>
          <p14:tracePt t="65629" x="1727200" y="2916238"/>
          <p14:tracePt t="65633" x="1714500" y="2890838"/>
          <p14:tracePt t="65643" x="1677988" y="2865438"/>
          <p14:tracePt t="65654" x="1665288" y="2852738"/>
          <p14:tracePt t="65659" x="1652588" y="2852738"/>
          <p14:tracePt t="65669" x="1639888" y="2840038"/>
          <p14:tracePt t="65675" x="1614488" y="2828925"/>
          <p14:tracePt t="65686" x="1589088" y="2816225"/>
          <p14:tracePt t="65695" x="1552575" y="2803525"/>
          <p14:tracePt t="65699" x="1514475" y="2790825"/>
          <p14:tracePt t="65709" x="1476375" y="2778125"/>
          <p14:tracePt t="65715" x="1465263" y="2778125"/>
          <p14:tracePt t="65725" x="1427163" y="2752725"/>
          <p14:tracePt t="65736" x="1414463" y="2752725"/>
          <p14:tracePt t="65741" x="1401763" y="2752725"/>
          <p14:tracePt t="65751" x="1376363" y="2728913"/>
          <p14:tracePt t="65755" x="1327150" y="2690813"/>
          <p14:tracePt t="65765" x="1314450" y="2690813"/>
          <p14:tracePt t="65821" x="1301750" y="2690813"/>
          <p14:tracePt t="65835" x="1289050" y="2665413"/>
          <p14:tracePt t="65845" x="1263650" y="2665413"/>
          <p14:tracePt t="65855" x="1252538" y="2665413"/>
          <p14:tracePt t="65861" x="1214438" y="2640013"/>
          <p14:tracePt t="65871" x="1201738" y="2640013"/>
          <p14:tracePt t="65877" x="1189038" y="2616200"/>
          <p14:tracePt t="65887" x="1150938" y="2590800"/>
          <p14:tracePt t="65897" x="1127125" y="2552700"/>
          <p14:tracePt t="65902" x="1114425" y="2540000"/>
          <p14:tracePt t="65911" x="1101725" y="2503488"/>
          <p14:tracePt t="65917" x="1076325" y="2478088"/>
          <p14:tracePt t="65927" x="1076325" y="2439988"/>
          <p14:tracePt t="65937" x="1063625" y="2403475"/>
          <p14:tracePt t="65941" x="1063625" y="2365375"/>
          <p14:tracePt t="65952" x="1063625" y="2327275"/>
          <p14:tracePt t="65957" x="1063625" y="2314575"/>
          <p14:tracePt t="65981" x="1050925" y="2314575"/>
          <p14:tracePt t="65997" x="1027113" y="2314575"/>
          <p14:tracePt t="66007" x="1014413" y="2314575"/>
          <p14:tracePt t="66013" x="989013" y="2290763"/>
          <p14:tracePt t="66023" x="976313" y="2303463"/>
          <p14:tracePt t="66235" x="1050925" y="2365375"/>
          <p14:tracePt t="66245" x="1114425" y="2439988"/>
          <p14:tracePt t="66255" x="1150938" y="2439988"/>
          <p14:tracePt t="66259" x="1163638" y="2439988"/>
          <p14:tracePt t="66315" x="1163638" y="2414588"/>
          <p14:tracePt t="66320" x="1163638" y="2378075"/>
          <p14:tracePt t="66331" x="1163638" y="2339975"/>
          <p14:tracePt t="66335" x="1163638" y="2303463"/>
          <p14:tracePt t="66345" x="1150938" y="2252663"/>
          <p14:tracePt t="66355" x="1114425" y="2139950"/>
          <p14:tracePt t="66361" x="1089025" y="2039938"/>
          <p14:tracePt t="66371" x="1038225" y="1965325"/>
          <p14:tracePt t="66375" x="976313" y="1839913"/>
          <p14:tracePt t="66386" x="914400" y="1752600"/>
          <p14:tracePt t="66395" x="814388" y="1614488"/>
          <p14:tracePt t="66403" x="688975" y="1439863"/>
          <p14:tracePt t="66411" x="576263" y="1250950"/>
          <p14:tracePt t="66415" x="488950" y="1101725"/>
          <p14:tracePt t="66425" x="376238" y="963613"/>
          <p14:tracePt t="66435" x="312738" y="850900"/>
          <p14:tracePt t="66441" x="212725" y="712788"/>
          <p14:tracePt t="66452" x="112713" y="588963"/>
          <p14:tracePt t="66455" x="38100" y="4762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63"/>
    </mc:Choice>
    <mc:Fallback xmlns="">
      <p:transition spd="slow" advTm="79363"/>
    </mc:Fallback>
  </mc:AlternateContent>
  <p:extLst mod="1">
    <p:ext uri="{3A86A75C-4F4B-4683-9AE1-C65F6400EC91}">
      <p14:laserTraceLst xmlns:p14="http://schemas.microsoft.com/office/powerpoint/2010/main">
        <p14:tracePtLst>
          <p14:tracePt t="77668" x="3867150" y="2916238"/>
          <p14:tracePt t="77678" x="3867150" y="2952750"/>
          <p14:tracePt t="77688" x="3867150" y="2990850"/>
          <p14:tracePt t="77703" x="3817938" y="3054350"/>
          <p14:tracePt t="77707" x="3767138" y="3128963"/>
          <p14:tracePt t="77717" x="3705225" y="3165475"/>
          <p14:tracePt t="78132" x="3679825" y="3154363"/>
          <p14:tracePt t="78138" x="3654425" y="3128963"/>
          <p14:tracePt t="78148" x="3617913" y="3103563"/>
          <p14:tracePt t="78152" x="3579813" y="3090863"/>
          <p14:tracePt t="78162" x="3530600" y="3041650"/>
          <p14:tracePt t="78172" x="3492500" y="2978150"/>
          <p14:tracePt t="78178" x="3467100" y="2941638"/>
          <p14:tracePt t="78187" x="3405188" y="2852738"/>
          <p14:tracePt t="78191" x="3367088" y="2740025"/>
          <p14:tracePt t="78201" x="3328988" y="2616200"/>
          <p14:tracePt t="78212" x="3267075" y="2503488"/>
          <p14:tracePt t="78218" x="3205163" y="2327275"/>
          <p14:tracePt t="78228" x="3103563" y="2101850"/>
          <p14:tracePt t="78232" x="2967038" y="1776413"/>
          <p14:tracePt t="78242" x="2767013" y="1414463"/>
          <p14:tracePt t="78251" x="2528888" y="1014413"/>
          <p14:tracePt t="78258" x="2190750" y="576263"/>
          <p14:tracePt t="78268" x="1939925" y="225425"/>
        </p14:tracePtLst>
      </p14:laserTraceLst>
    </p:ext>
  </p:extLs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1697</TotalTime>
  <Words>609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 Concept of Abstraction  </vt:lpstr>
      <vt:lpstr> Concept of Abstraction  </vt:lpstr>
      <vt:lpstr>Abstract Classes &amp; Abstract Methods</vt:lpstr>
      <vt:lpstr>Example 1</vt:lpstr>
      <vt:lpstr>Example 2</vt:lpstr>
      <vt:lpstr>Advantages of Abstraction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User</cp:lastModifiedBy>
  <cp:revision>88</cp:revision>
  <dcterms:created xsi:type="dcterms:W3CDTF">2020-05-14T16:01:03Z</dcterms:created>
  <dcterms:modified xsi:type="dcterms:W3CDTF">2022-10-13T04:50:24Z</dcterms:modified>
</cp:coreProperties>
</file>