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9" r:id="rId5"/>
    <p:sldId id="286" r:id="rId6"/>
    <p:sldId id="292" r:id="rId7"/>
    <p:sldId id="260" r:id="rId8"/>
    <p:sldId id="290" r:id="rId9"/>
    <p:sldId id="29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1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79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395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593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329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051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66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39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8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09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48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21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40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29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1F16-AC64-46DE-A064-790968515DE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98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441F64-EFC4-4D50-832F-B0C2A9178555}"/>
              </a:ext>
            </a:extLst>
          </p:cNvPr>
          <p:cNvSpPr txBox="1"/>
          <p:nvPr/>
        </p:nvSpPr>
        <p:spPr>
          <a:xfrm>
            <a:off x="5618922" y="4876801"/>
            <a:ext cx="3246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Sudipta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Sahana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UEM - Kolkata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0A71FE-10BE-4F9C-AFCE-F37508060213}"/>
              </a:ext>
            </a:extLst>
          </p:cNvPr>
          <p:cNvSpPr/>
          <p:nvPr/>
        </p:nvSpPr>
        <p:spPr>
          <a:xfrm>
            <a:off x="1578066" y="1280131"/>
            <a:ext cx="8026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Course Name - Object Oriented Programming using Java</a:t>
            </a:r>
            <a:endParaRPr lang="en-I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01AE9D-8A8B-4D32-A745-26DD236007C3}"/>
              </a:ext>
            </a:extLst>
          </p:cNvPr>
          <p:cNvSpPr/>
          <p:nvPr/>
        </p:nvSpPr>
        <p:spPr>
          <a:xfrm>
            <a:off x="1573420" y="2601412"/>
            <a:ext cx="80308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23 –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Interface: Definition, Use of Interface.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1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296"/>
    </mc:Choice>
    <mc:Fallback xmlns="">
      <p:transition spd="slow" advTm="6729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304A63-822C-49B8-B201-F19DE16A1A53}"/>
              </a:ext>
            </a:extLst>
          </p:cNvPr>
          <p:cNvSpPr txBox="1"/>
          <p:nvPr/>
        </p:nvSpPr>
        <p:spPr>
          <a:xfrm>
            <a:off x="3220278" y="2459504"/>
            <a:ext cx="3114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2"/>
                </a:solidFill>
                <a:latin typeface="Lucida Calligraphy" panose="03010101010101010101" pitchFamily="66" charset="0"/>
              </a:rPr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6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710"/>
    </mc:Choice>
    <mc:Fallback xmlns="">
      <p:transition spd="slow" advTm="3971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3391083" cy="569843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of Interest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B923E-9BFE-40A9-B210-53BD28A8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744"/>
            <a:ext cx="5816231" cy="3458334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Interface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of Interface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inheritance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of Interface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Similarities in Interface &amp; Class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in Interface &amp; Class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1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55"/>
    </mc:Choice>
    <mc:Fallback xmlns="">
      <p:transition spd="slow" advTm="4025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4822318" cy="569843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Interface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894287" y="1428063"/>
            <a:ext cx="883772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in Java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blueprint of a class.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static constants and abstract methods.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 in Java is 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 abstraction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 can have abstract methods and variables. It cannot have a method body.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Interface also represents the IS-A relationship.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cannot be instantiated just like the abstract class.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7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016"/>
    </mc:Choice>
    <mc:Fallback xmlns="">
      <p:transition spd="slow" advTm="13701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4822318" cy="569843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of Interface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644906" y="1845268"/>
            <a:ext cx="88377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achieve abstraction.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support the functionality of multiple inheritance.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to achieve loose coupling.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0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73"/>
    </mc:Choice>
    <mc:Fallback xmlns="">
      <p:transition spd="slow" advTm="6747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7" y="389236"/>
            <a:ext cx="6822285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of Interface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005124" y="1193570"/>
            <a:ext cx="883772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is declared by using the interface keyword. 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total abstraction; means all the methods in an interface are declared with the empty body, and all the fields are public, static and final by default. 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that implements an interface must implement all the methods declared in the interface.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interface&lt;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interface_name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{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	// declare constant fields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// declare methods that abstract 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 }  </a:t>
            </a:r>
          </a:p>
          <a:p>
            <a:pPr fontAlgn="base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9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191"/>
    </mc:Choice>
    <mc:Fallback xmlns="">
      <p:transition spd="slow" advTm="174191"/>
    </mc:Fallback>
  </mc:AlternateContent>
  <p:extLst mod="1">
    <p:ext uri="{3A86A75C-4F4B-4683-9AE1-C65F6400EC91}">
      <p14:laserTraceLst xmlns:p14="http://schemas.microsoft.com/office/powerpoint/2010/main">
        <p14:tracePtLst>
          <p14:tracePt t="124606" x="3411538" y="6224588"/>
          <p14:tracePt t="124723" x="3003550" y="6307138"/>
          <p14:tracePt t="124738" x="3305175" y="5907088"/>
          <p14:tracePt t="124753" x="3567113" y="5530850"/>
          <p14:tracePt t="124771" x="3643313" y="5394325"/>
          <p14:tracePt t="124784" x="3717925" y="5181600"/>
          <p14:tracePt t="124800" x="3717925" y="5018088"/>
          <p14:tracePt t="124816" x="3717925" y="4879975"/>
          <p14:tracePt t="124831" x="3717925" y="4756150"/>
          <p14:tracePt t="124847" x="3717925" y="4618038"/>
          <p14:tracePt t="124863" x="3717925" y="4518025"/>
          <p14:tracePt t="124878" x="3692525" y="4379913"/>
          <p14:tracePt t="124894" x="3643313" y="4241800"/>
          <p14:tracePt t="124911" x="3541713" y="4041775"/>
          <p14:tracePt t="124925" x="3467100" y="3879850"/>
          <p14:tracePt t="124941" x="3405188" y="3767138"/>
          <p14:tracePt t="124957" x="3367088" y="3716338"/>
          <p14:tracePt t="124973" x="3367088" y="3703638"/>
          <p14:tracePt t="124989" x="3341688" y="3679825"/>
          <p14:tracePt t="125005" x="3305175" y="3654425"/>
          <p14:tracePt t="125020" x="3267075" y="3641725"/>
          <p14:tracePt t="125021" x="3254375" y="3629025"/>
          <p14:tracePt t="125035" x="3167063" y="3629025"/>
          <p14:tracePt t="125051" x="3128963" y="3629025"/>
          <p14:tracePt t="125066" x="2992438" y="3629025"/>
          <p14:tracePt t="125082" x="2790825" y="3629025"/>
          <p14:tracePt t="125098" x="2590800" y="3679825"/>
          <p14:tracePt t="125112" x="2365375" y="3741738"/>
          <p14:tracePt t="125129" x="2252663" y="3754438"/>
          <p14:tracePt t="125144" x="2139950" y="3792538"/>
          <p14:tracePt t="125161" x="2090738" y="3792538"/>
          <p14:tracePt t="125175" x="2078038" y="3803650"/>
          <p14:tracePt t="125191" x="2014538" y="3829050"/>
          <p14:tracePt t="125207" x="1903413" y="3879850"/>
          <p14:tracePt t="125223" x="1865313" y="3905250"/>
          <p14:tracePt t="125239" x="1790700" y="3954463"/>
          <p14:tracePt t="125253" x="1752600" y="3979863"/>
          <p14:tracePt t="125270" x="1701800" y="4017963"/>
          <p14:tracePt t="125285" x="1652588" y="4054475"/>
          <p14:tracePt t="125300" x="1601788" y="4079875"/>
          <p14:tracePt t="125317" x="1601788" y="4092575"/>
          <p14:tracePt t="125332" x="1589088" y="4105275"/>
          <p14:tracePt t="125347" x="1565275" y="4117975"/>
          <p14:tracePt t="125363" x="1539875" y="4154488"/>
          <p14:tracePt t="125379" x="1501775" y="4192588"/>
          <p14:tracePt t="125394" x="1476375" y="4230688"/>
          <p14:tracePt t="125410" x="1452563" y="4279900"/>
          <p14:tracePt t="125426" x="1452563" y="4330700"/>
          <p14:tracePt t="125441" x="1452563" y="4405313"/>
          <p14:tracePt t="125457" x="1452563" y="4430713"/>
          <p14:tracePt t="125472" x="1452563" y="4505325"/>
          <p14:tracePt t="125488" x="1539875" y="4618038"/>
          <p14:tracePt t="125504" x="1614488" y="4692650"/>
          <p14:tracePt t="125519" x="1677988" y="4743450"/>
          <p14:tracePt t="125521" x="1739900" y="4792663"/>
          <p14:tracePt t="125535" x="1814513" y="4843463"/>
          <p14:tracePt t="125550" x="1927225" y="4930775"/>
          <p14:tracePt t="125566" x="2065338" y="5005388"/>
          <p14:tracePt t="125581" x="2165350" y="5092700"/>
          <p14:tracePt t="125599" x="2278063" y="5156200"/>
          <p14:tracePt t="125613" x="2403475" y="5230813"/>
          <p14:tracePt t="125628" x="2528888" y="5318125"/>
          <p14:tracePt t="125644" x="2628900" y="5368925"/>
          <p14:tracePt t="125660" x="2716213" y="5418138"/>
          <p14:tracePt t="125674" x="2778125" y="5430838"/>
          <p14:tracePt t="125691" x="3054350" y="5468938"/>
          <p14:tracePt t="125708" x="3279775" y="5468938"/>
          <p14:tracePt t="125722" x="3454400" y="5468938"/>
          <p14:tracePt t="125738" x="3517900" y="5468938"/>
          <p14:tracePt t="125755" x="3643313" y="5456238"/>
          <p14:tracePt t="125769" x="3730625" y="5430838"/>
          <p14:tracePt t="125784" x="3817938" y="5381625"/>
          <p14:tracePt t="125800" x="3867150" y="5330825"/>
          <p14:tracePt t="125815" x="3892550" y="5294313"/>
          <p14:tracePt t="125833" x="3905250" y="5243513"/>
          <p14:tracePt t="125847" x="3917950" y="5181600"/>
          <p14:tracePt t="125862" x="3943350" y="5068888"/>
          <p14:tracePt t="125878" x="3956050" y="4930775"/>
          <p14:tracePt t="125894" x="3979863" y="4818063"/>
          <p14:tracePt t="125909" x="3979863" y="4705350"/>
          <p14:tracePt t="125925" x="4005263" y="4554538"/>
          <p14:tracePt t="125941" x="4005263" y="4518025"/>
          <p14:tracePt t="125956" x="4005263" y="4430713"/>
          <p14:tracePt t="125983" x="3992563" y="4279900"/>
          <p14:tracePt t="125988" x="3979863" y="4254500"/>
          <p14:tracePt t="126005" x="3930650" y="4154488"/>
          <p14:tracePt t="126005" x="3917950" y="4141788"/>
          <p14:tracePt t="126020" x="3905250" y="4117975"/>
          <p14:tracePt t="126034" x="3879850" y="4092575"/>
          <p14:tracePt t="126049" x="3792538" y="4041775"/>
          <p14:tracePt t="126065" x="3679825" y="3992563"/>
          <p14:tracePt t="126082" x="3592513" y="3979863"/>
          <p14:tracePt t="126097" x="3441700" y="3967163"/>
          <p14:tracePt t="126113" x="3328988" y="3967163"/>
          <p14:tracePt t="126128" x="3192463" y="3967163"/>
          <p14:tracePt t="126143" x="3141663" y="3967163"/>
          <p14:tracePt t="126159" x="3028950" y="3941763"/>
          <p14:tracePt t="126175" x="2941638" y="3941763"/>
          <p14:tracePt t="126190" x="2867025" y="3941763"/>
          <p14:tracePt t="126207" x="2778125" y="3941763"/>
          <p14:tracePt t="126222" x="2741613" y="3941763"/>
          <p14:tracePt t="126238" x="2667000" y="3941763"/>
          <p14:tracePt t="126253" x="2590800" y="3941763"/>
          <p14:tracePt t="126271" x="2503488" y="3979863"/>
          <p14:tracePt t="126284" x="2478088" y="3992563"/>
          <p14:tracePt t="126302" x="2452688" y="3992563"/>
          <p14:tracePt t="126315" x="2428875" y="3992563"/>
          <p14:tracePt t="126331" x="2416175" y="4017963"/>
          <p14:tracePt t="126377" x="2403475" y="4029075"/>
          <p14:tracePt t="126393" x="2390775" y="4029075"/>
          <p14:tracePt t="126409" x="2390775" y="4041775"/>
          <p14:tracePt t="126424" x="2378075" y="4054475"/>
          <p14:tracePt t="126440" x="2365375" y="4067175"/>
          <p14:tracePt t="126456" x="2352675" y="4079875"/>
          <p14:tracePt t="126471" x="2328863" y="4079875"/>
          <p14:tracePt t="126487" x="2290763" y="4105275"/>
          <p14:tracePt t="126503" x="2278063" y="4129088"/>
          <p14:tracePt t="126520" x="2252663" y="4129088"/>
          <p14:tracePt t="126534" x="2239963" y="4154488"/>
          <p14:tracePt t="126550" x="2228850" y="4154488"/>
          <p14:tracePt t="126565" x="2203450" y="4154488"/>
          <p14:tracePt t="126581" x="2190750" y="4167188"/>
          <p14:tracePt t="126597" x="2178050" y="4179888"/>
          <p14:tracePt t="126612" x="2165350" y="4179888"/>
          <p14:tracePt t="126628" x="2152650" y="4192588"/>
          <p14:tracePt t="126659" x="2127250" y="4205288"/>
          <p14:tracePt t="126690" x="2116138" y="4205288"/>
          <p14:tracePt t="126846" x="2116138" y="4254500"/>
          <p14:tracePt t="126862" x="2165350" y="4279900"/>
          <p14:tracePt t="126878" x="2252663" y="4305300"/>
          <p14:tracePt t="126893" x="2352675" y="4305300"/>
          <p14:tracePt t="126909" x="2490788" y="4305300"/>
          <p14:tracePt t="126925" x="2578100" y="4305300"/>
          <p14:tracePt t="126940" x="2778125" y="4305300"/>
          <p14:tracePt t="126956" x="2979738" y="4305300"/>
          <p14:tracePt t="126976" x="3141663" y="4305300"/>
          <p14:tracePt t="126987" x="3228975" y="4305300"/>
          <p14:tracePt t="127005" x="3305175" y="4305300"/>
          <p14:tracePt t="127020" x="3379788" y="4305300"/>
          <p14:tracePt t="127034" x="3429000" y="4305300"/>
          <p14:tracePt t="127050" x="3479800" y="4305300"/>
          <p14:tracePt t="127065" x="3505200" y="4305300"/>
          <p14:tracePt t="127081" x="3530600" y="4305300"/>
          <p14:tracePt t="127565" x="3579813" y="4305300"/>
          <p14:tracePt t="127587" x="3654425" y="4305300"/>
          <p14:tracePt t="127596" x="3679825" y="4305300"/>
          <p14:tracePt t="127612" x="3743325" y="4305300"/>
          <p14:tracePt t="127628" x="3817938" y="4305300"/>
          <p14:tracePt t="127643" x="3892550" y="4305300"/>
          <p14:tracePt t="127660" x="3968750" y="4305300"/>
          <p14:tracePt t="127675" x="4017963" y="4279900"/>
          <p14:tracePt t="127690" x="4068763" y="4279900"/>
          <p14:tracePt t="127706" x="4081463" y="4279900"/>
          <p14:tracePt t="127725" x="4117975" y="4279900"/>
          <p14:tracePt t="127753" x="4143375" y="4279900"/>
          <p14:tracePt t="127769" x="4168775" y="4279900"/>
          <p14:tracePt t="127785" x="4181475" y="4279900"/>
          <p14:tracePt t="127816" x="4205288" y="4279900"/>
          <p14:tracePt t="127831" x="4205288" y="4292600"/>
          <p14:tracePt t="128003" x="4217988" y="4292600"/>
          <p14:tracePt t="128019" x="4230688" y="4305300"/>
          <p14:tracePt t="128036" x="4243388" y="4318000"/>
          <p14:tracePt t="128037" x="4268788" y="4330700"/>
          <p14:tracePt t="128050" x="4294188" y="4354513"/>
          <p14:tracePt t="128065" x="4356100" y="4405313"/>
          <p14:tracePt t="128081" x="4443413" y="4467225"/>
          <p14:tracePt t="128097" x="4568825" y="4543425"/>
          <p14:tracePt t="128112" x="4643438" y="4567238"/>
          <p14:tracePt t="141768" x="4630738" y="4579938"/>
          <p14:tracePt t="141784" x="4594225" y="4579938"/>
          <p14:tracePt t="141799" x="4556125" y="4618038"/>
          <p14:tracePt t="141815" x="4530725" y="4643438"/>
          <p14:tracePt t="141831" x="4481513" y="4656138"/>
          <p14:tracePt t="141846" x="4443413" y="4667250"/>
          <p14:tracePt t="141862" x="4330700" y="4705350"/>
          <p14:tracePt t="141880" x="4105275" y="4743450"/>
          <p14:tracePt t="141893" x="4005263" y="4756150"/>
          <p14:tracePt t="141909" x="3756025" y="4792663"/>
          <p14:tracePt t="141925" x="3530600" y="4830763"/>
          <p14:tracePt t="141940" x="3317875" y="4856163"/>
          <p14:tracePt t="141955" x="3103563" y="4892675"/>
          <p14:tracePt t="141984" x="2879725" y="4930775"/>
          <p14:tracePt t="141988" x="2778125" y="4943475"/>
          <p14:tracePt t="142003" x="2690813" y="4981575"/>
          <p14:tracePt t="142003" x="2541588" y="5018088"/>
          <p14:tracePt t="142018" x="2278063" y="5068888"/>
          <p14:tracePt t="142034" x="1978025" y="5105400"/>
          <p14:tracePt t="142055" x="1739900" y="5105400"/>
          <p14:tracePt t="142066" x="1639888" y="5105400"/>
          <p14:tracePt t="142081" x="1476375" y="5105400"/>
          <p14:tracePt t="142097" x="1414463" y="5105400"/>
          <p14:tracePt t="142113" x="1339850" y="5105400"/>
          <p14:tracePt t="142128" x="1289050" y="5081588"/>
          <p14:tracePt t="142144" x="1276350" y="5081588"/>
          <p14:tracePt t="142159" x="1239838" y="5068888"/>
          <p14:tracePt t="142175" x="1227138" y="5056188"/>
          <p14:tracePt t="142284" x="1227138" y="5018088"/>
          <p14:tracePt t="142300" x="1227138" y="4992688"/>
          <p14:tracePt t="142315" x="1276350" y="4918075"/>
          <p14:tracePt t="142330" x="1389063" y="4856163"/>
          <p14:tracePt t="142347" x="1514475" y="4856163"/>
          <p14:tracePt t="142361" x="1677988" y="4830763"/>
          <p14:tracePt t="142378" x="1890713" y="4779963"/>
          <p14:tracePt t="142393" x="2116138" y="4743450"/>
          <p14:tracePt t="142409" x="2190750" y="4743450"/>
          <p14:tracePt t="142424" x="2403475" y="4705350"/>
          <p14:tracePt t="142441" x="2690813" y="4667250"/>
          <p14:tracePt t="142456" x="2778125" y="4667250"/>
          <p14:tracePt t="142472" x="3028950" y="4630738"/>
          <p14:tracePt t="142488" x="3092450" y="4618038"/>
          <p14:tracePt t="142502" x="3216275" y="4618038"/>
          <p14:tracePt t="142523" x="3429000" y="4618038"/>
          <p14:tracePt t="142534" x="3505200" y="4618038"/>
          <p14:tracePt t="142538" x="3592513" y="4618038"/>
          <p14:tracePt t="142549" x="3679825" y="4618038"/>
          <p14:tracePt t="142566" x="3767138" y="4592638"/>
          <p14:tracePt t="142582" x="3830638" y="4579938"/>
          <p14:tracePt t="142597" x="3856038" y="4567238"/>
          <p14:tracePt t="142613" x="3879850" y="4567238"/>
          <p14:tracePt t="142629" x="3905250" y="4567238"/>
          <p14:tracePt t="142644" x="3917950" y="4543425"/>
          <p14:tracePt t="142660" x="3930650" y="4543425"/>
          <p14:tracePt t="142675" x="3943350" y="4543425"/>
          <p14:tracePt t="142691" x="3956050" y="4543425"/>
          <p14:tracePt t="144456" x="3956050" y="4530725"/>
          <p14:tracePt t="144487" x="3956050" y="4518025"/>
          <p14:tracePt t="145769" x="3943350" y="4505325"/>
          <p14:tracePt t="145785" x="3856038" y="4505325"/>
          <p14:tracePt t="145801" x="3792538" y="4505325"/>
          <p14:tracePt t="145815" x="3743325" y="4505325"/>
          <p14:tracePt t="145831" x="3705225" y="4505325"/>
          <p14:tracePt t="145846" x="3667125" y="4505325"/>
          <p14:tracePt t="145863" x="3643313" y="4505325"/>
          <p14:tracePt t="145877" x="3592513" y="4505325"/>
          <p14:tracePt t="145894" x="3567113" y="4505325"/>
          <p14:tracePt t="145894" x="3541713" y="4505325"/>
          <p14:tracePt t="145924" x="3517900" y="4505325"/>
          <p14:tracePt t="145940" x="3492500" y="4505325"/>
          <p14:tracePt t="145956" x="3479800" y="4505325"/>
          <p14:tracePt t="146050" x="3454400" y="4505325"/>
          <p14:tracePt t="147270" x="3541713" y="4505325"/>
          <p14:tracePt t="147284" x="3617913" y="4492625"/>
          <p14:tracePt t="147300" x="3654425" y="4492625"/>
          <p14:tracePt t="147318" x="3743325" y="4492625"/>
          <p14:tracePt t="147332" x="3767138" y="4492625"/>
          <p14:tracePt t="147348" x="3805238" y="4492625"/>
          <p14:tracePt t="147349" x="3843338" y="4492625"/>
          <p14:tracePt t="147378" x="3892550" y="4479925"/>
          <p14:tracePt t="147393" x="3905250" y="4479925"/>
          <p14:tracePt t="147409" x="3943350" y="4467225"/>
          <p14:tracePt t="147425" x="3992563" y="4454525"/>
          <p14:tracePt t="147440" x="4043363" y="4443413"/>
          <p14:tracePt t="147456" x="4068763" y="4430713"/>
          <p14:tracePt t="147472" x="4081463" y="4430713"/>
          <p14:tracePt t="149159" x="4092575" y="4418013"/>
          <p14:tracePt t="172925" x="3956050" y="4392613"/>
          <p14:tracePt t="172941" x="3654425" y="4367213"/>
          <p14:tracePt t="172956" x="3405188" y="4241800"/>
          <p14:tracePt t="172972" x="3067050" y="4129088"/>
          <p14:tracePt t="172987" x="2667000" y="4017963"/>
          <p14:tracePt t="173003" x="2352675" y="3892550"/>
          <p14:tracePt t="173019" x="2165350" y="3792538"/>
          <p14:tracePt t="173034" x="2116138" y="3754438"/>
          <p14:tracePt t="173051" x="1839913" y="3554413"/>
          <p14:tracePt t="173066" x="1765300" y="3490913"/>
          <p14:tracePt t="173080" x="1527175" y="3328988"/>
          <p14:tracePt t="173099" x="1452563" y="3278188"/>
          <p14:tracePt t="173113" x="1439863" y="3267075"/>
          <p14:tracePt t="173127" x="1376363" y="3228975"/>
          <p14:tracePt t="173143" x="1314450" y="3190875"/>
          <p14:tracePt t="173159" x="1263650" y="3141663"/>
          <p14:tracePt t="173175" x="1201738" y="3078163"/>
          <p14:tracePt t="173192" x="1089025" y="2990850"/>
          <p14:tracePt t="173209" x="976313" y="2903538"/>
          <p14:tracePt t="173221" x="889000" y="2816225"/>
          <p14:tracePt t="173238" x="750888" y="2640013"/>
          <p14:tracePt t="173258" x="500063" y="2303463"/>
          <p14:tracePt t="173268" x="438150" y="2190750"/>
          <p14:tracePt t="173285" x="325438" y="2001838"/>
          <p14:tracePt t="173301" x="225425" y="1765300"/>
          <p14:tracePt t="173315" x="174625" y="1627188"/>
          <p14:tracePt t="173331" x="100013" y="1339850"/>
          <p14:tracePt t="173348" x="12700" y="1089025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4822318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inheritance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928992" y="1102578"/>
            <a:ext cx="8837727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implements interface but one interface extends another interface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Printdocument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print(); 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 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Showdocument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Printdocument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show(); 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 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Test implements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Showdocument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public void print(){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 JISCE");} 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public void show(){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("Welcome");}  </a:t>
            </a:r>
          </a:p>
          <a:p>
            <a:pPr lvl="3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 {  </a:t>
            </a:r>
          </a:p>
          <a:p>
            <a:pPr lvl="5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obj = new Test();  </a:t>
            </a:r>
          </a:p>
          <a:p>
            <a:pPr lvl="5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obj.print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pPr lvl="5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obj.show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} 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  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JISCE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8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4288"/>
    </mc:Choice>
    <mc:Fallback xmlns="">
      <p:transition spd="slow" advTm="334288"/>
    </mc:Fallback>
  </mc:AlternateContent>
  <p:extLst mod="1">
    <p:ext uri="{3A86A75C-4F4B-4683-9AE1-C65F6400EC91}">
      <p14:laserTraceLst xmlns:p14="http://schemas.microsoft.com/office/powerpoint/2010/main">
        <p14:tracePtLst>
          <p14:tracePt t="18218" x="3384550" y="6197600"/>
          <p14:tracePt t="18287" x="2703513" y="5907088"/>
          <p14:tracePt t="18304" x="3192463" y="4981575"/>
          <p14:tracePt t="18320" x="3779838" y="3879850"/>
          <p14:tracePt t="18335" x="4192588" y="3203575"/>
          <p14:tracePt t="18350" x="4468813" y="2716213"/>
          <p14:tracePt t="18365" x="4568825" y="2503488"/>
          <p14:tracePt t="18381" x="4594225" y="2427288"/>
          <p14:tracePt t="18397" x="4606925" y="2314575"/>
          <p14:tracePt t="18412" x="4606925" y="2252663"/>
          <p14:tracePt t="18428" x="4606925" y="2227263"/>
          <p14:tracePt t="18444" x="4594225" y="2152650"/>
          <p14:tracePt t="18463" x="4594225" y="2114550"/>
          <p14:tracePt t="18463" x="4581525" y="2101850"/>
          <p14:tracePt t="18478" x="4568825" y="2065338"/>
          <p14:tracePt t="18492" x="4543425" y="2039938"/>
          <p14:tracePt t="18506" x="4494213" y="1978025"/>
          <p14:tracePt t="18522" x="4430713" y="1939925"/>
          <p14:tracePt t="18538" x="4343400" y="1876425"/>
          <p14:tracePt t="18553" x="4192588" y="1852613"/>
          <p14:tracePt t="18570" x="4056063" y="1839913"/>
          <p14:tracePt t="18585" x="3843338" y="1839913"/>
          <p14:tracePt t="18600" x="3541713" y="1839913"/>
          <p14:tracePt t="18636" x="2903538" y="1952625"/>
          <p14:tracePt t="18649" x="2667000" y="2065338"/>
          <p14:tracePt t="18664" x="2528888" y="2152650"/>
          <p14:tracePt t="18679" x="2139950" y="2378075"/>
          <p14:tracePt t="18694" x="2003425" y="2465388"/>
          <p14:tracePt t="18710" x="1752600" y="2690813"/>
          <p14:tracePt t="18726" x="1565275" y="2941638"/>
          <p14:tracePt t="18743" x="1439863" y="3228975"/>
          <p14:tracePt t="18758" x="1363663" y="3479800"/>
          <p14:tracePt t="18774" x="1363663" y="3679825"/>
          <p14:tracePt t="18788" x="1363663" y="3841750"/>
          <p14:tracePt t="18805" x="1501775" y="4054475"/>
          <p14:tracePt t="18820" x="1677988" y="4241800"/>
          <p14:tracePt t="18835" x="1939925" y="4405313"/>
          <p14:tracePt t="18851" x="2103438" y="4443413"/>
          <p14:tracePt t="18852" x="2278063" y="4443413"/>
          <p14:tracePt t="18867" x="2716213" y="4379913"/>
          <p14:tracePt t="18882" x="3179763" y="4192588"/>
          <p14:tracePt t="18898" x="3505200" y="3967163"/>
          <p14:tracePt t="18913" x="3817938" y="3667125"/>
          <p14:tracePt t="18929" x="3968750" y="3554413"/>
          <p14:tracePt t="18946" x="4092575" y="3341688"/>
          <p14:tracePt t="18961" x="4156075" y="3141663"/>
          <p14:tracePt t="18976" x="4192588" y="2978150"/>
          <p14:tracePt t="18993" x="4156075" y="2803525"/>
          <p14:tracePt t="18993" x="4105275" y="2716213"/>
          <p14:tracePt t="19009" x="3979863" y="2540000"/>
          <p14:tracePt t="19021" x="3917950" y="2465388"/>
          <p14:tracePt t="19041" x="3779838" y="2390775"/>
          <p14:tracePt t="19054" x="3605213" y="2352675"/>
          <p14:tracePt t="19070" x="3505200" y="2352675"/>
          <p14:tracePt t="19085" x="3341688" y="2352675"/>
          <p14:tracePt t="19101" x="3079750" y="2403475"/>
          <p14:tracePt t="19116" x="2841625" y="2578100"/>
          <p14:tracePt t="19132" x="2578100" y="2828925"/>
          <p14:tracePt t="19148" x="2465388" y="2978150"/>
          <p14:tracePt t="19163" x="2316163" y="3241675"/>
          <p14:tracePt t="19179" x="2278063" y="3503613"/>
          <p14:tracePt t="19195" x="2278063" y="3879850"/>
          <p14:tracePt t="19210" x="2303463" y="3992563"/>
          <p14:tracePt t="19227" x="2465388" y="4167188"/>
          <p14:tracePt t="19242" x="2667000" y="4318000"/>
          <p14:tracePt t="19256" x="2928938" y="4330700"/>
          <p14:tracePt t="19272" x="3254375" y="4330700"/>
          <p14:tracePt t="19292" x="3792538" y="4129088"/>
          <p14:tracePt t="19303" x="4017963" y="3892550"/>
          <p14:tracePt t="19320" x="4330700" y="3441700"/>
          <p14:tracePt t="19335" x="4443413" y="3090863"/>
          <p14:tracePt t="19350" x="4443413" y="2965450"/>
          <p14:tracePt t="19367" x="4443413" y="2765425"/>
          <p14:tracePt t="19367" x="4443413" y="2665413"/>
          <p14:tracePt t="19383" x="4418013" y="2590800"/>
          <p14:tracePt t="19385" x="4356100" y="2516188"/>
          <p14:tracePt t="19398" x="4243388" y="2352675"/>
          <p14:tracePt t="19413" x="4217988" y="2314575"/>
          <p14:tracePt t="19413" x="4192588" y="2290763"/>
          <p14:tracePt t="19429" x="4130675" y="2252663"/>
          <p14:tracePt t="19445" x="4017963" y="2178050"/>
          <p14:tracePt t="19460" x="3892550" y="2165350"/>
          <p14:tracePt t="19476" x="3792538" y="2165350"/>
          <p14:tracePt t="19492" x="3654425" y="2165350"/>
          <p14:tracePt t="19508" x="3479800" y="2165350"/>
          <p14:tracePt t="19524" x="3328988" y="2165350"/>
          <p14:tracePt t="19537" x="3205163" y="2190750"/>
          <p14:tracePt t="19553" x="3079750" y="2252663"/>
          <p14:tracePt t="19569" x="2992438" y="2327275"/>
          <p14:tracePt t="19585" x="2890838" y="2465388"/>
          <p14:tracePt t="19600" x="2803525" y="2627313"/>
          <p14:tracePt t="19618" x="2716213" y="2865438"/>
          <p14:tracePt t="19632" x="2703513" y="2965450"/>
          <p14:tracePt t="19647" x="2667000" y="3165475"/>
          <p14:tracePt t="19664" x="2667000" y="3354388"/>
          <p14:tracePt t="19679" x="2667000" y="3567113"/>
          <p14:tracePt t="19680" x="2678113" y="3692525"/>
          <p14:tracePt t="19694" x="2754313" y="3816350"/>
          <p14:tracePt t="19711" x="2890838" y="4105275"/>
          <p14:tracePt t="19725" x="3067050" y="4392613"/>
          <p14:tracePt t="19742" x="3292475" y="4705350"/>
          <p14:tracePt t="19758" x="3541713" y="5005388"/>
          <p14:tracePt t="19778" x="3917950" y="5407025"/>
          <p14:tracePt t="19787" x="4043363" y="5518150"/>
          <p14:tracePt t="19804" x="4268788" y="5643563"/>
          <p14:tracePt t="19824" x="4394200" y="5681663"/>
          <p14:tracePt t="19835" x="4468813" y="5681663"/>
          <p14:tracePt t="19851" x="4518025" y="5668963"/>
          <p14:tracePt t="19866" x="4581525" y="5594350"/>
          <p14:tracePt t="19883" x="4606925" y="5507038"/>
          <p14:tracePt t="19898" x="4606925" y="5418138"/>
          <p14:tracePt t="19913" x="4606925" y="5394325"/>
          <p14:tracePt t="19929" x="4606925" y="5281613"/>
          <p14:tracePt t="19944" x="4606925" y="5156200"/>
          <p14:tracePt t="19961" x="4606925" y="5068888"/>
          <p14:tracePt t="19976" x="4606925" y="5043488"/>
          <p14:tracePt t="19991" x="4606925" y="4981575"/>
          <p14:tracePt t="20008" x="4606925" y="4892675"/>
          <p14:tracePt t="20022" x="4581525" y="4779963"/>
          <p14:tracePt t="20038" x="4506913" y="4543425"/>
          <p14:tracePt t="20053" x="4418013" y="4254500"/>
          <p14:tracePt t="20069" x="4318000" y="3892550"/>
          <p14:tracePt t="20085" x="4205288" y="3703638"/>
          <p14:tracePt t="20101" x="4117975" y="3554413"/>
          <p14:tracePt t="20116" x="4081463" y="3503613"/>
          <p14:tracePt t="20133" x="3968750" y="3367088"/>
          <p14:tracePt t="20147" x="3956050" y="3354388"/>
          <p14:tracePt t="20163" x="3905250" y="3328988"/>
          <p14:tracePt t="20179" x="3830638" y="3303588"/>
          <p14:tracePt t="20194" x="3805238" y="3290888"/>
          <p14:tracePt t="20210" x="3756025" y="3278188"/>
          <p14:tracePt t="20225" x="3692525" y="3267075"/>
          <p14:tracePt t="20241" x="3605213" y="3241675"/>
          <p14:tracePt t="20257" x="3505200" y="3241675"/>
          <p14:tracePt t="20274" x="3392488" y="3241675"/>
          <p14:tracePt t="20287" x="3254375" y="3241675"/>
          <p14:tracePt t="20307" x="3167063" y="3241675"/>
          <p14:tracePt t="20320" x="3092450" y="3267075"/>
          <p14:tracePt t="20334" x="2941638" y="3316288"/>
          <p14:tracePt t="20350" x="2754313" y="3403600"/>
          <p14:tracePt t="20366" x="2667000" y="3490913"/>
          <p14:tracePt t="20381" x="2628900" y="3529013"/>
          <p14:tracePt t="20399" x="2528888" y="3629025"/>
          <p14:tracePt t="20413" x="2516188" y="3654425"/>
          <p14:tracePt t="20428" x="2503488" y="3692525"/>
          <p14:tracePt t="20446" x="2490788" y="3741738"/>
          <p14:tracePt t="20460" x="2478088" y="3767138"/>
          <p14:tracePt t="20475" x="2452688" y="3803650"/>
          <p14:tracePt t="20491" x="2452688" y="3829050"/>
          <p14:tracePt t="20508" x="2452688" y="3854450"/>
          <p14:tracePt t="20523" x="2452688" y="3879850"/>
          <p14:tracePt t="20537" x="2452688" y="3905250"/>
          <p14:tracePt t="20553" x="2452688" y="3929063"/>
          <p14:tracePt t="20569" x="2452688" y="3967163"/>
          <p14:tracePt t="20585" x="2452688" y="3992563"/>
          <p14:tracePt t="20601" x="2452688" y="4017963"/>
          <p14:tracePt t="20601" x="2452688" y="4029075"/>
          <p14:tracePt t="20616" x="2452688" y="4041775"/>
          <p14:tracePt t="20631" x="2465388" y="4067175"/>
          <p14:tracePt t="20648" x="2478088" y="4092575"/>
          <p14:tracePt t="20663" x="2490788" y="4117975"/>
          <p14:tracePt t="20678" x="2503488" y="4141788"/>
          <p14:tracePt t="20694" x="2503488" y="4167188"/>
          <p14:tracePt t="20711" x="2528888" y="4217988"/>
          <p14:tracePt t="20725" x="2541588" y="4241800"/>
          <p14:tracePt t="20742" x="2578100" y="4330700"/>
          <p14:tracePt t="20758" x="2616200" y="4405313"/>
          <p14:tracePt t="20773" x="2641600" y="4492625"/>
          <p14:tracePt t="20788" x="2667000" y="4543425"/>
          <p14:tracePt t="20790" x="2678113" y="4567238"/>
          <p14:tracePt t="20803" x="2703513" y="4643438"/>
          <p14:tracePt t="20819" x="2728913" y="4679950"/>
          <p14:tracePt t="20835" x="2728913" y="4730750"/>
          <p14:tracePt t="20850" x="2754313" y="4779963"/>
          <p14:tracePt t="20881" x="2754313" y="4792663"/>
          <p14:tracePt t="20928" x="2754313" y="4805363"/>
          <p14:tracePt t="21116" x="2767013" y="4818063"/>
          <p14:tracePt t="21131" x="2778125" y="4830763"/>
          <p14:tracePt t="21147" x="2790825" y="4830763"/>
          <p14:tracePt t="21178" x="2803525" y="4830763"/>
          <p14:tracePt t="21240" x="2879725" y="4843463"/>
          <p14:tracePt t="21243" x="2903538" y="4843463"/>
          <p14:tracePt t="23073" x="2903538" y="4818063"/>
          <p14:tracePt t="23084" x="2954338" y="4667250"/>
          <p14:tracePt t="23099" x="3054350" y="4554538"/>
          <p14:tracePt t="23115" x="3067050" y="4530725"/>
          <p14:tracePt t="23131" x="3079750" y="4467225"/>
          <p14:tracePt t="23162" x="3092450" y="4454525"/>
          <p14:tracePt t="23600" x="3092450" y="4443413"/>
          <p14:tracePt t="23615" x="3092450" y="4405313"/>
          <p14:tracePt t="23631" x="3116263" y="4367213"/>
          <p14:tracePt t="23647" x="3228975" y="4092575"/>
          <p14:tracePt t="23662" x="3279775" y="4005263"/>
          <p14:tracePt t="23678" x="3341688" y="3679825"/>
          <p14:tracePt t="23694" x="3354388" y="3467100"/>
          <p14:tracePt t="23709" x="3379788" y="3354388"/>
          <p14:tracePt t="23725" x="3392488" y="3178175"/>
          <p14:tracePt t="23741" x="3417888" y="3065463"/>
          <p14:tracePt t="23756" x="3417888" y="3003550"/>
          <p14:tracePt t="23772" x="3417888" y="2965450"/>
          <p14:tracePt t="23788" x="3417888" y="2941638"/>
          <p14:tracePt t="23803" x="3417888" y="2916238"/>
          <p14:tracePt t="23821" x="3417888" y="2903538"/>
          <p14:tracePt t="23849" x="3417888" y="2878138"/>
          <p14:tracePt t="23865" x="3392488" y="2828925"/>
          <p14:tracePt t="23882" x="3354388" y="2716213"/>
          <p14:tracePt t="23896" x="3292475" y="2590800"/>
          <p14:tracePt t="23912" x="3279775" y="2552700"/>
          <p14:tracePt t="23928" x="3241675" y="2478088"/>
          <p14:tracePt t="23945" x="3205163" y="2414588"/>
          <p14:tracePt t="23959" x="3179763" y="2390775"/>
          <p14:tracePt t="23975" x="3141663" y="2327275"/>
          <p14:tracePt t="23990" x="3116263" y="2327275"/>
          <p14:tracePt t="24007" x="3092450" y="2290763"/>
          <p14:tracePt t="24022" x="3054350" y="2265363"/>
          <p14:tracePt t="24038" x="3003550" y="2227263"/>
          <p14:tracePt t="24055" x="2954338" y="2214563"/>
          <p14:tracePt t="24070" x="2916238" y="2190750"/>
          <p14:tracePt t="24084" x="2841625" y="2139950"/>
          <p14:tracePt t="24103" x="2828925" y="2127250"/>
          <p14:tracePt t="24116" x="2816225" y="2127250"/>
          <p14:tracePt t="24132" x="2803525" y="2127250"/>
          <p14:tracePt t="24225" x="2790825" y="2114550"/>
          <p14:tracePt t="24257" x="2767013" y="2114550"/>
          <p14:tracePt t="24257" x="2741613" y="2114550"/>
          <p14:tracePt t="24287" x="2716213" y="2114550"/>
          <p14:tracePt t="24506" x="2703513" y="2114550"/>
          <p14:tracePt t="24522" x="2690813" y="2152650"/>
          <p14:tracePt t="24538" x="2678113" y="2165350"/>
          <p14:tracePt t="24570" x="2667000" y="2190750"/>
          <p14:tracePt t="24662" x="2654300" y="2201863"/>
          <p14:tracePt t="24709" x="2641600" y="2227263"/>
          <p14:tracePt t="24757" x="2641600" y="2239963"/>
          <p14:tracePt t="26131" x="2641600" y="2252663"/>
          <p14:tracePt t="26146" x="2667000" y="2265363"/>
          <p14:tracePt t="26162" x="2716213" y="2290763"/>
          <p14:tracePt t="26179" x="2741613" y="2290763"/>
          <p14:tracePt t="26193" x="2754313" y="2303463"/>
          <p14:tracePt t="26209" x="2767013" y="2314575"/>
          <p14:tracePt t="26225" x="2778125" y="2314575"/>
          <p14:tracePt t="26350" x="2790825" y="2314575"/>
          <p14:tracePt t="26522" x="2741613" y="2314575"/>
          <p14:tracePt t="26537" x="2667000" y="2314575"/>
          <p14:tracePt t="26553" x="2528888" y="2314575"/>
          <p14:tracePt t="26569" x="2303463" y="2314575"/>
          <p14:tracePt t="26584" x="2127250" y="2314575"/>
          <p14:tracePt t="26600" x="1990725" y="2314575"/>
          <p14:tracePt t="26617" x="1914525" y="2339975"/>
          <p14:tracePt t="26632" x="1890713" y="2339975"/>
          <p14:tracePt t="26647" x="1852613" y="2339975"/>
          <p14:tracePt t="26663" x="1814513" y="2352675"/>
          <p14:tracePt t="26679" x="1801813" y="2352675"/>
          <p14:tracePt t="26679" x="1790700" y="2352675"/>
          <p14:tracePt t="26710" x="1765300" y="2352675"/>
          <p14:tracePt t="27385" x="1790700" y="2352675"/>
          <p14:tracePt t="27386" x="1827213" y="2352675"/>
          <p14:tracePt t="27397" x="1878013" y="2352675"/>
          <p14:tracePt t="27416" x="2065338" y="2352675"/>
          <p14:tracePt t="27428" x="2152650" y="2352675"/>
          <p14:tracePt t="27444" x="2316163" y="2352675"/>
          <p14:tracePt t="27460" x="2465388" y="2352675"/>
          <p14:tracePt t="27475" x="2578100" y="2352675"/>
          <p14:tracePt t="27491" x="2590800" y="2352675"/>
          <p14:tracePt t="27507" x="2616200" y="2352675"/>
          <p14:tracePt t="27601" x="2628900" y="2365375"/>
          <p14:tracePt t="27617" x="2603500" y="2390775"/>
          <p14:tracePt t="27632" x="2554288" y="2414588"/>
          <p14:tracePt t="27647" x="2416175" y="2427288"/>
          <p14:tracePt t="27662" x="2365375" y="2427288"/>
          <p14:tracePt t="27679" x="2328863" y="2452688"/>
          <p14:tracePt t="27694" x="2303463" y="2452688"/>
          <p14:tracePt t="27819" x="2416175" y="2439988"/>
          <p14:tracePt t="27835" x="2590800" y="2378075"/>
          <p14:tracePt t="27855" x="2703513" y="2352675"/>
          <p14:tracePt t="27855" x="2741613" y="2352675"/>
          <p14:tracePt t="27867" x="2778125" y="2339975"/>
          <p14:tracePt t="27883" x="2867025" y="2314575"/>
          <p14:tracePt t="27897" x="2916238" y="2303463"/>
          <p14:tracePt t="27913" x="2928938" y="2303463"/>
          <p14:tracePt t="27929" x="2954338" y="2290763"/>
          <p14:tracePt t="27944" x="2967038" y="2290763"/>
          <p14:tracePt t="27960" x="2992438" y="2290763"/>
          <p14:tracePt t="27991" x="3003550" y="2265363"/>
          <p14:tracePt t="28011" x="3028950" y="2265363"/>
          <p14:tracePt t="28022" x="3041650" y="2252663"/>
          <p14:tracePt t="28069" x="3054350" y="2239963"/>
          <p14:tracePt t="28194" x="3028950" y="2239963"/>
          <p14:tracePt t="28210" x="2941638" y="2252663"/>
          <p14:tracePt t="28225" x="2803525" y="2252663"/>
          <p14:tracePt t="28241" x="2678113" y="2278063"/>
          <p14:tracePt t="28257" x="2490788" y="2278063"/>
          <p14:tracePt t="28272" x="2290763" y="2290763"/>
          <p14:tracePt t="28290" x="2103438" y="2314575"/>
          <p14:tracePt t="28304" x="1927225" y="2339975"/>
          <p14:tracePt t="28319" x="1814513" y="2352675"/>
          <p14:tracePt t="28335" x="1727200" y="2378075"/>
          <p14:tracePt t="28350" x="1665288" y="2378075"/>
          <p14:tracePt t="28366" x="1627188" y="2390775"/>
          <p14:tracePt t="28398" x="1601788" y="2390775"/>
          <p14:tracePt t="37210" x="1677988" y="2390775"/>
          <p14:tracePt t="37225" x="1939925" y="2390775"/>
          <p14:tracePt t="37241" x="2190750" y="2390775"/>
          <p14:tracePt t="37258" x="2339975" y="2390775"/>
          <p14:tracePt t="37272" x="2578100" y="2390775"/>
          <p14:tracePt t="37297" x="2741613" y="2390775"/>
          <p14:tracePt t="37299" x="2803525" y="2390775"/>
          <p14:tracePt t="37304" x="2828925" y="2390775"/>
          <p14:tracePt t="37319" x="2903538" y="2378075"/>
          <p14:tracePt t="37335" x="2954338" y="2365375"/>
          <p14:tracePt t="37350" x="2992438" y="2352675"/>
          <p14:tracePt t="37365" x="3016250" y="2339975"/>
          <p14:tracePt t="37382" x="3028950" y="2327275"/>
          <p14:tracePt t="37397" x="3054350" y="2327275"/>
          <p14:tracePt t="37429" x="3079750" y="2327275"/>
          <p14:tracePt t="37444" x="3103563" y="2314575"/>
          <p14:tracePt t="37994" x="3116263" y="2314575"/>
          <p14:tracePt t="38007" x="3128963" y="2314575"/>
          <p14:tracePt t="38022" x="3141663" y="2314575"/>
          <p14:tracePt t="38038" x="3179763" y="2303463"/>
          <p14:tracePt t="38068" x="3192463" y="2303463"/>
          <p14:tracePt t="38132" x="3205163" y="2303463"/>
          <p14:tracePt t="38147" x="3216275" y="2303463"/>
          <p14:tracePt t="38162" x="3228975" y="2303463"/>
          <p14:tracePt t="38178" x="3267075" y="2303463"/>
          <p14:tracePt t="38194" x="3305175" y="2303463"/>
          <p14:tracePt t="38209" x="3341688" y="2303463"/>
          <p14:tracePt t="38225" x="3354388" y="2303463"/>
          <p14:tracePt t="38241" x="3379788" y="2303463"/>
          <p14:tracePt t="38272" x="3392488" y="2303463"/>
          <p14:tracePt t="38490" x="3405188" y="2303463"/>
          <p14:tracePt t="38538" x="3417888" y="2303463"/>
          <p14:tracePt t="38584" x="3429000" y="2303463"/>
          <p14:tracePt t="38616" x="3441700" y="2303463"/>
          <p14:tracePt t="38631" x="3467100" y="2303463"/>
          <p14:tracePt t="38663" x="3492500" y="2303463"/>
          <p14:tracePt t="38694" x="3517900" y="2303463"/>
          <p14:tracePt t="38710" x="3530600" y="2303463"/>
          <p14:tracePt t="38741" x="3554413" y="2303463"/>
          <p14:tracePt t="38773" x="3579813" y="2303463"/>
          <p14:tracePt t="38804" x="3592513" y="2303463"/>
          <p14:tracePt t="38859" x="3605213" y="2303463"/>
          <p14:tracePt t="39460" x="3592513" y="2303463"/>
          <p14:tracePt t="39475" x="3567113" y="2303463"/>
          <p14:tracePt t="39494" x="3541713" y="2303463"/>
          <p14:tracePt t="39507" x="3505200" y="2303463"/>
          <p14:tracePt t="39522" x="3454400" y="2303463"/>
          <p14:tracePt t="39539" x="3417888" y="2303463"/>
          <p14:tracePt t="39554" x="3341688" y="2303463"/>
          <p14:tracePt t="39569" x="3317875" y="2327275"/>
          <p14:tracePt t="39584" x="3279775" y="2339975"/>
          <p14:tracePt t="39601" x="3241675" y="2352675"/>
          <p14:tracePt t="39601" x="3228975" y="2365375"/>
          <p14:tracePt t="39615" x="3216275" y="2365375"/>
          <p14:tracePt t="39631" x="3192463" y="2365375"/>
          <p14:tracePt t="39654" x="3167063" y="2365375"/>
          <p14:tracePt t="39679" x="3116263" y="2378075"/>
          <p14:tracePt t="39709" x="3067050" y="2390775"/>
          <p14:tracePt t="39725" x="3028950" y="2403475"/>
          <p14:tracePt t="39741" x="3016250" y="2403475"/>
          <p14:tracePt t="39756" x="2967038" y="2414588"/>
          <p14:tracePt t="39772" x="2954338" y="2427288"/>
          <p14:tracePt t="39793" x="2916238" y="2452688"/>
          <p14:tracePt t="39803" x="2903538" y="2452688"/>
          <p14:tracePt t="39820" x="2890838" y="2465388"/>
          <p14:tracePt t="39835" x="2879725" y="2465388"/>
          <p14:tracePt t="39850" x="2879725" y="2478088"/>
          <p14:tracePt t="39866" x="2867025" y="2478088"/>
          <p14:tracePt t="39882" x="2841625" y="2503488"/>
          <p14:tracePt t="39929" x="2841625" y="2516188"/>
          <p14:tracePt t="41043" x="2816225" y="2527300"/>
          <p14:tracePt t="41044" x="2816225" y="2540000"/>
          <p14:tracePt t="41055" x="2841625" y="2590800"/>
          <p14:tracePt t="41069" x="2879725" y="2603500"/>
          <p14:tracePt t="41070" x="2941638" y="2640013"/>
          <p14:tracePt t="41084" x="2979738" y="2665413"/>
          <p14:tracePt t="41100" x="3016250" y="2678113"/>
          <p14:tracePt t="41115" x="3041650" y="2678113"/>
          <p14:tracePt t="41131" x="3092450" y="2678113"/>
          <p14:tracePt t="41147" x="3116263" y="2678113"/>
          <p14:tracePt t="41162" x="3167063" y="2678113"/>
          <p14:tracePt t="41178" x="3192463" y="2678113"/>
          <p14:tracePt t="41194" x="3228975" y="2652713"/>
          <p14:tracePt t="41209" x="3254375" y="2652713"/>
          <p14:tracePt t="41226" x="3279775" y="2627313"/>
          <p14:tracePt t="41241" x="3317875" y="2616200"/>
          <p14:tracePt t="41256" x="3341688" y="2603500"/>
          <p14:tracePt t="41275" x="3367088" y="2578100"/>
          <p14:tracePt t="41288" x="3392488" y="2565400"/>
          <p14:tracePt t="41303" x="3405188" y="2552700"/>
          <p14:tracePt t="41320" x="3429000" y="2540000"/>
          <p14:tracePt t="41350" x="3441700" y="2527300"/>
          <p14:tracePt t="41506" x="3441700" y="2516188"/>
          <p14:tracePt t="41522" x="3441700" y="2503488"/>
          <p14:tracePt t="41538" x="3417888" y="2490788"/>
          <p14:tracePt t="41554" x="3392488" y="2465388"/>
          <p14:tracePt t="41570" x="3341688" y="2427288"/>
          <p14:tracePt t="41584" x="3317875" y="2390775"/>
          <p14:tracePt t="41600" x="3305175" y="2390775"/>
          <p14:tracePt t="41616" x="3267075" y="2378075"/>
          <p14:tracePt t="41631" x="3254375" y="2365375"/>
          <p14:tracePt t="41647" x="3228975" y="2352675"/>
          <p14:tracePt t="41663" x="3216275" y="2339975"/>
          <p14:tracePt t="41678" x="3192463" y="2339975"/>
          <p14:tracePt t="41694" x="3179763" y="2327275"/>
          <p14:tracePt t="41710" x="3167063" y="2327275"/>
          <p14:tracePt t="41727" x="3154363" y="2314575"/>
          <p14:tracePt t="41741" x="3092450" y="2303463"/>
          <p14:tracePt t="41757" x="3067050" y="2290763"/>
          <p14:tracePt t="41771" x="3016250" y="2290763"/>
          <p14:tracePt t="41787" x="2992438" y="2278063"/>
          <p14:tracePt t="41804" x="2967038" y="2278063"/>
          <p14:tracePt t="41820" x="2916238" y="2278063"/>
          <p14:tracePt t="41836" x="2867025" y="2265363"/>
          <p14:tracePt t="41865" x="2790825" y="2265363"/>
          <p14:tracePt t="41897" x="2741613" y="2265363"/>
          <p14:tracePt t="41912" x="2716213" y="2265363"/>
          <p14:tracePt t="41929" x="2690813" y="2265363"/>
          <p14:tracePt t="41944" x="2667000" y="2265363"/>
          <p14:tracePt t="41959" x="2641600" y="2265363"/>
          <p14:tracePt t="41975" x="2616200" y="2265363"/>
          <p14:tracePt t="41991" x="2603500" y="2265363"/>
          <p14:tracePt t="42006" x="2578100" y="2265363"/>
          <p14:tracePt t="42022" x="2554288" y="2265363"/>
          <p14:tracePt t="42038" x="2528888" y="2290763"/>
          <p14:tracePt t="42053" x="2516188" y="2290763"/>
          <p14:tracePt t="42069" x="2503488" y="2290763"/>
          <p14:tracePt t="42100" x="2490788" y="2303463"/>
          <p14:tracePt t="42115" x="2465388" y="2327275"/>
          <p14:tracePt t="42132" x="2452688" y="2352675"/>
          <p14:tracePt t="42147" x="2441575" y="2390775"/>
          <p14:tracePt t="42162" x="2441575" y="2403475"/>
          <p14:tracePt t="42179" x="2441575" y="2427288"/>
          <p14:tracePt t="42179" x="2441575" y="2439988"/>
          <p14:tracePt t="42194" x="2441575" y="2490788"/>
          <p14:tracePt t="42209" x="2441575" y="2540000"/>
          <p14:tracePt t="42225" x="2441575" y="2578100"/>
          <p14:tracePt t="42240" x="2452688" y="2590800"/>
          <p14:tracePt t="42256" x="2465388" y="2616200"/>
          <p14:tracePt t="42276" x="2503488" y="2627313"/>
          <p14:tracePt t="42287" x="2516188" y="2627313"/>
          <p14:tracePt t="42304" x="2528888" y="2640013"/>
          <p14:tracePt t="42320" x="2554288" y="2652713"/>
          <p14:tracePt t="42354" x="2590800" y="2678113"/>
          <p14:tracePt t="42366" x="2616200" y="2678113"/>
          <p14:tracePt t="42381" x="2641600" y="2703513"/>
          <p14:tracePt t="42413" x="2654300" y="2703513"/>
          <p14:tracePt t="42444" x="2667000" y="2703513"/>
          <p14:tracePt t="42460" x="2690813" y="2703513"/>
          <p14:tracePt t="42475" x="2703513" y="2703513"/>
          <p14:tracePt t="42491" x="2728913" y="2703513"/>
          <p14:tracePt t="42507" x="2754313" y="2703513"/>
          <p14:tracePt t="42522" x="2828925" y="2703513"/>
          <p14:tracePt t="42538" x="2890838" y="2703513"/>
          <p14:tracePt t="42554" x="2979738" y="2703513"/>
          <p14:tracePt t="42572" x="3067050" y="2703513"/>
          <p14:tracePt t="42586" x="3128963" y="2703513"/>
          <p14:tracePt t="42601" x="3216275" y="2703513"/>
          <p14:tracePt t="42615" x="3305175" y="2703513"/>
          <p14:tracePt t="42631" x="3328988" y="2703513"/>
          <p14:tracePt t="42647" x="3379788" y="2678113"/>
          <p14:tracePt t="42662" x="3392488" y="2678113"/>
          <p14:tracePt t="42679" x="3429000" y="2652713"/>
          <p14:tracePt t="42694" x="3441700" y="2652713"/>
          <p14:tracePt t="42709" x="3467100" y="2640013"/>
          <p14:tracePt t="42743" x="3492500" y="2627313"/>
          <p14:tracePt t="42882" x="3505200" y="2616200"/>
          <p14:tracePt t="42896" x="3505200" y="2565400"/>
          <p14:tracePt t="42913" x="3492500" y="2552700"/>
          <p14:tracePt t="42929" x="3441700" y="2516188"/>
          <p14:tracePt t="42949" x="3405188" y="2478088"/>
          <p14:tracePt t="42960" x="3392488" y="2478088"/>
          <p14:tracePt t="42975" x="3354388" y="2452688"/>
          <p14:tracePt t="42990" x="3328988" y="2452688"/>
          <p14:tracePt t="43007" x="3317875" y="2427288"/>
          <p14:tracePt t="43037" x="3305175" y="2427288"/>
          <p14:tracePt t="43053" x="3279775" y="2414588"/>
          <p14:tracePt t="43069" x="3267075" y="2403475"/>
          <p14:tracePt t="43090" x="3241675" y="2390775"/>
          <p14:tracePt t="43090" x="3216275" y="2378075"/>
          <p14:tracePt t="43101" x="3205163" y="2378075"/>
          <p14:tracePt t="43116" x="3179763" y="2365375"/>
          <p14:tracePt t="43131" x="3154363" y="2352675"/>
          <p14:tracePt t="43147" x="3128963" y="2352675"/>
          <p14:tracePt t="43163" x="3116263" y="2339975"/>
          <p14:tracePt t="43178" x="3079750" y="2327275"/>
          <p14:tracePt t="43210" x="3041650" y="2314575"/>
          <p14:tracePt t="43241" x="3003550" y="2303463"/>
          <p14:tracePt t="43257" x="2941638" y="2290763"/>
          <p14:tracePt t="43273" x="2928938" y="2278063"/>
          <p14:tracePt t="43273" x="2890838" y="2252663"/>
          <p14:tracePt t="43288" x="2854325" y="2252663"/>
          <p14:tracePt t="43304" x="2828925" y="2227263"/>
          <p14:tracePt t="43320" x="2790825" y="2214563"/>
          <p14:tracePt t="43335" x="2754313" y="2214563"/>
          <p14:tracePt t="43352" x="2728913" y="2214563"/>
          <p14:tracePt t="43365" x="2716213" y="2214563"/>
          <p14:tracePt t="43385" x="2703513" y="2214563"/>
          <p14:tracePt t="43397" x="2678113" y="2214563"/>
          <p14:tracePt t="43428" x="2654300" y="2214563"/>
          <p14:tracePt t="43444" x="2628900" y="2214563"/>
          <p14:tracePt t="43459" x="2616200" y="2214563"/>
          <p14:tracePt t="43475" x="2603500" y="2214563"/>
          <p14:tracePt t="43491" x="2578100" y="2227263"/>
          <p14:tracePt t="43506" x="2554288" y="2227263"/>
          <p14:tracePt t="43522" x="2490788" y="2252663"/>
          <p14:tracePt t="43538" x="2465388" y="2278063"/>
          <p14:tracePt t="43553" x="2416175" y="2303463"/>
          <p14:tracePt t="43569" x="2378075" y="2339975"/>
          <p14:tracePt t="43586" x="2365375" y="2378075"/>
          <p14:tracePt t="43600" x="2352675" y="2403475"/>
          <p14:tracePt t="43616" x="2328863" y="2439988"/>
          <p14:tracePt t="43632" x="2328863" y="2465388"/>
          <p14:tracePt t="43647" x="2316163" y="2490788"/>
          <p14:tracePt t="43681" x="2316163" y="2503488"/>
          <p14:tracePt t="43694" x="2316163" y="2527300"/>
          <p14:tracePt t="43709" x="2316163" y="2540000"/>
          <p14:tracePt t="43725" x="2328863" y="2590800"/>
          <p14:tracePt t="43741" x="2352675" y="2627313"/>
          <p14:tracePt t="43756" x="2378075" y="2640013"/>
          <p14:tracePt t="43772" x="2403475" y="2665413"/>
          <p14:tracePt t="43787" x="2428875" y="2690813"/>
          <p14:tracePt t="43803" x="2478088" y="2690813"/>
          <p14:tracePt t="43820" x="2503488" y="2690813"/>
          <p14:tracePt t="43835" x="2528888" y="2690813"/>
          <p14:tracePt t="43851" x="2565400" y="2690813"/>
          <p14:tracePt t="43868" x="2603500" y="2690813"/>
          <p14:tracePt t="43881" x="2641600" y="2690813"/>
          <p14:tracePt t="43897" x="2703513" y="2690813"/>
          <p14:tracePt t="43913" x="2790825" y="2690813"/>
          <p14:tracePt t="43929" x="2816225" y="2690813"/>
          <p14:tracePt t="43944" x="2903538" y="2690813"/>
          <p14:tracePt t="43962" x="3016250" y="2690813"/>
          <p14:tracePt t="43976" x="3179763" y="2665413"/>
          <p14:tracePt t="43991" x="3228975" y="2652713"/>
          <p14:tracePt t="44007" x="3317875" y="2652713"/>
          <p14:tracePt t="44022" x="3417888" y="2627313"/>
          <p14:tracePt t="44038" x="3479800" y="2616200"/>
          <p14:tracePt t="44054" x="3530600" y="2616200"/>
          <p14:tracePt t="44069" x="3554413" y="2616200"/>
          <p14:tracePt t="44085" x="3592513" y="2616200"/>
          <p14:tracePt t="44101" x="3605213" y="2616200"/>
          <p14:tracePt t="44162" x="3605213" y="2603500"/>
          <p14:tracePt t="44178" x="3605213" y="2590800"/>
          <p14:tracePt t="44194" x="3605213" y="2565400"/>
          <p14:tracePt t="44209" x="3605213" y="2540000"/>
          <p14:tracePt t="44225" x="3605213" y="2516188"/>
          <p14:tracePt t="44241" x="3592513" y="2478088"/>
          <p14:tracePt t="44256" x="3579813" y="2478088"/>
          <p14:tracePt t="44272" x="3517900" y="2403475"/>
          <p14:tracePt t="44288" x="3479800" y="2378075"/>
          <p14:tracePt t="44304" x="3429000" y="2339975"/>
          <p14:tracePt t="44319" x="3417888" y="2327275"/>
          <p14:tracePt t="44336" x="3367088" y="2303463"/>
          <p14:tracePt t="44351" x="3328988" y="2278063"/>
          <p14:tracePt t="44366" x="3267075" y="2252663"/>
          <p14:tracePt t="44382" x="3228975" y="2239963"/>
          <p14:tracePt t="44397" x="3205163" y="2227263"/>
          <p14:tracePt t="44413" x="3154363" y="2227263"/>
          <p14:tracePt t="44429" x="3128963" y="2214563"/>
          <p14:tracePt t="44444" x="3067050" y="2201863"/>
          <p14:tracePt t="44460" x="3028950" y="2201863"/>
          <p14:tracePt t="44476" x="2967038" y="2201863"/>
          <p14:tracePt t="44491" x="2941638" y="2201863"/>
          <p14:tracePt t="44507" x="2916238" y="2201863"/>
          <p14:tracePt t="44523" x="2867025" y="2201863"/>
          <p14:tracePt t="44537" x="2841625" y="2201863"/>
          <p14:tracePt t="44554" x="2767013" y="2201863"/>
          <p14:tracePt t="44570" x="2703513" y="2201863"/>
          <p14:tracePt t="44584" x="2654300" y="2201863"/>
          <p14:tracePt t="44601" x="2565400" y="2201863"/>
          <p14:tracePt t="44618" x="2478088" y="2201863"/>
          <p14:tracePt t="44631" x="2428875" y="2201863"/>
          <p14:tracePt t="44649" x="2390775" y="2214563"/>
          <p14:tracePt t="44651" x="2365375" y="2214563"/>
          <p14:tracePt t="44663" x="2352675" y="2227263"/>
          <p14:tracePt t="44678" x="2339975" y="2239963"/>
          <p14:tracePt t="44710" x="2328863" y="2252663"/>
          <p14:tracePt t="44725" x="2316163" y="2265363"/>
          <p14:tracePt t="44741" x="2303463" y="2278063"/>
          <p14:tracePt t="44757" x="2303463" y="2290763"/>
          <p14:tracePt t="44771" x="2290763" y="2314575"/>
          <p14:tracePt t="44787" x="2278063" y="2378075"/>
          <p14:tracePt t="44805" x="2278063" y="2439988"/>
          <p14:tracePt t="44818" x="2278063" y="2516188"/>
          <p14:tracePt t="44834" x="2278063" y="2578100"/>
          <p14:tracePt t="44850" x="2303463" y="2652713"/>
          <p14:tracePt t="44866" x="2365375" y="2728913"/>
          <p14:tracePt t="44882" x="2390775" y="2752725"/>
          <p14:tracePt t="44897" x="2490788" y="2852738"/>
          <p14:tracePt t="44913" x="2565400" y="2890838"/>
          <p14:tracePt t="44930" x="2678113" y="2941638"/>
          <p14:tracePt t="44944" x="2790825" y="2990850"/>
          <p14:tracePt t="44960" x="2890838" y="3028950"/>
          <p14:tracePt t="44976" x="2979738" y="3054350"/>
          <p14:tracePt t="44991" x="3154363" y="3054350"/>
          <p14:tracePt t="45007" x="3367088" y="3054350"/>
          <p14:tracePt t="45023" x="3654425" y="3054350"/>
          <p14:tracePt t="45023" x="3792538" y="3054350"/>
          <p14:tracePt t="45038" x="3943350" y="3054350"/>
          <p14:tracePt t="45054" x="4192588" y="3054350"/>
          <p14:tracePt t="45070" x="4430713" y="2978150"/>
          <p14:tracePt t="45085" x="4619625" y="2928938"/>
          <p14:tracePt t="45101" x="4794250" y="2865438"/>
          <p14:tracePt t="45118" x="4932363" y="2790825"/>
          <p14:tracePt t="45133" x="5045075" y="2716213"/>
          <p14:tracePt t="45146" x="5094288" y="2678113"/>
          <p14:tracePt t="45163" x="5106988" y="2603500"/>
          <p14:tracePt t="45179" x="5106988" y="2590800"/>
          <p14:tracePt t="45194" x="5106988" y="2552700"/>
          <p14:tracePt t="45210" x="5106988" y="2540000"/>
          <p14:tracePt t="45226" x="5106988" y="2516188"/>
          <p14:tracePt t="45241" x="5094288" y="2490788"/>
          <p14:tracePt t="45257" x="5068888" y="2478088"/>
          <p14:tracePt t="45273" x="5032375" y="2452688"/>
          <p14:tracePt t="45287" x="4956175" y="2427288"/>
          <p14:tracePt t="45303" x="4881563" y="2390775"/>
          <p14:tracePt t="45320" x="4768850" y="2339975"/>
          <p14:tracePt t="45334" x="4681538" y="2303463"/>
          <p14:tracePt t="45351" x="4606925" y="2303463"/>
          <p14:tracePt t="45367" x="4543425" y="2265363"/>
          <p14:tracePt t="45383" x="4456113" y="2239963"/>
          <p14:tracePt t="45399" x="4394200" y="2239963"/>
          <p14:tracePt t="45413" x="4318000" y="2239963"/>
          <p14:tracePt t="45428" x="4256088" y="2239963"/>
          <p14:tracePt t="45444" x="4205288" y="2214563"/>
          <p14:tracePt t="45460" x="4181475" y="2214563"/>
          <p14:tracePt t="45476" x="4143375" y="2201863"/>
          <p14:tracePt t="45491" x="4117975" y="2201863"/>
          <p14:tracePt t="45508" x="4081463" y="2201863"/>
          <p14:tracePt t="45522" x="4030663" y="2201863"/>
          <p14:tracePt t="45538" x="3968750" y="2201863"/>
          <p14:tracePt t="45554" x="3930650" y="2201863"/>
          <p14:tracePt t="45569" x="3892550" y="2201863"/>
          <p14:tracePt t="45585" x="3867150" y="2201863"/>
          <p14:tracePt t="45601" x="3830638" y="2201863"/>
          <p14:tracePt t="45618" x="3792538" y="2190750"/>
          <p14:tracePt t="45633" x="3743325" y="2190750"/>
          <p14:tracePt t="45650" x="3692525" y="2190750"/>
          <p14:tracePt t="45663" x="3654425" y="2190750"/>
          <p14:tracePt t="45679" x="3579813" y="2190750"/>
          <p14:tracePt t="45695" x="3554413" y="2190750"/>
          <p14:tracePt t="45695" x="3517900" y="2190750"/>
          <p14:tracePt t="45710" x="3467100" y="2190750"/>
          <p14:tracePt t="45726" x="3417888" y="2190750"/>
          <p14:tracePt t="45744" x="3367088" y="2190750"/>
          <p14:tracePt t="45757" x="3305175" y="2190750"/>
          <p14:tracePt t="45773" x="3228975" y="2190750"/>
          <p14:tracePt t="45788" x="3141663" y="2190750"/>
          <p14:tracePt t="45803" x="2992438" y="2190750"/>
          <p14:tracePt t="45819" x="2767013" y="2190750"/>
          <p14:tracePt t="45835" x="2628900" y="2190750"/>
          <p14:tracePt t="45850" x="2478088" y="2190750"/>
          <p14:tracePt t="45867" x="2390775" y="2190750"/>
          <p14:tracePt t="45883" x="2252663" y="2214563"/>
          <p14:tracePt t="45897" x="2228850" y="2214563"/>
          <p14:tracePt t="45897" x="2190750" y="2227263"/>
          <p14:tracePt t="45912" x="2152650" y="2227263"/>
          <p14:tracePt t="45929" x="2139950" y="2239963"/>
          <p14:tracePt t="45946" x="2127250" y="2252663"/>
          <p14:tracePt t="46007" x="2103438" y="2265363"/>
          <p14:tracePt t="46053" x="2103438" y="2278063"/>
          <p14:tracePt t="46069" x="2078038" y="2290763"/>
          <p14:tracePt t="46117" x="2065338" y="2303463"/>
          <p14:tracePt t="46196" x="2065338" y="2314575"/>
          <p14:tracePt t="46522" x="2090738" y="2339975"/>
          <p14:tracePt t="46538" x="2116138" y="2339975"/>
          <p14:tracePt t="46553" x="2139950" y="2339975"/>
          <p14:tracePt t="46569" x="2165350" y="2352675"/>
          <p14:tracePt t="46600" x="2178050" y="2352675"/>
          <p14:tracePt t="46615" x="2203450" y="2365375"/>
          <p14:tracePt t="46632" x="2228850" y="2378075"/>
          <p14:tracePt t="46633" x="2228850" y="2390775"/>
          <p14:tracePt t="46647" x="2239963" y="2390775"/>
          <p14:tracePt t="46648" x="2265363" y="2403475"/>
          <p14:tracePt t="46663" x="2265363" y="2414588"/>
          <p14:tracePt t="46663" x="2278063" y="2414588"/>
          <p14:tracePt t="46678" x="2303463" y="2427288"/>
          <p14:tracePt t="46693" x="2316163" y="2439988"/>
          <p14:tracePt t="46709" x="2339975" y="2452688"/>
          <p14:tracePt t="47319" x="2265363" y="2452688"/>
          <p14:tracePt t="47335" x="2165350" y="2427288"/>
          <p14:tracePt t="47350" x="2039938" y="2390775"/>
          <p14:tracePt t="47366" x="1978025" y="2378075"/>
          <p14:tracePt t="47382" x="1939925" y="2378075"/>
          <p14:tracePt t="47400" x="1903413" y="2365375"/>
          <p14:tracePt t="47413" x="1878013" y="2365375"/>
          <p14:tracePt t="47459" x="1865313" y="2365375"/>
          <p14:tracePt t="47481" x="1852613" y="2365375"/>
          <p14:tracePt t="95116" x="1801813" y="2365375"/>
          <p14:tracePt t="95131" x="1501775" y="2414588"/>
          <p14:tracePt t="95147" x="1252538" y="2439988"/>
          <p14:tracePt t="95163" x="1063625" y="2439988"/>
          <p14:tracePt t="95178" x="938213" y="2439988"/>
          <p14:tracePt t="95194" x="914400" y="2439988"/>
          <p14:tracePt t="95319" x="1150938" y="2439988"/>
          <p14:tracePt t="95335" x="1476375" y="2439988"/>
          <p14:tracePt t="95351" x="1814513" y="2439988"/>
          <p14:tracePt t="95365" x="2078038" y="2439988"/>
          <p14:tracePt t="95381" x="2265363" y="2439988"/>
          <p14:tracePt t="95397" x="2328863" y="2439988"/>
          <p14:tracePt t="95412" x="2365375" y="2439988"/>
          <p14:tracePt t="99131" x="2378075" y="2439988"/>
          <p14:tracePt t="100506" x="2390775" y="2439988"/>
          <p14:tracePt t="100522" x="2416175" y="2439988"/>
          <p14:tracePt t="100569" x="2441575" y="2439988"/>
          <p14:tracePt t="100694" x="2452688" y="2439988"/>
          <p14:tracePt t="100725" x="2465388" y="2439988"/>
          <p14:tracePt t="100741" x="2478088" y="2439988"/>
          <p14:tracePt t="100756" x="2503488" y="2439988"/>
          <p14:tracePt t="100788" x="2528888" y="2439988"/>
          <p14:tracePt t="100819" x="2541588" y="2439988"/>
          <p14:tracePt t="100835" x="2554288" y="2439988"/>
          <p14:tracePt t="100850" x="2590800" y="2439988"/>
          <p14:tracePt t="100865" x="2628900" y="2439988"/>
          <p14:tracePt t="100882" x="2667000" y="2439988"/>
          <p14:tracePt t="100896" x="2703513" y="2439988"/>
          <p14:tracePt t="100914" x="2778125" y="2439988"/>
          <p14:tracePt t="100929" x="2841625" y="2439988"/>
          <p14:tracePt t="100943" x="2928938" y="2439988"/>
          <p14:tracePt t="100960" x="2979738" y="2439988"/>
          <p14:tracePt t="100975" x="3028950" y="2439988"/>
          <p14:tracePt t="100990" x="3092450" y="2439988"/>
          <p14:tracePt t="101006" x="3167063" y="2439988"/>
          <p14:tracePt t="101022" x="3305175" y="2439988"/>
          <p14:tracePt t="101037" x="3367088" y="2439988"/>
          <p14:tracePt t="101053" x="3505200" y="2439988"/>
          <p14:tracePt t="101069" x="3654425" y="2439988"/>
          <p14:tracePt t="101084" x="3679825" y="2439988"/>
          <p14:tracePt t="101100" x="3705225" y="2439988"/>
          <p14:tracePt t="101116" x="3756025" y="2439988"/>
          <p14:tracePt t="101147" x="3767138" y="2439988"/>
          <p14:tracePt t="101881" x="3530600" y="2414588"/>
          <p14:tracePt t="101897" x="3341688" y="2403475"/>
          <p14:tracePt t="101913" x="3192463" y="2378075"/>
          <p14:tracePt t="101929" x="3116263" y="2365375"/>
          <p14:tracePt t="101944" x="3041650" y="2352675"/>
          <p14:tracePt t="101960" x="2992438" y="2352675"/>
          <p14:tracePt t="101975" x="2928938" y="2352675"/>
          <p14:tracePt t="101991" x="2916238" y="2352675"/>
          <p14:tracePt t="102007" x="2903538" y="2352675"/>
          <p14:tracePt t="102021" x="2890838" y="2352675"/>
          <p14:tracePt t="102053" x="2879725" y="2352675"/>
          <p14:tracePt t="102068" x="2867025" y="2352675"/>
          <p14:tracePt t="102086" x="2854325" y="2352675"/>
          <p14:tracePt t="102100" x="2841625" y="2352675"/>
          <p14:tracePt t="102162" x="2816225" y="2352675"/>
          <p14:tracePt t="102179" x="2803525" y="2352675"/>
          <p14:tracePt t="102210" x="2778125" y="2352675"/>
          <p14:tracePt t="102227" x="2778125" y="2365375"/>
          <p14:tracePt t="102241" x="2767013" y="2365375"/>
          <p14:tracePt t="102286" x="2716213" y="2365375"/>
          <p14:tracePt t="102303" x="2678113" y="2365375"/>
          <p14:tracePt t="102319" x="2628900" y="2390775"/>
          <p14:tracePt t="102335" x="2590800" y="2390775"/>
          <p14:tracePt t="102350" x="2578100" y="2390775"/>
          <p14:tracePt t="102366" x="2565400" y="2403475"/>
          <p14:tracePt t="115741" x="2528888" y="2439988"/>
          <p14:tracePt t="115757" x="2352675" y="2578100"/>
          <p14:tracePt t="115772" x="2352675" y="2603500"/>
          <p14:tracePt t="115788" x="2365375" y="2665413"/>
          <p14:tracePt t="115804" x="2565400" y="2778125"/>
          <p14:tracePt t="115818" x="2667000" y="2803525"/>
          <p14:tracePt t="115834" x="2803525" y="2878138"/>
          <p14:tracePt t="115852" x="2890838" y="2965450"/>
          <p14:tracePt t="115865" x="2979738" y="2990850"/>
          <p14:tracePt t="115883" x="3041650" y="2878138"/>
          <p14:tracePt t="115898" x="3079750" y="2765425"/>
          <p14:tracePt t="116209" x="3092450" y="2765425"/>
          <p14:tracePt t="116226" x="3141663" y="2765425"/>
          <p14:tracePt t="116240" x="3167063" y="2790825"/>
          <p14:tracePt t="116256" x="3241675" y="2816225"/>
          <p14:tracePt t="116272" x="3317875" y="2852738"/>
          <p14:tracePt t="116287" x="3379788" y="2878138"/>
          <p14:tracePt t="116304" x="3405188" y="2878138"/>
          <p14:tracePt t="116381" x="3417888" y="2878138"/>
          <p14:tracePt t="116615" x="3392488" y="2878138"/>
          <p14:tracePt t="116632" x="3354388" y="2878138"/>
          <p14:tracePt t="116649" x="3254375" y="2878138"/>
          <p14:tracePt t="116664" x="3192463" y="2878138"/>
          <p14:tracePt t="116679" x="3154363" y="2878138"/>
          <p14:tracePt t="116694" x="3141663" y="2878138"/>
          <p14:tracePt t="116709" x="3116263" y="2878138"/>
          <p14:tracePt t="116725" x="3079750" y="2878138"/>
          <p14:tracePt t="116741" x="3054350" y="2878138"/>
          <p14:tracePt t="116756" x="2979738" y="2852738"/>
          <p14:tracePt t="116772" x="2941638" y="2852738"/>
          <p14:tracePt t="116788" x="2778125" y="2852738"/>
          <p14:tracePt t="116803" x="2616200" y="2852738"/>
          <p14:tracePt t="116819" x="2490788" y="2852738"/>
          <p14:tracePt t="116835" x="2390775" y="2852738"/>
          <p14:tracePt t="116850" x="2328863" y="2852738"/>
          <p14:tracePt t="116866" x="2265363" y="2852738"/>
          <p14:tracePt t="116882" x="2203450" y="2852738"/>
          <p14:tracePt t="116897" x="2178050" y="2852738"/>
          <p14:tracePt t="116913" x="2152650" y="2852738"/>
          <p14:tracePt t="116929" x="2116138" y="2852738"/>
          <p14:tracePt t="116944" x="2090738" y="2852738"/>
          <p14:tracePt t="116960" x="2065338" y="2852738"/>
          <p14:tracePt t="116976" x="2014538" y="2852738"/>
          <p14:tracePt t="116991" x="1990725" y="2852738"/>
          <p14:tracePt t="117569" x="2039938" y="2890838"/>
          <p14:tracePt t="117585" x="2065338" y="2890838"/>
          <p14:tracePt t="117602" x="2090738" y="2890838"/>
          <p14:tracePt t="117607" x="2116138" y="2903538"/>
          <p14:tracePt t="117616" x="2127250" y="2903538"/>
          <p14:tracePt t="117633" x="2152650" y="2903538"/>
          <p14:tracePt t="117647" x="2165350" y="2903538"/>
          <p14:tracePt t="117664" x="2190750" y="2916238"/>
          <p14:tracePt t="117681" x="2216150" y="2916238"/>
          <p14:tracePt t="117694" x="2239963" y="2916238"/>
          <p14:tracePt t="117820" x="2252663" y="2928938"/>
          <p14:tracePt t="117834" x="2265363" y="2928938"/>
          <p14:tracePt t="117850" x="2278063" y="2928938"/>
          <p14:tracePt t="117881" x="2303463" y="2941638"/>
          <p14:tracePt t="117898" x="2316163" y="2941638"/>
          <p14:tracePt t="117914" x="2328863" y="2941638"/>
          <p14:tracePt t="117945" x="2365375" y="2952750"/>
          <p14:tracePt t="117960" x="2378075" y="2952750"/>
          <p14:tracePt t="117975" x="2403475" y="2952750"/>
          <p14:tracePt t="117991" x="2428875" y="2965450"/>
          <p14:tracePt t="118007" x="2441575" y="2965450"/>
          <p14:tracePt t="118022" x="2478088" y="2978150"/>
          <p14:tracePt t="118038" x="2503488" y="2978150"/>
          <p14:tracePt t="118054" x="2554288" y="2978150"/>
          <p14:tracePt t="118069" x="2590800" y="2978150"/>
          <p14:tracePt t="118085" x="2603500" y="2978150"/>
          <p14:tracePt t="118101" x="2641600" y="2978150"/>
          <p14:tracePt t="118115" x="2667000" y="2978150"/>
          <p14:tracePt t="118132" x="2690813" y="2990850"/>
          <p14:tracePt t="118147" x="2716213" y="2990850"/>
          <p14:tracePt t="118164" x="2728913" y="2990850"/>
          <p14:tracePt t="118178" x="2741613" y="2990850"/>
          <p14:tracePt t="118381" x="2703513" y="3003550"/>
          <p14:tracePt t="118397" x="2641600" y="3016250"/>
          <p14:tracePt t="118414" x="2590800" y="3016250"/>
          <p14:tracePt t="118432" x="2516188" y="3016250"/>
          <p14:tracePt t="118443" x="2452688" y="3016250"/>
          <p14:tracePt t="118459" x="2403475" y="3016250"/>
          <p14:tracePt t="118475" x="2239963" y="3054350"/>
          <p14:tracePt t="118490" x="2178050" y="3054350"/>
          <p14:tracePt t="118506" x="2039938" y="3065463"/>
          <p14:tracePt t="118522" x="2014538" y="3065463"/>
          <p14:tracePt t="118538" x="1990725" y="3078163"/>
          <p14:tracePt t="118553" x="1965325" y="3078163"/>
          <p14:tracePt t="118569" x="1952625" y="3078163"/>
          <p14:tracePt t="118584" x="1927225" y="3078163"/>
          <p14:tracePt t="118617" x="1914525" y="3078163"/>
          <p14:tracePt t="118631" x="1903413" y="3078163"/>
          <p14:tracePt t="118647" x="1865313" y="3090863"/>
          <p14:tracePt t="118678" x="1827213" y="3103563"/>
          <p14:tracePt t="118694" x="1801813" y="3116263"/>
          <p14:tracePt t="118710" x="1790700" y="3116263"/>
          <p14:tracePt t="118787" x="1778000" y="3116263"/>
          <p14:tracePt t="119006" x="1801813" y="3090863"/>
          <p14:tracePt t="119022" x="1827213" y="3054350"/>
          <p14:tracePt t="119038" x="1839913" y="3028950"/>
          <p14:tracePt t="119053" x="1865313" y="3003550"/>
          <p14:tracePt t="119069" x="1878013" y="2990850"/>
          <p14:tracePt t="119085" x="1890713" y="2990850"/>
          <p14:tracePt t="119100" x="1890713" y="2978150"/>
          <p14:tracePt t="119193" x="1903413" y="2978150"/>
          <p14:tracePt t="119209" x="1914525" y="2978150"/>
          <p14:tracePt t="119256" x="1927225" y="2965450"/>
          <p14:tracePt t="119570" x="1965325" y="2952750"/>
          <p14:tracePt t="119584" x="1990725" y="2952750"/>
          <p14:tracePt t="119600" x="2052638" y="2928938"/>
          <p14:tracePt t="119615" x="2103438" y="2903538"/>
          <p14:tracePt t="119632" x="2152650" y="2903538"/>
          <p14:tracePt t="119647" x="2203450" y="2903538"/>
          <p14:tracePt t="119663" x="2228850" y="2903538"/>
          <p14:tracePt t="119678" x="2290763" y="2903538"/>
          <p14:tracePt t="119695" x="2339975" y="2903538"/>
          <p14:tracePt t="119709" x="2390775" y="2903538"/>
          <p14:tracePt t="119725" x="2452688" y="2903538"/>
          <p14:tracePt t="119741" x="2503488" y="2903538"/>
          <p14:tracePt t="119756" x="2528888" y="2903538"/>
          <p14:tracePt t="119772" x="2565400" y="2903538"/>
          <p14:tracePt t="119803" x="2578100" y="2903538"/>
          <p14:tracePt t="119819" x="2590800" y="2903538"/>
          <p14:tracePt t="119850" x="2616200" y="2903538"/>
          <p14:tracePt t="119882" x="2641600" y="2903538"/>
          <p14:tracePt t="119897" x="2667000" y="2903538"/>
          <p14:tracePt t="119913" x="2678113" y="2903538"/>
          <p14:tracePt t="119929" x="2690813" y="2916238"/>
          <p14:tracePt t="119944" x="2703513" y="2916238"/>
          <p14:tracePt t="119960" x="2767013" y="2916238"/>
          <p14:tracePt t="119976" x="2816225" y="2916238"/>
          <p14:tracePt t="119990" x="2890838" y="2916238"/>
          <p14:tracePt t="120007" x="2916238" y="2928938"/>
          <p14:tracePt t="120023" x="2979738" y="2952750"/>
          <p14:tracePt t="120037" x="3028950" y="2952750"/>
          <p14:tracePt t="120053" x="3054350" y="2952750"/>
          <p14:tracePt t="120069" x="3103563" y="2952750"/>
          <p14:tracePt t="120084" x="3128963" y="2965450"/>
          <p14:tracePt t="120100" x="3154363" y="2978150"/>
          <p14:tracePt t="120117" x="3167063" y="2978150"/>
          <p14:tracePt t="120131" x="3179763" y="2978150"/>
          <p14:tracePt t="120148" x="3205163" y="2990850"/>
          <p14:tracePt t="120412" x="3216275" y="2990850"/>
          <p14:tracePt t="120444" x="3241675" y="2990850"/>
          <p14:tracePt t="120460" x="3267075" y="2990850"/>
          <p14:tracePt t="120476" x="3379788" y="2990850"/>
          <p14:tracePt t="120492" x="3454400" y="2990850"/>
          <p14:tracePt t="120507" x="3654425" y="2990850"/>
          <p14:tracePt t="120522" x="3730625" y="2990850"/>
          <p14:tracePt t="120540" x="3930650" y="2990850"/>
          <p14:tracePt t="120554" x="3968750" y="2990850"/>
          <p14:tracePt t="120570" x="3979863" y="2990850"/>
          <p14:tracePt t="120585" x="4005263" y="2990850"/>
          <p14:tracePt t="120601" x="4017963" y="2990850"/>
          <p14:tracePt t="120617" x="4030663" y="2990850"/>
          <p14:tracePt t="120710" x="4081463" y="2990850"/>
          <p14:tracePt t="120726" x="4105275" y="2990850"/>
          <p14:tracePt t="121038" x="4130675" y="2978150"/>
          <p14:tracePt t="121054" x="4181475" y="2978150"/>
          <p14:tracePt t="121069" x="4217988" y="2978150"/>
          <p14:tracePt t="121085" x="4256088" y="2978150"/>
          <p14:tracePt t="121100" x="4305300" y="2978150"/>
          <p14:tracePt t="121115" x="4394200" y="2978150"/>
          <p14:tracePt t="121131" x="4481513" y="2978150"/>
          <p14:tracePt t="121147" x="4568825" y="2978150"/>
          <p14:tracePt t="121162" x="4619625" y="2978150"/>
          <p14:tracePt t="121178" x="4643438" y="2978150"/>
          <p14:tracePt t="121195" x="4668838" y="2978150"/>
          <p14:tracePt t="121211" x="4694238" y="2978150"/>
          <p14:tracePt t="121225" x="4706938" y="2978150"/>
          <p14:tracePt t="121226" x="4719638" y="2978150"/>
          <p14:tracePt t="121243" x="4732338" y="2978150"/>
          <p14:tracePt t="121256" x="4743450" y="2978150"/>
          <p14:tracePt t="121272" x="4768850" y="2978150"/>
          <p14:tracePt t="121303" x="4781550" y="2978150"/>
          <p14:tracePt t="121335" x="4832350" y="2978150"/>
          <p14:tracePt t="121350" x="4843463" y="2978150"/>
          <p14:tracePt t="121366" x="4868863" y="2978150"/>
          <p14:tracePt t="121398" x="4881563" y="2978150"/>
          <p14:tracePt t="121444" x="4894263" y="2978150"/>
          <p14:tracePt t="123756" x="4868863" y="2978150"/>
          <p14:tracePt t="123772" x="4781550" y="2978150"/>
          <p14:tracePt t="124011" x="4719638" y="2978150"/>
          <p14:tracePt t="124022" x="4706938" y="2978150"/>
          <p14:tracePt t="124038" x="4619625" y="2941638"/>
          <p14:tracePt t="124053" x="4518025" y="2916238"/>
          <p14:tracePt t="124069" x="4381500" y="2852738"/>
          <p14:tracePt t="124085" x="4330700" y="2828925"/>
          <p14:tracePt t="124085" x="4268788" y="2778125"/>
          <p14:tracePt t="124101" x="4168775" y="2740025"/>
          <p14:tracePt t="124115" x="4043363" y="2652713"/>
          <p14:tracePt t="124131" x="3867150" y="2527300"/>
          <p14:tracePt t="124147" x="3705225" y="2427288"/>
          <p14:tracePt t="124162" x="3579813" y="2378075"/>
          <p14:tracePt t="124178" x="3417888" y="2278063"/>
          <p14:tracePt t="124195" x="3216275" y="2178050"/>
          <p14:tracePt t="124209" x="3179763" y="2165350"/>
          <p14:tracePt t="124225" x="3092450" y="2089150"/>
          <p14:tracePt t="124242" x="3067050" y="2078038"/>
          <p14:tracePt t="124256" x="3028950" y="2052638"/>
          <p14:tracePt t="124275" x="2992438" y="2001838"/>
          <p14:tracePt t="124288" x="2967038" y="1952625"/>
          <p14:tracePt t="124303" x="2941638" y="1927225"/>
          <p14:tracePt t="124319" x="2879725" y="1889125"/>
          <p14:tracePt t="124336" x="2841625" y="1865313"/>
          <p14:tracePt t="124351" x="2778125" y="1839913"/>
          <p14:tracePt t="124367" x="2728913" y="1801813"/>
          <p14:tracePt t="124382" x="2654300" y="1789113"/>
          <p14:tracePt t="124398" x="2603500" y="1789113"/>
          <p14:tracePt t="124414" x="2554288" y="1776413"/>
          <p14:tracePt t="124429" x="2528888" y="1776413"/>
          <p14:tracePt t="124460" x="2503488" y="1776413"/>
          <p14:tracePt t="124475" x="2490788" y="1776413"/>
          <p14:tracePt t="124491" x="2465388" y="1776413"/>
          <p14:tracePt t="124507" x="2441575" y="1776413"/>
          <p14:tracePt t="124537" x="2416175" y="1776413"/>
          <p14:tracePt t="124553" x="2378075" y="1814513"/>
          <p14:tracePt t="124569" x="2352675" y="1839913"/>
          <p14:tracePt t="124584" x="2328863" y="1852613"/>
          <p14:tracePt t="124600" x="2316163" y="1852613"/>
          <p14:tracePt t="124616" x="2316163" y="1865313"/>
          <p14:tracePt t="124633" x="2303463" y="1865313"/>
          <p14:tracePt t="124663" x="2290763" y="1876425"/>
          <p14:tracePt t="124710" x="2290763" y="1889125"/>
          <p14:tracePt t="124725" x="2316163" y="1914525"/>
          <p14:tracePt t="124741" x="2328863" y="1927225"/>
          <p14:tracePt t="124772" x="2339975" y="1939925"/>
          <p14:tracePt t="124818" x="2352675" y="1952625"/>
          <p14:tracePt t="124834" x="2352675" y="1965325"/>
          <p14:tracePt t="124851" x="2378075" y="1978025"/>
          <p14:tracePt t="124865" x="2441575" y="2014538"/>
          <p14:tracePt t="124881" x="2490788" y="2039938"/>
          <p14:tracePt t="124897" x="2541588" y="2039938"/>
          <p14:tracePt t="124912" x="2578100" y="2052638"/>
          <p14:tracePt t="124928" x="2654300" y="2052638"/>
          <p14:tracePt t="124944" x="2690813" y="2052638"/>
          <p14:tracePt t="124959" x="2716213" y="2052638"/>
          <p14:tracePt t="124975" x="2754313" y="2052638"/>
          <p14:tracePt t="124991" x="2803525" y="2052638"/>
          <p14:tracePt t="125008" x="2867025" y="2052638"/>
          <p14:tracePt t="125024" x="2903538" y="2052638"/>
          <p14:tracePt t="125038" x="2916238" y="2052638"/>
          <p14:tracePt t="125053" x="2954338" y="2052638"/>
          <p14:tracePt t="125070" x="2992438" y="2052638"/>
          <p14:tracePt t="125085" x="3016250" y="2052638"/>
          <p14:tracePt t="125100" x="3041650" y="2052638"/>
          <p14:tracePt t="125116" x="3067050" y="2052638"/>
          <p14:tracePt t="125132" x="3092450" y="2052638"/>
          <p14:tracePt t="125147" x="3116263" y="2052638"/>
          <p14:tracePt t="125163" x="3128963" y="2052638"/>
          <p14:tracePt t="125179" x="3141663" y="2052638"/>
          <p14:tracePt t="125366" x="3141663" y="2039938"/>
          <p14:tracePt t="125381" x="3141663" y="1989138"/>
          <p14:tracePt t="125397" x="3103563" y="1939925"/>
          <p14:tracePt t="125413" x="3092450" y="1927225"/>
          <p14:tracePt t="125428" x="3079750" y="1914525"/>
          <p14:tracePt t="125444" x="3054350" y="1889125"/>
          <p14:tracePt t="125460" x="3016250" y="1865313"/>
          <p14:tracePt t="125476" x="2954338" y="1852613"/>
          <p14:tracePt t="125491" x="2916238" y="1839913"/>
          <p14:tracePt t="125507" x="2879725" y="1827213"/>
          <p14:tracePt t="125523" x="2867025" y="1814513"/>
          <p14:tracePt t="125538" x="2841625" y="1814513"/>
          <p14:tracePt t="125569" x="2790825" y="1814513"/>
          <p14:tracePt t="125600" x="2778125" y="1814513"/>
          <p14:tracePt t="125616" x="2767013" y="1814513"/>
          <p14:tracePt t="125631" x="2754313" y="1814513"/>
          <p14:tracePt t="125647" x="2716213" y="1814513"/>
          <p14:tracePt t="125663" x="2667000" y="1814513"/>
          <p14:tracePt t="125678" x="2641600" y="1814513"/>
          <p14:tracePt t="125694" x="2565400" y="1852613"/>
          <p14:tracePt t="125710" x="2503488" y="1865313"/>
          <p14:tracePt t="125725" x="2452688" y="1876425"/>
          <p14:tracePt t="125741" x="2378075" y="1901825"/>
          <p14:tracePt t="125757" x="2316163" y="1927225"/>
          <p14:tracePt t="125773" x="2265363" y="1952625"/>
          <p14:tracePt t="125789" x="2228850" y="1965325"/>
          <p14:tracePt t="125803" x="2203450" y="1965325"/>
          <p14:tracePt t="125819" x="2165350" y="1989138"/>
          <p14:tracePt t="125835" x="2139950" y="1989138"/>
          <p14:tracePt t="125850" x="2139950" y="2001838"/>
          <p14:tracePt t="125881" x="2139950" y="2014538"/>
          <p14:tracePt t="125913" x="2139950" y="2065338"/>
          <p14:tracePt t="125928" x="2139950" y="2114550"/>
          <p14:tracePt t="125943" x="2165350" y="2139950"/>
          <p14:tracePt t="125959" x="2239963" y="2190750"/>
          <p14:tracePt t="125975" x="2290763" y="2214563"/>
          <p14:tracePt t="125991" x="2316163" y="2239963"/>
          <p14:tracePt t="126009" x="2328863" y="2239963"/>
          <p14:tracePt t="126023" x="2339975" y="2239963"/>
          <p14:tracePt t="126039" x="2365375" y="2239963"/>
          <p14:tracePt t="126053" x="2403475" y="2239963"/>
          <p14:tracePt t="126069" x="2465388" y="2239963"/>
          <p14:tracePt t="126084" x="2503488" y="2214563"/>
          <p14:tracePt t="126105" x="2516188" y="2214563"/>
          <p14:tracePt t="126116" x="2528888" y="2201863"/>
          <p14:tracePt t="126131" x="2541588" y="2190750"/>
          <p14:tracePt t="126163" x="2554288" y="2190750"/>
          <p14:tracePt t="126178" x="2554288" y="2152650"/>
          <p14:tracePt t="126194" x="2554288" y="2139950"/>
          <p14:tracePt t="126210" x="2554288" y="2078038"/>
          <p14:tracePt t="126242" x="2554288" y="2065338"/>
          <p14:tracePt t="126257" x="2541588" y="2039938"/>
          <p14:tracePt t="126273" x="2528888" y="2027238"/>
          <p14:tracePt t="126288" x="2516188" y="1989138"/>
          <p14:tracePt t="126304" x="2516188" y="1965325"/>
          <p14:tracePt t="126319" x="2503488" y="1952625"/>
          <p14:tracePt t="126365" x="2490788" y="1939925"/>
          <p14:tracePt t="126412" x="2478088" y="1939925"/>
          <p14:tracePt t="126558" x="2478088" y="1978025"/>
          <p14:tracePt t="126569" x="2478088" y="2001838"/>
          <p14:tracePt t="126585" x="2503488" y="2078038"/>
          <p14:tracePt t="126606" x="2516188" y="2101850"/>
          <p14:tracePt t="126616" x="2516188" y="2114550"/>
          <p14:tracePt t="126632" x="2541588" y="2139950"/>
          <p14:tracePt t="126646" x="2541588" y="2152650"/>
          <p14:tracePt t="126663" x="2565400" y="2152650"/>
          <p14:tracePt t="126678" x="2603500" y="2178050"/>
          <p14:tracePt t="126694" x="2654300" y="2214563"/>
          <p14:tracePt t="126710" x="2716213" y="2278063"/>
          <p14:tracePt t="126725" x="2754313" y="2303463"/>
          <p14:tracePt t="126741" x="2816225" y="2339975"/>
          <p14:tracePt t="126756" x="2854325" y="2378075"/>
          <p14:tracePt t="126773" x="2916238" y="2414588"/>
          <p14:tracePt t="126773" x="2967038" y="2452688"/>
          <p14:tracePt t="126788" x="3054350" y="2503488"/>
          <p14:tracePt t="126803" x="3116263" y="2540000"/>
          <p14:tracePt t="126821" x="3179763" y="2578100"/>
          <p14:tracePt t="126834" x="3228975" y="2590800"/>
          <p14:tracePt t="126851" x="3305175" y="2627313"/>
          <p14:tracePt t="126867" x="3367088" y="2627313"/>
          <p14:tracePt t="126882" x="3441700" y="2665413"/>
          <p14:tracePt t="126899" x="3567113" y="2703513"/>
          <p14:tracePt t="126914" x="3605213" y="2716213"/>
          <p14:tracePt t="126928" x="3692525" y="2728913"/>
          <p14:tracePt t="126944" x="3730625" y="2752725"/>
          <p14:tracePt t="126961" x="3779838" y="2765425"/>
          <p14:tracePt t="126991" x="3805238" y="2778125"/>
          <p14:tracePt t="127038" x="3817938" y="2778125"/>
          <p14:tracePt t="127241" x="3817938" y="2790825"/>
          <p14:tracePt t="127335" x="3805238" y="2790825"/>
          <p14:tracePt t="127350" x="3779838" y="2790825"/>
          <p14:tracePt t="127366" x="3705225" y="2778125"/>
          <p14:tracePt t="127382" x="3654425" y="2765425"/>
          <p14:tracePt t="127397" x="3592513" y="2728913"/>
          <p14:tracePt t="127413" x="3541713" y="2728913"/>
          <p14:tracePt t="127429" x="3454400" y="2716213"/>
          <p14:tracePt t="127444" x="3341688" y="2678113"/>
          <p14:tracePt t="127459" x="3267075" y="2652713"/>
          <p14:tracePt t="127476" x="3179763" y="2640013"/>
          <p14:tracePt t="127490" x="3116263" y="2616200"/>
          <p14:tracePt t="127506" x="3028950" y="2590800"/>
          <p14:tracePt t="127522" x="2967038" y="2590800"/>
          <p14:tracePt t="127538" x="2841625" y="2578100"/>
          <p14:tracePt t="127558" x="2716213" y="2540000"/>
          <p14:tracePt t="127570" x="2690813" y="2540000"/>
          <p14:tracePt t="127584" x="2654300" y="2490788"/>
          <p14:tracePt t="127601" x="2603500" y="2490788"/>
          <p14:tracePt t="127617" x="2541588" y="2465388"/>
          <p14:tracePt t="127631" x="2490788" y="2465388"/>
          <p14:tracePt t="127647" x="2428875" y="2439988"/>
          <p14:tracePt t="127663" x="2390775" y="2439988"/>
          <p14:tracePt t="127678" x="2328863" y="2427288"/>
          <p14:tracePt t="127694" x="2303463" y="2427288"/>
          <p14:tracePt t="127710" x="2290763" y="2427288"/>
          <p14:tracePt t="127725" x="2252663" y="2414588"/>
          <p14:tracePt t="127742" x="2228850" y="2414588"/>
          <p14:tracePt t="127757" x="2216150" y="2414588"/>
          <p14:tracePt t="127850" x="2203450" y="2427288"/>
          <p14:tracePt t="127865" x="2239963" y="2490788"/>
          <p14:tracePt t="127881" x="2339975" y="2565400"/>
          <p14:tracePt t="127897" x="2441575" y="2640013"/>
          <p14:tracePt t="127912" x="2503488" y="2690813"/>
          <p14:tracePt t="127928" x="2667000" y="2765425"/>
          <p14:tracePt t="127944" x="2778125" y="2790825"/>
          <p14:tracePt t="127959" x="2867025" y="2803525"/>
          <p14:tracePt t="127975" x="2903538" y="2803525"/>
          <p14:tracePt t="127991" x="2992438" y="2828925"/>
          <p14:tracePt t="128006" x="3067050" y="2840038"/>
          <p14:tracePt t="128022" x="3167063" y="2840038"/>
          <p14:tracePt t="128038" x="3254375" y="2840038"/>
          <p14:tracePt t="128053" x="3367088" y="2828925"/>
          <p14:tracePt t="128069" x="3392488" y="2816225"/>
          <p14:tracePt t="128086" x="3405188" y="2803525"/>
          <p14:tracePt t="128100" x="3405188" y="2790825"/>
          <p14:tracePt t="128116" x="3429000" y="2765425"/>
          <p14:tracePt t="128132" x="3429000" y="2740025"/>
          <p14:tracePt t="128147" x="3429000" y="2652713"/>
          <p14:tracePt t="128163" x="3379788" y="2616200"/>
          <p14:tracePt t="128179" x="3317875" y="2540000"/>
          <p14:tracePt t="128194" x="3292475" y="2527300"/>
          <p14:tracePt t="128211" x="3216275" y="2503488"/>
          <p14:tracePt t="128225" x="3128963" y="2503488"/>
          <p14:tracePt t="128241" x="3041650" y="2503488"/>
          <p14:tracePt t="128257" x="2941638" y="2503488"/>
          <p14:tracePt t="128273" x="2828925" y="2527300"/>
          <p14:tracePt t="128288" x="2754313" y="2565400"/>
          <p14:tracePt t="128304" x="2690813" y="2603500"/>
          <p14:tracePt t="128321" x="2603500" y="2690813"/>
          <p14:tracePt t="128334" x="2554288" y="2740025"/>
          <p14:tracePt t="128350" x="2516188" y="2828925"/>
          <p14:tracePt t="128366" x="2478088" y="2941638"/>
          <p14:tracePt t="128382" x="2465388" y="3016250"/>
          <p14:tracePt t="128398" x="2465388" y="3054350"/>
          <p14:tracePt t="128413" x="2465388" y="3065463"/>
          <p14:tracePt t="128428" x="2465388" y="3103563"/>
          <p14:tracePt t="128444" x="2478088" y="3116263"/>
          <p14:tracePt t="128461" x="2490788" y="3116263"/>
          <p14:tracePt t="128475" x="2503488" y="3116263"/>
          <p14:tracePt t="128491" x="2578100" y="3116263"/>
          <p14:tracePt t="128508" x="2641600" y="3090863"/>
          <p14:tracePt t="128522" x="2716213" y="2990850"/>
          <p14:tracePt t="128545" x="2767013" y="2952750"/>
          <p14:tracePt t="128554" x="2767013" y="2916238"/>
          <p14:tracePt t="128571" x="2778125" y="2890838"/>
          <p14:tracePt t="128585" x="2790825" y="2828925"/>
          <p14:tracePt t="128600" x="2790825" y="2703513"/>
          <p14:tracePt t="128616" x="2790825" y="2665413"/>
          <p14:tracePt t="128632" x="2778125" y="2578100"/>
          <p14:tracePt t="128648" x="2703513" y="2465388"/>
          <p14:tracePt t="128663" x="2690813" y="2378075"/>
          <p14:tracePt t="128725" x="2654300" y="2390775"/>
          <p14:tracePt t="128741" x="2565400" y="2452688"/>
          <p14:tracePt t="128756" x="2503488" y="2552700"/>
          <p14:tracePt t="128773" x="2441575" y="2640013"/>
          <p14:tracePt t="128788" x="2416175" y="2690813"/>
          <p14:tracePt t="128804" x="2403475" y="2728913"/>
          <p14:tracePt t="128820" x="2403475" y="2752725"/>
          <p14:tracePt t="128835" x="2403475" y="2803525"/>
          <p14:tracePt t="128850" x="2428875" y="2816225"/>
          <p14:tracePt t="128865" x="2441575" y="2828925"/>
          <p14:tracePt t="128882" x="2465388" y="2852738"/>
          <p14:tracePt t="128896" x="2490788" y="2865438"/>
          <p14:tracePt t="128912" x="2516188" y="2878138"/>
          <p14:tracePt t="128928" x="2554288" y="2890838"/>
          <p14:tracePt t="128944" x="2616200" y="2890838"/>
          <p14:tracePt t="128959" x="2703513" y="2890838"/>
          <p14:tracePt t="128975" x="2767013" y="2890838"/>
          <p14:tracePt t="128990" x="2790825" y="2865438"/>
          <p14:tracePt t="129007" x="2890838" y="2765425"/>
          <p14:tracePt t="129022" x="2928938" y="2728913"/>
          <p14:tracePt t="129037" x="2979738" y="2652713"/>
          <p14:tracePt t="129055" x="2979738" y="2616200"/>
          <p14:tracePt t="129071" x="2979738" y="2603500"/>
          <p14:tracePt t="129226" x="2979738" y="2590800"/>
          <p14:tracePt t="129257" x="2979738" y="2603500"/>
          <p14:tracePt t="129288" x="2967038" y="2616200"/>
          <p14:tracePt t="129304" x="2954338" y="2627313"/>
          <p14:tracePt t="129397" x="2941638" y="2627313"/>
          <p14:tracePt t="129570" x="2941638" y="2640013"/>
          <p14:tracePt t="129603" x="2941638" y="2665413"/>
          <p14:tracePt t="129647" x="2941638" y="2690813"/>
          <p14:tracePt t="129663" x="2941638" y="2703513"/>
          <p14:tracePt t="129694" x="2941638" y="2716213"/>
          <p14:tracePt t="129710" x="2941638" y="2740025"/>
          <p14:tracePt t="129725" x="2941638" y="2752725"/>
          <p14:tracePt t="129740" x="2941638" y="2778125"/>
          <p14:tracePt t="129772" x="2941638" y="2790825"/>
          <p14:tracePt t="129788" x="2954338" y="2816225"/>
          <p14:tracePt t="129803" x="2954338" y="2828925"/>
          <p14:tracePt t="129835" x="2954338" y="2840038"/>
          <p14:tracePt t="129850" x="2954338" y="2852738"/>
          <p14:tracePt t="130586" x="2954338" y="2865438"/>
          <p14:tracePt t="130601" x="2903538" y="2928938"/>
          <p14:tracePt t="130617" x="2828925" y="2965450"/>
          <p14:tracePt t="130631" x="2728913" y="3003550"/>
          <p14:tracePt t="130647" x="2565400" y="3065463"/>
          <p14:tracePt t="130663" x="2428875" y="3103563"/>
          <p14:tracePt t="130679" x="2339975" y="3116263"/>
          <p14:tracePt t="130694" x="2278063" y="3116263"/>
          <p14:tracePt t="130709" x="2228850" y="3116263"/>
          <p14:tracePt t="130725" x="2127250" y="3116263"/>
          <p14:tracePt t="130741" x="2052638" y="3116263"/>
          <p14:tracePt t="130757" x="1965325" y="3116263"/>
          <p14:tracePt t="130787" x="1939925" y="3116263"/>
          <p14:tracePt t="130803" x="1927225" y="3116263"/>
          <p14:tracePt t="130819" x="1903413" y="3116263"/>
          <p14:tracePt t="130835" x="1878013" y="3116263"/>
          <p14:tracePt t="130850" x="1852613" y="3116263"/>
          <p14:tracePt t="130865" x="1839913" y="3090863"/>
          <p14:tracePt t="130897" x="1827213" y="3090863"/>
          <p14:tracePt t="130914" x="1790700" y="3065463"/>
          <p14:tracePt t="130944" x="1778000" y="3065463"/>
          <p14:tracePt t="130959" x="1752600" y="3065463"/>
          <p14:tracePt t="130975" x="1701800" y="3065463"/>
          <p14:tracePt t="130991" x="1677988" y="3041650"/>
          <p14:tracePt t="131006" x="1652588" y="3041650"/>
          <p14:tracePt t="131022" x="1639888" y="3041650"/>
          <p14:tracePt t="131039" x="1577975" y="3016250"/>
          <p14:tracePt t="131053" x="1527175" y="3003550"/>
          <p14:tracePt t="131069" x="1501775" y="3003550"/>
          <p14:tracePt t="131085" x="1489075" y="3003550"/>
          <p14:tracePt t="131101" x="1476375" y="2990850"/>
          <p14:tracePt t="131460" x="1465263" y="2990850"/>
          <p14:tracePt t="131491" x="1465263" y="3003550"/>
          <p14:tracePt t="131508" x="1489075" y="3003550"/>
          <p14:tracePt t="131521" x="1501775" y="3003550"/>
          <p14:tracePt t="131554" x="1527175" y="3003550"/>
          <p14:tracePt t="131569" x="1539875" y="3003550"/>
          <p14:tracePt t="131584" x="1565275" y="3003550"/>
          <p14:tracePt t="131601" x="1589088" y="3003550"/>
          <p14:tracePt t="131617" x="1627188" y="3003550"/>
          <p14:tracePt t="131632" x="1652588" y="3003550"/>
          <p14:tracePt t="131647" x="1714500" y="2978150"/>
          <p14:tracePt t="131662" x="1727200" y="2978150"/>
          <p14:tracePt t="131678" x="1765300" y="2952750"/>
          <p14:tracePt t="131694" x="1778000" y="2952750"/>
          <p14:tracePt t="131710" x="1827213" y="2952750"/>
          <p14:tracePt t="131725" x="1878013" y="2952750"/>
          <p14:tracePt t="131741" x="1939925" y="2952750"/>
          <p14:tracePt t="131757" x="2014538" y="2928938"/>
          <p14:tracePt t="131772" x="2039938" y="2928938"/>
          <p14:tracePt t="131788" x="2090738" y="2903538"/>
          <p14:tracePt t="131803" x="2116138" y="2903538"/>
          <p14:tracePt t="131819" x="2139950" y="2903538"/>
          <p14:tracePt t="131836" x="2203450" y="2903538"/>
          <p14:tracePt t="131851" x="2252663" y="2903538"/>
          <p14:tracePt t="131866" x="2328863" y="2903538"/>
          <p14:tracePt t="131882" x="2352675" y="2903538"/>
          <p14:tracePt t="131897" x="2403475" y="2903538"/>
          <p14:tracePt t="131913" x="2428875" y="2903538"/>
          <p14:tracePt t="131929" x="2452688" y="2903538"/>
          <p14:tracePt t="131944" x="2503488" y="2916238"/>
          <p14:tracePt t="131960" x="2528888" y="2916238"/>
          <p14:tracePt t="131976" x="2578100" y="2916238"/>
          <p14:tracePt t="131991" x="2616200" y="2928938"/>
          <p14:tracePt t="132007" x="2667000" y="2928938"/>
          <p14:tracePt t="132023" x="2703513" y="2941638"/>
          <p14:tracePt t="132037" x="2728913" y="2941638"/>
          <p14:tracePt t="132054" x="2790825" y="2952750"/>
          <p14:tracePt t="132070" x="2841625" y="2952750"/>
          <p14:tracePt t="132085" x="2890838" y="2952750"/>
          <p14:tracePt t="132102" x="2954338" y="2978150"/>
          <p14:tracePt t="132119" x="3079750" y="3003550"/>
          <p14:tracePt t="132133" x="3128963" y="3003550"/>
          <p14:tracePt t="132147" x="3141663" y="3003550"/>
          <p14:tracePt t="132164" x="3205163" y="3016250"/>
          <p14:tracePt t="132179" x="3228975" y="3016250"/>
          <p14:tracePt t="132195" x="3279775" y="3016250"/>
          <p14:tracePt t="132211" x="3341688" y="3028950"/>
          <p14:tracePt t="132225" x="3429000" y="3041650"/>
          <p14:tracePt t="132241" x="3479800" y="3054350"/>
          <p14:tracePt t="132258" x="3541713" y="3054350"/>
          <p14:tracePt t="132272" x="3617913" y="3065463"/>
          <p14:tracePt t="132288" x="3667125" y="3065463"/>
          <p14:tracePt t="132304" x="3743325" y="3103563"/>
          <p14:tracePt t="132321" x="3817938" y="3116263"/>
          <p14:tracePt t="132335" x="3867150" y="3116263"/>
          <p14:tracePt t="132352" x="3930650" y="3116263"/>
          <p14:tracePt t="132367" x="3992563" y="3128963"/>
          <p14:tracePt t="132383" x="4043363" y="3128963"/>
          <p14:tracePt t="132397" x="4130675" y="3154363"/>
          <p14:tracePt t="132412" x="4217988" y="3154363"/>
          <p14:tracePt t="132429" x="4281488" y="3154363"/>
          <p14:tracePt t="132445" x="4343400" y="3178175"/>
          <p14:tracePt t="132460" x="4381500" y="3178175"/>
          <p14:tracePt t="132485" x="4430713" y="3190875"/>
          <p14:tracePt t="132493" x="4456113" y="3190875"/>
          <p14:tracePt t="132507" x="4518025" y="3203575"/>
          <p14:tracePt t="132523" x="4606925" y="3203575"/>
          <p14:tracePt t="132539" x="4706938" y="3216275"/>
          <p14:tracePt t="132554" x="4781550" y="3216275"/>
          <p14:tracePt t="132570" x="4819650" y="3241675"/>
          <p14:tracePt t="132585" x="4868863" y="3241675"/>
          <p14:tracePt t="132601" x="4968875" y="3241675"/>
          <p14:tracePt t="132635" x="5081588" y="3267075"/>
          <p14:tracePt t="132647" x="5094288" y="3278188"/>
          <p14:tracePt t="132664" x="5132388" y="3278188"/>
          <p14:tracePt t="132679" x="5157788" y="3290888"/>
          <p14:tracePt t="132694" x="5170488" y="3290888"/>
          <p14:tracePt t="132709" x="5194300" y="3290888"/>
          <p14:tracePt t="132740" x="5207000" y="3290888"/>
          <p14:tracePt t="132756" x="5232400" y="3290888"/>
          <p14:tracePt t="132787" x="5245100" y="3290888"/>
          <p14:tracePt t="132803" x="5257800" y="3290888"/>
          <p14:tracePt t="132819" x="5270500" y="3290888"/>
          <p14:tracePt t="132834" x="5281613" y="3290888"/>
          <p14:tracePt t="133194" x="5270500" y="3290888"/>
          <p14:tracePt t="133209" x="5219700" y="3278188"/>
          <p14:tracePt t="133225" x="5170488" y="3267075"/>
          <p14:tracePt t="133241" x="5145088" y="3254375"/>
          <p14:tracePt t="133256" x="5106988" y="3241675"/>
          <p14:tracePt t="133273" x="4994275" y="3203575"/>
          <p14:tracePt t="133289" x="4868863" y="3190875"/>
          <p14:tracePt t="133303" x="4781550" y="3178175"/>
          <p14:tracePt t="133319" x="4643438" y="3178175"/>
          <p14:tracePt t="133335" x="4468813" y="3141663"/>
          <p14:tracePt t="133350" x="4230688" y="3103563"/>
          <p14:tracePt t="133366" x="4017963" y="3103563"/>
          <p14:tracePt t="133382" x="3817938" y="3103563"/>
          <p14:tracePt t="133402" x="3605213" y="3054350"/>
          <p14:tracePt t="133413" x="3467100" y="3054350"/>
          <p14:tracePt t="133430" x="3354388" y="3054350"/>
          <p14:tracePt t="133444" x="3279775" y="3054350"/>
          <p14:tracePt t="133460" x="3192463" y="3054350"/>
          <p14:tracePt t="133476" x="3067050" y="3054350"/>
          <p14:tracePt t="133493" x="2954338" y="3054350"/>
          <p14:tracePt t="133506" x="2879725" y="3054350"/>
          <p14:tracePt t="133523" x="2841625" y="3054350"/>
          <p14:tracePt t="133538" x="2778125" y="3054350"/>
          <p14:tracePt t="133554" x="2690813" y="3054350"/>
          <p14:tracePt t="133569" x="2616200" y="3054350"/>
          <p14:tracePt t="133584" x="2528888" y="3054350"/>
          <p14:tracePt t="133600" x="2441575" y="3054350"/>
          <p14:tracePt t="133617" x="2365375" y="3065463"/>
          <p14:tracePt t="133632" x="2278063" y="3065463"/>
          <p14:tracePt t="133649" x="2165350" y="3090863"/>
          <p14:tracePt t="133663" x="2090738" y="3090863"/>
          <p14:tracePt t="133665" x="2003425" y="3103563"/>
          <p14:tracePt t="133678" x="1865313" y="3141663"/>
          <p14:tracePt t="133694" x="1778000" y="3141663"/>
          <p14:tracePt t="133710" x="1714500" y="3154363"/>
          <p14:tracePt t="133725" x="1689100" y="3154363"/>
          <p14:tracePt t="133741" x="1665288" y="3165475"/>
          <p14:tracePt t="133771" x="1652588" y="3165475"/>
          <p14:tracePt t="133803" x="1639888" y="3165475"/>
          <p14:tracePt t="133850" x="1627188" y="3165475"/>
          <p14:tracePt t="133897" x="1601788" y="3165475"/>
          <p14:tracePt t="134131" x="1614488" y="3165475"/>
          <p14:tracePt t="134148" x="1627188" y="3165475"/>
          <p14:tracePt t="134162" x="1652588" y="3165475"/>
          <p14:tracePt t="134180" x="1677988" y="3165475"/>
          <p14:tracePt t="134193" x="1689100" y="3165475"/>
          <p14:tracePt t="134209" x="1714500" y="3165475"/>
          <p14:tracePt t="134225" x="1752600" y="3165475"/>
          <p14:tracePt t="134240" x="1790700" y="3165475"/>
          <p14:tracePt t="134256" x="1814513" y="3165475"/>
          <p14:tracePt t="134272" x="1865313" y="3165475"/>
          <p14:tracePt t="134287" x="1890713" y="3165475"/>
          <p14:tracePt t="134303" x="1914525" y="3165475"/>
          <p14:tracePt t="134319" x="1939925" y="3165475"/>
          <p14:tracePt t="134334" x="1978025" y="3165475"/>
          <p14:tracePt t="134350" x="2014538" y="3165475"/>
          <p14:tracePt t="134366" x="2039938" y="3165475"/>
          <p14:tracePt t="134381" x="2052638" y="3165475"/>
          <p14:tracePt t="134413" x="2103438" y="3165475"/>
          <p14:tracePt t="134444" x="2127250" y="3165475"/>
          <p14:tracePt t="134460" x="2139950" y="3165475"/>
          <p14:tracePt t="134480" x="2152650" y="3165475"/>
          <p14:tracePt t="134490" x="2165350" y="3165475"/>
          <p14:tracePt t="134506" x="2190750" y="3165475"/>
          <p14:tracePt t="134521" x="2216150" y="3165475"/>
          <p14:tracePt t="134553" x="2252663" y="3165475"/>
          <p14:tracePt t="134568" x="2316163" y="3165475"/>
          <p14:tracePt t="134584" x="2339975" y="3165475"/>
          <p14:tracePt t="134600" x="2365375" y="3165475"/>
          <p14:tracePt t="134617" x="2452688" y="3165475"/>
          <p14:tracePt t="134631" x="2528888" y="3165475"/>
          <p14:tracePt t="134649" x="2565400" y="3165475"/>
          <p14:tracePt t="134662" x="2603500" y="3165475"/>
          <p14:tracePt t="134678" x="2628900" y="3165475"/>
          <p14:tracePt t="134694" x="2690813" y="3165475"/>
          <p14:tracePt t="134709" x="2716213" y="3165475"/>
          <p14:tracePt t="134725" x="2754313" y="3141663"/>
          <p14:tracePt t="134741" x="2778125" y="3141663"/>
          <p14:tracePt t="134756" x="2803525" y="3141663"/>
          <p14:tracePt t="134772" x="2816225" y="3141663"/>
          <p14:tracePt t="134788" x="2841625" y="3116263"/>
          <p14:tracePt t="134803" x="2879725" y="3116263"/>
          <p14:tracePt t="134819" x="2916238" y="3090863"/>
          <p14:tracePt t="134834" x="2941638" y="3090863"/>
          <p14:tracePt t="134849" x="2954338" y="3090863"/>
          <p14:tracePt t="134865" x="2967038" y="3090863"/>
          <p14:tracePt t="134883" x="2992438" y="3090863"/>
          <p14:tracePt t="134943" x="3003550" y="3090863"/>
          <p14:tracePt t="134975" x="3016250" y="3090863"/>
          <p14:tracePt t="134990" x="3028950" y="3090863"/>
          <p14:tracePt t="135006" x="3054350" y="3090863"/>
          <p14:tracePt t="135022" x="3067050" y="3090863"/>
          <p14:tracePt t="135037" x="3079750" y="3090863"/>
          <p14:tracePt t="135069" x="3116263" y="3090863"/>
          <p14:tracePt t="135100" x="3205163" y="3090863"/>
          <p14:tracePt t="135116" x="3228975" y="3090863"/>
          <p14:tracePt t="135131" x="3254375" y="3090863"/>
          <p14:tracePt t="135147" x="3267075" y="3090863"/>
          <p14:tracePt t="135164" x="3279775" y="3090863"/>
          <p14:tracePt t="135318" x="3292475" y="3090863"/>
          <p14:tracePt t="135335" x="3305175" y="3090863"/>
          <p14:tracePt t="135350" x="3317875" y="3090863"/>
          <p14:tracePt t="135397" x="3367088" y="3090863"/>
          <p14:tracePt t="135413" x="3417888" y="3090863"/>
          <p14:tracePt t="135429" x="3441700" y="3090863"/>
          <p14:tracePt t="135444" x="3492500" y="3090863"/>
          <p14:tracePt t="135459" x="3541713" y="3090863"/>
          <p14:tracePt t="135475" x="3579813" y="3090863"/>
          <p14:tracePt t="135491" x="3630613" y="3090863"/>
          <p14:tracePt t="135506" x="3643313" y="3090863"/>
          <p14:tracePt t="135522" x="3667125" y="3090863"/>
          <p14:tracePt t="135538" x="3717925" y="3090863"/>
          <p14:tracePt t="135553" x="3779838" y="3090863"/>
          <p14:tracePt t="135569" x="3856038" y="3090863"/>
          <p14:tracePt t="135598" x="3992563" y="3090863"/>
          <p14:tracePt t="135617" x="4056063" y="3103563"/>
          <p14:tracePt t="135632" x="4081463" y="3103563"/>
          <p14:tracePt t="135647" x="4117975" y="3116263"/>
          <p14:tracePt t="135664" x="4168775" y="3116263"/>
          <p14:tracePt t="135682" x="4181475" y="3116263"/>
          <p14:tracePt t="135694" x="4205288" y="3116263"/>
          <p14:tracePt t="135709" x="4256088" y="3116263"/>
          <p14:tracePt t="135726" x="4305300" y="3116263"/>
          <p14:tracePt t="135742" x="4330700" y="3116263"/>
          <p14:tracePt t="135772" x="4343400" y="3116263"/>
          <p14:tracePt t="135787" x="4381500" y="3116263"/>
          <p14:tracePt t="135804" x="4418013" y="3116263"/>
          <p14:tracePt t="135819" x="4443413" y="3116263"/>
          <p14:tracePt t="135850" x="4468813" y="3116263"/>
          <p14:tracePt t="135866" x="4481513" y="3116263"/>
          <p14:tracePt t="135881" x="4494213" y="3116263"/>
          <p14:tracePt t="135897" x="4518025" y="3128963"/>
          <p14:tracePt t="135928" x="4530725" y="3128963"/>
          <p14:tracePt t="135944" x="4556125" y="3128963"/>
          <p14:tracePt t="135960" x="4568825" y="3128963"/>
          <p14:tracePt t="135975" x="4581525" y="3128963"/>
          <p14:tracePt t="135991" x="4606925" y="3128963"/>
          <p14:tracePt t="140022" x="4581525" y="3103563"/>
          <p14:tracePt t="140037" x="4568825" y="3090863"/>
          <p14:tracePt t="140053" x="4556125" y="3065463"/>
          <p14:tracePt t="140085" x="4556125" y="3054350"/>
          <p14:tracePt t="140101" x="4543425" y="3054350"/>
          <p14:tracePt t="140115" x="4543425" y="3041650"/>
          <p14:tracePt t="140133" x="4518025" y="3016250"/>
          <p14:tracePt t="140146" x="4506913" y="3003550"/>
          <p14:tracePt t="140162" x="4468813" y="2952750"/>
          <p14:tracePt t="140178" x="4418013" y="2865438"/>
          <p14:tracePt t="140193" x="4406900" y="2840038"/>
          <p14:tracePt t="140209" x="4394200" y="2816225"/>
          <p14:tracePt t="140226" x="4368800" y="2803525"/>
          <p14:tracePt t="140240" x="4343400" y="2765425"/>
          <p14:tracePt t="140256" x="4294188" y="2752725"/>
          <p14:tracePt t="140272" x="4243388" y="2703513"/>
          <p14:tracePt t="140287" x="4181475" y="2665413"/>
          <p14:tracePt t="140303" x="4156075" y="2652713"/>
          <p14:tracePt t="140319" x="4105275" y="2616200"/>
          <p14:tracePt t="140334" x="4068763" y="2578100"/>
          <p14:tracePt t="140350" x="4056063" y="2565400"/>
          <p14:tracePt t="140366" x="4043363" y="2565400"/>
          <p14:tracePt t="140381" x="4043363" y="2552700"/>
          <p14:tracePt t="140397" x="4030663" y="2552700"/>
          <p14:tracePt t="140414" x="4017963" y="2552700"/>
          <p14:tracePt t="140443" x="3992563" y="2552700"/>
          <p14:tracePt t="140461" x="3968750" y="2552700"/>
          <p14:tracePt t="140475" x="3905250" y="2552700"/>
          <p14:tracePt t="140492" x="3867150" y="2552700"/>
          <p14:tracePt t="140506" x="3843338" y="2552700"/>
          <p14:tracePt t="140521" x="3805238" y="2578100"/>
          <p14:tracePt t="140537" x="3767138" y="2603500"/>
          <p14:tracePt t="140553" x="3730625" y="2640013"/>
          <p14:tracePt t="140568" x="3667125" y="2716213"/>
          <p14:tracePt t="140584" x="3592513" y="2803525"/>
          <p14:tracePt t="140600" x="3541713" y="2852738"/>
          <p14:tracePt t="140617" x="3517900" y="2903538"/>
          <p14:tracePt t="140631" x="3492500" y="2928938"/>
          <p14:tracePt t="140647" x="3454400" y="2965450"/>
          <p14:tracePt t="140662" x="3429000" y="3003550"/>
          <p14:tracePt t="140678" x="3405188" y="3054350"/>
          <p14:tracePt t="140694" x="3392488" y="3078163"/>
          <p14:tracePt t="140709" x="3392488" y="3090863"/>
          <p14:tracePt t="140726" x="3392488" y="3116263"/>
          <p14:tracePt t="140742" x="3392488" y="3154363"/>
          <p14:tracePt t="140759" x="3392488" y="3190875"/>
          <p14:tracePt t="140772" x="3392488" y="3228975"/>
          <p14:tracePt t="140788" x="3441700" y="3278188"/>
          <p14:tracePt t="140803" x="3505200" y="3341688"/>
          <p14:tracePt t="140819" x="3554413" y="3378200"/>
          <p14:tracePt t="140835" x="3630613" y="3416300"/>
          <p14:tracePt t="140850" x="3679825" y="3429000"/>
          <p14:tracePt t="140866" x="3743325" y="3441700"/>
          <p14:tracePt t="140882" x="3767138" y="3441700"/>
          <p14:tracePt t="140897" x="3792538" y="3441700"/>
          <p14:tracePt t="140928" x="3805238" y="3441700"/>
          <p14:tracePt t="140944" x="3843338" y="3416300"/>
          <p14:tracePt t="140959" x="3930650" y="3378200"/>
          <p14:tracePt t="140975" x="3956050" y="3367088"/>
          <p14:tracePt t="140991" x="3979863" y="3367088"/>
          <p14:tracePt t="141007" x="4017963" y="3328988"/>
          <p14:tracePt t="141023" x="4105275" y="3278188"/>
          <p14:tracePt t="141037" x="4205288" y="3190875"/>
          <p14:tracePt t="141055" x="4281488" y="3065463"/>
          <p14:tracePt t="141069" x="4305300" y="3028950"/>
          <p14:tracePt t="141084" x="4330700" y="2965450"/>
          <p14:tracePt t="141100" x="4394200" y="2878138"/>
          <p14:tracePt t="141116" x="4394200" y="2840038"/>
          <p14:tracePt t="141131" x="4394200" y="2778125"/>
          <p14:tracePt t="141150" x="4394200" y="2728913"/>
          <p14:tracePt t="141163" x="4394200" y="2690813"/>
          <p14:tracePt t="141178" x="4368800" y="2640013"/>
          <p14:tracePt t="141195" x="4368800" y="2627313"/>
          <p14:tracePt t="141212" x="4343400" y="2565400"/>
          <p14:tracePt t="141226" x="4318000" y="2540000"/>
          <p14:tracePt t="141242" x="4281488" y="2490788"/>
          <p14:tracePt t="141259" x="4256088" y="2452688"/>
          <p14:tracePt t="141272" x="4243388" y="2452688"/>
          <p14:tracePt t="141288" x="4192588" y="2439988"/>
          <p14:tracePt t="141304" x="4143375" y="2439988"/>
          <p14:tracePt t="141320" x="4081463" y="2439988"/>
          <p14:tracePt t="141335" x="4005263" y="2439988"/>
          <p14:tracePt t="141351" x="3943350" y="2439988"/>
          <p14:tracePt t="141366" x="3892550" y="2452688"/>
          <p14:tracePt t="141382" x="3830638" y="2478088"/>
          <p14:tracePt t="141398" x="3792538" y="2490788"/>
          <p14:tracePt t="141413" x="3730625" y="2540000"/>
          <p14:tracePt t="141429" x="3692525" y="2552700"/>
          <p14:tracePt t="141444" x="3654425" y="2590800"/>
          <p14:tracePt t="141460" x="3630613" y="2627313"/>
          <p14:tracePt t="141476" x="3617913" y="2652713"/>
          <p14:tracePt t="141492" x="3605213" y="2703513"/>
          <p14:tracePt t="141507" x="3592513" y="2728913"/>
          <p14:tracePt t="141526" x="3592513" y="2803525"/>
          <p14:tracePt t="141553" x="3592513" y="2840038"/>
          <p14:tracePt t="141569" x="3605213" y="2890838"/>
          <p14:tracePt t="141585" x="3705225" y="2952750"/>
          <p14:tracePt t="141600" x="3779838" y="2990850"/>
          <p14:tracePt t="141616" x="3856038" y="3003550"/>
          <p14:tracePt t="141632" x="3905250" y="3016250"/>
          <p14:tracePt t="141646" x="3956050" y="3016250"/>
          <p14:tracePt t="141662" x="3979863" y="3016250"/>
          <p14:tracePt t="141679" x="4005263" y="3016250"/>
          <p14:tracePt t="141693" x="4030663" y="3016250"/>
          <p14:tracePt t="141881" x="4043363" y="3016250"/>
          <p14:tracePt t="141913" x="4056063" y="3016250"/>
          <p14:tracePt t="141928" x="4068763" y="3028950"/>
          <p14:tracePt t="141944" x="4092575" y="3041650"/>
          <p14:tracePt t="148569" x="4068763" y="3041650"/>
          <p14:tracePt t="148587" x="4043363" y="3065463"/>
          <p14:tracePt t="148617" x="4030663" y="3090863"/>
          <p14:tracePt t="148632" x="4005263" y="3103563"/>
          <p14:tracePt t="148647" x="3943350" y="3141663"/>
          <p14:tracePt t="148663" x="3930650" y="3154363"/>
          <p14:tracePt t="148679" x="3917950" y="3154363"/>
          <p14:tracePt t="148694" x="3905250" y="3154363"/>
          <p14:tracePt t="148711" x="3892550" y="3165475"/>
          <p14:tracePt t="148762" x="3879850" y="3178175"/>
          <p14:tracePt t="148773" x="3879850" y="3190875"/>
          <p14:tracePt t="148787" x="3856038" y="3203575"/>
          <p14:tracePt t="148804" x="3843338" y="3228975"/>
          <p14:tracePt t="148851" x="3843338" y="3241675"/>
          <p14:tracePt t="148866" x="3843338" y="3267075"/>
          <p14:tracePt t="148897" x="3843338" y="3278188"/>
          <p14:tracePt t="148913" x="3843338" y="3303588"/>
          <p14:tracePt t="148930" x="3843338" y="3316288"/>
          <p14:tracePt t="149429" x="3830638" y="3316288"/>
          <p14:tracePt t="149444" x="3805238" y="3316288"/>
          <p14:tracePt t="149459" x="3792538" y="3316288"/>
          <p14:tracePt t="149490" x="3779838" y="3316288"/>
          <p14:tracePt t="149506" x="3767138" y="3316288"/>
          <p14:tracePt t="149537" x="3756025" y="3303588"/>
          <p14:tracePt t="149569" x="3743325" y="3303588"/>
          <p14:tracePt t="149585" x="3730625" y="3303588"/>
          <p14:tracePt t="149960" x="3767138" y="3278188"/>
          <p14:tracePt t="149975" x="3830638" y="3278188"/>
          <p14:tracePt t="149991" x="3892550" y="3241675"/>
          <p14:tracePt t="150007" x="3905250" y="3228975"/>
          <p14:tracePt t="150007" x="3917950" y="3216275"/>
          <p14:tracePt t="150022" x="3930650" y="3216275"/>
          <p14:tracePt t="150038" x="3943350" y="3216275"/>
          <p14:tracePt t="150053" x="3956050" y="3254375"/>
          <p14:tracePt t="150069" x="3968750" y="3390900"/>
          <p14:tracePt t="150085" x="4056063" y="3579813"/>
          <p14:tracePt t="150101" x="4192588" y="3779838"/>
          <p14:tracePt t="150116" x="4192588" y="3792538"/>
          <p14:tracePt t="150475" x="4168775" y="3792538"/>
          <p14:tracePt t="150491" x="4143375" y="3767138"/>
          <p14:tracePt t="150507" x="4105275" y="3741738"/>
          <p14:tracePt t="150522" x="4068763" y="3729038"/>
          <p14:tracePt t="150538" x="4056063" y="3716338"/>
          <p14:tracePt t="150569" x="4043363" y="3703638"/>
          <p14:tracePt t="150585" x="4030663" y="3692525"/>
          <p14:tracePt t="150601" x="4017963" y="3679825"/>
          <p14:tracePt t="150617" x="4005263" y="3667125"/>
          <p14:tracePt t="150632" x="3979863" y="3654425"/>
          <p14:tracePt t="150648" x="3956050" y="3641725"/>
          <p14:tracePt t="150678" x="3930650" y="3641725"/>
          <p14:tracePt t="150710" x="3917950" y="3641725"/>
          <p14:tracePt t="150725" x="3905250" y="3629025"/>
          <p14:tracePt t="150757" x="3879850" y="3603625"/>
          <p14:tracePt t="150772" x="3867150" y="3603625"/>
          <p14:tracePt t="150789" x="3817938" y="3567113"/>
          <p14:tracePt t="150803" x="3805238" y="3567113"/>
          <p14:tracePt t="150819" x="3730625" y="3503613"/>
          <p14:tracePt t="150835" x="3692525" y="3490913"/>
          <p14:tracePt t="150850" x="3679825" y="3479800"/>
          <p14:tracePt t="150867" x="3654425" y="3479800"/>
          <p14:tracePt t="150884" x="3630613" y="3467100"/>
          <p14:tracePt t="150897" x="3605213" y="3454400"/>
          <p14:tracePt t="150913" x="3567113" y="3441700"/>
          <p14:tracePt t="150929" x="3541713" y="3403600"/>
          <p14:tracePt t="150944" x="3505200" y="3367088"/>
          <p14:tracePt t="150960" x="3492500" y="3367088"/>
          <p14:tracePt t="150976" x="3454400" y="3303588"/>
          <p14:tracePt t="150991" x="3367088" y="3267075"/>
          <p14:tracePt t="151007" x="3354388" y="3254375"/>
          <p14:tracePt t="151022" x="3328988" y="3241675"/>
          <p14:tracePt t="151039" x="3317875" y="3241675"/>
          <p14:tracePt t="151053" x="3305175" y="3241675"/>
          <p14:tracePt t="151069" x="3279775" y="3241675"/>
          <p14:tracePt t="151101" x="3267075" y="3241675"/>
          <p14:tracePt t="151153" x="3254375" y="3241675"/>
          <p14:tracePt t="151163" x="3241675" y="3241675"/>
          <p14:tracePt t="151178" x="3228975" y="3241675"/>
          <p14:tracePt t="151194" x="3192463" y="3241675"/>
          <p14:tracePt t="151210" x="3167063" y="3241675"/>
          <p14:tracePt t="151225" x="3141663" y="3241675"/>
          <p14:tracePt t="151241" x="3116263" y="3241675"/>
          <p14:tracePt t="151257" x="3079750" y="3241675"/>
          <p14:tracePt t="151272" x="3028950" y="3241675"/>
          <p14:tracePt t="151289" x="2992438" y="3241675"/>
          <p14:tracePt t="151304" x="2941638" y="3241675"/>
          <p14:tracePt t="151319" x="2890838" y="3241675"/>
          <p14:tracePt t="151335" x="2879725" y="3254375"/>
          <p14:tracePt t="151366" x="2867025" y="3254375"/>
          <p14:tracePt t="151412" x="2841625" y="3267075"/>
          <p14:tracePt t="151434" x="2828925" y="3267075"/>
          <p14:tracePt t="151459" x="2803525" y="3267075"/>
          <p14:tracePt t="151476" x="2790825" y="3267075"/>
          <p14:tracePt t="151491" x="2778125" y="3267075"/>
          <p14:tracePt t="151506" x="2767013" y="3267075"/>
          <p14:tracePt t="152068" x="2790825" y="3267075"/>
          <p14:tracePt t="152084" x="2841625" y="3267075"/>
          <p14:tracePt t="152100" x="2867025" y="3267075"/>
          <p14:tracePt t="152116" x="2879725" y="3267075"/>
          <p14:tracePt t="152132" x="2903538" y="3267075"/>
          <p14:tracePt t="152149" x="2941638" y="3254375"/>
          <p14:tracePt t="152162" x="2954338" y="3254375"/>
          <p14:tracePt t="152178" x="2967038" y="3254375"/>
          <p14:tracePt t="152194" x="2979738" y="3254375"/>
          <p14:tracePt t="152225" x="2992438" y="3254375"/>
          <p14:tracePt t="152413" x="3003550" y="3254375"/>
          <p14:tracePt t="153116" x="2992438" y="3290888"/>
          <p14:tracePt t="153132" x="2954338" y="3316288"/>
          <p14:tracePt t="153148" x="2916238" y="3341688"/>
          <p14:tracePt t="153163" x="2879725" y="3341688"/>
          <p14:tracePt t="153179" x="2854325" y="3341688"/>
          <p14:tracePt t="153193" x="2841625" y="3341688"/>
          <p14:tracePt t="153209" x="2790825" y="3367088"/>
          <p14:tracePt t="153225" x="2767013" y="3367088"/>
          <p14:tracePt t="153240" x="2728913" y="3367088"/>
          <p14:tracePt t="153257" x="2703513" y="3367088"/>
          <p14:tracePt t="153272" x="2654300" y="3390900"/>
          <p14:tracePt t="153287" x="2603500" y="3390900"/>
          <p14:tracePt t="153303" x="2541588" y="3403600"/>
          <p14:tracePt t="153319" x="2516188" y="3403600"/>
          <p14:tracePt t="153334" x="2478088" y="3403600"/>
          <p14:tracePt t="153351" x="2452688" y="3403600"/>
          <p14:tracePt t="153366" x="2441575" y="3403600"/>
          <p14:tracePt t="153398" x="2416175" y="3403600"/>
          <p14:tracePt t="153414" x="2390775" y="3403600"/>
          <p14:tracePt t="153446" x="2352675" y="3403600"/>
          <p14:tracePt t="153460" x="2339975" y="3403600"/>
          <p14:tracePt t="153475" x="2316163" y="3390900"/>
          <p14:tracePt t="153491" x="2290763" y="3390900"/>
          <p14:tracePt t="153507" x="2278063" y="3390900"/>
          <p14:tracePt t="153522" x="2265363" y="3378200"/>
          <p14:tracePt t="153554" x="2252663" y="3378200"/>
          <p14:tracePt t="153632" x="2252663" y="3367088"/>
          <p14:tracePt t="157710" x="2228850" y="3367088"/>
          <p14:tracePt t="157727" x="2165350" y="3416300"/>
          <p14:tracePt t="157741" x="2139950" y="3429000"/>
          <p14:tracePt t="157757" x="2065338" y="3503613"/>
          <p14:tracePt t="157772" x="2014538" y="3529013"/>
          <p14:tracePt t="157787" x="1978025" y="3541713"/>
          <p14:tracePt t="157803" x="1939925" y="3567113"/>
          <p14:tracePt t="157834" x="1927225" y="3567113"/>
          <p14:tracePt t="157850" x="1914525" y="3590925"/>
          <p14:tracePt t="158506" x="1927225" y="3590925"/>
          <p14:tracePt t="158522" x="2003425" y="3590925"/>
          <p14:tracePt t="158537" x="2078038" y="3616325"/>
          <p14:tracePt t="158553" x="2165350" y="3654425"/>
          <p14:tracePt t="158569" x="2265363" y="3679825"/>
          <p14:tracePt t="158584" x="2339975" y="3703638"/>
          <p14:tracePt t="158600" x="2403475" y="3716338"/>
          <p14:tracePt t="158616" x="2503488" y="3741738"/>
          <p14:tracePt t="158631" x="2578100" y="3767138"/>
          <p14:tracePt t="158648" x="2616200" y="3767138"/>
          <p14:tracePt t="158663" x="2767013" y="3767138"/>
          <p14:tracePt t="158678" x="2816225" y="3767138"/>
          <p14:tracePt t="158694" x="2992438" y="3767138"/>
          <p14:tracePt t="158710" x="3116263" y="3741738"/>
          <p14:tracePt t="158726" x="3154363" y="3741738"/>
          <p14:tracePt t="158742" x="3241675" y="3741738"/>
          <p14:tracePt t="158757" x="3328988" y="3741738"/>
          <p14:tracePt t="158771" x="3441700" y="3767138"/>
          <p14:tracePt t="158790" x="3530600" y="3767138"/>
          <p14:tracePt t="158804" x="3554413" y="3767138"/>
          <p14:tracePt t="158819" x="3643313" y="3779838"/>
          <p14:tracePt t="158835" x="3792538" y="3779838"/>
          <p14:tracePt t="158851" x="3943350" y="3779838"/>
          <p14:tracePt t="158866" x="4105275" y="3803650"/>
          <p14:tracePt t="158882" x="4217988" y="3803650"/>
          <p14:tracePt t="158898" x="4294188" y="3803650"/>
          <p14:tracePt t="158913" x="4381500" y="3803650"/>
          <p14:tracePt t="158944" x="4418013" y="3803650"/>
          <p14:tracePt t="158959" x="4430713" y="3803650"/>
          <p14:tracePt t="159006" x="4443413" y="3803650"/>
          <p14:tracePt t="159944" x="4468813" y="3803650"/>
          <p14:tracePt t="159961" x="4481513" y="3803650"/>
          <p14:tracePt t="160100" x="4468813" y="3792538"/>
          <p14:tracePt t="160210" x="4468813" y="3816350"/>
          <p14:tracePt t="160225" x="4468813" y="3905250"/>
          <p14:tracePt t="160241" x="4481513" y="3979863"/>
          <p14:tracePt t="160258" x="4481513" y="4054475"/>
          <p14:tracePt t="160272" x="4481513" y="4105275"/>
          <p14:tracePt t="160304" x="4481513" y="3916363"/>
          <p14:tracePt t="160772" x="4406900" y="3879850"/>
          <p14:tracePt t="160788" x="4305300" y="3741738"/>
          <p14:tracePt t="160803" x="4181475" y="3667125"/>
          <p14:tracePt t="160819" x="4092575" y="3629025"/>
          <p14:tracePt t="160834" x="3930650" y="3567113"/>
          <p14:tracePt t="160850" x="3805238" y="3529013"/>
          <p14:tracePt t="160866" x="3717925" y="3516313"/>
          <p14:tracePt t="160882" x="3505200" y="3454400"/>
          <p14:tracePt t="160897" x="3267075" y="3403600"/>
          <p14:tracePt t="160913" x="2928938" y="3378200"/>
          <p14:tracePt t="160928" x="2828925" y="3367088"/>
          <p14:tracePt t="160944" x="2654300" y="3341688"/>
          <p14:tracePt t="160960" x="2578100" y="3328988"/>
          <p14:tracePt t="160975" x="2541588" y="3328988"/>
          <p14:tracePt t="160991" x="2516188" y="3328988"/>
          <p14:tracePt t="161007" x="2478088" y="3316288"/>
          <p14:tracePt t="161038" x="2441575" y="3316288"/>
          <p14:tracePt t="161053" x="2316163" y="3316288"/>
          <p14:tracePt t="161069" x="2152650" y="3316288"/>
          <p14:tracePt t="161084" x="2090738" y="3316288"/>
          <p14:tracePt t="161112" x="1852613" y="3328988"/>
          <p14:tracePt t="161113" x="1790700" y="3341688"/>
          <p14:tracePt t="161115" x="1701800" y="3378200"/>
          <p14:tracePt t="161131" x="1577975" y="3416300"/>
          <p14:tracePt t="161147" x="1501775" y="3441700"/>
          <p14:tracePt t="161163" x="1427163" y="3467100"/>
          <p14:tracePt t="161178" x="1414463" y="3479800"/>
          <p14:tracePt t="161194" x="1414463" y="3490913"/>
          <p14:tracePt t="161209" x="1401763" y="3503613"/>
          <p14:tracePt t="161225" x="1401763" y="3529013"/>
          <p14:tracePt t="161241" x="1401763" y="3554413"/>
          <p14:tracePt t="161257" x="1401763" y="3590925"/>
          <p14:tracePt t="161273" x="1452563" y="3679825"/>
          <p14:tracePt t="161288" x="1527175" y="3754438"/>
          <p14:tracePt t="161303" x="1627188" y="3841750"/>
          <p14:tracePt t="161319" x="1727200" y="3892550"/>
          <p14:tracePt t="161335" x="1865313" y="3929063"/>
          <p14:tracePt t="161350" x="1965325" y="3929063"/>
          <p14:tracePt t="161376" x="2228850" y="3929063"/>
          <p14:tracePt t="161377" x="2290763" y="3929063"/>
          <p14:tracePt t="161397" x="2452688" y="3841750"/>
          <p14:tracePt t="161412" x="2478088" y="3792538"/>
          <p14:tracePt t="161429" x="2503488" y="3703638"/>
          <p14:tracePt t="161443" x="2516188" y="3616325"/>
          <p14:tracePt t="161459" x="2516188" y="3603625"/>
          <p14:tracePt t="161475" x="2490788" y="3554413"/>
          <p14:tracePt t="161490" x="2441575" y="3529013"/>
          <p14:tracePt t="161507" x="2416175" y="3503613"/>
          <p14:tracePt t="161523" x="2339975" y="3503613"/>
          <p14:tracePt t="161537" x="2265363" y="3503613"/>
          <p14:tracePt t="161553" x="2165350" y="3503613"/>
          <p14:tracePt t="161570" x="2116138" y="3516313"/>
          <p14:tracePt t="161585" x="2078038" y="3554413"/>
          <p14:tracePt t="161600" x="2065338" y="3567113"/>
          <p14:tracePt t="161617" x="2065338" y="3616325"/>
          <p14:tracePt t="161631" x="2065338" y="3641725"/>
          <p14:tracePt t="161647" x="2065338" y="3679825"/>
          <p14:tracePt t="161664" x="2090738" y="3703638"/>
          <p14:tracePt t="161678" x="2116138" y="3703638"/>
          <p14:tracePt t="161694" x="2165350" y="3703638"/>
          <p14:tracePt t="161711" x="2190750" y="3703638"/>
          <p14:tracePt t="161725" x="2203450" y="3703638"/>
          <p14:tracePt t="161742" x="2216150" y="3703638"/>
          <p14:tracePt t="161757" x="2216150" y="3692525"/>
          <p14:tracePt t="161773" x="2216150" y="3654425"/>
          <p14:tracePt t="161789" x="2190750" y="3654425"/>
          <p14:tracePt t="161804" x="2152650" y="3641725"/>
          <p14:tracePt t="161818" x="2116138" y="3641725"/>
          <p14:tracePt t="161847" x="1978025" y="3641725"/>
          <p14:tracePt t="161865" x="1939925" y="3641725"/>
          <p14:tracePt t="161881" x="1927225" y="3654425"/>
          <p14:tracePt t="161912" x="1927225" y="3667125"/>
          <p14:tracePt t="161944" x="1927225" y="3692525"/>
          <p14:tracePt t="161959" x="1939925" y="3703638"/>
          <p14:tracePt t="161975" x="1952625" y="3703638"/>
          <p14:tracePt t="161991" x="2014538" y="3703638"/>
          <p14:tracePt t="162006" x="2039938" y="3703638"/>
          <p14:tracePt t="162022" x="2103438" y="3679825"/>
          <p14:tracePt t="162039" x="2116138" y="3641725"/>
          <p14:tracePt t="162053" x="2127250" y="3616325"/>
          <p14:tracePt t="162069" x="2139950" y="3579813"/>
          <p14:tracePt t="162085" x="2139950" y="3554413"/>
          <p14:tracePt t="162100" x="2139950" y="3490913"/>
          <p14:tracePt t="162115" x="2139950" y="3467100"/>
          <p14:tracePt t="162132" x="2139950" y="3429000"/>
          <p14:tracePt t="162147" x="2139950" y="3403600"/>
          <p14:tracePt t="162162" x="2103438" y="3378200"/>
          <p14:tracePt t="162178" x="2078038" y="3367088"/>
          <p14:tracePt t="162193" x="2052638" y="3367088"/>
          <p14:tracePt t="162209" x="1978025" y="3367088"/>
          <p14:tracePt t="162225" x="1914525" y="3367088"/>
          <p14:tracePt t="162240" x="1865313" y="3416300"/>
          <p14:tracePt t="162241" x="1839913" y="3429000"/>
          <p14:tracePt t="162256" x="1790700" y="3479800"/>
          <p14:tracePt t="162273" x="1778000" y="3503613"/>
          <p14:tracePt t="162288" x="1778000" y="3554413"/>
          <p14:tracePt t="162305" x="1778000" y="3616325"/>
          <p14:tracePt t="162306" x="1778000" y="3641725"/>
          <p14:tracePt t="162319" x="1778000" y="3667125"/>
          <p14:tracePt t="162334" x="1801813" y="3716338"/>
          <p14:tracePt t="162350" x="1878013" y="3754438"/>
          <p14:tracePt t="162367" x="1914525" y="3767138"/>
          <p14:tracePt t="162381" x="1978025" y="3767138"/>
          <p14:tracePt t="162398" x="2039938" y="3767138"/>
          <p14:tracePt t="162414" x="2090738" y="3767138"/>
          <p14:tracePt t="162428" x="2127250" y="3741738"/>
          <p14:tracePt t="162445" x="2165350" y="3679825"/>
          <p14:tracePt t="162461" x="2178050" y="3654425"/>
          <p14:tracePt t="162475" x="2178050" y="3629025"/>
          <p14:tracePt t="162493" x="2178050" y="3590925"/>
          <p14:tracePt t="162539" x="2178050" y="3579813"/>
          <p14:tracePt t="162554" x="2165350" y="3579813"/>
          <p14:tracePt t="162569" x="2152650" y="3579813"/>
          <p14:tracePt t="162585" x="2103438" y="3616325"/>
          <p14:tracePt t="162600" x="2065338" y="3679825"/>
          <p14:tracePt t="162615" x="2065338" y="3703638"/>
          <p14:tracePt t="162631" x="2065338" y="3754438"/>
          <p14:tracePt t="162648" x="2065338" y="3779838"/>
          <p14:tracePt t="162678" x="2065338" y="3792538"/>
          <p14:tracePt t="162694" x="2065338" y="3803650"/>
          <p14:tracePt t="162725" x="2090738" y="3803650"/>
          <p14:tracePt t="162742" x="2127250" y="3803650"/>
          <p14:tracePt t="162756" x="2152650" y="3754438"/>
          <p14:tracePt t="162773" x="2178050" y="3716338"/>
          <p14:tracePt t="162789" x="2190750" y="3692525"/>
          <p14:tracePt t="162803" x="2190750" y="3667125"/>
          <p14:tracePt t="162835" x="2190750" y="3629025"/>
          <p14:tracePt t="162851" x="2190750" y="3616325"/>
          <p14:tracePt t="162866" x="2178050" y="3579813"/>
          <p14:tracePt t="162897" x="2152650" y="3579813"/>
          <p14:tracePt t="162913" x="2139950" y="3567113"/>
          <p14:tracePt t="162929" x="2127250" y="3541713"/>
          <p14:tracePt t="162944" x="2116138" y="3541713"/>
          <p14:tracePt t="162959" x="2103438" y="3541713"/>
          <p14:tracePt t="162975" x="2090738" y="3529013"/>
          <p14:tracePt t="163010" x="2065338" y="3516313"/>
          <p14:tracePt t="163039" x="2052638" y="3503613"/>
          <p14:tracePt t="163100" x="2039938" y="3503613"/>
          <p14:tracePt t="163132" x="2027238" y="3490913"/>
          <p14:tracePt t="163196" x="2014538" y="3490913"/>
          <p14:tracePt t="163210" x="2003425" y="3490913"/>
          <p14:tracePt t="163225" x="1990725" y="3490913"/>
          <p14:tracePt t="163241" x="1978025" y="3490913"/>
          <p14:tracePt t="163257" x="1965325" y="3479800"/>
          <p14:tracePt t="163272" x="1952625" y="3479800"/>
          <p14:tracePt t="163289" x="1939925" y="3467100"/>
          <p14:tracePt t="163335" x="1927225" y="3454400"/>
          <p14:tracePt t="163351" x="1914525" y="3454400"/>
          <p14:tracePt t="163388" x="1890713" y="3441700"/>
          <p14:tracePt t="163398" x="1878013" y="3429000"/>
          <p14:tracePt t="164085" x="1878013" y="3441700"/>
          <p14:tracePt t="164100" x="1890713" y="3454400"/>
          <p14:tracePt t="164115" x="1990725" y="3516313"/>
          <p14:tracePt t="164132" x="2065338" y="3567113"/>
          <p14:tracePt t="164147" x="2139950" y="3616325"/>
          <p14:tracePt t="164162" x="2178050" y="3641725"/>
          <p14:tracePt t="164178" x="2190750" y="3654425"/>
          <p14:tracePt t="164194" x="2228850" y="3667125"/>
          <p14:tracePt t="164209" x="2252663" y="3679825"/>
          <p14:tracePt t="164226" x="2265363" y="3703638"/>
          <p14:tracePt t="164272" x="2290763" y="3703638"/>
          <p14:tracePt t="164288" x="2303463" y="3716338"/>
          <p14:tracePt t="164304" x="2339975" y="3716338"/>
          <p14:tracePt t="164320" x="2352675" y="3716338"/>
          <p14:tracePt t="164335" x="2378075" y="3716338"/>
          <p14:tracePt t="164350" x="2390775" y="3716338"/>
          <p14:tracePt t="164366" x="2403475" y="3716338"/>
          <p14:tracePt t="164382" x="2416175" y="3716338"/>
          <p14:tracePt t="164397" x="2428875" y="3716338"/>
          <p14:tracePt t="164412" x="2441575" y="3716338"/>
          <p14:tracePt t="164429" x="2465388" y="3716338"/>
          <p14:tracePt t="164443" x="2528888" y="3716338"/>
          <p14:tracePt t="164459" x="2603500" y="3716338"/>
          <p14:tracePt t="164476" x="2667000" y="3716338"/>
          <p14:tracePt t="164490" x="2754313" y="3716338"/>
          <p14:tracePt t="164506" x="2854325" y="3716338"/>
          <p14:tracePt t="164523" x="2941638" y="3716338"/>
          <p14:tracePt t="164537" x="2979738" y="3716338"/>
          <p14:tracePt t="164554" x="3041650" y="3716338"/>
          <p14:tracePt t="164570" x="3092450" y="3716338"/>
          <p14:tracePt t="164600" x="3116263" y="3716338"/>
          <p14:tracePt t="164631" x="3141663" y="3716338"/>
          <p14:tracePt t="164647" x="3192463" y="3716338"/>
          <p14:tracePt t="164663" x="3241675" y="3716338"/>
          <p14:tracePt t="164678" x="3292475" y="3716338"/>
          <p14:tracePt t="164694" x="3379788" y="3716338"/>
          <p14:tracePt t="164710" x="3405188" y="3716338"/>
          <p14:tracePt t="164725" x="3492500" y="3716338"/>
          <p14:tracePt t="164741" x="3567113" y="3716338"/>
          <p14:tracePt t="164756" x="3617913" y="3716338"/>
          <p14:tracePt t="164772" x="3679825" y="3716338"/>
          <p14:tracePt t="164787" x="3705225" y="3716338"/>
          <p14:tracePt t="164803" x="3756025" y="3716338"/>
          <p14:tracePt t="164819" x="3805238" y="3716338"/>
          <p14:tracePt t="164834" x="3867150" y="3716338"/>
          <p14:tracePt t="164851" x="3930650" y="3716338"/>
          <p14:tracePt t="164853" x="3956050" y="3716338"/>
          <p14:tracePt t="164865" x="3968750" y="3716338"/>
          <p14:tracePt t="164882" x="3992563" y="3716338"/>
          <p14:tracePt t="164898" x="4017963" y="3716338"/>
          <p14:tracePt t="164913" x="4030663" y="3716338"/>
          <p14:tracePt t="164944" x="4043363" y="3716338"/>
          <p14:tracePt t="164991" x="4056063" y="3716338"/>
          <p14:tracePt t="165006" x="4068763" y="3716338"/>
          <p14:tracePt t="165069" x="4081463" y="3716338"/>
          <p14:tracePt t="165303" x="4092575" y="3716338"/>
          <p14:tracePt t="165320" x="4105275" y="3716338"/>
          <p14:tracePt t="165334" x="4143375" y="3716338"/>
          <p14:tracePt t="165350" x="4217988" y="3716338"/>
          <p14:tracePt t="165366" x="4305300" y="3716338"/>
          <p14:tracePt t="165382" x="4406900" y="3716338"/>
          <p14:tracePt t="165397" x="4494213" y="3716338"/>
          <p14:tracePt t="165413" x="4568825" y="3716338"/>
          <p14:tracePt t="165428" x="4619625" y="3716338"/>
          <p14:tracePt t="165444" x="4668838" y="3716338"/>
          <p14:tracePt t="165460" x="4694238" y="3716338"/>
          <p14:tracePt t="165475" x="4706938" y="3716338"/>
          <p14:tracePt t="165491" x="4719638" y="3716338"/>
          <p14:tracePt t="165882" x="4732338" y="3716338"/>
          <p14:tracePt t="171538" x="4743450" y="3703638"/>
          <p14:tracePt t="171553" x="4756150" y="3667125"/>
          <p14:tracePt t="171569" x="4819650" y="3441700"/>
          <p14:tracePt t="171584" x="4819650" y="3403600"/>
          <p14:tracePt t="171600" x="4843463" y="3290888"/>
          <p14:tracePt t="171615" x="4843463" y="3278188"/>
          <p14:tracePt t="171772" x="4843463" y="3267075"/>
          <p14:tracePt t="171788" x="3968750" y="3267075"/>
          <p14:tracePt t="171803" x="2941638" y="3128963"/>
          <p14:tracePt t="171819" x="2428875" y="3128963"/>
          <p14:tracePt t="171835" x="1990725" y="3128963"/>
          <p14:tracePt t="171850" x="1677988" y="3216275"/>
          <p14:tracePt t="171866" x="1501775" y="3278188"/>
          <p14:tracePt t="171882" x="1452563" y="3316288"/>
          <p14:tracePt t="171898" x="1201738" y="3429000"/>
          <p14:tracePt t="171914" x="938213" y="3529013"/>
          <p14:tracePt t="171930" x="625475" y="3641725"/>
          <p14:tracePt t="171945" x="376238" y="3716338"/>
          <p14:tracePt t="171959" x="312738" y="3729038"/>
          <p14:tracePt t="171975" x="200025" y="3792538"/>
          <p14:tracePt t="171990" x="174625" y="3792538"/>
          <p14:tracePt t="172053" x="174625" y="3816350"/>
          <p14:tracePt t="172069" x="238125" y="3879850"/>
          <p14:tracePt t="172085" x="476250" y="3941763"/>
          <p14:tracePt t="172100" x="788988" y="4005263"/>
          <p14:tracePt t="172116" x="1139825" y="4041775"/>
          <p14:tracePt t="172131" x="1427163" y="4067175"/>
          <p14:tracePt t="172147" x="1577975" y="4067175"/>
          <p14:tracePt t="172164" x="1778000" y="4067175"/>
          <p14:tracePt t="172178" x="1914525" y="4067175"/>
          <p14:tracePt t="172180" x="1939925" y="4067175"/>
          <p14:tracePt t="172194" x="1965325" y="4067175"/>
          <p14:tracePt t="172212" x="2039938" y="4029075"/>
          <p14:tracePt t="172225" x="2065338" y="4017963"/>
          <p14:tracePt t="172241" x="2090738" y="4005263"/>
          <p14:tracePt t="172257" x="2127250" y="3967163"/>
          <p14:tracePt t="172272" x="2139950" y="3954463"/>
          <p14:tracePt t="172287" x="2152650" y="3941763"/>
          <p14:tracePt t="172304" x="2178050" y="3916363"/>
          <p14:tracePt t="172320" x="2216150" y="3916363"/>
          <p14:tracePt t="172334" x="2290763" y="3867150"/>
          <p14:tracePt t="172351" x="2328863" y="3841750"/>
          <p14:tracePt t="172351" x="2352675" y="3829050"/>
          <p14:tracePt t="172365" x="2403475" y="3816350"/>
          <p14:tracePt t="172381" x="2554288" y="3767138"/>
          <p14:tracePt t="172397" x="2603500" y="3754438"/>
          <p14:tracePt t="172413" x="2667000" y="3716338"/>
          <p14:tracePt t="172430" x="2716213" y="3716338"/>
          <p14:tracePt t="172444" x="2778125" y="3692525"/>
          <p14:tracePt t="172459" x="2828925" y="3679825"/>
          <p14:tracePt t="172475" x="2841625" y="3667125"/>
          <p14:tracePt t="172492" x="2867025" y="3667125"/>
          <p14:tracePt t="172507" x="2879725" y="3641725"/>
          <p14:tracePt t="172523" x="2879725" y="3629025"/>
          <p14:tracePt t="172539" x="2879725" y="3579813"/>
          <p14:tracePt t="172554" x="2879725" y="3490913"/>
          <p14:tracePt t="172570" x="2879725" y="3429000"/>
          <p14:tracePt t="172586" x="2879725" y="3390900"/>
          <p14:tracePt t="172601" x="2867025" y="3354388"/>
          <p14:tracePt t="172616" x="2841625" y="3328988"/>
          <p14:tracePt t="172633" x="2816225" y="3290888"/>
          <p14:tracePt t="172648" x="2778125" y="3267075"/>
          <p14:tracePt t="172664" x="2728913" y="3216275"/>
          <p14:tracePt t="172681" x="2678113" y="3190875"/>
          <p14:tracePt t="172695" x="2654300" y="3165475"/>
          <p14:tracePt t="172710" x="2616200" y="3165475"/>
          <p14:tracePt t="172730" x="2554288" y="3141663"/>
          <p14:tracePt t="172740" x="2541588" y="3141663"/>
          <p14:tracePt t="172757" x="2503488" y="3141663"/>
          <p14:tracePt t="172773" x="2478088" y="3141663"/>
          <p14:tracePt t="172788" x="2452688" y="3141663"/>
          <p14:tracePt t="172804" x="2428875" y="3141663"/>
          <p14:tracePt t="172820" x="2403475" y="3154363"/>
          <p14:tracePt t="172835" x="2378075" y="3178175"/>
          <p14:tracePt t="172871" x="2352675" y="3241675"/>
          <p14:tracePt t="172881" x="2352675" y="3303588"/>
          <p14:tracePt t="172897" x="2352675" y="3328988"/>
          <p14:tracePt t="172913" x="2352675" y="3378200"/>
          <p14:tracePt t="172929" x="2352675" y="3403600"/>
          <p14:tracePt t="172945" x="2352675" y="3454400"/>
          <p14:tracePt t="172960" x="2352675" y="3479800"/>
          <p14:tracePt t="172962" x="2365375" y="3490913"/>
          <p14:tracePt t="172975" x="2378075" y="3503613"/>
          <p14:tracePt t="172999" x="2416175" y="3541713"/>
          <p14:tracePt t="173007" x="2416175" y="3554413"/>
          <p14:tracePt t="173023" x="2428875" y="3567113"/>
          <p14:tracePt t="173038" x="2452688" y="3579813"/>
          <p14:tracePt t="173054" x="2465388" y="3603625"/>
          <p14:tracePt t="173069" x="2503488" y="3629025"/>
          <p14:tracePt t="173086" x="2516188" y="3629025"/>
          <p14:tracePt t="173102" x="2528888" y="3641725"/>
          <p14:tracePt t="173116" x="2554288" y="3654425"/>
          <p14:tracePt t="173132" x="2578100" y="3667125"/>
          <p14:tracePt t="173133" x="2590800" y="3667125"/>
          <p14:tracePt t="173149" x="2616200" y="3679825"/>
          <p14:tracePt t="173163" x="2641600" y="3692525"/>
          <p14:tracePt t="173180" x="2667000" y="3692525"/>
          <p14:tracePt t="173195" x="2690813" y="3703638"/>
          <p14:tracePt t="173209" x="2741613" y="3703638"/>
          <p14:tracePt t="173225" x="2767013" y="3703638"/>
          <p14:tracePt t="173241" x="2790825" y="3703638"/>
          <p14:tracePt t="173256" x="2828925" y="3703638"/>
          <p14:tracePt t="173272" x="2867025" y="3703638"/>
          <p14:tracePt t="173288" x="2903538" y="3703638"/>
          <p14:tracePt t="173303" x="2916238" y="3703638"/>
          <p14:tracePt t="173319" x="2954338" y="3679825"/>
          <p14:tracePt t="173365" x="2992438" y="3654425"/>
          <p14:tracePt t="173382" x="2992438" y="3641725"/>
          <p14:tracePt t="173396" x="3016250" y="3629025"/>
          <p14:tracePt t="173412" x="3028950" y="3590925"/>
          <p14:tracePt t="173443" x="3028950" y="3579813"/>
          <p14:tracePt t="173460" x="3028950" y="3567113"/>
          <p14:tracePt t="173475" x="3028950" y="3554413"/>
          <p14:tracePt t="173490" x="3028950" y="3516313"/>
          <p14:tracePt t="173506" x="3016250" y="3490913"/>
          <p14:tracePt t="173522" x="2954338" y="3467100"/>
          <p14:tracePt t="173537" x="2928938" y="3441700"/>
          <p14:tracePt t="173553" x="2854325" y="3416300"/>
          <p14:tracePt t="173569" x="2754313" y="3378200"/>
          <p14:tracePt t="173584" x="2667000" y="3367088"/>
          <p14:tracePt t="173600" x="2578100" y="3341688"/>
          <p14:tracePt t="173616" x="2503488" y="3303588"/>
          <p14:tracePt t="173631" x="2452688" y="3303588"/>
          <p14:tracePt t="173647" x="2416175" y="3303588"/>
          <p14:tracePt t="173663" x="2390775" y="3290888"/>
          <p14:tracePt t="173678" x="2365375" y="3290888"/>
          <p14:tracePt t="173695" x="2339975" y="3290888"/>
          <p14:tracePt t="173710" x="2290763" y="3290888"/>
          <p14:tracePt t="173731" x="2252663" y="3290888"/>
          <p14:tracePt t="173741" x="2216150" y="3290888"/>
          <p14:tracePt t="173757" x="2165350" y="3290888"/>
          <p14:tracePt t="173772" x="2127250" y="3290888"/>
          <p14:tracePt t="173788" x="2090738" y="3303588"/>
          <p14:tracePt t="173804" x="2065338" y="3316288"/>
          <p14:tracePt t="173819" x="2052638" y="3328988"/>
          <p14:tracePt t="173849" x="2039938" y="3328988"/>
          <p14:tracePt t="173881" x="2039938" y="3341688"/>
          <p14:tracePt t="173897" x="2039938" y="3354388"/>
          <p14:tracePt t="173912" x="2039938" y="3367088"/>
          <p14:tracePt t="173928" x="2039938" y="3403600"/>
          <p14:tracePt t="173945" x="2065338" y="3454400"/>
          <p14:tracePt t="173959" x="2103438" y="3479800"/>
          <p14:tracePt t="173975" x="2190750" y="3567113"/>
          <p14:tracePt t="173991" x="2278063" y="3629025"/>
          <p14:tracePt t="174006" x="2378075" y="3729038"/>
          <p14:tracePt t="174022" x="2465388" y="3779838"/>
          <p14:tracePt t="174038" x="2528888" y="3816350"/>
          <p14:tracePt t="174053" x="2616200" y="3879850"/>
          <p14:tracePt t="174069" x="2690813" y="3929063"/>
          <p14:tracePt t="174085" x="2754313" y="3941763"/>
          <p14:tracePt t="174099" x="2803525" y="3941763"/>
          <p14:tracePt t="174116" x="2854325" y="3967163"/>
          <p14:tracePt t="174131" x="2903538" y="3967163"/>
          <p14:tracePt t="174146" x="2928938" y="3967163"/>
          <p14:tracePt t="174162" x="2954338" y="3967163"/>
          <p14:tracePt t="174178" x="2967038" y="3967163"/>
          <p14:tracePt t="174194" x="2979738" y="3967163"/>
          <p14:tracePt t="174210" x="2992438" y="3967163"/>
          <p14:tracePt t="174240" x="3003550" y="3967163"/>
          <p14:tracePt t="174272" x="3016250" y="3967163"/>
          <p14:tracePt t="174287" x="3041650" y="3967163"/>
          <p14:tracePt t="174319" x="3067050" y="3967163"/>
          <p14:tracePt t="174334" x="3103563" y="3941763"/>
          <p14:tracePt t="174350" x="3141663" y="3905250"/>
          <p14:tracePt t="174366" x="3154363" y="3892550"/>
          <p14:tracePt t="174397" x="3167063" y="3879850"/>
          <p14:tracePt t="174428" x="3167063" y="3867150"/>
          <p14:tracePt t="174444" x="3167063" y="3854450"/>
          <p14:tracePt t="174461" x="3167063" y="3841750"/>
          <p14:tracePt t="174474" x="3167063" y="3816350"/>
          <p14:tracePt t="174491" x="3167063" y="3754438"/>
          <p14:tracePt t="174506" x="3167063" y="3703638"/>
          <p14:tracePt t="174521" x="3167063" y="3679825"/>
          <p14:tracePt t="174537" x="3167063" y="3667125"/>
          <p14:tracePt t="174553" x="3154363" y="3641725"/>
          <p14:tracePt t="174568" x="3154363" y="3603625"/>
          <p14:tracePt t="174584" x="3128963" y="3579813"/>
          <p14:tracePt t="174600" x="3128963" y="3567113"/>
          <p14:tracePt t="174615" x="3128963" y="3541713"/>
          <p14:tracePt t="174631" x="3116263" y="3516313"/>
          <p14:tracePt t="174647" x="3103563" y="3503613"/>
          <p14:tracePt t="174664" x="3103563" y="3490913"/>
          <p14:tracePt t="174694" x="3092450" y="3479800"/>
          <p14:tracePt t="174710" x="3067050" y="3467100"/>
          <p14:tracePt t="174727" x="3054350" y="3441700"/>
          <p14:tracePt t="174741" x="3041650" y="3441700"/>
          <p14:tracePt t="174756" x="3016250" y="3416300"/>
          <p14:tracePt t="174772" x="2992438" y="3416300"/>
          <p14:tracePt t="174788" x="2954338" y="3416300"/>
          <p14:tracePt t="174803" x="2916238" y="3390900"/>
          <p14:tracePt t="174819" x="2816225" y="3367088"/>
          <p14:tracePt t="174835" x="2754313" y="3354388"/>
          <p14:tracePt t="174850" x="2678113" y="3354388"/>
          <p14:tracePt t="174866" x="2628900" y="3354388"/>
          <p14:tracePt t="174882" x="2528888" y="3354388"/>
          <p14:tracePt t="174899" x="2378075" y="3354388"/>
          <p14:tracePt t="174913" x="2328863" y="3354388"/>
          <p14:tracePt t="174913" x="2303463" y="3354388"/>
          <p14:tracePt t="174929" x="2239963" y="3354388"/>
          <p14:tracePt t="174960" x="2203450" y="3354388"/>
          <p14:tracePt t="174976" x="2139950" y="3354388"/>
          <p14:tracePt t="174991" x="2116138" y="3354388"/>
          <p14:tracePt t="175006" x="2078038" y="3354388"/>
          <p14:tracePt t="175053" x="2065338" y="3354388"/>
          <p14:tracePt t="175069" x="2052638" y="3354388"/>
          <p14:tracePt t="175131" x="2039938" y="3354388"/>
          <p14:tracePt t="175147" x="2039938" y="3367088"/>
          <p14:tracePt t="175181" x="2039938" y="3441700"/>
          <p14:tracePt t="175212" x="2039938" y="3467100"/>
          <p14:tracePt t="175225" x="2039938" y="3479800"/>
          <p14:tracePt t="175241" x="2052638" y="3503613"/>
          <p14:tracePt t="175258" x="2090738" y="3567113"/>
          <p14:tracePt t="175272" x="2116138" y="3579813"/>
          <p14:tracePt t="175287" x="2165350" y="3629025"/>
          <p14:tracePt t="175303" x="2228850" y="3654425"/>
          <p14:tracePt t="175319" x="2252663" y="3667125"/>
          <p14:tracePt t="175335" x="2303463" y="3692525"/>
          <p14:tracePt t="175351" x="2365375" y="3729038"/>
          <p14:tracePt t="175365" x="2403475" y="3741738"/>
          <p14:tracePt t="175381" x="2428875" y="3741738"/>
          <p14:tracePt t="175400" x="2452688" y="3754438"/>
          <p14:tracePt t="175412" x="2478088" y="3767138"/>
          <p14:tracePt t="175428" x="2503488" y="3767138"/>
          <p14:tracePt t="175460" x="2541588" y="3767138"/>
          <p14:tracePt t="175477" x="2554288" y="3779838"/>
          <p14:tracePt t="175491" x="2565400" y="3779838"/>
          <p14:tracePt t="175600" x="2590800" y="3779838"/>
          <p14:tracePt t="175632" x="2603500" y="3779838"/>
          <p14:tracePt t="175647" x="2628900" y="3792538"/>
          <p14:tracePt t="175664" x="2641600" y="3803650"/>
          <p14:tracePt t="175678" x="2654300" y="3816350"/>
          <p14:tracePt t="175694" x="2667000" y="3816350"/>
          <p14:tracePt t="175710" x="2667000" y="3829050"/>
          <p14:tracePt t="175727" x="2678113" y="3829050"/>
          <p14:tracePt t="175740" x="2678113" y="3841750"/>
          <p14:tracePt t="185459" x="2754313" y="3841750"/>
          <p14:tracePt t="185475" x="2903538" y="3867150"/>
          <p14:tracePt t="185491" x="3041650" y="3867150"/>
          <p14:tracePt t="185506" x="3092450" y="3867150"/>
          <p14:tracePt t="185522" x="3279775" y="3867150"/>
          <p14:tracePt t="185538" x="3405188" y="3867150"/>
          <p14:tracePt t="185553" x="3467100" y="3867150"/>
          <p14:tracePt t="185569" x="3579813" y="3867150"/>
          <p14:tracePt t="185585" x="3617913" y="3841750"/>
          <p14:tracePt t="185603" x="3779838" y="3841750"/>
          <p14:tracePt t="185617" x="3856038" y="3841750"/>
          <p14:tracePt t="185633" x="3892550" y="3841750"/>
          <p14:tracePt t="185647" x="4043363" y="3841750"/>
          <p14:tracePt t="185662" x="4081463" y="3841750"/>
          <p14:tracePt t="185679" x="4130675" y="3816350"/>
          <p14:tracePt t="185694" x="4156075" y="3816350"/>
          <p14:tracePt t="185710" x="4181475" y="3816350"/>
          <p14:tracePt t="185726" x="4192588" y="3816350"/>
          <p14:tracePt t="185850" x="4181475" y="3792538"/>
          <p14:tracePt t="185866" x="4156075" y="3792538"/>
          <p14:tracePt t="185881" x="4117975" y="3779838"/>
          <p14:tracePt t="185897" x="4105275" y="3767138"/>
          <p14:tracePt t="185913" x="4092575" y="3767138"/>
          <p14:tracePt t="185929" x="4068763" y="3767138"/>
          <p14:tracePt t="185944" x="3992563" y="3767138"/>
          <p14:tracePt t="185960" x="3856038" y="3741738"/>
          <p14:tracePt t="185975" x="3692525" y="3729038"/>
          <p14:tracePt t="185991" x="3579813" y="3703638"/>
          <p14:tracePt t="186007" x="3454400" y="3692525"/>
          <p14:tracePt t="186022" x="3367088" y="3667125"/>
          <p14:tracePt t="186037" x="3305175" y="3667125"/>
          <p14:tracePt t="186054" x="3241675" y="3667125"/>
          <p14:tracePt t="186068" x="3228975" y="3667125"/>
          <p14:tracePt t="186084" x="3205163" y="3654425"/>
          <p14:tracePt t="186100" x="3205163" y="3641725"/>
          <p14:tracePt t="186256" x="3216275" y="3641725"/>
          <p14:tracePt t="186272" x="3354388" y="3641725"/>
          <p14:tracePt t="186288" x="3541713" y="3641725"/>
          <p14:tracePt t="186303" x="3743325" y="3590925"/>
          <p14:tracePt t="186319" x="3968750" y="3590925"/>
          <p14:tracePt t="186335" x="4192588" y="3590925"/>
          <p14:tracePt t="186350" x="4394200" y="3590925"/>
          <p14:tracePt t="186366" x="4530725" y="3590925"/>
          <p14:tracePt t="186383" x="4668838" y="3590925"/>
          <p14:tracePt t="186397" x="4694238" y="3590925"/>
          <p14:tracePt t="186412" x="4743450" y="3590925"/>
          <p14:tracePt t="186429" x="4794250" y="3590925"/>
          <p14:tracePt t="186757" x="4743450" y="3541713"/>
          <p14:tracePt t="186772" x="4681538" y="3529013"/>
          <p14:tracePt t="186788" x="4530725" y="3441700"/>
          <p14:tracePt t="186803" x="4494213" y="3390900"/>
          <p14:tracePt t="186819" x="4368800" y="3303588"/>
          <p14:tracePt t="186835" x="4205288" y="3190875"/>
          <p14:tracePt t="186851" x="4030663" y="3090863"/>
          <p14:tracePt t="186866" x="3867150" y="3003550"/>
          <p14:tracePt t="186883" x="3717925" y="2928938"/>
          <p14:tracePt t="186898" x="3605213" y="2878138"/>
          <p14:tracePt t="186913" x="3505200" y="2852738"/>
          <p14:tracePt t="186929" x="3429000" y="2828925"/>
          <p14:tracePt t="186929" x="3354388" y="2816225"/>
          <p14:tracePt t="186944" x="3241675" y="2790825"/>
          <p14:tracePt t="186959" x="3154363" y="2765425"/>
          <p14:tracePt t="186976" x="3103563" y="2765425"/>
          <p14:tracePt t="186991" x="3079750" y="2765425"/>
          <p14:tracePt t="187022" x="3054350" y="2765425"/>
          <p14:tracePt t="187053" x="3041650" y="2765425"/>
          <p14:tracePt t="187069" x="3028950" y="2765425"/>
          <p14:tracePt t="187757" x="3028950" y="2803525"/>
          <p14:tracePt t="187772" x="3116263" y="3028950"/>
          <p14:tracePt t="187788" x="3305175" y="3278188"/>
          <p14:tracePt t="187803" x="3505200" y="3529013"/>
          <p14:tracePt t="187819" x="3705225" y="3767138"/>
          <p14:tracePt t="187835" x="3856038" y="3929063"/>
          <p14:tracePt t="187850" x="3968750" y="4029075"/>
          <p14:tracePt t="187866" x="4005263" y="4067175"/>
          <p14:tracePt t="187884" x="4030663" y="4092575"/>
          <p14:tracePt t="188100" x="3979863" y="4041775"/>
          <p14:tracePt t="188117" x="3930650" y="3967163"/>
          <p14:tracePt t="188132" x="3892550" y="3916363"/>
          <p14:tracePt t="188148" x="3856038" y="3867150"/>
          <p14:tracePt t="188165" x="3817938" y="3816350"/>
          <p14:tracePt t="188179" x="3779838" y="3767138"/>
          <p14:tracePt t="188194" x="3756025" y="3754438"/>
          <p14:tracePt t="188210" x="3743325" y="3716338"/>
          <p14:tracePt t="188225" x="3730625" y="3692525"/>
          <p14:tracePt t="188241" x="3717925" y="3667125"/>
          <p14:tracePt t="188257" x="3705225" y="3641725"/>
          <p14:tracePt t="188272" x="3679825" y="3603625"/>
          <p14:tracePt t="188288" x="3667125" y="3579813"/>
          <p14:tracePt t="188303" x="3667125" y="3567113"/>
          <p14:tracePt t="188319" x="3643313" y="3541713"/>
          <p14:tracePt t="188381" x="3643313" y="3529013"/>
          <p14:tracePt t="192101" x="3692525" y="3529013"/>
          <p14:tracePt t="192116" x="3879850" y="3541713"/>
          <p14:tracePt t="192133" x="3956050" y="3554413"/>
          <p14:tracePt t="192335" x="3879850" y="3554413"/>
          <p14:tracePt t="192350" x="3805238" y="3554413"/>
          <p14:tracePt t="192366" x="3617913" y="3554413"/>
          <p14:tracePt t="192382" x="3517900" y="3554413"/>
          <p14:tracePt t="192397" x="3328988" y="3554413"/>
          <p14:tracePt t="192412" x="3092450" y="3554413"/>
          <p14:tracePt t="192430" x="2979738" y="3554413"/>
          <p14:tracePt t="192444" x="2790825" y="3554413"/>
          <p14:tracePt t="192461" x="2554288" y="3554413"/>
          <p14:tracePt t="192476" x="2516188" y="3554413"/>
          <p14:tracePt t="192490" x="2452688" y="3541713"/>
          <p14:tracePt t="192507" x="2403475" y="3529013"/>
          <p14:tracePt t="192522" x="2365375" y="3503613"/>
          <p14:tracePt t="192537" x="2328863" y="3479800"/>
          <p14:tracePt t="192553" x="2252663" y="3441700"/>
          <p14:tracePt t="192569" x="2178050" y="3403600"/>
          <p14:tracePt t="192584" x="2090738" y="3341688"/>
          <p14:tracePt t="192600" x="2027238" y="3290888"/>
          <p14:tracePt t="192616" x="2003425" y="3267075"/>
          <p14:tracePt t="192631" x="1990725" y="3267075"/>
          <p14:tracePt t="192741" x="2065338" y="3278188"/>
          <p14:tracePt t="192757" x="2116138" y="3328988"/>
          <p14:tracePt t="192772" x="2165350" y="3367088"/>
          <p14:tracePt t="192788" x="2290763" y="3441700"/>
          <p14:tracePt t="192804" x="2428875" y="3541713"/>
          <p14:tracePt t="192819" x="2565400" y="3654425"/>
          <p14:tracePt t="192819" x="2654300" y="3692525"/>
          <p14:tracePt t="192835" x="2778125" y="3779838"/>
          <p14:tracePt t="192850" x="2841625" y="3803650"/>
          <p14:tracePt t="192866" x="2941638" y="3829050"/>
          <p14:tracePt t="192882" x="3016250" y="3829050"/>
          <p14:tracePt t="192897" x="3092450" y="3816350"/>
          <p14:tracePt t="192912" x="3167063" y="3741738"/>
          <p14:tracePt t="192928" x="3205163" y="3703638"/>
          <p14:tracePt t="192944" x="3205163" y="3692525"/>
          <p14:tracePt t="192960" x="3205163" y="3679825"/>
          <p14:tracePt t="192977" x="3205163" y="3667125"/>
          <p14:tracePt t="193028" x="3205163" y="3654425"/>
          <p14:tracePt t="194975" x="3228975" y="3641725"/>
          <p14:tracePt t="194991" x="3279775" y="3667125"/>
          <p14:tracePt t="195008" x="3328988" y="3667125"/>
          <p14:tracePt t="195022" x="3367088" y="3667125"/>
          <p14:tracePt t="195039" x="3429000" y="3692525"/>
          <p14:tracePt t="195054" x="3467100" y="3692525"/>
          <p14:tracePt t="195069" x="3630613" y="3716338"/>
          <p14:tracePt t="195085" x="3705225" y="3729038"/>
          <p14:tracePt t="195100" x="3779838" y="3754438"/>
          <p14:tracePt t="195115" x="3817938" y="3767138"/>
          <p14:tracePt t="195131" x="3843338" y="3767138"/>
          <p14:tracePt t="195147" x="3867150" y="3767138"/>
          <p14:tracePt t="195162" x="3867150" y="3779838"/>
          <p14:tracePt t="195506" x="3930650" y="3779838"/>
          <p14:tracePt t="195525" x="3992563" y="3767138"/>
          <p14:tracePt t="195553" x="4017963" y="3741738"/>
          <p14:tracePt t="195569" x="4056063" y="3703638"/>
          <p14:tracePt t="195600" x="4068763" y="3716338"/>
          <p14:tracePt t="195616" x="4030663" y="3767138"/>
          <p14:tracePt t="196041" x="4005263" y="3767138"/>
          <p14:tracePt t="196069" x="3992563" y="3767138"/>
          <p14:tracePt t="196132" x="3968750" y="3767138"/>
          <p14:tracePt t="196209" x="3917950" y="3767138"/>
          <p14:tracePt t="196226" x="3843338" y="3767138"/>
          <p14:tracePt t="196242" x="3730625" y="3767138"/>
          <p14:tracePt t="196257" x="3654425" y="3767138"/>
          <p14:tracePt t="196274" x="3605213" y="3754438"/>
          <p14:tracePt t="196289" x="3579813" y="3741738"/>
          <p14:tracePt t="196303" x="3554413" y="3741738"/>
          <p14:tracePt t="196319" x="3530600" y="3729038"/>
          <p14:tracePt t="196334" x="3505200" y="3729038"/>
          <p14:tracePt t="196351" x="3454400" y="3716338"/>
          <p14:tracePt t="196351" x="3454400" y="3703638"/>
          <p14:tracePt t="196366" x="3417888" y="3703638"/>
          <p14:tracePt t="196381" x="3392488" y="3692525"/>
          <p14:tracePt t="196569" x="3405188" y="3667125"/>
          <p14:tracePt t="196585" x="3429000" y="3667125"/>
          <p14:tracePt t="196601" x="3454400" y="3667125"/>
          <p14:tracePt t="196616" x="3479800" y="3667125"/>
          <p14:tracePt t="196631" x="3505200" y="3641725"/>
          <p14:tracePt t="196647" x="3554413" y="3641725"/>
          <p14:tracePt t="196678" x="3579813" y="3641725"/>
          <p14:tracePt t="196695" x="3630613" y="3641725"/>
          <p14:tracePt t="196709" x="3654425" y="3641725"/>
          <p14:tracePt t="196742" x="3667125" y="3641725"/>
          <p14:tracePt t="196772" x="3692525" y="3641725"/>
          <p14:tracePt t="196819" x="3705225" y="3641725"/>
          <p14:tracePt t="196835" x="3717925" y="3641725"/>
          <p14:tracePt t="196850" x="3730625" y="3641725"/>
          <p14:tracePt t="196890" x="3756025" y="3654425"/>
          <p14:tracePt t="196960" x="3830638" y="3692525"/>
          <p14:tracePt t="196975" x="3856038" y="3716338"/>
          <p14:tracePt t="196990" x="3879850" y="3716338"/>
          <p14:tracePt t="197039" x="3905250" y="3716338"/>
          <p14:tracePt t="197053" x="3943350" y="3716338"/>
          <p14:tracePt t="197069" x="3956050" y="3703638"/>
          <p14:tracePt t="197084" x="4005263" y="3667125"/>
          <p14:tracePt t="197194" x="4005263" y="3654425"/>
          <p14:tracePt t="197210" x="3968750" y="3616325"/>
          <p14:tracePt t="197225" x="3843338" y="3541713"/>
          <p14:tracePt t="197243" x="3705225" y="3490913"/>
          <p14:tracePt t="197243" x="3567113" y="3454400"/>
          <p14:tracePt t="197257" x="3429000" y="3403600"/>
          <p14:tracePt t="197285" x="2816225" y="3254375"/>
          <p14:tracePt t="197294" x="2678113" y="3241675"/>
          <p14:tracePt t="197305" x="2490788" y="3216275"/>
          <p14:tracePt t="197319" x="2428875" y="3216275"/>
          <p14:tracePt t="197335" x="2303463" y="3178175"/>
          <p14:tracePt t="197351" x="2239963" y="3178175"/>
          <p14:tracePt t="197381" x="2216150" y="3178175"/>
          <p14:tracePt t="197397" x="2203450" y="3178175"/>
          <p14:tracePt t="197412" x="2178050" y="3178175"/>
          <p14:tracePt t="197428" x="2165350" y="3154363"/>
          <p14:tracePt t="197444" x="2152650" y="3154363"/>
          <p14:tracePt t="197459" x="2139950" y="3154363"/>
          <p14:tracePt t="197512" x="2127250" y="3154363"/>
          <p14:tracePt t="197523" x="2127250" y="3141663"/>
          <p14:tracePt t="197539" x="2116138" y="3141663"/>
          <p14:tracePt t="197897" x="2116138" y="3116263"/>
          <p14:tracePt t="198225" x="2116138" y="3178175"/>
          <p14:tracePt t="198243" x="2116138" y="3254375"/>
          <p14:tracePt t="198256" x="2116138" y="3316288"/>
          <p14:tracePt t="198272" x="2027238" y="3354388"/>
          <p14:tracePt t="198288" x="1903413" y="3378200"/>
          <p14:tracePt t="198304" x="1890713" y="3378200"/>
          <p14:tracePt t="198569" x="1878013" y="3378200"/>
          <p14:tracePt t="198584" x="1839913" y="3378200"/>
          <p14:tracePt t="198600" x="1778000" y="3429000"/>
          <p14:tracePt t="198616" x="1752600" y="3441700"/>
          <p14:tracePt t="198647" x="1727200" y="3441700"/>
          <p14:tracePt t="198663" x="1701800" y="3490913"/>
          <p14:tracePt t="198678" x="1677988" y="3529013"/>
          <p14:tracePt t="198694" x="1665288" y="3554413"/>
          <p14:tracePt t="198710" x="1639888" y="3590925"/>
          <p14:tracePt t="198725" x="1614488" y="3629025"/>
          <p14:tracePt t="198741" x="1589088" y="3629025"/>
          <p14:tracePt t="198757" x="1552575" y="3654425"/>
          <p14:tracePt t="198771" x="1539875" y="3654425"/>
          <p14:tracePt t="198835" x="1527175" y="3654425"/>
          <p14:tracePt t="199213" x="1552575" y="3679825"/>
          <p14:tracePt t="199256" x="1565275" y="3679825"/>
          <p14:tracePt t="199272" x="1577975" y="3679825"/>
          <p14:tracePt t="199289" x="1589088" y="3692525"/>
          <p14:tracePt t="199304" x="1601788" y="3692525"/>
          <p14:tracePt t="199320" x="1614488" y="3703638"/>
          <p14:tracePt t="199335" x="1665288" y="3703638"/>
          <p14:tracePt t="199335" x="1701800" y="3703638"/>
          <p14:tracePt t="199350" x="1739900" y="3729038"/>
          <p14:tracePt t="199366" x="1852613" y="3729038"/>
          <p14:tracePt t="199381" x="1903413" y="3729038"/>
          <p14:tracePt t="199397" x="2014538" y="3754438"/>
          <p14:tracePt t="199413" x="2152650" y="3754438"/>
          <p14:tracePt t="199428" x="2290763" y="3767138"/>
          <p14:tracePt t="199444" x="2378075" y="3767138"/>
          <p14:tracePt t="199460" x="2452688" y="3767138"/>
          <p14:tracePt t="199487" x="2528888" y="3767138"/>
          <p14:tracePt t="199507" x="2554288" y="3767138"/>
          <p14:tracePt t="199554" x="2565400" y="3767138"/>
          <p14:tracePt t="200291" x="2616200" y="3767138"/>
          <p14:tracePt t="200304" x="2703513" y="3767138"/>
          <p14:tracePt t="200320" x="2741613" y="3767138"/>
          <p14:tracePt t="200335" x="2803525" y="3779838"/>
          <p14:tracePt t="200353" x="2828925" y="3779838"/>
          <p14:tracePt t="200365" x="2879725" y="3792538"/>
          <p14:tracePt t="200382" x="2928938" y="3816350"/>
          <p14:tracePt t="200397" x="2992438" y="3816350"/>
          <p14:tracePt t="200412" x="3003550" y="3816350"/>
          <p14:tracePt t="200428" x="3041650" y="3816350"/>
          <p14:tracePt t="200445" x="3054350" y="3816350"/>
          <p14:tracePt t="200459" x="3079750" y="3816350"/>
          <p14:tracePt t="200475" x="3092450" y="3816350"/>
          <p14:tracePt t="200491" x="3116263" y="3829050"/>
          <p14:tracePt t="200512" x="3141663" y="3816350"/>
          <p14:tracePt t="200522" x="3154363" y="3816350"/>
          <p14:tracePt t="200538" x="3167063" y="3816350"/>
          <p14:tracePt t="200553" x="3192463" y="3816350"/>
          <p14:tracePt t="200570" x="3216275" y="3816350"/>
          <p14:tracePt t="200585" x="3254375" y="3816350"/>
          <p14:tracePt t="200601" x="3292475" y="3816350"/>
          <p14:tracePt t="200616" x="3328988" y="3816350"/>
          <p14:tracePt t="200632" x="3341688" y="3816350"/>
          <p14:tracePt t="200663" x="3367088" y="3816350"/>
          <p14:tracePt t="200678" x="3379788" y="3792538"/>
          <p14:tracePt t="200693" x="3392488" y="3792538"/>
          <p14:tracePt t="200787" x="3405188" y="3779838"/>
          <p14:tracePt t="200897" x="3405188" y="3767138"/>
          <p14:tracePt t="200930" x="3379788" y="3754438"/>
          <p14:tracePt t="200944" x="3354388" y="3741738"/>
          <p14:tracePt t="200960" x="3328988" y="3716338"/>
          <p14:tracePt t="200975" x="3317875" y="3716338"/>
          <p14:tracePt t="200990" x="3292475" y="3716338"/>
          <p14:tracePt t="201007" x="3254375" y="3692525"/>
          <p14:tracePt t="201021" x="3228975" y="3692525"/>
          <p14:tracePt t="201038" x="3192463" y="3692525"/>
          <p14:tracePt t="201053" x="3141663" y="3692525"/>
          <p14:tracePt t="201071" x="3003550" y="3692525"/>
          <p14:tracePt t="201086" x="2916238" y="3692525"/>
          <p14:tracePt t="201101" x="2890838" y="3692525"/>
          <p14:tracePt t="201115" x="2803525" y="3692525"/>
          <p14:tracePt t="201131" x="2754313" y="3692525"/>
          <p14:tracePt t="201148" x="2690813" y="3692525"/>
          <p14:tracePt t="201162" x="2654300" y="3692525"/>
          <p14:tracePt t="201178" x="2628900" y="3692525"/>
          <p14:tracePt t="201194" x="2616200" y="3692525"/>
          <p14:tracePt t="201209" x="2603500" y="3692525"/>
          <p14:tracePt t="201225" x="2590800" y="3692525"/>
          <p14:tracePt t="201241" x="2578100" y="3692525"/>
          <p14:tracePt t="201272" x="2554288" y="3692525"/>
          <p14:tracePt t="201680" x="2590800" y="3692525"/>
          <p14:tracePt t="201694" x="2678113" y="3692525"/>
          <p14:tracePt t="201710" x="2767013" y="3667125"/>
          <p14:tracePt t="201725" x="2916238" y="3667125"/>
          <p14:tracePt t="201753" x="2954338" y="3667125"/>
          <p14:tracePt t="201754" x="3016250" y="3667125"/>
          <p14:tracePt t="201772" x="3103563" y="3654425"/>
          <p14:tracePt t="201788" x="3154363" y="3654425"/>
          <p14:tracePt t="201803" x="3192463" y="3654425"/>
          <p14:tracePt t="201818" x="3228975" y="3654425"/>
          <p14:tracePt t="201834" x="3254375" y="3654425"/>
          <p14:tracePt t="201852" x="3279775" y="3654425"/>
          <p14:tracePt t="201882" x="3292475" y="3641725"/>
          <p14:tracePt t="202209" x="3241675" y="3641725"/>
          <p14:tracePt t="202225" x="3179763" y="3641725"/>
          <p14:tracePt t="202241" x="3103563" y="3654425"/>
          <p14:tracePt t="202256" x="3041650" y="3667125"/>
          <p14:tracePt t="202272" x="2941638" y="3667125"/>
          <p14:tracePt t="202287" x="2828925" y="3692525"/>
          <p14:tracePt t="202304" x="2690813" y="3703638"/>
          <p14:tracePt t="202319" x="2641600" y="3703638"/>
          <p14:tracePt t="202335" x="2554288" y="3716338"/>
          <p14:tracePt t="202351" x="2352675" y="3716338"/>
          <p14:tracePt t="202367" x="2303463" y="3716338"/>
          <p14:tracePt t="202368" x="2265363" y="3716338"/>
          <p14:tracePt t="202382" x="2216150" y="3716338"/>
          <p14:tracePt t="202398" x="2165350" y="3716338"/>
          <p14:tracePt t="202414" x="2116138" y="3716338"/>
          <p14:tracePt t="202429" x="2052638" y="3703638"/>
          <p14:tracePt t="202445" x="2027238" y="3703638"/>
          <p14:tracePt t="202461" x="2003425" y="3692525"/>
          <p14:tracePt t="202476" x="1978025" y="3692525"/>
          <p14:tracePt t="203131" x="1965325" y="3692525"/>
          <p14:tracePt t="203147" x="1965325" y="3679825"/>
          <p14:tracePt t="203163" x="2003425" y="3679825"/>
          <p14:tracePt t="203178" x="2027238" y="3679825"/>
          <p14:tracePt t="203194" x="2078038" y="3679825"/>
          <p14:tracePt t="203213" x="2127250" y="3654425"/>
          <p14:tracePt t="203241" x="2178050" y="3629025"/>
          <p14:tracePt t="203257" x="2203450" y="3603625"/>
          <p14:tracePt t="203272" x="2216150" y="3603625"/>
          <p14:tracePt t="203288" x="2228850" y="3579813"/>
          <p14:tracePt t="203304" x="2239963" y="3579813"/>
          <p14:tracePt t="203319" x="2252663" y="3541713"/>
          <p14:tracePt t="203334" x="2265363" y="3541713"/>
          <p14:tracePt t="203351" x="2265363" y="3503613"/>
          <p14:tracePt t="203367" x="2278063" y="3503613"/>
          <p14:tracePt t="203382" x="2278063" y="3479800"/>
          <p14:tracePt t="203398" x="2278063" y="3467100"/>
          <p14:tracePt t="203413" x="2278063" y="3454400"/>
          <p14:tracePt t="203429" x="2278063" y="3441700"/>
          <p14:tracePt t="203446" x="2278063" y="3429000"/>
          <p14:tracePt t="203460" x="2265363" y="3403600"/>
          <p14:tracePt t="203476" x="2239963" y="3390900"/>
          <p14:tracePt t="203492" x="2216150" y="3367088"/>
          <p14:tracePt t="203522" x="2190750" y="3328988"/>
          <p14:tracePt t="203538" x="2165350" y="3316288"/>
          <p14:tracePt t="203553" x="2116138" y="3267075"/>
          <p14:tracePt t="203585" x="2052638" y="3241675"/>
          <p14:tracePt t="203601" x="2014538" y="3241675"/>
          <p14:tracePt t="203617" x="1965325" y="3241675"/>
          <p14:tracePt t="203663" x="1952625" y="3241675"/>
          <p14:tracePt t="203679" x="1927225" y="3241675"/>
          <p14:tracePt t="203693" x="1914525" y="3241675"/>
          <p14:tracePt t="203709" x="1890713" y="3241675"/>
          <p14:tracePt t="203725" x="1878013" y="3254375"/>
          <p14:tracePt t="203740" x="1865313" y="3267075"/>
          <p14:tracePt t="203756" x="1839913" y="3290888"/>
          <p14:tracePt t="203772" x="1839913" y="3328988"/>
          <p14:tracePt t="203787" x="1814513" y="3367088"/>
          <p14:tracePt t="203803" x="1790700" y="3403600"/>
          <p14:tracePt t="203819" x="1790700" y="3441700"/>
          <p14:tracePt t="203834" x="1790700" y="3467100"/>
          <p14:tracePt t="203850" x="1790700" y="3529013"/>
          <p14:tracePt t="203868" x="1790700" y="3567113"/>
          <p14:tracePt t="203882" x="1790700" y="3603625"/>
          <p14:tracePt t="203897" x="1790700" y="3629025"/>
          <p14:tracePt t="203913" x="1790700" y="3667125"/>
          <p14:tracePt t="203929" x="1890713" y="3729038"/>
          <p14:tracePt t="203944" x="1927225" y="3754438"/>
          <p14:tracePt t="203960" x="2039938" y="3767138"/>
          <p14:tracePt t="203961" x="2090738" y="3767138"/>
          <p14:tracePt t="203975" x="2139950" y="3767138"/>
          <p14:tracePt t="203991" x="2165350" y="3767138"/>
          <p14:tracePt t="204013" x="2239963" y="3767138"/>
          <p14:tracePt t="204021" x="2265363" y="3767138"/>
          <p14:tracePt t="204038" x="2303463" y="3754438"/>
          <p14:tracePt t="204053" x="2328863" y="3703638"/>
          <p14:tracePt t="204068" x="2352675" y="3667125"/>
          <p14:tracePt t="204085" x="2352675" y="3603625"/>
          <p14:tracePt t="204101" x="2352675" y="3554413"/>
          <p14:tracePt t="204115" x="2352675" y="3516313"/>
          <p14:tracePt t="204132" x="2352675" y="3467100"/>
          <p14:tracePt t="204150" x="2352675" y="3429000"/>
          <p14:tracePt t="204162" x="2352675" y="3416300"/>
          <p14:tracePt t="204179" x="2316163" y="3378200"/>
          <p14:tracePt t="204209" x="2303463" y="3367088"/>
          <p14:tracePt t="204241" x="2278063" y="3367088"/>
          <p14:tracePt t="204256" x="2278063" y="3354388"/>
          <p14:tracePt t="204288" x="2265363" y="3354388"/>
          <p14:tracePt t="204303" x="2252663" y="3354388"/>
          <p14:tracePt t="204319" x="2228850" y="3354388"/>
          <p14:tracePt t="204335" x="2203450" y="3354388"/>
          <p14:tracePt t="204350" x="2190750" y="3354388"/>
          <p14:tracePt t="204366" x="2178050" y="3378200"/>
          <p14:tracePt t="204383" x="2152650" y="3403600"/>
          <p14:tracePt t="204397" x="2152650" y="3416300"/>
          <p14:tracePt t="204412" x="2127250" y="3429000"/>
          <p14:tracePt t="204429" x="2127250" y="3441700"/>
          <p14:tracePt t="204460" x="2116138" y="3467100"/>
          <p14:tracePt t="204851" x="2116138" y="3490913"/>
          <p14:tracePt t="204865" x="2116138" y="3516313"/>
          <p14:tracePt t="204882" x="2116138" y="3541713"/>
          <p14:tracePt t="204959" x="2116138" y="3567113"/>
          <p14:tracePt t="205006" x="2116138" y="3579813"/>
          <p14:tracePt t="205053" x="2127250" y="3590925"/>
          <p14:tracePt t="205929" x="2127250" y="3603625"/>
          <p14:tracePt t="205944" x="2116138" y="3603625"/>
          <p14:tracePt t="205960" x="2103438" y="3616325"/>
          <p14:tracePt t="205975" x="2078038" y="3616325"/>
          <p14:tracePt t="205991" x="2078038" y="3629025"/>
          <p14:tracePt t="206053" x="2065338" y="3629025"/>
          <p14:tracePt t="206116" x="2052638" y="3629025"/>
          <p14:tracePt t="206147" x="2039938" y="3629025"/>
          <p14:tracePt t="206646" x="2052638" y="3629025"/>
          <p14:tracePt t="206663" x="2065338" y="3629025"/>
          <p14:tracePt t="206680" x="2090738" y="3629025"/>
          <p14:tracePt t="206694" x="2103438" y="3629025"/>
          <p14:tracePt t="206710" x="2116138" y="3629025"/>
          <p14:tracePt t="206725" x="2127250" y="3629025"/>
          <p14:tracePt t="206740" x="2152650" y="3629025"/>
          <p14:tracePt t="206772" x="2178050" y="3629025"/>
          <p14:tracePt t="206787" x="2203450" y="3629025"/>
          <p14:tracePt t="206803" x="2216150" y="3629025"/>
          <p14:tracePt t="206819" x="2239963" y="3629025"/>
          <p14:tracePt t="206834" x="2265363" y="3654425"/>
          <p14:tracePt t="206850" x="2290763" y="3654425"/>
          <p14:tracePt t="207148" x="2378075" y="3654425"/>
          <p14:tracePt t="207162" x="2441575" y="3692525"/>
          <p14:tracePt t="207179" x="2452688" y="3692525"/>
          <p14:tracePt t="207490" x="2465388" y="3692525"/>
          <p14:tracePt t="207522" x="2528888" y="3703638"/>
          <p14:tracePt t="207537" x="2541588" y="3692525"/>
          <p14:tracePt t="207555" x="2578100" y="3679825"/>
          <p14:tracePt t="207584" x="2590800" y="3679825"/>
          <p14:tracePt t="207616" x="2616200" y="3679825"/>
          <p14:tracePt t="207631" x="2654300" y="3679825"/>
          <p14:tracePt t="207647" x="2678113" y="3679825"/>
          <p14:tracePt t="207680" x="2703513" y="3679825"/>
          <p14:tracePt t="207694" x="2728913" y="3703638"/>
          <p14:tracePt t="207710" x="2767013" y="3703638"/>
          <p14:tracePt t="207724" x="2790825" y="3703638"/>
          <p14:tracePt t="207740" x="2803525" y="3703638"/>
          <p14:tracePt t="207757" x="2816225" y="3703638"/>
          <p14:tracePt t="208397" x="2841625" y="3692525"/>
          <p14:tracePt t="208413" x="2854325" y="3667125"/>
          <p14:tracePt t="208429" x="2867025" y="3654425"/>
          <p14:tracePt t="208446" x="2867025" y="3641725"/>
          <p14:tracePt t="208460" x="2879725" y="3629025"/>
          <p14:tracePt t="208475" x="2890838" y="3616325"/>
          <p14:tracePt t="208662" x="2903538" y="3616325"/>
          <p14:tracePt t="208679" x="2928938" y="3616325"/>
          <p14:tracePt t="208695" x="2992438" y="3616325"/>
          <p14:tracePt t="208709" x="3016250" y="3603625"/>
          <p14:tracePt t="208728" x="3028950" y="3590925"/>
          <p14:tracePt t="208750" x="3067050" y="3590925"/>
          <p14:tracePt t="208750" x="3103563" y="3579813"/>
          <p14:tracePt t="208772" x="3141663" y="3579813"/>
          <p14:tracePt t="208788" x="3192463" y="3579813"/>
          <p14:tracePt t="208803" x="3205163" y="3579813"/>
          <p14:tracePt t="208819" x="3254375" y="3579813"/>
          <p14:tracePt t="208835" x="3292475" y="3579813"/>
          <p14:tracePt t="208850" x="3341688" y="3579813"/>
          <p14:tracePt t="208866" x="3367088" y="3579813"/>
          <p14:tracePt t="208882" x="3405188" y="3579813"/>
          <p14:tracePt t="208897" x="3429000" y="3579813"/>
          <p14:tracePt t="208913" x="3441700" y="3579813"/>
          <p14:tracePt t="208929" x="3454400" y="3579813"/>
          <p14:tracePt t="208961" x="3467100" y="3579813"/>
          <p14:tracePt t="209037" x="3479800" y="3579813"/>
          <p14:tracePt t="209084" x="3492500" y="3579813"/>
          <p14:tracePt t="209149" x="3505200" y="3579813"/>
          <p14:tracePt t="209163" x="3517900" y="3579813"/>
          <p14:tracePt t="209194" x="3530600" y="3579813"/>
          <p14:tracePt t="209257" x="3541713" y="3579813"/>
          <p14:tracePt t="209289" x="3567113" y="3579813"/>
          <p14:tracePt t="209365" x="3579813" y="3579813"/>
          <p14:tracePt t="209381" x="3592513" y="3590925"/>
          <p14:tracePt t="209646" x="3605213" y="3603625"/>
          <p14:tracePt t="209662" x="3643313" y="3603625"/>
          <p14:tracePt t="209678" x="3654425" y="3603625"/>
          <p14:tracePt t="209695" x="3743325" y="3590925"/>
          <p14:tracePt t="209710" x="3767138" y="3590925"/>
          <p14:tracePt t="209726" x="3843338" y="3590925"/>
          <p14:tracePt t="209741" x="3879850" y="3590925"/>
          <p14:tracePt t="209756" x="3892550" y="3590925"/>
          <p14:tracePt t="209773" x="3917950" y="3590925"/>
          <p14:tracePt t="209787" x="3943350" y="3590925"/>
          <p14:tracePt t="209804" x="3992563" y="3590925"/>
          <p14:tracePt t="209819" x="4017963" y="3590925"/>
          <p14:tracePt t="209834" x="4056063" y="3590925"/>
          <p14:tracePt t="209850" x="4092575" y="3590925"/>
          <p14:tracePt t="209866" x="4105275" y="3590925"/>
          <p14:tracePt t="209881" x="4117975" y="3603625"/>
          <p14:tracePt t="209897" x="4143375" y="3603625"/>
          <p14:tracePt t="209913" x="4156075" y="3603625"/>
          <p14:tracePt t="209928" x="4181475" y="3603625"/>
          <p14:tracePt t="209948" x="4192588" y="3616325"/>
          <p14:tracePt t="209961" x="4205288" y="3616325"/>
          <p14:tracePt t="209974" x="4217988" y="3616325"/>
          <p14:tracePt t="209991" x="4230688" y="3616325"/>
          <p14:tracePt t="210007" x="4256088" y="3616325"/>
          <p14:tracePt t="210053" x="4268788" y="3616325"/>
          <p14:tracePt t="210069" x="4281488" y="3616325"/>
          <p14:tracePt t="210084" x="4305300" y="3629025"/>
          <p14:tracePt t="210101" x="4318000" y="3629025"/>
          <p14:tracePt t="210116" x="4343400" y="3629025"/>
          <p14:tracePt t="210178" x="4356100" y="3629025"/>
          <p14:tracePt t="210214" x="4356100" y="3641725"/>
          <p14:tracePt t="210648" x="4330700" y="3641725"/>
          <p14:tracePt t="210663" x="4318000" y="3641725"/>
          <p14:tracePt t="210757" x="4305300" y="3641725"/>
          <p14:tracePt t="210772" x="4294188" y="3629025"/>
          <p14:tracePt t="210803" x="4243388" y="3603625"/>
          <p14:tracePt t="210819" x="4130675" y="3541713"/>
          <p14:tracePt t="210834" x="4081463" y="3516313"/>
          <p14:tracePt t="210850" x="4005263" y="3503613"/>
          <p14:tracePt t="210865" x="3879850" y="3441700"/>
          <p14:tracePt t="210881" x="3779838" y="3378200"/>
          <p14:tracePt t="210897" x="3705225" y="3378200"/>
          <p14:tracePt t="210912" x="3654425" y="3341688"/>
          <p14:tracePt t="210928" x="3567113" y="3316288"/>
          <p14:tracePt t="210944" x="3505200" y="3290888"/>
          <p14:tracePt t="210962" x="3405188" y="3254375"/>
          <p14:tracePt t="210975" x="3328988" y="3228975"/>
          <p14:tracePt t="210992" x="3292475" y="3228975"/>
          <p14:tracePt t="211006" x="3254375" y="3228975"/>
          <p14:tracePt t="211022" x="3241675" y="3228975"/>
          <p14:tracePt t="211038" x="3228975" y="3228975"/>
          <p14:tracePt t="211053" x="3205163" y="3228975"/>
          <p14:tracePt t="211319" x="3192463" y="3228975"/>
          <p14:tracePt t="211366" x="3192463" y="3254375"/>
          <p14:tracePt t="211381" x="3192463" y="3278188"/>
          <p14:tracePt t="211397" x="3192463" y="3303588"/>
          <p14:tracePt t="211428" x="3192463" y="3328988"/>
          <p14:tracePt t="211444" x="3192463" y="3354388"/>
          <p14:tracePt t="211461" x="3192463" y="3378200"/>
          <p14:tracePt t="211476" x="3192463" y="3416300"/>
          <p14:tracePt t="211492" x="3205163" y="3479800"/>
          <p14:tracePt t="211507" x="3216275" y="3479800"/>
          <p14:tracePt t="211509" x="3216275" y="3490913"/>
          <p14:tracePt t="211522" x="3228975" y="3503613"/>
          <p14:tracePt t="211538" x="3241675" y="3529013"/>
          <p14:tracePt t="211553" x="3267075" y="3554413"/>
          <p14:tracePt t="211568" x="3328988" y="3567113"/>
          <p14:tracePt t="211584" x="3354388" y="3590925"/>
          <p14:tracePt t="211600" x="3467100" y="3641725"/>
          <p14:tracePt t="211615" x="3579813" y="3667125"/>
          <p14:tracePt t="211631" x="3654425" y="3716338"/>
          <p14:tracePt t="211647" x="3756025" y="3741738"/>
          <p14:tracePt t="211662" x="3779838" y="3767138"/>
          <p14:tracePt t="211678" x="3867150" y="3803650"/>
          <p14:tracePt t="211694" x="3917950" y="3816350"/>
          <p14:tracePt t="211709" x="3979863" y="3829050"/>
          <p14:tracePt t="211725" x="3992563" y="3829050"/>
          <p14:tracePt t="211742" x="4017963" y="3829050"/>
          <p14:tracePt t="211756" x="4043363" y="3829050"/>
          <p14:tracePt t="211835" x="4056063" y="3829050"/>
          <p14:tracePt t="211850" x="4068763" y="3829050"/>
          <p14:tracePt t="212147" x="4068763" y="3816350"/>
          <p14:tracePt t="212163" x="4068763" y="3792538"/>
          <p14:tracePt t="212178" x="4030663" y="3779838"/>
          <p14:tracePt t="212195" x="3968750" y="3754438"/>
          <p14:tracePt t="212211" x="3917950" y="3716338"/>
          <p14:tracePt t="212226" x="3817938" y="3692525"/>
          <p14:tracePt t="212243" x="3692525" y="3629025"/>
          <p14:tracePt t="212259" x="3579813" y="3590925"/>
          <p14:tracePt t="212272" x="3454400" y="3529013"/>
          <p14:tracePt t="212289" x="3379788" y="3490913"/>
          <p14:tracePt t="212304" x="3241675" y="3441700"/>
          <p14:tracePt t="212319" x="3167063" y="3416300"/>
          <p14:tracePt t="212335" x="3141663" y="3416300"/>
          <p14:tracePt t="212351" x="3103563" y="3390900"/>
          <p14:tracePt t="212366" x="3079750" y="3367088"/>
          <p14:tracePt t="212383" x="3054350" y="3367088"/>
          <p14:tracePt t="212398" x="3028950" y="3367088"/>
          <p14:tracePt t="212413" x="2967038" y="3354388"/>
          <p14:tracePt t="212429" x="2867025" y="3341688"/>
          <p14:tracePt t="212445" x="2816225" y="3341688"/>
          <p14:tracePt t="212460" x="2716213" y="3316288"/>
          <p14:tracePt t="212476" x="2654300" y="3316288"/>
          <p14:tracePt t="212492" x="2578100" y="3316288"/>
          <p14:tracePt t="212508" x="2503488" y="3316288"/>
          <p14:tracePt t="212522" x="2452688" y="3316288"/>
          <p14:tracePt t="212538" x="2403475" y="3316288"/>
          <p14:tracePt t="212554" x="2365375" y="3316288"/>
          <p14:tracePt t="212570" x="2365375" y="3328988"/>
          <p14:tracePt t="212585" x="2328863" y="3328988"/>
          <p14:tracePt t="212601" x="2316163" y="3341688"/>
          <p14:tracePt t="212616" x="2303463" y="3354388"/>
          <p14:tracePt t="212632" x="2290763" y="3378200"/>
          <p14:tracePt t="212647" x="2278063" y="3416300"/>
          <p14:tracePt t="212663" x="2265363" y="3454400"/>
          <p14:tracePt t="212680" x="2252663" y="3503613"/>
          <p14:tracePt t="212694" x="2252663" y="3554413"/>
          <p14:tracePt t="212710" x="2252663" y="3579813"/>
          <p14:tracePt t="212726" x="2252663" y="3629025"/>
          <p14:tracePt t="212741" x="2252663" y="3667125"/>
          <p14:tracePt t="212758" x="2278063" y="3729038"/>
          <p14:tracePt t="212774" x="2328863" y="3792538"/>
          <p14:tracePt t="212787" x="2352675" y="3841750"/>
          <p14:tracePt t="212803" x="2403475" y="3892550"/>
          <p14:tracePt t="212820" x="2452688" y="3916363"/>
          <p14:tracePt t="212835" x="2528888" y="3941763"/>
          <p14:tracePt t="212850" x="2541588" y="3941763"/>
          <p14:tracePt t="212866" x="2590800" y="3941763"/>
          <p14:tracePt t="212881" x="2641600" y="3954463"/>
          <p14:tracePt t="212909" x="2703513" y="3954463"/>
          <p14:tracePt t="212928" x="2741613" y="3954463"/>
          <p14:tracePt t="212943" x="2790825" y="3929063"/>
          <p14:tracePt t="212961" x="2841625" y="3879850"/>
          <p14:tracePt t="212975" x="2903538" y="3829050"/>
          <p14:tracePt t="212990" x="2967038" y="3779838"/>
          <p14:tracePt t="213023" x="3003550" y="3716338"/>
          <p14:tracePt t="213037" x="3003550" y="3692525"/>
          <p14:tracePt t="213053" x="3003550" y="3667125"/>
          <p14:tracePt t="213068" x="3016250" y="3567113"/>
          <p14:tracePt t="213085" x="3016250" y="3503613"/>
          <p14:tracePt t="213100" x="2992438" y="3490913"/>
          <p14:tracePt t="213115" x="2941638" y="3416300"/>
          <p14:tracePt t="213131" x="2916238" y="3390900"/>
          <p14:tracePt t="213147" x="2854325" y="3367088"/>
          <p14:tracePt t="213162" x="2767013" y="3328988"/>
          <p14:tracePt t="213178" x="2678113" y="3290888"/>
          <p14:tracePt t="213194" x="2578100" y="3278188"/>
          <p14:tracePt t="213209" x="2452688" y="3267075"/>
          <p14:tracePt t="213225" x="2352675" y="3267075"/>
          <p14:tracePt t="213241" x="2228850" y="3267075"/>
          <p14:tracePt t="213257" x="2152650" y="3267075"/>
          <p14:tracePt t="213273" x="2116138" y="3267075"/>
          <p14:tracePt t="213289" x="2065338" y="3316288"/>
          <p14:tracePt t="213303" x="2027238" y="3354388"/>
          <p14:tracePt t="213319" x="2014538" y="3416300"/>
          <p14:tracePt t="213335" x="2014538" y="3441700"/>
          <p14:tracePt t="213350" x="2014538" y="3567113"/>
          <p14:tracePt t="213366" x="2139950" y="3767138"/>
          <p14:tracePt t="213383" x="2365375" y="3954463"/>
          <p14:tracePt t="213397" x="2465388" y="3992563"/>
          <p14:tracePt t="213413" x="2667000" y="4079875"/>
          <p14:tracePt t="213429" x="2879725" y="4141788"/>
          <p14:tracePt t="213444" x="3028950" y="4154488"/>
          <p14:tracePt t="213459" x="3128963" y="4154488"/>
          <p14:tracePt t="213476" x="3192463" y="4141788"/>
          <p14:tracePt t="213491" x="3216275" y="4117975"/>
          <p14:tracePt t="213507" x="3254375" y="4054475"/>
          <p14:tracePt t="213523" x="3254375" y="4017963"/>
          <p14:tracePt t="213537" x="3254375" y="3992563"/>
          <p14:tracePt t="213553" x="3254375" y="3892550"/>
          <p14:tracePt t="213569" x="3216275" y="3803650"/>
          <p14:tracePt t="213585" x="3167063" y="3729038"/>
          <p14:tracePt t="213600" x="3116263" y="3703638"/>
          <p14:tracePt t="213616" x="3103563" y="3692525"/>
          <p14:tracePt t="213631" x="3067050" y="3692525"/>
          <p14:tracePt t="213647" x="3028950" y="3667125"/>
          <p14:tracePt t="213663" x="3003550" y="3667125"/>
          <p14:tracePt t="213679" x="2979738" y="3667125"/>
          <p14:tracePt t="213694" x="2941638" y="3667125"/>
          <p14:tracePt t="213711" x="2928938" y="3667125"/>
          <p14:tracePt t="213725" x="2867025" y="3679825"/>
          <p14:tracePt t="213741" x="2841625" y="3692525"/>
          <p14:tracePt t="213757" x="2816225" y="3703638"/>
          <p14:tracePt t="213773" x="2803525" y="3716338"/>
          <p14:tracePt t="213789" x="2790825" y="3729038"/>
          <p14:tracePt t="213803" x="2790825" y="3741738"/>
          <p14:tracePt t="213819" x="2790825" y="3754438"/>
          <p14:tracePt t="213835" x="2790825" y="3779838"/>
          <p14:tracePt t="213851" x="2790825" y="3792538"/>
          <p14:tracePt t="213881" x="2790825" y="3816350"/>
          <p14:tracePt t="213976" x="2790825" y="3829050"/>
          <p14:tracePt t="213991" x="2790825" y="3854450"/>
          <p14:tracePt t="214007" x="2803525" y="3854450"/>
          <p14:tracePt t="214023" x="2879725" y="3879850"/>
          <p14:tracePt t="214038" x="2903538" y="3879850"/>
          <p14:tracePt t="214053" x="3003550" y="3905250"/>
          <p14:tracePt t="214069" x="3079750" y="3929063"/>
          <p14:tracePt t="214085" x="3116263" y="3954463"/>
          <p14:tracePt t="214100" x="3141663" y="3967163"/>
          <p14:tracePt t="214115" x="3192463" y="3967163"/>
          <p14:tracePt t="214132" x="3216275" y="3979863"/>
          <p14:tracePt t="214210" x="3228975" y="3979863"/>
          <p14:tracePt t="214225" x="3241675" y="3979863"/>
          <p14:tracePt t="214287" x="3254375" y="3979863"/>
          <p14:tracePt t="214319" x="3267075" y="3979863"/>
          <p14:tracePt t="214366" x="3279775" y="3979863"/>
          <p14:tracePt t="214444" x="3305175" y="3979863"/>
          <p14:tracePt t="214491" x="3317875" y="3979863"/>
          <p14:tracePt t="214518" x="3328988" y="3979863"/>
          <p14:tracePt t="214553" x="3354388" y="3979863"/>
          <p14:tracePt t="214568" x="3367088" y="3979863"/>
          <p14:tracePt t="215397" x="3392488" y="3967163"/>
          <p14:tracePt t="215413" x="3405188" y="3941763"/>
          <p14:tracePt t="215428" x="3467100" y="3816350"/>
          <p14:tracePt t="215444" x="3517900" y="3603625"/>
          <p14:tracePt t="215459" x="3617913" y="3278188"/>
          <p14:tracePt t="215475" x="3667125" y="3065463"/>
          <p14:tracePt t="215491" x="3667125" y="2978150"/>
          <p14:tracePt t="215508" x="3667125" y="2828925"/>
          <p14:tracePt t="215522" x="3667125" y="2690813"/>
          <p14:tracePt t="215539" x="3667125" y="2616200"/>
          <p14:tracePt t="215555" x="3643313" y="2527300"/>
          <p14:tracePt t="215569" x="3617913" y="2439988"/>
          <p14:tracePt t="215599" x="3605213" y="2390775"/>
          <p14:tracePt t="215601" x="3592513" y="2339975"/>
          <p14:tracePt t="215616" x="3579813" y="2303463"/>
          <p14:tracePt t="215632" x="3567113" y="2265363"/>
          <p14:tracePt t="215647" x="3567113" y="2252663"/>
          <p14:tracePt t="215663" x="3554413" y="2239963"/>
          <p14:tracePt t="216522" x="3554413" y="2265363"/>
          <p14:tracePt t="216537" x="3567113" y="2378075"/>
          <p14:tracePt t="216555" x="3592513" y="2439988"/>
          <p14:tracePt t="216555" x="3592513" y="2465388"/>
          <p14:tracePt t="216570" x="3605213" y="2516188"/>
          <p14:tracePt t="216584" x="3605213" y="2527300"/>
          <p14:tracePt t="216600" x="3617913" y="2565400"/>
          <p14:tracePt t="216616" x="3617913" y="2603500"/>
          <p14:tracePt t="216631" x="3617913" y="2640013"/>
          <p14:tracePt t="216647" x="3617913" y="2690813"/>
          <p14:tracePt t="216663" x="3630613" y="2703513"/>
          <p14:tracePt t="216678" x="3630613" y="2740025"/>
          <p14:tracePt t="216695" x="3643313" y="2765425"/>
          <p14:tracePt t="216710" x="3643313" y="2803525"/>
          <p14:tracePt t="216725" x="3643313" y="2852738"/>
          <p14:tracePt t="216741" x="3643313" y="2916238"/>
          <p14:tracePt t="216757" x="3643313" y="3016250"/>
          <p14:tracePt t="216771" x="3643313" y="3065463"/>
          <p14:tracePt t="216787" x="3643313" y="3128963"/>
          <p14:tracePt t="216804" x="3643313" y="3178175"/>
          <p14:tracePt t="216818" x="3643313" y="3216275"/>
          <p14:tracePt t="216835" x="3643313" y="3241675"/>
          <p14:tracePt t="216850" x="3643313" y="3267075"/>
          <p14:tracePt t="216865" x="3643313" y="3278188"/>
          <p14:tracePt t="216882" x="3605213" y="3328988"/>
          <p14:tracePt t="216898" x="3579813" y="3367088"/>
          <p14:tracePt t="216912" x="3554413" y="3390900"/>
          <p14:tracePt t="216929" x="3530600" y="3429000"/>
          <p14:tracePt t="216944" x="3479800" y="3467100"/>
          <p14:tracePt t="216959" x="3405188" y="3516313"/>
          <p14:tracePt t="216976" x="3328988" y="3567113"/>
          <p14:tracePt t="216991" x="3279775" y="3603625"/>
          <p14:tracePt t="217007" x="3254375" y="3616325"/>
          <p14:tracePt t="217023" x="3241675" y="3629025"/>
          <p14:tracePt t="217054" x="3228975" y="3654425"/>
          <p14:tracePt t="217086" x="3228975" y="3667125"/>
          <p14:tracePt t="217099" x="3228975" y="3679825"/>
          <p14:tracePt t="217131" x="3228975" y="3703638"/>
          <p14:tracePt t="217162" x="3228975" y="3741738"/>
          <p14:tracePt t="217178" x="3228975" y="3792538"/>
          <p14:tracePt t="217193" x="3241675" y="3803650"/>
          <p14:tracePt t="217209" x="3254375" y="3816350"/>
          <p14:tracePt t="217225" x="3279775" y="3841750"/>
          <p14:tracePt t="217240" x="3292475" y="3867150"/>
          <p14:tracePt t="217272" x="3305175" y="3867150"/>
          <p14:tracePt t="217287" x="3317875" y="3879850"/>
          <p14:tracePt t="217304" x="3328988" y="3879850"/>
          <p14:tracePt t="217319" x="3354388" y="3905250"/>
          <p14:tracePt t="217350" x="3405188" y="3929063"/>
          <p14:tracePt t="217366" x="3454400" y="3929063"/>
          <p14:tracePt t="217382" x="3530600" y="3967163"/>
          <p14:tracePt t="217398" x="3567113" y="3979863"/>
          <p14:tracePt t="217413" x="3592513" y="3979863"/>
          <p14:tracePt t="217429" x="3605213" y="3992563"/>
          <p14:tracePt t="217445" x="3630613" y="3992563"/>
          <p14:tracePt t="217460" x="3643313" y="4005263"/>
          <p14:tracePt t="217475" x="3654425" y="4005263"/>
          <p14:tracePt t="217508" x="3679825" y="4005263"/>
          <p14:tracePt t="217553" x="3705225" y="4005263"/>
          <p14:tracePt t="218070" x="3717925" y="4005263"/>
          <p14:tracePt t="218084" x="3717925" y="3992563"/>
          <p14:tracePt t="218101" x="3692525" y="3992563"/>
          <p14:tracePt t="218116" x="3643313" y="3992563"/>
          <p14:tracePt t="218131" x="3617913" y="3992563"/>
          <p14:tracePt t="218148" x="3579813" y="3992563"/>
          <p14:tracePt t="218163" x="3554413" y="3992563"/>
          <p14:tracePt t="218178" x="3541713" y="3979863"/>
          <p14:tracePt t="218194" x="3530600" y="3979863"/>
          <p14:tracePt t="218210" x="3517900" y="3979863"/>
          <p14:tracePt t="218225" x="3505200" y="3979863"/>
          <p14:tracePt t="218241" x="3492500" y="3979863"/>
          <p14:tracePt t="218259" x="3429000" y="3979863"/>
          <p14:tracePt t="218288" x="3405188" y="3979863"/>
          <p14:tracePt t="218303" x="3367088" y="3979863"/>
          <p14:tracePt t="218319" x="3341688" y="3979863"/>
          <p14:tracePt t="218336" x="3317875" y="3979863"/>
          <p14:tracePt t="218350" x="3292475" y="3979863"/>
          <p14:tracePt t="218365" x="3267075" y="3979863"/>
          <p14:tracePt t="218382" x="3205163" y="3992563"/>
          <p14:tracePt t="218397" x="3141663" y="3992563"/>
          <p14:tracePt t="218412" x="3103563" y="3992563"/>
          <p14:tracePt t="218428" x="3067050" y="4017963"/>
          <p14:tracePt t="218459" x="3054350" y="4017963"/>
          <p14:tracePt t="218475" x="2979738" y="4041775"/>
          <p14:tracePt t="218506" x="2954338" y="4041775"/>
          <p14:tracePt t="218538" x="2928938" y="4054475"/>
          <p14:tracePt t="218709" x="2928938" y="4067175"/>
          <p14:tracePt t="218740" x="2928938" y="4079875"/>
          <p14:tracePt t="218756" x="2928938" y="4105275"/>
          <p14:tracePt t="218772" x="2941638" y="4117975"/>
          <p14:tracePt t="218788" x="2967038" y="4141788"/>
          <p14:tracePt t="218803" x="3003550" y="4154488"/>
          <p14:tracePt t="218819" x="3016250" y="4167188"/>
          <p14:tracePt t="218835" x="3028950" y="4167188"/>
          <p14:tracePt t="218850" x="3041650" y="4167188"/>
          <p14:tracePt t="218866" x="3041650" y="4179888"/>
          <p14:tracePt t="218881" x="3054350" y="4179888"/>
          <p14:tracePt t="218897" x="3079750" y="4179888"/>
          <p14:tracePt t="218913" x="3092450" y="4179888"/>
          <p14:tracePt t="218928" x="3116263" y="4179888"/>
          <p14:tracePt t="218943" x="3141663" y="4179888"/>
          <p14:tracePt t="218960" x="3154363" y="4179888"/>
          <p14:tracePt t="218974" x="3167063" y="4179888"/>
          <p14:tracePt t="219162" x="3179763" y="4179888"/>
          <p14:tracePt t="219194" x="3192463" y="4179888"/>
          <p14:tracePt t="219209" x="3216275" y="4179888"/>
          <p14:tracePt t="219225" x="3228975" y="4179888"/>
          <p14:tracePt t="219241" x="3241675" y="4179888"/>
          <p14:tracePt t="219288" x="3254375" y="4179888"/>
          <p14:tracePt t="219303" x="3279775" y="4179888"/>
          <p14:tracePt t="219335" x="3305175" y="4179888"/>
          <p14:tracePt t="219350" x="3317875" y="4179888"/>
          <p14:tracePt t="219366" x="3328988" y="4205288"/>
          <p14:tracePt t="219647" x="3328988" y="4192588"/>
          <p14:tracePt t="219663" x="3328988" y="4154488"/>
          <p14:tracePt t="219678" x="3328988" y="4129088"/>
          <p14:tracePt t="219694" x="3328988" y="4117975"/>
          <p14:tracePt t="220256" x="3341688" y="4117975"/>
          <p14:tracePt t="220287" x="3367088" y="4105275"/>
          <p14:tracePt t="220319" x="3417888" y="4105275"/>
          <p14:tracePt t="220334" x="3467100" y="4105275"/>
          <p14:tracePt t="220351" x="3554413" y="4105275"/>
          <p14:tracePt t="220369" x="3643313" y="4105275"/>
          <p14:tracePt t="220381" x="3667125" y="4105275"/>
          <p14:tracePt t="220397" x="3717925" y="4105275"/>
          <p14:tracePt t="220413" x="3779838" y="4105275"/>
          <p14:tracePt t="220429" x="3856038" y="4105275"/>
          <p14:tracePt t="220444" x="3917950" y="4105275"/>
          <p14:tracePt t="220460" x="3943350" y="4105275"/>
          <p14:tracePt t="220474" x="3968750" y="4105275"/>
          <p14:tracePt t="220491" x="3979863" y="4105275"/>
          <p14:tracePt t="220882" x="3979863" y="4092575"/>
          <p14:tracePt t="221084" x="3930650" y="4079875"/>
          <p14:tracePt t="221101" x="3892550" y="4054475"/>
          <p14:tracePt t="221117" x="3843338" y="4029075"/>
          <p14:tracePt t="221131" x="3817938" y="4005263"/>
          <p14:tracePt t="221176" x="3756025" y="3979863"/>
          <p14:tracePt t="221194" x="3743325" y="3979863"/>
          <p14:tracePt t="221210" x="3705225" y="3954463"/>
          <p14:tracePt t="221225" x="3667125" y="3941763"/>
          <p14:tracePt t="221241" x="3654425" y="3941763"/>
          <p14:tracePt t="221257" x="3605213" y="3929063"/>
          <p14:tracePt t="221275" x="3579813" y="3929063"/>
          <p14:tracePt t="221335" x="3567113" y="4005263"/>
          <p14:tracePt t="221351" x="3567113" y="4067175"/>
          <p14:tracePt t="221366" x="3567113" y="4192588"/>
          <p14:tracePt t="221382" x="3579813" y="4267200"/>
          <p14:tracePt t="221397" x="3592513" y="4330700"/>
          <p14:tracePt t="221413" x="3605213" y="4341813"/>
          <p14:tracePt t="221428" x="3605213" y="4354513"/>
          <p14:tracePt t="221601" x="3617913" y="4354513"/>
          <p14:tracePt t="221632" x="3643313" y="4330700"/>
          <p14:tracePt t="221649" x="3679825" y="4279900"/>
          <p14:tracePt t="221663" x="3705225" y="4254500"/>
          <p14:tracePt t="221680" x="3717925" y="4241800"/>
          <p14:tracePt t="221694" x="3730625" y="4241800"/>
          <p14:tracePt t="221709" x="3743325" y="4217988"/>
          <p14:tracePt t="221726" x="3767138" y="4192588"/>
          <p14:tracePt t="221741" x="3779838" y="4179888"/>
          <p14:tracePt t="221756" x="3805238" y="4154488"/>
          <p14:tracePt t="221772" x="3817938" y="4154488"/>
          <p14:tracePt t="221788" x="3856038" y="4129088"/>
          <p14:tracePt t="221789" x="3867150" y="4129088"/>
          <p14:tracePt t="221803" x="3879850" y="4129088"/>
          <p14:tracePt t="221819" x="3905250" y="4105275"/>
          <p14:tracePt t="221835" x="3930650" y="4105275"/>
          <p14:tracePt t="221875" x="3968750" y="4105275"/>
          <p14:tracePt t="221876" x="4005263" y="4105275"/>
          <p14:tracePt t="221897" x="4056063" y="4105275"/>
          <p14:tracePt t="221913" x="4130675" y="4105275"/>
          <p14:tracePt t="221929" x="4192588" y="4105275"/>
          <p14:tracePt t="221943" x="4281488" y="4105275"/>
          <p14:tracePt t="221959" x="4381500" y="4117975"/>
          <p14:tracePt t="221976" x="4418013" y="4141788"/>
          <p14:tracePt t="221991" x="4494213" y="4154488"/>
          <p14:tracePt t="222007" x="4518025" y="4167188"/>
          <p14:tracePt t="222319" x="4506913" y="4167188"/>
          <p14:tracePt t="222335" x="4494213" y="4154488"/>
          <p14:tracePt t="222350" x="4468813" y="4117975"/>
          <p14:tracePt t="222381" x="4456113" y="4105275"/>
          <p14:tracePt t="222413" x="4456113" y="4079875"/>
          <p14:tracePt t="222459" x="4456113" y="4067175"/>
          <p14:tracePt t="222491" x="4481513" y="4067175"/>
          <p14:tracePt t="222506" x="4494213" y="4079875"/>
          <p14:tracePt t="222522" x="4568825" y="4167188"/>
          <p14:tracePt t="222538" x="4743450" y="4318000"/>
          <p14:tracePt t="222553" x="4894263" y="4392613"/>
          <p14:tracePt t="222569" x="4919663" y="4392613"/>
          <p14:tracePt t="222787" x="4956175" y="4443413"/>
          <p14:tracePt t="222803" x="4956175" y="4530725"/>
          <p14:tracePt t="222819" x="4994275" y="4554538"/>
          <p14:tracePt t="222834" x="5019675" y="4530725"/>
          <p14:tracePt t="222851" x="5032375" y="4530725"/>
          <p14:tracePt t="222866" x="5068888" y="4518025"/>
          <p14:tracePt t="222883" x="5170488" y="4518025"/>
          <p14:tracePt t="222898" x="5319713" y="4518025"/>
          <p14:tracePt t="222915" x="5519738" y="4518025"/>
          <p14:tracePt t="222928" x="5595938" y="4505325"/>
          <p14:tracePt t="222944" x="5683250" y="4479925"/>
          <p14:tracePt t="222960" x="5770563" y="4443413"/>
          <p14:tracePt t="222975" x="5908675" y="4443413"/>
          <p14:tracePt t="222992" x="6096000" y="4443413"/>
          <p14:tracePt t="223007" x="6283325" y="4443413"/>
          <p14:tracePt t="223021" x="6421438" y="4443413"/>
          <p14:tracePt t="223038" x="6472238" y="4443413"/>
          <p14:tracePt t="223053" x="6521450" y="4443413"/>
          <p14:tracePt t="223070" x="6534150" y="4443413"/>
          <p14:tracePt t="223085" x="6546850" y="4443413"/>
          <p14:tracePt t="223131" x="6559550" y="4430713"/>
          <p14:tracePt t="223148" x="6572250" y="4418013"/>
          <p14:tracePt t="223163" x="6572250" y="4405313"/>
          <p14:tracePt t="223178" x="6584950" y="4379913"/>
          <p14:tracePt t="223507" x="6559550" y="4379913"/>
          <p14:tracePt t="223554" x="6546850" y="4379913"/>
          <p14:tracePt t="223616" x="6521450" y="4379913"/>
          <p14:tracePt t="223631" x="6508750" y="4379913"/>
          <p14:tracePt t="223648" x="6508750" y="4392613"/>
          <p14:tracePt t="223671" x="6472238" y="4392613"/>
          <p14:tracePt t="223681" x="6472238" y="4405313"/>
          <p14:tracePt t="223694" x="6459538" y="4405313"/>
          <p14:tracePt t="223710" x="6434138" y="4405313"/>
          <p14:tracePt t="223725" x="6408738" y="4405313"/>
          <p14:tracePt t="223741" x="6359525" y="4392613"/>
          <p14:tracePt t="223757" x="6296025" y="4367213"/>
          <p14:tracePt t="223772" x="6246813" y="4367213"/>
          <p14:tracePt t="223788" x="6121400" y="4318000"/>
          <p14:tracePt t="223804" x="6096000" y="4305300"/>
          <p14:tracePt t="223819" x="6070600" y="4305300"/>
          <p14:tracePt t="223835" x="6057900" y="4305300"/>
          <p14:tracePt t="223913" x="6034088" y="4292600"/>
          <p14:tracePt t="223991" x="6021388" y="4292600"/>
          <p14:tracePt t="224006" x="6008688" y="4292600"/>
          <p14:tracePt t="224022" x="5970588" y="4292600"/>
          <p14:tracePt t="236554" x="5921375" y="4292600"/>
          <p14:tracePt t="236570" x="5832475" y="4279900"/>
          <p14:tracePt t="236586" x="5708650" y="4254500"/>
          <p14:tracePt t="236602" x="5519738" y="4254500"/>
          <p14:tracePt t="236625" x="5270500" y="4254500"/>
          <p14:tracePt t="236632" x="5194300" y="4254500"/>
          <p14:tracePt t="236647" x="5119688" y="4254500"/>
          <p14:tracePt t="236663" x="5068888" y="4267200"/>
          <p14:tracePt t="236678" x="5019675" y="4279900"/>
          <p14:tracePt t="236694" x="4968875" y="4279900"/>
          <p14:tracePt t="236695" x="4906963" y="4279900"/>
          <p14:tracePt t="236709" x="4868863" y="4279900"/>
          <p14:tracePt t="236725" x="4794250" y="4341813"/>
          <p14:tracePt t="236742" x="4781550" y="4392613"/>
          <p14:tracePt t="236759" x="4743450" y="4467225"/>
          <p14:tracePt t="237116" x="4756150" y="4467225"/>
          <p14:tracePt t="237163" x="4756150" y="4505325"/>
          <p14:tracePt t="237178" x="4706938" y="4579938"/>
          <p14:tracePt t="237195" x="4606925" y="4630738"/>
          <p14:tracePt t="237210" x="4506913" y="4667250"/>
          <p14:tracePt t="237225" x="4406900" y="4692650"/>
          <p14:tracePt t="237241" x="4356100" y="4705350"/>
          <p14:tracePt t="237256" x="4330700" y="4705350"/>
          <p14:tracePt t="237318" x="4318000" y="4705350"/>
          <p14:tracePt t="237334" x="4294188" y="4705350"/>
          <p14:tracePt t="237351" x="4281488" y="4705350"/>
          <p14:tracePt t="237412" x="4268788" y="4705350"/>
          <p14:tracePt t="237616" x="4243388" y="4705350"/>
          <p14:tracePt t="237646" x="4230688" y="4705350"/>
          <p14:tracePt t="237787" x="4205288" y="4705350"/>
          <p14:tracePt t="237803" x="4181475" y="4705350"/>
          <p14:tracePt t="237819" x="4117975" y="4705350"/>
          <p14:tracePt t="237835" x="4092575" y="4705350"/>
          <p14:tracePt t="237850" x="4056063" y="4705350"/>
          <p14:tracePt t="237867" x="4030663" y="4705350"/>
          <p14:tracePt t="237881" x="4005263" y="4705350"/>
          <p14:tracePt t="237897" x="3979863" y="4730750"/>
          <p14:tracePt t="237917" x="3930650" y="4730750"/>
          <p14:tracePt t="237944" x="3856038" y="4730750"/>
          <p14:tracePt t="237960" x="3792538" y="4730750"/>
          <p14:tracePt t="237975" x="3730625" y="4730750"/>
          <p14:tracePt t="237991" x="3717925" y="4730750"/>
          <p14:tracePt t="238007" x="3692525" y="4730750"/>
          <p14:tracePt t="238037" x="3679825" y="4730750"/>
          <p14:tracePt t="238053" x="3667125" y="4730750"/>
          <p14:tracePt t="238069" x="3654425" y="4730750"/>
          <p14:tracePt t="238084" x="3643313" y="4730750"/>
          <p14:tracePt t="238131" x="3630613" y="4730750"/>
          <p14:tracePt t="240100" x="3592513" y="4579938"/>
          <p14:tracePt t="240116" x="3505200" y="4392613"/>
          <p14:tracePt t="240131" x="3341688" y="4179888"/>
          <p14:tracePt t="240148" x="3154363" y="3954463"/>
          <p14:tracePt t="240164" x="3028950" y="3892550"/>
          <p14:tracePt t="240178" x="2841625" y="3741738"/>
          <p14:tracePt t="240195" x="2678113" y="3616325"/>
          <p14:tracePt t="240195" x="2616200" y="3579813"/>
          <p14:tracePt t="240210" x="2565400" y="3554413"/>
          <p14:tracePt t="240225" x="2478088" y="3554413"/>
          <p14:tracePt t="240241" x="2441575" y="3554413"/>
          <p14:tracePt t="240256" x="2365375" y="3554413"/>
          <p14:tracePt t="240272" x="2303463" y="3567113"/>
          <p14:tracePt t="240288" x="2265363" y="3579813"/>
          <p14:tracePt t="240304" x="2239963" y="3590925"/>
          <p14:tracePt t="240319" x="2228850" y="3590925"/>
          <p14:tracePt t="240351" x="2190750" y="3603625"/>
          <p14:tracePt t="240365" x="2190750" y="3616325"/>
          <p14:tracePt t="240381" x="2165350" y="3616325"/>
          <p14:tracePt t="240400" x="2152650" y="3616325"/>
          <p14:tracePt t="240444" x="2127250" y="3641725"/>
          <p14:tracePt t="241225" x="2139950" y="3590925"/>
          <p14:tracePt t="241241" x="2216150" y="3403600"/>
          <p14:tracePt t="241256" x="2239963" y="3316288"/>
          <p14:tracePt t="241272" x="2316163" y="3128963"/>
          <p14:tracePt t="241288" x="2403475" y="2941638"/>
          <p14:tracePt t="241303" x="2452688" y="2790825"/>
          <p14:tracePt t="241319" x="2490788" y="2652713"/>
          <p14:tracePt t="241336" x="2528888" y="2490788"/>
          <p14:tracePt t="241350" x="2565400" y="2365375"/>
          <p14:tracePt t="241367" x="2578100" y="2201863"/>
          <p14:tracePt t="241382" x="2603500" y="2089150"/>
          <p14:tracePt t="241396" x="2616200" y="1978025"/>
          <p14:tracePt t="241413" x="2616200" y="1901825"/>
          <p14:tracePt t="241430" x="2616200" y="1865313"/>
          <p14:tracePt t="241443" x="2616200" y="1801813"/>
          <p14:tracePt t="241462" x="2616200" y="1765300"/>
          <p14:tracePt t="241475" x="2616200" y="1752600"/>
          <p14:tracePt t="241491" x="2578100" y="1663700"/>
          <p14:tracePt t="241507" x="2554288" y="1627188"/>
          <p14:tracePt t="241523" x="2516188" y="1563688"/>
          <p14:tracePt t="241537" x="2490788" y="1527175"/>
          <p14:tracePt t="241556" x="2441575" y="1501775"/>
          <p14:tracePt t="241584" x="2428875" y="1501775"/>
          <p14:tracePt t="241600" x="2378075" y="1501775"/>
          <p14:tracePt t="241617" x="2339975" y="1501775"/>
          <p14:tracePt t="241631" x="2316163" y="1501775"/>
          <p14:tracePt t="241647" x="2303463" y="1501775"/>
          <p14:tracePt t="241663" x="2278063" y="1501775"/>
          <p14:tracePt t="241696" x="2239963" y="1539875"/>
          <p14:tracePt t="241710" x="2228850" y="1552575"/>
          <p14:tracePt t="241725" x="2216150" y="1576388"/>
          <p14:tracePt t="241741" x="2190750" y="1614488"/>
          <p14:tracePt t="241757" x="2178050" y="1689100"/>
          <p14:tracePt t="241772" x="2178050" y="1776413"/>
          <p14:tracePt t="241788" x="2178050" y="1876425"/>
          <p14:tracePt t="241804" x="2178050" y="1965325"/>
          <p14:tracePt t="241820" x="2178050" y="2065338"/>
          <p14:tracePt t="241835" x="2190750" y="2139950"/>
          <p14:tracePt t="241850" x="2239963" y="2227263"/>
          <p14:tracePt t="241865" x="2278063" y="2327275"/>
          <p14:tracePt t="241881" x="2328863" y="2403475"/>
          <p14:tracePt t="241897" x="2390775" y="2490788"/>
          <p14:tracePt t="241913" x="2465388" y="2578100"/>
          <p14:tracePt t="241929" x="2516188" y="2627313"/>
          <p14:tracePt t="241945" x="2590800" y="2678113"/>
          <p14:tracePt t="241959" x="2616200" y="2690813"/>
          <p14:tracePt t="241976" x="2703513" y="2740025"/>
          <p14:tracePt t="241992" x="2754313" y="2740025"/>
          <p14:tracePt t="242007" x="2778125" y="2740025"/>
          <p14:tracePt t="242023" x="2816225" y="2740025"/>
          <p14:tracePt t="242039" x="2854325" y="2740025"/>
          <p14:tracePt t="242054" x="2890838" y="2740025"/>
          <p14:tracePt t="242069" x="2928938" y="2716213"/>
          <p14:tracePt t="242086" x="2992438" y="2616200"/>
          <p14:tracePt t="242101" x="3079750" y="2478088"/>
          <p14:tracePt t="242116" x="3116263" y="2314575"/>
          <p14:tracePt t="242132" x="3154363" y="2152650"/>
          <p14:tracePt t="242148" x="3179763" y="1978025"/>
          <p14:tracePt t="242164" x="3179763" y="1876425"/>
          <p14:tracePt t="242180" x="3179763" y="1801813"/>
          <p14:tracePt t="242194" x="3154363" y="1739900"/>
          <p14:tracePt t="242210" x="3128963" y="1701800"/>
          <p14:tracePt t="242227" x="3092450" y="1639888"/>
          <p14:tracePt t="242305" x="2778125" y="1601788"/>
          <p14:tracePt t="242320" x="2678113" y="1601788"/>
          <p14:tracePt t="242335" x="2554288" y="1614488"/>
          <p14:tracePt t="242357" x="2303463" y="1714500"/>
          <p14:tracePt t="242367" x="2239963" y="1739900"/>
          <p14:tracePt t="242382" x="2165350" y="1789113"/>
          <p14:tracePt t="242398" x="2039938" y="1876425"/>
          <p14:tracePt t="242414" x="2014538" y="1901825"/>
          <p14:tracePt t="242431" x="1903413" y="2052638"/>
          <p14:tracePt t="242446" x="1852613" y="2152650"/>
          <p14:tracePt t="242462" x="1801813" y="2252663"/>
          <p14:tracePt t="242475" x="1778000" y="2327275"/>
          <p14:tracePt t="242491" x="1752600" y="2365375"/>
          <p14:tracePt t="242508" x="1739900" y="2439988"/>
          <p14:tracePt t="242523" x="1739900" y="2503488"/>
          <p14:tracePt t="242538" x="1739900" y="2578100"/>
          <p14:tracePt t="242554" x="1739900" y="2665413"/>
          <p14:tracePt t="242555" x="1778000" y="2703513"/>
          <p14:tracePt t="242570" x="1778000" y="2740025"/>
          <p14:tracePt t="242585" x="1839913" y="2803525"/>
          <p14:tracePt t="242601" x="1952625" y="2952750"/>
          <p14:tracePt t="242616" x="2027238" y="3003550"/>
          <p14:tracePt t="242617" x="2103438" y="3065463"/>
          <p14:tracePt t="242632" x="2216150" y="3154363"/>
          <p14:tracePt t="242648" x="2339975" y="3228975"/>
          <p14:tracePt t="242664" x="2403475" y="3241675"/>
          <p14:tracePt t="242680" x="2516188" y="3241675"/>
          <p14:tracePt t="242696" x="2554288" y="3241675"/>
          <p14:tracePt t="242697" x="2603500" y="3241675"/>
          <p14:tracePt t="242710" x="2654300" y="3241675"/>
          <p14:tracePt t="242725" x="2778125" y="3190875"/>
          <p14:tracePt t="242744" x="2954338" y="3041650"/>
          <p14:tracePt t="242757" x="3054350" y="2890838"/>
          <p14:tracePt t="242773" x="3079750" y="2816225"/>
          <p14:tracePt t="242789" x="3154363" y="2665413"/>
          <p14:tracePt t="242804" x="3192463" y="2478088"/>
          <p14:tracePt t="242820" x="3216275" y="2352675"/>
          <p14:tracePt t="242836" x="3254375" y="2265363"/>
          <p14:tracePt t="242850" x="3254375" y="2201863"/>
          <p14:tracePt t="242866" x="3254375" y="2178050"/>
          <p14:tracePt t="242882" x="3254375" y="2139950"/>
          <p14:tracePt t="242913" x="3254375" y="2127250"/>
          <p14:tracePt t="242930" x="3241675" y="2114550"/>
          <p14:tracePt t="242944" x="3228975" y="2114550"/>
          <p14:tracePt t="242960" x="3216275" y="2114550"/>
          <p14:tracePt t="242976" x="3167063" y="2114550"/>
          <p14:tracePt t="242991" x="3116263" y="2114550"/>
          <p14:tracePt t="243007" x="3079750" y="2127250"/>
          <p14:tracePt t="243023" x="3016250" y="2152650"/>
          <p14:tracePt t="243040" x="2954338" y="2214563"/>
          <p14:tracePt t="243054" x="2879725" y="2290763"/>
          <p14:tracePt t="243070" x="2803525" y="2365375"/>
          <p14:tracePt t="243085" x="2754313" y="2452688"/>
          <p14:tracePt t="243101" x="2716213" y="2540000"/>
          <p14:tracePt t="243117" x="2690813" y="2640013"/>
          <p14:tracePt t="243131" x="2690813" y="2703513"/>
          <p14:tracePt t="243147" x="2690813" y="2778125"/>
          <p14:tracePt t="243163" x="2690813" y="2803525"/>
          <p14:tracePt t="243180" x="2703513" y="2890838"/>
          <p14:tracePt t="243195" x="2778125" y="2965450"/>
          <p14:tracePt t="243212" x="2890838" y="3028950"/>
          <p14:tracePt t="243225" x="2941638" y="3041650"/>
          <p14:tracePt t="243241" x="3116263" y="3041650"/>
          <p14:tracePt t="243257" x="3328988" y="3041650"/>
          <p14:tracePt t="243272" x="3554413" y="2952750"/>
          <p14:tracePt t="243288" x="3756025" y="2765425"/>
          <p14:tracePt t="243304" x="3943350" y="2503488"/>
          <p14:tracePt t="243319" x="4068763" y="2352675"/>
          <p14:tracePt t="243335" x="4105275" y="2290763"/>
          <p14:tracePt t="243351" x="4117975" y="2265363"/>
          <p14:tracePt t="243366" x="4117975" y="2252663"/>
          <p14:tracePt t="243444" x="4092575" y="2252663"/>
          <p14:tracePt t="243459" x="4068763" y="2252663"/>
          <p14:tracePt t="243459" x="4030663" y="2252663"/>
          <p14:tracePt t="243475" x="3917950" y="2252663"/>
          <p14:tracePt t="243491" x="3792538" y="2252663"/>
          <p14:tracePt t="243506" x="3667125" y="2303463"/>
          <p14:tracePt t="243522" x="3554413" y="2327275"/>
          <p14:tracePt t="243538" x="3429000" y="2378075"/>
          <p14:tracePt t="243555" x="3241675" y="2490788"/>
          <p14:tracePt t="243569" x="3154363" y="2540000"/>
          <p14:tracePt t="243585" x="3103563" y="2590800"/>
          <p14:tracePt t="243600" x="3067050" y="2616200"/>
          <p14:tracePt t="243616" x="3016250" y="2690813"/>
          <p14:tracePt t="243632" x="2967038" y="2740025"/>
          <p14:tracePt t="243647" x="2941638" y="2790825"/>
          <p14:tracePt t="243662" x="2890838" y="2840038"/>
          <p14:tracePt t="243679" x="2890838" y="2865438"/>
          <p14:tracePt t="243694" x="2879725" y="2878138"/>
          <p14:tracePt t="243725" x="2879725" y="2890838"/>
          <p14:tracePt t="243740" x="2879725" y="2903538"/>
          <p14:tracePt t="243756" x="2854325" y="2916238"/>
          <p14:tracePt t="243772" x="2854325" y="2941638"/>
          <p14:tracePt t="243787" x="2854325" y="2952750"/>
          <p14:tracePt t="243803" x="2854325" y="2965450"/>
          <p14:tracePt t="243850" x="2828925" y="3016250"/>
          <p14:tracePt t="243866" x="2828925" y="3041650"/>
          <p14:tracePt t="243881" x="2828925" y="3090863"/>
          <p14:tracePt t="243897" x="2828925" y="3141663"/>
          <p14:tracePt t="243928" x="2828925" y="3178175"/>
          <p14:tracePt t="243944" x="2828925" y="3216275"/>
          <p14:tracePt t="243961" x="2828925" y="3254375"/>
          <p14:tracePt t="243976" x="2828925" y="3316288"/>
          <p14:tracePt t="243991" x="2828925" y="3354388"/>
          <p14:tracePt t="244007" x="2854325" y="3390900"/>
          <p14:tracePt t="244021" x="2854325" y="3416300"/>
          <p14:tracePt t="244054" x="2867025" y="3454400"/>
          <p14:tracePt t="244068" x="2867025" y="3467100"/>
          <p14:tracePt t="244069" x="2879725" y="3479800"/>
          <p14:tracePt t="244084" x="2890838" y="3503613"/>
          <p14:tracePt t="244102" x="2903538" y="3541713"/>
          <p14:tracePt t="244131" x="2916238" y="3567113"/>
          <p14:tracePt t="244149" x="2916238" y="3579813"/>
          <p14:tracePt t="244350" x="2928938" y="3579813"/>
          <p14:tracePt t="244396" x="2928938" y="3590925"/>
          <p14:tracePt t="244413" x="2954338" y="3616325"/>
          <p14:tracePt t="244428" x="2967038" y="3654425"/>
          <p14:tracePt t="244445" x="2979738" y="3692525"/>
          <p14:tracePt t="244459" x="2979738" y="3741738"/>
          <p14:tracePt t="244476" x="2979738" y="3792538"/>
          <p14:tracePt t="244490" x="2979738" y="3803650"/>
          <p14:tracePt t="244506" x="2979738" y="3816350"/>
          <p14:tracePt t="244647" x="2979738" y="3754438"/>
          <p14:tracePt t="244663" x="2979738" y="3729038"/>
          <p14:tracePt t="244679" x="2979738" y="3716338"/>
          <p14:tracePt t="244851" x="3016250" y="3816350"/>
          <p14:tracePt t="244865" x="3054350" y="3892550"/>
          <p14:tracePt t="244881" x="3103563" y="3967163"/>
          <p14:tracePt t="244897" x="3141663" y="4017963"/>
          <p14:tracePt t="244912" x="3228975" y="4117975"/>
          <p14:tracePt t="244928" x="3367088" y="4292600"/>
          <p14:tracePt t="244944" x="3592513" y="4479925"/>
          <p14:tracePt t="244960" x="3717925" y="4605338"/>
          <p14:tracePt t="244977" x="3817938" y="4692650"/>
          <p14:tracePt t="244992" x="3905250" y="4756150"/>
          <p14:tracePt t="245006" x="3992563" y="4868863"/>
          <p14:tracePt t="245022" x="4005263" y="4868863"/>
          <p14:tracePt t="245049" x="4068763" y="4930775"/>
          <p14:tracePt t="245179" x="4081463" y="4930775"/>
          <p14:tracePt t="245195" x="4081463" y="4943475"/>
          <p14:tracePt t="245241" x="4081463" y="4956175"/>
          <p14:tracePt t="246397" x="4081463" y="4930775"/>
          <p14:tracePt t="246412" x="4081463" y="4879975"/>
          <p14:tracePt t="246429" x="4068763" y="4843463"/>
          <p14:tracePt t="246459" x="4043363" y="4818063"/>
          <p14:tracePt t="246476" x="4043363" y="4805363"/>
          <p14:tracePt t="246507" x="4043363" y="4792663"/>
          <p14:tracePt t="246522" x="4030663" y="4779963"/>
          <p14:tracePt t="246553" x="4030663" y="4768850"/>
          <p14:tracePt t="246586" x="4030663" y="4756150"/>
          <p14:tracePt t="246631" x="4030663" y="4743450"/>
          <p14:tracePt t="246646" x="4030663" y="4730750"/>
          <p14:tracePt t="246709" x="4030663" y="4718050"/>
          <p14:tracePt t="246741" x="4005263" y="4692650"/>
          <p14:tracePt t="246741" x="3992563" y="4679950"/>
          <p14:tracePt t="246757" x="3968750" y="4667250"/>
          <p14:tracePt t="246773" x="3943350" y="4643438"/>
          <p14:tracePt t="246773" x="3930650" y="4643438"/>
          <p14:tracePt t="246787" x="3905250" y="4630738"/>
          <p14:tracePt t="246804" x="3892550" y="4618038"/>
          <p14:tracePt t="246819" x="3856038" y="4592638"/>
          <p14:tracePt t="246834" x="3843338" y="4592638"/>
          <p14:tracePt t="246850" x="3830638" y="4579938"/>
          <p14:tracePt t="246866" x="3817938" y="4567238"/>
          <p14:tracePt t="246881" x="3805238" y="4567238"/>
          <p14:tracePt t="246913" x="3779838" y="4554538"/>
          <p14:tracePt t="246928" x="3767138" y="4554538"/>
          <p14:tracePt t="246945" x="3730625" y="4554538"/>
          <p14:tracePt t="246960" x="3692525" y="4554538"/>
          <p14:tracePt t="247007" x="3667125" y="4554538"/>
          <p14:tracePt t="247022" x="3654425" y="4554538"/>
          <p14:tracePt t="247055" x="3643313" y="4554538"/>
          <p14:tracePt t="247057" x="3630613" y="4554538"/>
          <p14:tracePt t="247068" x="3592513" y="4554538"/>
          <p14:tracePt t="247084" x="3541713" y="4567238"/>
          <p14:tracePt t="247100" x="3467100" y="4567238"/>
          <p14:tracePt t="247115" x="3441700" y="4567238"/>
          <p14:tracePt t="247132" x="3429000" y="4579938"/>
          <p14:tracePt t="247147" x="3417888" y="4579938"/>
          <p14:tracePt t="247164" x="3405188" y="4579938"/>
          <p14:tracePt t="248040" x="3405188" y="4618038"/>
          <p14:tracePt t="248053" x="3405188" y="4630738"/>
          <p14:tracePt t="248069" x="3405188" y="4643438"/>
          <p14:tracePt t="248491" x="3392488" y="4643438"/>
          <p14:tracePt t="248507" x="3354388" y="4667250"/>
          <p14:tracePt t="248639" x="3441700" y="4667250"/>
          <p14:tracePt t="248647" x="3467100" y="4667250"/>
          <p14:tracePt t="248662" x="3505200" y="4667250"/>
          <p14:tracePt t="248678" x="3517900" y="4667250"/>
          <p14:tracePt t="249866" x="3517900" y="4679950"/>
          <p14:tracePt t="249897" x="3541713" y="4705350"/>
          <p14:tracePt t="249913" x="3554413" y="4718050"/>
          <p14:tracePt t="249928" x="3592513" y="4718050"/>
          <p14:tracePt t="249929" x="3630613" y="4743450"/>
          <p14:tracePt t="249944" x="3643313" y="4743450"/>
          <p14:tracePt t="249960" x="3705225" y="4743450"/>
          <p14:tracePt t="249976" x="3730625" y="4743450"/>
          <p14:tracePt t="249991" x="3743325" y="4743450"/>
          <p14:tracePt t="250007" x="3756025" y="4756150"/>
          <p14:tracePt t="250022" x="3805238" y="4768850"/>
          <p14:tracePt t="250053" x="3817938" y="4768850"/>
          <p14:tracePt t="250068" x="3830638" y="4768850"/>
          <p14:tracePt t="250090" x="3856038" y="4779963"/>
          <p14:tracePt t="250115" x="3856038" y="4792663"/>
          <p14:tracePt t="250131" x="3867150" y="4792663"/>
          <p14:tracePt t="250162" x="3892550" y="4792663"/>
          <p14:tracePt t="250178" x="3905250" y="4792663"/>
          <p14:tracePt t="250194" x="3930650" y="4792663"/>
          <p14:tracePt t="250209" x="3956050" y="4792663"/>
          <p14:tracePt t="250225" x="3992563" y="4792663"/>
          <p14:tracePt t="250241" x="4068763" y="4792663"/>
          <p14:tracePt t="250256" x="4168775" y="4792663"/>
          <p14:tracePt t="250272" x="4256088" y="4792663"/>
          <p14:tracePt t="250288" x="4356100" y="4792663"/>
          <p14:tracePt t="250303" x="4430713" y="4792663"/>
          <p14:tracePt t="250319" x="4481513" y="4792663"/>
          <p14:tracePt t="250335" x="4530725" y="4792663"/>
          <p14:tracePt t="250365" x="4556125" y="4792663"/>
          <p14:tracePt t="250397" x="4581525" y="4792663"/>
          <p14:tracePt t="250428" x="4594225" y="4792663"/>
          <p14:tracePt t="250429" x="4606925" y="4792663"/>
          <p14:tracePt t="250460" x="4619625" y="4792663"/>
          <p14:tracePt t="250475" x="4630738" y="4792663"/>
          <p14:tracePt t="250490" x="4668838" y="4768850"/>
          <p14:tracePt t="250506" x="4719638" y="4768850"/>
          <p14:tracePt t="250522" x="4743450" y="4768850"/>
          <p14:tracePt t="250553" x="4768850" y="4768850"/>
          <p14:tracePt t="250584" x="4781550" y="4768850"/>
          <p14:tracePt t="250616" x="4794250" y="4768850"/>
          <p14:tracePt t="257600" x="4806950" y="4768850"/>
          <p14:tracePt t="257631" x="4494213" y="4656138"/>
          <p14:tracePt t="257648" x="4256088" y="4554538"/>
          <p14:tracePt t="257662" x="4068763" y="4479925"/>
          <p14:tracePt t="257678" x="4005263" y="4443413"/>
          <p14:tracePt t="257694" x="3943350" y="4418013"/>
          <p14:tracePt t="257709" x="3905250" y="4405313"/>
          <p14:tracePt t="258834" x="3879850" y="4405313"/>
          <p14:tracePt t="258853" x="3830638" y="4443413"/>
          <p14:tracePt t="258853" x="3792538" y="4505325"/>
          <p14:tracePt t="258866" x="3767138" y="4530725"/>
          <p14:tracePt t="258881" x="3705225" y="4618038"/>
          <p14:tracePt t="258897" x="3679825" y="4643438"/>
          <p14:tracePt t="258913" x="3654425" y="4667250"/>
          <p14:tracePt t="258928" x="3630613" y="4692650"/>
          <p14:tracePt t="258944" x="3630613" y="4705350"/>
          <p14:tracePt t="259741" x="3630613" y="4779963"/>
          <p14:tracePt t="259772" x="3592513" y="4830763"/>
          <p14:tracePt t="259834" x="3592513" y="4843463"/>
          <p14:tracePt t="259975" x="3592513" y="4856163"/>
          <p14:tracePt t="259991" x="3592513" y="4892675"/>
          <p14:tracePt t="260006" x="3605213" y="4930775"/>
          <p14:tracePt t="260022" x="3643313" y="4956175"/>
          <p14:tracePt t="260042" x="3679825" y="4992688"/>
          <p14:tracePt t="260054" x="3705225" y="5018088"/>
          <p14:tracePt t="260069" x="3730625" y="5018088"/>
          <p14:tracePt t="260085" x="3743325" y="5018088"/>
          <p14:tracePt t="260413" x="3767138" y="5018088"/>
          <p14:tracePt t="260710" x="3792538" y="5018088"/>
          <p14:tracePt t="260725" x="3817938" y="5030788"/>
          <p14:tracePt t="260741" x="3830638" y="5030788"/>
          <p14:tracePt t="260757" x="3843338" y="5030788"/>
          <p14:tracePt t="265225" x="3892550" y="5030788"/>
          <p14:tracePt t="265241" x="4017963" y="5081588"/>
          <p14:tracePt t="265257" x="4168775" y="5105400"/>
          <p14:tracePt t="265272" x="4305300" y="5118100"/>
          <p14:tracePt t="265288" x="4394200" y="5118100"/>
          <p14:tracePt t="265304" x="4468813" y="5118100"/>
          <p14:tracePt t="265318" x="4556125" y="5118100"/>
          <p14:tracePt t="265334" x="4619625" y="5118100"/>
          <p14:tracePt t="265350" x="4694238" y="5118100"/>
          <p14:tracePt t="265376" x="4832350" y="5118100"/>
          <p14:tracePt t="265397" x="4945063" y="5118100"/>
          <p14:tracePt t="265413" x="5032375" y="5118100"/>
          <p14:tracePt t="265413" x="5068888" y="5105400"/>
          <p14:tracePt t="265428" x="5119688" y="5092700"/>
          <p14:tracePt t="265444" x="5281613" y="5018088"/>
          <p14:tracePt t="265459" x="5345113" y="4981575"/>
          <p14:tracePt t="265475" x="5495925" y="4905375"/>
          <p14:tracePt t="265491" x="5683250" y="4818063"/>
          <p14:tracePt t="265507" x="5808663" y="4730750"/>
          <p14:tracePt t="265522" x="5921375" y="4656138"/>
          <p14:tracePt t="265538" x="6008688" y="4567238"/>
          <p14:tracePt t="265553" x="6096000" y="4505325"/>
          <p14:tracePt t="265569" x="6246813" y="4418013"/>
          <p14:tracePt t="265585" x="6370638" y="4330700"/>
          <p14:tracePt t="265600" x="6396038" y="4305300"/>
          <p14:tracePt t="265616" x="6459538" y="4230688"/>
          <p14:tracePt t="265632" x="6483350" y="4179888"/>
          <p14:tracePt t="265647" x="6483350" y="4154488"/>
          <p14:tracePt t="265663" x="6483350" y="4141788"/>
          <p14:tracePt t="265679" x="6483350" y="4129088"/>
          <p14:tracePt t="265694" x="6483350" y="4105275"/>
          <p14:tracePt t="265710" x="6483350" y="4079875"/>
          <p14:tracePt t="265725" x="6483350" y="4041775"/>
          <p14:tracePt t="265740" x="6383338" y="3979863"/>
          <p14:tracePt t="265757" x="6246813" y="3916363"/>
          <p14:tracePt t="265774" x="6083300" y="3879850"/>
          <p14:tracePt t="265788" x="5908675" y="3792538"/>
          <p14:tracePt t="265803" x="5719763" y="3729038"/>
          <p14:tracePt t="265819" x="5507038" y="3716338"/>
          <p14:tracePt t="265835" x="5345113" y="3692525"/>
          <p14:tracePt t="265851" x="5207000" y="3692525"/>
          <p14:tracePt t="265867" x="5081588" y="3692525"/>
          <p14:tracePt t="265882" x="5045075" y="3692525"/>
          <p14:tracePt t="265899" x="4956175" y="3692525"/>
          <p14:tracePt t="265914" x="4894263" y="3692525"/>
          <p14:tracePt t="265929" x="4856163" y="3692525"/>
          <p14:tracePt t="265945" x="4832350" y="3692525"/>
          <p14:tracePt t="265963" x="4794250" y="3692525"/>
          <p14:tracePt t="265978" x="4781550" y="3692525"/>
          <p14:tracePt t="265992" x="4756150" y="3692525"/>
          <p14:tracePt t="266009" x="4643438" y="3716338"/>
          <p14:tracePt t="266024" x="4581525" y="3716338"/>
          <p14:tracePt t="266040" x="4481513" y="3741738"/>
          <p14:tracePt t="266054" x="4406900" y="3754438"/>
          <p14:tracePt t="266069" x="4343400" y="3779838"/>
          <p14:tracePt t="266085" x="4243388" y="3779838"/>
          <p14:tracePt t="266102" x="4130675" y="3816350"/>
          <p14:tracePt t="266116" x="4030663" y="3816350"/>
          <p14:tracePt t="266132" x="3930650" y="3841750"/>
          <p14:tracePt t="266148" x="3879850" y="3841750"/>
          <p14:tracePt t="266163" x="3779838" y="3854450"/>
          <p14:tracePt t="266179" x="3679825" y="3867150"/>
          <p14:tracePt t="266195" x="3579813" y="3879850"/>
          <p14:tracePt t="266210" x="3554413" y="3879850"/>
          <p14:tracePt t="266226" x="3479800" y="3905250"/>
          <p14:tracePt t="266242" x="3441700" y="3905250"/>
          <p14:tracePt t="266258" x="3405188" y="3905250"/>
          <p14:tracePt t="266274" x="3379788" y="3905250"/>
          <p14:tracePt t="266290" x="3367088" y="3905250"/>
          <p14:tracePt t="266523" x="3441700" y="3905250"/>
          <p14:tracePt t="266538" x="3505200" y="3929063"/>
          <p14:tracePt t="266553" x="3743325" y="3979863"/>
          <p14:tracePt t="266570" x="3905250" y="4041775"/>
          <p14:tracePt t="266584" x="4068763" y="4079875"/>
          <p14:tracePt t="266600" x="4130675" y="4117975"/>
          <p14:tracePt t="266616" x="4205288" y="4154488"/>
          <p14:tracePt t="266631" x="4256088" y="4179888"/>
          <p14:tracePt t="266649" x="4294188" y="4241800"/>
          <p14:tracePt t="266664" x="4318000" y="4267200"/>
          <p14:tracePt t="266678" x="4330700" y="4305300"/>
          <p14:tracePt t="266698" x="4330700" y="4354513"/>
          <p14:tracePt t="266711" x="4330700" y="4405313"/>
          <p14:tracePt t="266726" x="4305300" y="4467225"/>
          <p14:tracePt t="266741" x="4243388" y="4543425"/>
          <p14:tracePt t="266757" x="4192588" y="4605338"/>
          <p14:tracePt t="266776" x="4130675" y="4656138"/>
          <p14:tracePt t="266791" x="4081463" y="4679950"/>
          <p14:tracePt t="266805" x="4030663" y="4692650"/>
          <p14:tracePt t="266819" x="4017963" y="4692650"/>
          <p14:tracePt t="266835" x="3992563" y="4692650"/>
          <p14:tracePt t="266866" x="3979863" y="4692650"/>
          <p14:tracePt t="266882" x="3968750" y="4667250"/>
          <p14:tracePt t="266897" x="3968750" y="4630738"/>
          <p14:tracePt t="266913" x="3968750" y="4618038"/>
          <p14:tracePt t="266979" x="3930650" y="4618038"/>
          <p14:tracePt t="266991" x="3879850" y="4618038"/>
          <p14:tracePt t="267007" x="3779838" y="4643438"/>
          <p14:tracePt t="267023" x="3730625" y="4643438"/>
          <p14:tracePt t="267039" x="3643313" y="4656138"/>
          <p14:tracePt t="267054" x="3617913" y="4667250"/>
          <p14:tracePt t="267133" x="3667125" y="4667250"/>
          <p14:tracePt t="267133" x="3756025" y="4667250"/>
          <p14:tracePt t="267147" x="3856038" y="4667250"/>
          <p14:tracePt t="267163" x="3905250" y="4667250"/>
          <p14:tracePt t="267179" x="3917950" y="4667250"/>
          <p14:tracePt t="267194" x="3917950" y="4692650"/>
          <p14:tracePt t="267210" x="3856038" y="4768850"/>
          <p14:tracePt t="267225" x="3792538" y="4843463"/>
          <p14:tracePt t="267240" x="3717925" y="4892675"/>
          <p14:tracePt t="267257" x="3692525" y="4905375"/>
          <p14:tracePt t="267289" x="3667125" y="4905375"/>
          <p14:tracePt t="267319" x="3667125" y="4892675"/>
          <p14:tracePt t="267335" x="3717925" y="4856163"/>
          <p14:tracePt t="267350" x="3717925" y="4843463"/>
          <p14:tracePt t="267413" x="3643313" y="4892675"/>
          <p14:tracePt t="267428" x="3567113" y="4930775"/>
          <p14:tracePt t="267444" x="3530600" y="4930775"/>
          <p14:tracePt t="267460" x="3429000" y="4930775"/>
          <p14:tracePt t="267475" x="3405188" y="4930775"/>
          <p14:tracePt t="267491" x="3367088" y="4918075"/>
          <p14:tracePt t="267507" x="3354388" y="4905375"/>
          <p14:tracePt t="267553" x="3341688" y="4892675"/>
          <p14:tracePt t="267678" x="3328988" y="4879975"/>
          <p14:tracePt t="267694" x="3328988" y="4868863"/>
          <p14:tracePt t="267709" x="3328988" y="4843463"/>
          <p14:tracePt t="267725" x="3328988" y="4805363"/>
          <p14:tracePt t="267741" x="3328988" y="4792663"/>
          <p14:tracePt t="267756" x="3328988" y="4779963"/>
          <p14:tracePt t="267788" x="3328988" y="4756150"/>
          <p14:tracePt t="267912" x="3317875" y="4756150"/>
          <p14:tracePt t="267929" x="3254375" y="4743450"/>
          <p14:tracePt t="267943" x="3216275" y="4743450"/>
          <p14:tracePt t="267960" x="3103563" y="4743450"/>
          <p14:tracePt t="267975" x="3016250" y="4743450"/>
          <p14:tracePt t="267991" x="2967038" y="4718050"/>
          <p14:tracePt t="268006" x="2941638" y="4718050"/>
          <p14:tracePt t="268037" x="2867025" y="4718050"/>
          <p14:tracePt t="268055" x="2803525" y="4743450"/>
          <p14:tracePt t="268069" x="2754313" y="4743450"/>
          <p14:tracePt t="268084" x="2667000" y="4768850"/>
          <p14:tracePt t="268100" x="2654300" y="4768850"/>
          <p14:tracePt t="268116" x="2628900" y="4768850"/>
          <p14:tracePt t="268131" x="2590800" y="4768850"/>
          <p14:tracePt t="268147" x="2554288" y="4768850"/>
          <p14:tracePt t="268163" x="2516188" y="4768850"/>
          <p14:tracePt t="268178" x="2465388" y="4768850"/>
          <p14:tracePt t="268194" x="2416175" y="4768850"/>
          <p14:tracePt t="268210" x="2316163" y="4768850"/>
          <p14:tracePt t="268225" x="2265363" y="4768850"/>
          <p14:tracePt t="268241" x="2178050" y="4768850"/>
          <p14:tracePt t="268257" x="2116138" y="4743450"/>
          <p14:tracePt t="268272" x="2039938" y="4705350"/>
          <p14:tracePt t="268288" x="1939925" y="4656138"/>
          <p14:tracePt t="268305" x="1878013" y="4630738"/>
          <p14:tracePt t="268319" x="1839913" y="4605338"/>
          <p14:tracePt t="268334" x="1801813" y="4567238"/>
          <p14:tracePt t="268351" x="1739900" y="4518025"/>
          <p14:tracePt t="268366" x="1665288" y="4392613"/>
          <p14:tracePt t="268382" x="1614488" y="4267200"/>
          <p14:tracePt t="268398" x="1539875" y="4105275"/>
          <p14:tracePt t="268413" x="1501775" y="3941763"/>
          <p14:tracePt t="268429" x="1501775" y="3841750"/>
          <p14:tracePt t="268455" x="1476375" y="3716338"/>
          <p14:tracePt t="268475" x="1476375" y="3641725"/>
          <p14:tracePt t="268492" x="1514475" y="3616325"/>
          <p14:tracePt t="268506" x="1514475" y="3603625"/>
          <p14:tracePt t="268522" x="1539875" y="3567113"/>
          <p14:tracePt t="268538" x="1577975" y="3541713"/>
          <p14:tracePt t="268554" x="1601788" y="3541713"/>
          <p14:tracePt t="268573" x="1701800" y="3516313"/>
          <p14:tracePt t="268585" x="1765300" y="3516313"/>
          <p14:tracePt t="268600" x="1927225" y="3516313"/>
          <p14:tracePt t="268616" x="2152650" y="3567113"/>
          <p14:tracePt t="268632" x="2378075" y="3629025"/>
          <p14:tracePt t="268647" x="2528888" y="3654425"/>
          <p14:tracePt t="268663" x="2678113" y="3667125"/>
          <p14:tracePt t="268679" x="2803525" y="3692525"/>
          <p14:tracePt t="268706" x="2941638" y="3703638"/>
          <p14:tracePt t="268725" x="2979738" y="3703638"/>
          <p14:tracePt t="268740" x="2992438" y="3716338"/>
          <p14:tracePt t="268803" x="3003550" y="3729038"/>
          <p14:tracePt t="268822" x="3016250" y="3729038"/>
          <p14:tracePt t="269569" x="3028950" y="3729038"/>
          <p14:tracePt t="269602" x="3041650" y="3729038"/>
          <p14:tracePt t="269647" x="3054350" y="3729038"/>
          <p14:tracePt t="269851" x="3067050" y="3729038"/>
          <p14:tracePt t="269866" x="3067050" y="3703638"/>
          <p14:tracePt t="269881" x="3067050" y="3679825"/>
          <p14:tracePt t="269897" x="3067050" y="3641725"/>
          <p14:tracePt t="269912" x="3067050" y="3603625"/>
          <p14:tracePt t="269928" x="3067050" y="3590925"/>
          <p14:tracePt t="269929" x="3067050" y="3567113"/>
          <p14:tracePt t="269944" x="3067050" y="3529013"/>
          <p14:tracePt t="269962" x="3067050" y="3479800"/>
          <p14:tracePt t="269975" x="3067050" y="3441700"/>
          <p14:tracePt t="269991" x="3067050" y="3429000"/>
          <p14:tracePt t="270015" x="3067050" y="3403600"/>
          <p14:tracePt t="270038" x="3067050" y="3390900"/>
          <p14:tracePt t="270069" x="3079750" y="3390900"/>
          <p14:tracePt t="270086" x="3079750" y="3378200"/>
          <p14:tracePt t="270100" x="3103563" y="3378200"/>
          <p14:tracePt t="270147" x="3116263" y="3378200"/>
          <p14:tracePt t="270163" x="3154363" y="3378200"/>
          <p14:tracePt t="270179" x="3192463" y="3390900"/>
          <p14:tracePt t="270194" x="3205163" y="3416300"/>
          <p14:tracePt t="270210" x="3241675" y="3454400"/>
          <p14:tracePt t="270225" x="3292475" y="3541713"/>
          <p14:tracePt t="270241" x="3305175" y="3616325"/>
          <p14:tracePt t="270257" x="3305175" y="3679825"/>
          <p14:tracePt t="270273" x="3305175" y="3716338"/>
          <p14:tracePt t="270288" x="3305175" y="3792538"/>
          <p14:tracePt t="270304" x="3292475" y="3879850"/>
          <p14:tracePt t="270321" x="3179763" y="4067175"/>
          <p14:tracePt t="270336" x="3141663" y="4117975"/>
          <p14:tracePt t="270337" x="3079750" y="4179888"/>
          <p14:tracePt t="270351" x="3028950" y="4217988"/>
          <p14:tracePt t="270367" x="2916238" y="4292600"/>
          <p14:tracePt t="270371" x="2867025" y="4318000"/>
          <p14:tracePt t="270381" x="2828925" y="4318000"/>
          <p14:tracePt t="270398" x="2741613" y="4318000"/>
          <p14:tracePt t="270414" x="2678113" y="4318000"/>
          <p14:tracePt t="270429" x="2578100" y="4279900"/>
          <p14:tracePt t="270445" x="2428875" y="4154488"/>
          <p14:tracePt t="270460" x="2290763" y="3967163"/>
          <p14:tracePt t="270477" x="2239963" y="3803650"/>
          <p14:tracePt t="270491" x="2239963" y="3716338"/>
          <p14:tracePt t="270514" x="2228850" y="3516313"/>
          <p14:tracePt t="270523" x="2239963" y="3403600"/>
          <p14:tracePt t="270538" x="2303463" y="3341688"/>
          <p14:tracePt t="270555" x="2378075" y="3267075"/>
          <p14:tracePt t="270570" x="2503488" y="3216275"/>
          <p14:tracePt t="270586" x="2590800" y="3178175"/>
          <p14:tracePt t="270603" x="2778125" y="3178175"/>
          <p14:tracePt t="270615" x="2828925" y="3178175"/>
          <p14:tracePt t="270632" x="2992438" y="3278188"/>
          <p14:tracePt t="270648" x="3103563" y="3403600"/>
          <p14:tracePt t="270663" x="3205163" y="3529013"/>
          <p14:tracePt t="270679" x="3305175" y="3679825"/>
          <p14:tracePt t="270695" x="3354388" y="3854450"/>
          <p14:tracePt t="270710" x="3379788" y="4005263"/>
          <p14:tracePt t="270725" x="3379788" y="4092575"/>
          <p14:tracePt t="270742" x="3379788" y="4129088"/>
          <p14:tracePt t="270757" x="3328988" y="4205288"/>
          <p14:tracePt t="270772" x="3241675" y="4254500"/>
          <p14:tracePt t="270789" x="2979738" y="4254500"/>
          <p14:tracePt t="270803" x="2854325" y="4254500"/>
          <p14:tracePt t="270819" x="2641600" y="4192588"/>
          <p14:tracePt t="270838" x="2403475" y="4005263"/>
          <p14:tracePt t="270850" x="2303463" y="3841750"/>
          <p14:tracePt t="270866" x="2290763" y="3703638"/>
          <p14:tracePt t="270883" x="2290763" y="3567113"/>
          <p14:tracePt t="270885" x="2328863" y="3516313"/>
          <p14:tracePt t="270896" x="2390775" y="3454400"/>
          <p14:tracePt t="270913" x="2541588" y="3367088"/>
          <p14:tracePt t="270929" x="2690813" y="3341688"/>
          <p14:tracePt t="270944" x="2767013" y="3341688"/>
          <p14:tracePt t="270960" x="2890838" y="3367088"/>
          <p14:tracePt t="270976" x="3067050" y="3590925"/>
          <p14:tracePt t="270991" x="3141663" y="3867150"/>
          <p14:tracePt t="271007" x="3216275" y="4105275"/>
          <p14:tracePt t="271024" x="3216275" y="4192588"/>
          <p14:tracePt t="271038" x="3216275" y="4279900"/>
          <p14:tracePt t="271054" x="3216275" y="4318000"/>
          <p14:tracePt t="271070" x="3205163" y="4330700"/>
          <p14:tracePt t="271101" x="3154363" y="4330700"/>
          <p14:tracePt t="271116" x="3103563" y="4318000"/>
          <p14:tracePt t="271131" x="3079750" y="4254500"/>
          <p14:tracePt t="271147" x="3079750" y="4205288"/>
          <p14:tracePt t="271163" x="3079750" y="4154488"/>
          <p14:tracePt t="271178" x="3092450" y="4092575"/>
          <p14:tracePt t="271194" x="3192463" y="4029075"/>
          <p14:tracePt t="271211" x="3267075" y="4017963"/>
          <p14:tracePt t="271225" x="3354388" y="4017963"/>
          <p14:tracePt t="271242" x="3405188" y="4017963"/>
          <p14:tracePt t="271257" x="3541713" y="4092575"/>
          <p14:tracePt t="271272" x="3667125" y="4230688"/>
          <p14:tracePt t="271288" x="3743325" y="4454525"/>
          <p14:tracePt t="271305" x="3792538" y="4830763"/>
          <p14:tracePt t="271319" x="3792538" y="4905375"/>
          <p14:tracePt t="271335" x="3792538" y="4992688"/>
          <p14:tracePt t="271352" x="3730625" y="5056188"/>
          <p14:tracePt t="271368" x="3630613" y="5130800"/>
          <p14:tracePt t="271369" x="3592513" y="5130800"/>
          <p14:tracePt t="271381" x="3492500" y="5130800"/>
          <p14:tracePt t="271398" x="3179763" y="5043488"/>
          <p14:tracePt t="271413" x="2690813" y="4705350"/>
          <p14:tracePt t="271429" x="2428875" y="4430713"/>
          <p14:tracePt t="271445" x="2303463" y="4230688"/>
          <p14:tracePt t="271460" x="2278063" y="4179888"/>
          <p14:tracePt t="271476" x="2278063" y="4005263"/>
          <p14:tracePt t="271491" x="2303463" y="3905250"/>
          <p14:tracePt t="271507" x="2365375" y="3803650"/>
          <p14:tracePt t="271522" x="2428875" y="3741738"/>
          <p14:tracePt t="271538" x="2541588" y="3679825"/>
          <p14:tracePt t="271553" x="2641600" y="3654425"/>
          <p14:tracePt t="271569" x="2716213" y="3654425"/>
          <p14:tracePt t="271593" x="2816225" y="3692525"/>
          <p14:tracePt t="271602" x="2841625" y="3729038"/>
          <p14:tracePt t="271621" x="2916238" y="3829050"/>
          <p14:tracePt t="271632" x="2954338" y="3879850"/>
          <p14:tracePt t="271647" x="2954338" y="3929063"/>
          <p14:tracePt t="271663" x="2954338" y="3967163"/>
          <p14:tracePt t="271679" x="2941638" y="4017963"/>
          <p14:tracePt t="271694" x="2916238" y="4029075"/>
          <p14:tracePt t="271713" x="2841625" y="4054475"/>
          <p14:tracePt t="271726" x="2790825" y="4054475"/>
          <p14:tracePt t="271741" x="2603500" y="4017963"/>
          <p14:tracePt t="271757" x="2390775" y="3905250"/>
          <p14:tracePt t="271773" x="2303463" y="3829050"/>
          <p14:tracePt t="271788" x="2290763" y="3816350"/>
          <p14:tracePt t="271805" x="2252663" y="3779838"/>
          <p14:tracePt t="271820" x="2252663" y="3754438"/>
          <p14:tracePt t="271835" x="2252663" y="3703638"/>
          <p14:tracePt t="271853" x="2252663" y="3629025"/>
          <p14:tracePt t="271869" x="2252663" y="3603625"/>
          <p14:tracePt t="271869" x="2252663" y="3579813"/>
          <p14:tracePt t="271881" x="2278063" y="3567113"/>
          <p14:tracePt t="271898" x="2316163" y="3529013"/>
          <p14:tracePt t="271914" x="2352675" y="3529013"/>
          <p14:tracePt t="271928" x="2390775" y="3529013"/>
          <p14:tracePt t="271929" x="2416175" y="3529013"/>
          <p14:tracePt t="271945" x="2465388" y="3529013"/>
          <p14:tracePt t="271960" x="2503488" y="3567113"/>
          <p14:tracePt t="271980" x="2528888" y="3590925"/>
          <p14:tracePt t="271991" x="2541588" y="3603625"/>
          <p14:tracePt t="272007" x="2541588" y="3616325"/>
          <p14:tracePt t="272037" x="2541588" y="3641725"/>
          <p14:tracePt t="272054" x="2528888" y="3692525"/>
          <p14:tracePt t="272069" x="2465388" y="3729038"/>
          <p14:tracePt t="272085" x="2403475" y="3741738"/>
          <p14:tracePt t="272101" x="2316163" y="3741738"/>
          <p14:tracePt t="272116" x="2228850" y="3741738"/>
          <p14:tracePt t="272133" x="2165350" y="3741738"/>
          <p14:tracePt t="272135" x="2152650" y="3741738"/>
          <p14:tracePt t="272147" x="2139950" y="3729038"/>
          <p14:tracePt t="272178" x="2127250" y="3716338"/>
          <p14:tracePt t="273226" x="2152650" y="3716338"/>
          <p14:tracePt t="273240" x="2203450" y="3716338"/>
          <p14:tracePt t="273258" x="2265363" y="3716338"/>
          <p14:tracePt t="273275" x="2352675" y="3716338"/>
          <p14:tracePt t="273287" x="2441575" y="3741738"/>
          <p14:tracePt t="273303" x="2503488" y="3741738"/>
          <p14:tracePt t="273319" x="2578100" y="3741738"/>
          <p14:tracePt t="273334" x="2641600" y="3767138"/>
          <p14:tracePt t="273350" x="2703513" y="3767138"/>
          <p14:tracePt t="273370" x="2778125" y="3767138"/>
          <p14:tracePt t="273382" x="2841625" y="3779838"/>
          <p14:tracePt t="273397" x="2916238" y="3792538"/>
          <p14:tracePt t="273413" x="2992438" y="3792538"/>
          <p14:tracePt t="273428" x="3041650" y="3792538"/>
          <p14:tracePt t="273445" x="3067050" y="3792538"/>
          <p14:tracePt t="273461" x="3141663" y="3792538"/>
          <p14:tracePt t="273476" x="3192463" y="3792538"/>
          <p14:tracePt t="273491" x="3254375" y="3792538"/>
          <p14:tracePt t="273508" x="3279775" y="3792538"/>
          <p14:tracePt t="273523" x="3328988" y="3792538"/>
          <p14:tracePt t="273538" x="3392488" y="3792538"/>
          <p14:tracePt t="273554" x="3467100" y="3792538"/>
          <p14:tracePt t="273570" x="3554413" y="3792538"/>
          <p14:tracePt t="273585" x="3654425" y="3803650"/>
          <p14:tracePt t="273601" x="3743325" y="3829050"/>
          <p14:tracePt t="273616" x="3867150" y="3829050"/>
          <p14:tracePt t="273633" x="4005263" y="3829050"/>
          <p14:tracePt t="273649" x="4056063" y="3829050"/>
          <p14:tracePt t="273650" x="4105275" y="3829050"/>
          <p14:tracePt t="273662" x="4156075" y="3829050"/>
          <p14:tracePt t="273679" x="4243388" y="3829050"/>
          <p14:tracePt t="273695" x="4294188" y="3829050"/>
          <p14:tracePt t="273710" x="4330700" y="3829050"/>
          <p14:tracePt t="273725" x="4343400" y="3829050"/>
          <p14:tracePt t="273756" x="4368800" y="3829050"/>
          <p14:tracePt t="273772" x="4381500" y="3829050"/>
          <p14:tracePt t="273788" x="4394200" y="3829050"/>
          <p14:tracePt t="273819" x="4406900" y="3829050"/>
          <p14:tracePt t="274131" x="4418013" y="3829050"/>
          <p14:tracePt t="274163" x="4430713" y="3803650"/>
          <p14:tracePt t="274195" x="4430713" y="3792538"/>
          <p14:tracePt t="274365" x="4430713" y="3779838"/>
          <p14:tracePt t="274553" x="4443413" y="3767138"/>
          <p14:tracePt t="274600" x="4456113" y="3754438"/>
          <p14:tracePt t="274834" x="4456113" y="3729038"/>
          <p14:tracePt t="274850" x="4418013" y="3654425"/>
          <p14:tracePt t="274866" x="4330700" y="3541713"/>
          <p14:tracePt t="274882" x="4181475" y="3416300"/>
          <p14:tracePt t="274898" x="4043363" y="3290888"/>
          <p14:tracePt t="274919" x="3879850" y="3190875"/>
          <p14:tracePt t="274929" x="3717925" y="3103563"/>
          <p14:tracePt t="274944" x="3630613" y="3065463"/>
          <p14:tracePt t="274960" x="3467100" y="3016250"/>
          <p14:tracePt t="274975" x="3305175" y="2952750"/>
          <p14:tracePt t="274991" x="3267075" y="2928938"/>
          <p14:tracePt t="275022" x="3254375" y="2928938"/>
          <p14:tracePt t="275882" x="3241675" y="2928938"/>
          <p14:tracePt t="275913" x="3241675" y="2941638"/>
          <p14:tracePt t="275929" x="3254375" y="2965450"/>
          <p14:tracePt t="275944" x="3267075" y="2978150"/>
          <p14:tracePt t="275959" x="3279775" y="3003550"/>
          <p14:tracePt t="275975" x="3279775" y="3028950"/>
          <p14:tracePt t="275991" x="3292475" y="3041650"/>
          <p14:tracePt t="276006" x="3305175" y="3065463"/>
          <p14:tracePt t="276022" x="3317875" y="3065463"/>
          <p14:tracePt t="276038" x="3317875" y="3078163"/>
          <p14:tracePt t="276180" x="3328988" y="3078163"/>
          <p14:tracePt t="276181" x="3328988" y="3090863"/>
          <p14:tracePt t="276210" x="3341688" y="3090863"/>
          <p14:tracePt t="276240" x="3354388" y="3090863"/>
          <p14:tracePt t="276256" x="3367088" y="3090863"/>
          <p14:tracePt t="276273" x="3367088" y="3103563"/>
          <p14:tracePt t="276287" x="3379788" y="3103563"/>
          <p14:tracePt t="276303" x="3405188" y="3103563"/>
          <p14:tracePt t="276320" x="3417888" y="3090863"/>
          <p14:tracePt t="276335" x="3441700" y="3065463"/>
          <p14:tracePt t="276366" x="3454400" y="3028950"/>
          <p14:tracePt t="276382" x="3467100" y="3028950"/>
          <p14:tracePt t="276383" x="3467100" y="3003550"/>
          <p14:tracePt t="276398" x="3479800" y="2990850"/>
          <p14:tracePt t="276414" x="3492500" y="2978150"/>
          <p14:tracePt t="276428" x="3505200" y="2952750"/>
          <p14:tracePt t="276444" x="3517900" y="2941638"/>
          <p14:tracePt t="276460" x="3530600" y="2916238"/>
          <p14:tracePt t="276475" x="3541713" y="2903538"/>
          <p14:tracePt t="276491" x="3567113" y="2865438"/>
          <p14:tracePt t="276507" x="3579813" y="2828925"/>
          <p14:tracePt t="276522" x="3605213" y="2752725"/>
          <p14:tracePt t="276538" x="3679825" y="2640013"/>
          <p14:tracePt t="276554" x="3692525" y="2627313"/>
          <p14:tracePt t="276569" x="3705225" y="2578100"/>
          <p14:tracePt t="276584" x="3705225" y="2552700"/>
          <p14:tracePt t="276600" x="3705225" y="2516188"/>
          <p14:tracePt t="276616" x="3705225" y="2503488"/>
          <p14:tracePt t="276631" x="3705225" y="2452688"/>
          <p14:tracePt t="276647" x="3705225" y="2439988"/>
          <p14:tracePt t="276663" x="3692525" y="2390775"/>
          <p14:tracePt t="276680" x="3679825" y="2378075"/>
          <p14:tracePt t="276694" x="3654425" y="2327275"/>
          <p14:tracePt t="276709" x="3617913" y="2278063"/>
          <p14:tracePt t="276730" x="3605213" y="2252663"/>
          <p14:tracePt t="276741" x="3567113" y="2239963"/>
          <p14:tracePt t="276757" x="3517900" y="2201863"/>
          <p14:tracePt t="276773" x="3454400" y="2178050"/>
          <p14:tracePt t="276788" x="3417888" y="2165350"/>
          <p14:tracePt t="276804" x="3379788" y="2165350"/>
          <p14:tracePt t="276819" x="3328988" y="2165350"/>
          <p14:tracePt t="276835" x="3279775" y="2165350"/>
          <p14:tracePt t="276850" x="3254375" y="2165350"/>
          <p14:tracePt t="276866" x="3228975" y="2165350"/>
          <p14:tracePt t="276883" x="3141663" y="2178050"/>
          <p14:tracePt t="276897" x="3128963" y="2190750"/>
          <p14:tracePt t="276913" x="3092450" y="2214563"/>
          <p14:tracePt t="276944" x="3092450" y="2227263"/>
          <p14:tracePt t="276959" x="3092450" y="2278063"/>
          <p14:tracePt t="276976" x="3092450" y="2303463"/>
          <p14:tracePt t="276991" x="3092450" y="2365375"/>
          <p14:tracePt t="277007" x="3092450" y="2403475"/>
          <p14:tracePt t="277023" x="3103563" y="2439988"/>
          <p14:tracePt t="277038" x="3141663" y="2478088"/>
          <p14:tracePt t="277054" x="3167063" y="2503488"/>
          <p14:tracePt t="277071" x="3267075" y="2552700"/>
          <p14:tracePt t="277085" x="3328988" y="2578100"/>
          <p14:tracePt t="277100" x="3417888" y="2590800"/>
          <p14:tracePt t="277117" x="3479800" y="2590800"/>
          <p14:tracePt t="277132" x="3505200" y="2590800"/>
          <p14:tracePt t="277147" x="3530600" y="2603500"/>
          <p14:tracePt t="277334" x="3530600" y="2590800"/>
          <p14:tracePt t="277352" x="3530600" y="2540000"/>
          <p14:tracePt t="277365" x="3505200" y="2516188"/>
          <p14:tracePt t="277381" x="3441700" y="2439988"/>
          <p14:tracePt t="277397" x="3392488" y="2378075"/>
          <p14:tracePt t="277413" x="3367088" y="2352675"/>
          <p14:tracePt t="277429" x="3328988" y="2327275"/>
          <p14:tracePt t="277445" x="3292475" y="2303463"/>
          <p14:tracePt t="277459" x="3254375" y="2278063"/>
          <p14:tracePt t="277475" x="3192463" y="2278063"/>
          <p14:tracePt t="277491" x="3141663" y="2278063"/>
          <p14:tracePt t="277506" x="3079750" y="2278063"/>
          <p14:tracePt t="277522" x="3041650" y="2278063"/>
          <p14:tracePt t="277538" x="3028950" y="2278063"/>
          <p14:tracePt t="277553" x="2992438" y="2278063"/>
          <p14:tracePt t="277569" x="2979738" y="2314575"/>
          <p14:tracePt t="277585" x="2967038" y="2339975"/>
          <p14:tracePt t="277599" x="2954338" y="2390775"/>
          <p14:tracePt t="277616" x="2954338" y="2414588"/>
          <p14:tracePt t="277632" x="2954338" y="2465388"/>
          <p14:tracePt t="277647" x="3003550" y="2527300"/>
          <p14:tracePt t="277663" x="3041650" y="2565400"/>
          <p14:tracePt t="277679" x="3067050" y="2590800"/>
          <p14:tracePt t="277694" x="3128963" y="2616200"/>
          <p14:tracePt t="277710" x="3179763" y="2616200"/>
          <p14:tracePt t="277725" x="3241675" y="2616200"/>
          <p14:tracePt t="277741" x="3328988" y="2616200"/>
          <p14:tracePt t="277758" x="3417888" y="2565400"/>
          <p14:tracePt t="277773" x="3454400" y="2527300"/>
          <p14:tracePt t="277788" x="3479800" y="2490788"/>
          <p14:tracePt t="277804" x="3479800" y="2427288"/>
          <p14:tracePt t="277820" x="3479800" y="2390775"/>
          <p14:tracePt t="277834" x="3479800" y="2314575"/>
          <p14:tracePt t="277851" x="3454400" y="2278063"/>
          <p14:tracePt t="277867" x="3441700" y="2265363"/>
          <p14:tracePt t="277881" x="3429000" y="2265363"/>
          <p14:tracePt t="277898" x="3405188" y="2252663"/>
          <p14:tracePt t="277928" x="3367088" y="2265363"/>
          <p14:tracePt t="277945" x="3305175" y="2314575"/>
          <p14:tracePt t="277960" x="3241675" y="2414588"/>
          <p14:tracePt t="277975" x="3192463" y="2490788"/>
          <p14:tracePt t="277991" x="3154363" y="2578100"/>
          <p14:tracePt t="278008" x="3154363" y="2616200"/>
          <p14:tracePt t="278023" x="3154363" y="2665413"/>
          <p14:tracePt t="278038" x="3154363" y="2690813"/>
          <p14:tracePt t="278054" x="3154363" y="2778125"/>
          <p14:tracePt t="278069" x="3167063" y="2828925"/>
          <p14:tracePt t="278085" x="3228975" y="2890838"/>
          <p14:tracePt t="278116" x="3254375" y="2916238"/>
          <p14:tracePt t="278132" x="3279775" y="2941638"/>
          <p14:tracePt t="278147" x="3328988" y="2965450"/>
          <p14:tracePt t="278162" x="3354388" y="2990850"/>
          <p14:tracePt t="278179" x="3417888" y="2990850"/>
          <p14:tracePt t="278196" x="3454400" y="2990850"/>
          <p14:tracePt t="278209" x="3517900" y="2990850"/>
          <p14:tracePt t="278226" x="3605213" y="2990850"/>
          <p14:tracePt t="278242" x="3679825" y="2990850"/>
          <p14:tracePt t="278257" x="3730625" y="2990850"/>
          <p14:tracePt t="278273" x="3743325" y="2990850"/>
          <p14:tracePt t="278303" x="3779838" y="2990850"/>
          <p14:tracePt t="278319" x="3792538" y="2990850"/>
          <p14:tracePt t="278335" x="3830638" y="3016250"/>
          <p14:tracePt t="278350" x="3879850" y="3028950"/>
          <p14:tracePt t="278366" x="3917950" y="3054350"/>
          <p14:tracePt t="278382" x="3943350" y="3078163"/>
          <p14:tracePt t="278397" x="3992563" y="3103563"/>
          <p14:tracePt t="278413" x="4043363" y="3141663"/>
          <p14:tracePt t="278429" x="4092575" y="3165475"/>
          <p14:tracePt t="278445" x="4117975" y="3203575"/>
          <p14:tracePt t="278460" x="4143375" y="3216275"/>
          <p14:tracePt t="278476" x="4181475" y="3254375"/>
          <p14:tracePt t="278490" x="4305300" y="3354388"/>
          <p14:tracePt t="278509" x="4394200" y="3416300"/>
          <p14:tracePt t="278523" x="4443413" y="3454400"/>
          <p14:tracePt t="278538" x="4456113" y="3467100"/>
          <p14:tracePt t="278554" x="4518025" y="3503613"/>
          <p14:tracePt t="278570" x="4568825" y="3554413"/>
          <p14:tracePt t="278585" x="4594225" y="3579813"/>
          <p14:tracePt t="278601" x="4630738" y="3603625"/>
          <p14:tracePt t="278617" x="4630738" y="3629025"/>
          <p14:tracePt t="278632" x="4643438" y="3641725"/>
          <p14:tracePt t="278648" x="4643438" y="3654425"/>
          <p14:tracePt t="278679" x="4656138" y="3679825"/>
          <p14:tracePt t="278695" x="4656138" y="3692525"/>
          <p14:tracePt t="278712" x="4656138" y="3716338"/>
          <p14:tracePt t="278727" x="4681538" y="3741738"/>
          <p14:tracePt t="278772" x="4706938" y="3754438"/>
          <p14:tracePt t="278794" x="4732338" y="3767138"/>
          <p14:tracePt t="278804" x="4743450" y="3767138"/>
          <p14:tracePt t="278819" x="4768850" y="3767138"/>
          <p14:tracePt t="278834" x="4794250" y="3767138"/>
          <p14:tracePt t="278851" x="4819650" y="3767138"/>
          <p14:tracePt t="278865" x="4856163" y="3767138"/>
          <p14:tracePt t="278881" x="4868863" y="3729038"/>
          <p14:tracePt t="278898" x="4868863" y="3641725"/>
          <p14:tracePt t="278912" x="4868863" y="3590925"/>
          <p14:tracePt t="278944" x="4856163" y="3554413"/>
          <p14:tracePt t="278959" x="4843463" y="3541713"/>
          <p14:tracePt t="278976" x="4832350" y="3541713"/>
          <p14:tracePt t="278992" x="4819650" y="3529013"/>
          <p14:tracePt t="279012" x="4794250" y="3529013"/>
          <p14:tracePt t="279038" x="4756150" y="3529013"/>
          <p14:tracePt t="279054" x="4732338" y="3529013"/>
          <p14:tracePt t="279069" x="4681538" y="3554413"/>
          <p14:tracePt t="279085" x="4656138" y="3590925"/>
          <p14:tracePt t="279100" x="4656138" y="3603625"/>
          <p14:tracePt t="279132" x="4656138" y="3629025"/>
          <p14:tracePt t="279210" x="4656138" y="3641725"/>
          <p14:tracePt t="279241" x="4656138" y="3654425"/>
          <p14:tracePt t="279256" x="4656138" y="3667125"/>
          <p14:tracePt t="279273" x="4656138" y="3679825"/>
          <p14:tracePt t="280006" x="4656138" y="3692525"/>
          <p14:tracePt t="280022" x="4630738" y="3729038"/>
          <p14:tracePt t="280038" x="4581525" y="3754438"/>
          <p14:tracePt t="280053" x="4556125" y="3754438"/>
          <p14:tracePt t="280070" x="4494213" y="3779838"/>
          <p14:tracePt t="280084" x="4456113" y="3792538"/>
          <p14:tracePt t="280102" x="4368800" y="3803650"/>
          <p14:tracePt t="280116" x="4330700" y="3803650"/>
          <p14:tracePt t="280131" x="4256088" y="3841750"/>
          <p14:tracePt t="280147" x="4181475" y="3841750"/>
          <p14:tracePt t="280164" x="4092575" y="3841750"/>
          <p14:tracePt t="280178" x="3992563" y="3841750"/>
          <p14:tracePt t="280194" x="3817938" y="3841750"/>
          <p14:tracePt t="280210" x="3679825" y="3816350"/>
          <p14:tracePt t="280225" x="3605213" y="3816350"/>
          <p14:tracePt t="280240" x="3554413" y="3803650"/>
          <p14:tracePt t="280257" x="3530600" y="3803650"/>
          <p14:tracePt t="280709" x="3505200" y="3803650"/>
          <p14:tracePt t="280741" x="3479800" y="3803650"/>
          <p14:tracePt t="280772" x="3467100" y="3803650"/>
          <p14:tracePt t="281194" x="3441700" y="3803650"/>
          <p14:tracePt t="281195" x="3429000" y="3803650"/>
          <p14:tracePt t="281210" x="3417888" y="3803650"/>
          <p14:tracePt t="281226" x="3392488" y="3803650"/>
          <p14:tracePt t="281242" x="3328988" y="3916363"/>
          <p14:tracePt t="281256" x="3279775" y="4092575"/>
          <p14:tracePt t="281272" x="3267075" y="4267200"/>
          <p14:tracePt t="281288" x="3267075" y="4418013"/>
          <p14:tracePt t="281303" x="3267075" y="4492625"/>
          <p14:tracePt t="281319" x="3292475" y="4505325"/>
          <p14:tracePt t="281335" x="3379788" y="4530725"/>
          <p14:tracePt t="281350" x="3405188" y="4530725"/>
          <p14:tracePt t="281366" x="3467100" y="4530725"/>
          <p14:tracePt t="281382" x="3517900" y="4530725"/>
          <p14:tracePt t="281397" x="3605213" y="4530725"/>
          <p14:tracePt t="283412" x="3643313" y="4530725"/>
          <p14:tracePt t="283428" x="3667125" y="4467225"/>
          <p14:tracePt t="283444" x="3692525" y="4392613"/>
          <p14:tracePt t="283459" x="3743325" y="4318000"/>
          <p14:tracePt t="283475" x="3805238" y="4254500"/>
          <p14:tracePt t="283491" x="3867150" y="4192588"/>
          <p14:tracePt t="283507" x="3905250" y="4154488"/>
          <p14:tracePt t="283523" x="3943350" y="4117975"/>
          <p14:tracePt t="283538" x="3979863" y="4092575"/>
          <p14:tracePt t="283553" x="4005263" y="4067175"/>
          <p14:tracePt t="283569" x="4030663" y="4054475"/>
          <p14:tracePt t="283585" x="4056063" y="4017963"/>
          <p14:tracePt t="283600" x="4081463" y="3992563"/>
          <p14:tracePt t="283617" x="4081463" y="3967163"/>
          <p14:tracePt t="283819" x="4081463" y="3954463"/>
          <p14:tracePt t="284021" x="4068763" y="3954463"/>
          <p14:tracePt t="284800" x="4068763" y="3941763"/>
          <p14:tracePt t="284819" x="4056063" y="3941763"/>
          <p14:tracePt t="284834" x="4056063" y="3929063"/>
          <p14:tracePt t="284850" x="4043363" y="3929063"/>
          <p14:tracePt t="284865" x="4030663" y="3916363"/>
          <p14:tracePt t="284882" x="4017963" y="3905250"/>
          <p14:tracePt t="284897" x="3992563" y="3892550"/>
          <p14:tracePt t="284928" x="3979863" y="3892550"/>
          <p14:tracePt t="284944" x="3968750" y="3867150"/>
          <p14:tracePt t="284959" x="3943350" y="3867150"/>
          <p14:tracePt t="284975" x="3930650" y="3854450"/>
          <p14:tracePt t="285007" x="3917950" y="3854450"/>
          <p14:tracePt t="285038" x="3905250" y="3841750"/>
          <p14:tracePt t="285069" x="3892550" y="3841750"/>
          <p14:tracePt t="285085" x="3879850" y="3829050"/>
          <p14:tracePt t="285116" x="3867150" y="3816350"/>
          <p14:tracePt t="285179" x="3856038" y="3803650"/>
          <p14:tracePt t="285256" x="3830638" y="3803650"/>
          <p14:tracePt t="285350" x="3817938" y="3803650"/>
          <p14:tracePt t="285381" x="3805238" y="3803650"/>
          <p14:tracePt t="285397" x="3792538" y="3803650"/>
          <p14:tracePt t="285413" x="3779838" y="3803650"/>
          <p14:tracePt t="285428" x="3767138" y="3803650"/>
          <p14:tracePt t="285445" x="3743325" y="3803650"/>
          <p14:tracePt t="285460" x="3730625" y="3816350"/>
          <p14:tracePt t="285475" x="3705225" y="3841750"/>
          <p14:tracePt t="285491" x="3692525" y="3841750"/>
          <p14:tracePt t="285507" x="3679825" y="3841750"/>
          <p14:tracePt t="285522" x="3667125" y="3854450"/>
          <p14:tracePt t="285538" x="3654425" y="3867150"/>
          <p14:tracePt t="285555" x="3643313" y="3867150"/>
          <p14:tracePt t="285569" x="3643313" y="3879850"/>
          <p14:tracePt t="285584" x="3630613" y="3892550"/>
          <p14:tracePt t="286037" x="3654425" y="3892550"/>
          <p14:tracePt t="286053" x="3667125" y="3879850"/>
          <p14:tracePt t="286070" x="3679825" y="3867150"/>
          <p14:tracePt t="286084" x="3705225" y="3841750"/>
          <p14:tracePt t="286101" x="3705225" y="3829050"/>
          <p14:tracePt t="286116" x="3705225" y="3803650"/>
          <p14:tracePt t="286135" x="3730625" y="3779838"/>
          <p14:tracePt t="286147" x="3730625" y="3754438"/>
          <p14:tracePt t="286740" x="3730625" y="3792538"/>
          <p14:tracePt t="286756" x="3730625" y="3854450"/>
          <p14:tracePt t="286772" x="3730625" y="3879850"/>
          <p14:tracePt t="286787" x="3730625" y="3892550"/>
          <p14:tracePt t="286804" x="3730625" y="3929063"/>
          <p14:tracePt t="286820" x="3730625" y="3941763"/>
          <p14:tracePt t="286850" x="3730625" y="3992563"/>
          <p14:tracePt t="286881" x="3730625" y="4005263"/>
          <p14:tracePt t="286897" x="3730625" y="4017963"/>
          <p14:tracePt t="286913" x="3730625" y="4029075"/>
          <p14:tracePt t="286929" x="3730625" y="4041775"/>
          <p14:tracePt t="286961" x="3730625" y="4054475"/>
          <p14:tracePt t="287007" x="3717925" y="4067175"/>
          <p14:tracePt t="287021" x="3717925" y="4079875"/>
          <p14:tracePt t="287273" x="3717925" y="4092575"/>
          <p14:tracePt t="287303" x="3717925" y="4117975"/>
          <p14:tracePt t="287335" x="3717925" y="4129088"/>
          <p14:tracePt t="287366" x="3717925" y="4141788"/>
          <p14:tracePt t="287413" x="3730625" y="4154488"/>
          <p14:tracePt t="288022" x="3717925" y="4192588"/>
          <p14:tracePt t="288038" x="3643313" y="4267200"/>
          <p14:tracePt t="288053" x="3567113" y="4318000"/>
          <p14:tracePt t="288070" x="3467100" y="4430713"/>
          <p14:tracePt t="288085" x="3341688" y="4567238"/>
          <p14:tracePt t="288100" x="3205163" y="4768850"/>
          <p14:tracePt t="288116" x="3103563" y="4968875"/>
          <p14:tracePt t="288132" x="2979738" y="5194300"/>
          <p14:tracePt t="288147" x="2841625" y="5443538"/>
          <p14:tracePt t="288162" x="2678113" y="5694363"/>
          <p14:tracePt t="288179" x="2578100" y="5856288"/>
          <p14:tracePt t="288194" x="2528888" y="5945188"/>
          <p14:tracePt t="288195" x="2503488" y="6019800"/>
          <p14:tracePt t="288209" x="2465388" y="6081713"/>
          <p14:tracePt t="288226" x="2416175" y="6157913"/>
          <p14:tracePt t="288241" x="2365375" y="6219825"/>
          <p14:tracePt t="288272" x="2339975" y="6257925"/>
          <p14:tracePt t="288288" x="2316163" y="6281738"/>
          <p14:tracePt t="288303" x="2290763" y="6319838"/>
          <p14:tracePt t="288319" x="2278063" y="6345238"/>
          <p14:tracePt t="288336" x="2265363" y="6345238"/>
          <p14:tracePt t="288351" x="2252663" y="6370638"/>
          <p14:tracePt t="288366" x="2239963" y="6381750"/>
          <p14:tracePt t="288381" x="2239963" y="6394450"/>
          <p14:tracePt t="288522" x="2339975" y="6345238"/>
          <p14:tracePt t="288539" x="2503488" y="6257925"/>
          <p14:tracePt t="288554" x="2565400" y="6232525"/>
          <p14:tracePt t="288569" x="2867025" y="6107113"/>
          <p14:tracePt t="288586" x="2979738" y="6056313"/>
          <p14:tracePt t="288601" x="3067050" y="6007100"/>
          <p14:tracePt t="288618" x="3141663" y="5969000"/>
          <p14:tracePt t="288631" x="3179763" y="5956300"/>
          <p14:tracePt t="288648" x="3267075" y="5881688"/>
          <p14:tracePt t="288663" x="3341688" y="5832475"/>
          <p14:tracePt t="288678" x="3417888" y="5781675"/>
          <p14:tracePt t="288695" x="3517900" y="5707063"/>
          <p14:tracePt t="288709" x="3554413" y="5681663"/>
          <p14:tracePt t="288725" x="3605213" y="5643563"/>
          <p14:tracePt t="288741" x="3654425" y="5619750"/>
          <p14:tracePt t="288756" x="3705225" y="5568950"/>
          <p14:tracePt t="288772" x="3756025" y="5507038"/>
          <p14:tracePt t="288788" x="3805238" y="5430838"/>
          <p14:tracePt t="288803" x="3817938" y="5381625"/>
          <p14:tracePt t="288819" x="3843338" y="5318125"/>
          <p14:tracePt t="288835" x="3843338" y="5294313"/>
          <p14:tracePt t="288851" x="3879850" y="5243513"/>
          <p14:tracePt t="288867" x="3892550" y="5194300"/>
          <p14:tracePt t="288868" x="3905250" y="5194300"/>
          <p14:tracePt t="288882" x="3905250" y="5181600"/>
          <p14:tracePt t="288883" x="3905250" y="5156200"/>
          <p14:tracePt t="288913" x="3930650" y="5118100"/>
          <p14:tracePt t="288943" x="3930650" y="5092700"/>
          <p14:tracePt t="288960" x="3943350" y="5068888"/>
          <p14:tracePt t="288975" x="3943350" y="5056188"/>
          <p14:tracePt t="288992" x="3943350" y="5043488"/>
          <p14:tracePt t="289006" x="3943350" y="5018088"/>
          <p14:tracePt t="289022" x="3943350" y="5005388"/>
          <p14:tracePt t="289037" x="3956050" y="4981575"/>
          <p14:tracePt t="289053" x="3956050" y="4968875"/>
          <p14:tracePt t="289069" x="3956050" y="4930775"/>
          <p14:tracePt t="289085" x="3979863" y="4905375"/>
          <p14:tracePt t="289116" x="3979863" y="4879975"/>
          <p14:tracePt t="289133" x="3979863" y="4868863"/>
          <p14:tracePt t="289444" x="3979863" y="4856163"/>
          <p14:tracePt t="289459" x="3943350" y="4856163"/>
          <p14:tracePt t="289475" x="3856038" y="4879975"/>
          <p14:tracePt t="289491" x="3779838" y="4892675"/>
          <p14:tracePt t="289506" x="3743325" y="4905375"/>
          <p14:tracePt t="289538" x="3730625" y="4905375"/>
          <p14:tracePt t="289585" x="3717925" y="4905375"/>
          <p14:tracePt t="289600" x="3705225" y="4930775"/>
          <p14:tracePt t="289616" x="3692525" y="4930775"/>
          <p14:tracePt t="289632" x="3667125" y="4930775"/>
          <p14:tracePt t="289647" x="3643313" y="4930775"/>
          <p14:tracePt t="289666" x="3630613" y="4930775"/>
          <p14:tracePt t="289725" x="3617913" y="4930775"/>
          <p14:tracePt t="290068" x="3630613" y="4930775"/>
          <p14:tracePt t="290194" x="3654425" y="4930775"/>
          <p14:tracePt t="290225" x="3679825" y="4930775"/>
          <p14:tracePt t="290256" x="3692525" y="4930775"/>
          <p14:tracePt t="290678" x="3705225" y="4930775"/>
          <p14:tracePt t="290912" x="3705225" y="4968875"/>
          <p14:tracePt t="290928" x="3705225" y="5092700"/>
          <p14:tracePt t="290944" x="3692525" y="5281613"/>
          <p14:tracePt t="290959" x="3617913" y="5530850"/>
          <p14:tracePt t="290975" x="3505200" y="5743575"/>
          <p14:tracePt t="290992" x="3417888" y="5919788"/>
          <p14:tracePt t="291006" x="3341688" y="6032500"/>
          <p14:tracePt t="291022" x="3305175" y="6107113"/>
          <p14:tracePt t="291038" x="3292475" y="6145213"/>
          <p14:tracePt t="291053" x="3267075" y="6157913"/>
          <p14:tracePt t="291069" x="3267075" y="6169025"/>
          <p14:tracePt t="291085" x="3241675" y="6181725"/>
          <p14:tracePt t="291101" x="3216275" y="6207125"/>
          <p14:tracePt t="291117" x="3205163" y="6232525"/>
          <p14:tracePt t="291117" x="3179763" y="6232525"/>
          <p14:tracePt t="291133" x="3154363" y="6257925"/>
          <p14:tracePt t="291147" x="3128963" y="6269038"/>
          <p14:tracePt t="291178" x="3116263" y="6269038"/>
          <p14:tracePt t="291194" x="3092450" y="6281738"/>
          <p14:tracePt t="291209" x="3041650" y="6281738"/>
          <p14:tracePt t="291225" x="3003550" y="6294438"/>
          <p14:tracePt t="291240" x="2954338" y="6294438"/>
          <p14:tracePt t="291256" x="2879725" y="6307138"/>
          <p14:tracePt t="291272" x="2841625" y="6307138"/>
          <p14:tracePt t="291273" x="2816225" y="6307138"/>
          <p14:tracePt t="291287" x="2728913" y="6307138"/>
          <p14:tracePt t="291303" x="2667000" y="6307138"/>
          <p14:tracePt t="291319" x="2578100" y="6307138"/>
          <p14:tracePt t="291334" x="2528888" y="6307138"/>
          <p14:tracePt t="291350" x="2516188" y="6307138"/>
          <p14:tracePt t="291366" x="2490788" y="6307138"/>
          <p14:tracePt t="291382" x="2478088" y="6307138"/>
          <p14:tracePt t="291491" x="2803525" y="6107113"/>
          <p14:tracePt t="291506" x="3116263" y="5932488"/>
          <p14:tracePt t="291522" x="3505200" y="5694363"/>
          <p14:tracePt t="291538" x="3692525" y="5619750"/>
          <p14:tracePt t="291553" x="4056063" y="5407025"/>
          <p14:tracePt t="291569" x="4443413" y="5181600"/>
          <p14:tracePt t="291585" x="4819650" y="4918075"/>
          <p14:tracePt t="291601" x="5045075" y="4743450"/>
          <p14:tracePt t="291616" x="5094288" y="4692650"/>
          <p14:tracePt t="291632" x="5232400" y="4592638"/>
          <p14:tracePt t="291648" x="5281613" y="4543425"/>
          <p14:tracePt t="291662" x="5307013" y="4518025"/>
          <p14:tracePt t="291682" x="5345113" y="4505325"/>
          <p14:tracePt t="291694" x="5357813" y="4492625"/>
          <p14:tracePt t="291709" x="5383213" y="4467225"/>
          <p14:tracePt t="291725" x="5432425" y="4418013"/>
          <p14:tracePt t="291741" x="5470525" y="4392613"/>
          <p14:tracePt t="291756" x="5483225" y="4367213"/>
          <p14:tracePt t="291772" x="5583238" y="4279900"/>
          <p14:tracePt t="291794" x="5683250" y="4179888"/>
          <p14:tracePt t="291803" x="5757863" y="4079875"/>
          <p14:tracePt t="291819" x="5808663" y="4041775"/>
          <p14:tracePt t="291834" x="5857875" y="3979863"/>
          <p14:tracePt t="291850" x="5883275" y="3967163"/>
          <p14:tracePt t="291865" x="5895975" y="3954463"/>
          <p14:tracePt t="291882" x="5895975" y="3941763"/>
          <p14:tracePt t="292257" x="5957888" y="3941763"/>
          <p14:tracePt t="292271" x="6034088" y="3941763"/>
          <p14:tracePt t="292287" x="6108700" y="3941763"/>
          <p14:tracePt t="292304" x="6134100" y="3941763"/>
          <p14:tracePt t="292318" x="6196013" y="3941763"/>
          <p14:tracePt t="292335" x="6270625" y="3941763"/>
          <p14:tracePt t="292350" x="6334125" y="3941763"/>
          <p14:tracePt t="292365" x="6408738" y="3941763"/>
          <p14:tracePt t="292382" x="6472238" y="3941763"/>
          <p14:tracePt t="292399" x="6483350" y="3941763"/>
          <p14:tracePt t="292413" x="6508750" y="3941763"/>
          <p14:tracePt t="292428" x="6534150" y="3941763"/>
          <p14:tracePt t="292448" x="6559550" y="3941763"/>
          <p14:tracePt t="292459" x="6584950" y="3941763"/>
          <p14:tracePt t="292475" x="6596063" y="3941763"/>
          <p14:tracePt t="292491" x="6634163" y="3941763"/>
          <p14:tracePt t="292522" x="6659563" y="3941763"/>
          <p14:tracePt t="292538" x="6672263" y="3941763"/>
          <p14:tracePt t="292586" x="6696075" y="3941763"/>
          <p14:tracePt t="293147" x="6708775" y="3941763"/>
          <p14:tracePt t="293163" x="6708775" y="3954463"/>
          <p14:tracePt t="293178" x="6708775" y="3967163"/>
          <p14:tracePt t="293179" x="6721475" y="3992563"/>
          <p14:tracePt t="293209" x="6721475" y="4005263"/>
          <p14:tracePt t="293225" x="6721475" y="4029075"/>
          <p14:tracePt t="293241" x="6734175" y="4041775"/>
          <p14:tracePt t="293256" x="6734175" y="4067175"/>
          <p14:tracePt t="293272" x="6734175" y="4092575"/>
          <p14:tracePt t="293288" x="6746875" y="4105275"/>
          <p14:tracePt t="293303" x="6746875" y="4129088"/>
          <p14:tracePt t="293335" x="6746875" y="4154488"/>
          <p14:tracePt t="293350" x="6746875" y="4167188"/>
          <p14:tracePt t="293366" x="6746875" y="4179888"/>
          <p14:tracePt t="293382" x="6759575" y="4192588"/>
          <p14:tracePt t="293405" x="6759575" y="4205288"/>
          <p14:tracePt t="293420" x="6772275" y="4217988"/>
          <p14:tracePt t="293443" x="6784975" y="4241800"/>
          <p14:tracePt t="293819" x="6772275" y="4241800"/>
          <p14:tracePt t="293865" x="6759575" y="4241800"/>
          <p14:tracePt t="293897" x="6746875" y="4241800"/>
          <p14:tracePt t="293914" x="6734175" y="4241800"/>
          <p14:tracePt t="293932" x="6696075" y="4230688"/>
          <p14:tracePt t="293947" x="6672263" y="4230688"/>
          <p14:tracePt t="293947" x="6634163" y="4230688"/>
          <p14:tracePt t="293959" x="6584950" y="4230688"/>
          <p14:tracePt t="293977" x="6396038" y="4318000"/>
          <p14:tracePt t="293991" x="6396038" y="4330700"/>
          <p14:tracePt t="294006" x="6370638" y="4341813"/>
          <p14:tracePt t="294022" x="6308725" y="4443413"/>
          <p14:tracePt t="294038" x="6270625" y="4518025"/>
          <p14:tracePt t="294053" x="6270625" y="4554538"/>
          <p14:tracePt t="294069" x="6121400" y="4567238"/>
          <p14:tracePt t="294272" x="6108700" y="4605338"/>
          <p14:tracePt t="294287" x="6108700" y="4618038"/>
          <p14:tracePt t="294303" x="6134100" y="4692650"/>
          <p14:tracePt t="294319" x="6146800" y="4756150"/>
          <p14:tracePt t="294466" x="6034088" y="4756150"/>
          <p14:tracePt t="294475" x="5995988" y="4768850"/>
          <p14:tracePt t="294491" x="5857875" y="4805363"/>
          <p14:tracePt t="294507" x="5708650" y="4843463"/>
          <p14:tracePt t="294522" x="5570538" y="4868863"/>
          <p14:tracePt t="294538" x="5445125" y="4892675"/>
          <p14:tracePt t="294553" x="5345113" y="4892675"/>
          <p14:tracePt t="294569" x="5245100" y="4905375"/>
          <p14:tracePt t="294585" x="5119688" y="4930775"/>
          <p14:tracePt t="294600" x="5057775" y="4943475"/>
          <p14:tracePt t="294601" x="4994275" y="4943475"/>
          <p14:tracePt t="294615" x="4956175" y="4968875"/>
          <p14:tracePt t="294633" x="4881563" y="4992688"/>
          <p14:tracePt t="294648" x="4856163" y="5005388"/>
          <p14:tracePt t="294663" x="4832350" y="5018088"/>
          <p14:tracePt t="294685" x="4794250" y="5018088"/>
          <p14:tracePt t="294695" x="4794250" y="5030788"/>
          <p14:tracePt t="294709" x="4756150" y="5043488"/>
          <p14:tracePt t="294725" x="4694238" y="5043488"/>
          <p14:tracePt t="294742" x="4619625" y="5081588"/>
          <p14:tracePt t="294763" x="4506913" y="5118100"/>
          <p14:tracePt t="294773" x="4494213" y="5130800"/>
          <p14:tracePt t="294789" x="4418013" y="5130800"/>
          <p14:tracePt t="294803" x="4381500" y="5156200"/>
          <p14:tracePt t="294819" x="4305300" y="5156200"/>
          <p14:tracePt t="294836" x="4205288" y="5218113"/>
          <p14:tracePt t="294850" x="4168775" y="5230813"/>
          <p14:tracePt t="294882" x="4156075" y="5230813"/>
          <p14:tracePt t="294897" x="4143375" y="5230813"/>
          <p14:tracePt t="294913" x="4130675" y="5230813"/>
          <p14:tracePt t="294990" x="4117975" y="5230813"/>
          <p14:tracePt t="295006" x="4105275" y="5230813"/>
          <p14:tracePt t="295116" x="4092575" y="5230813"/>
          <p14:tracePt t="295163" x="4081463" y="5230813"/>
          <p14:tracePt t="295287" x="4068763" y="5230813"/>
          <p14:tracePt t="295305" x="4056063" y="5230813"/>
          <p14:tracePt t="295334" x="4043363" y="5230813"/>
          <p14:tracePt t="295382" x="4017963" y="5230813"/>
          <p14:tracePt t="295913" x="4005263" y="5230813"/>
          <p14:tracePt t="295928" x="3968750" y="5230813"/>
          <p14:tracePt t="295944" x="3930650" y="5230813"/>
          <p14:tracePt t="295960" x="3892550" y="5230813"/>
          <p14:tracePt t="295974" x="3867150" y="5230813"/>
          <p14:tracePt t="295991" x="3856038" y="5230813"/>
          <p14:tracePt t="296007" x="3830638" y="5230813"/>
          <p14:tracePt t="296021" x="3817938" y="5230813"/>
          <p14:tracePt t="296037" x="3805238" y="5230813"/>
          <p14:tracePt t="296053" x="3767138" y="5230813"/>
          <p14:tracePt t="296068" x="3756025" y="5230813"/>
          <p14:tracePt t="296084" x="3743325" y="5230813"/>
          <p14:tracePt t="296100" x="3717925" y="5230813"/>
          <p14:tracePt t="296115" x="3692525" y="5230813"/>
          <p14:tracePt t="296131" x="3667125" y="5230813"/>
          <p14:tracePt t="296147" x="3643313" y="5230813"/>
          <p14:tracePt t="296162" x="3617913" y="5230813"/>
          <p14:tracePt t="296179" x="3605213" y="5230813"/>
          <p14:tracePt t="296194" x="3592513" y="5230813"/>
          <p14:tracePt t="296225" x="3579813" y="5230813"/>
          <p14:tracePt t="296272" x="3567113" y="5230813"/>
          <p14:tracePt t="296806" x="3579813" y="5230813"/>
          <p14:tracePt t="296835" x="3592513" y="5230813"/>
          <p14:tracePt t="296850" x="3605213" y="5230813"/>
          <p14:tracePt t="296874" x="3630613" y="5230813"/>
          <p14:tracePt t="296881" x="3643313" y="5230813"/>
          <p14:tracePt t="296898" x="3667125" y="5230813"/>
          <p14:tracePt t="296928" x="3692525" y="5230813"/>
          <p14:tracePt t="296959" x="3717925" y="5230813"/>
          <p14:tracePt t="296991" x="3730625" y="5230813"/>
          <p14:tracePt t="297022" x="3756025" y="5230813"/>
          <p14:tracePt t="297053" x="3767138" y="5230813"/>
          <p14:tracePt t="297069" x="3805238" y="5230813"/>
          <p14:tracePt t="297085" x="3817938" y="5230813"/>
          <p14:tracePt t="297100" x="3830638" y="5230813"/>
          <p14:tracePt t="297147" x="3843338" y="5230813"/>
          <p14:tracePt t="297209" x="3856038" y="5230813"/>
          <p14:tracePt t="297240" x="3867150" y="5230813"/>
          <p14:tracePt t="297366" x="3892550" y="5230813"/>
          <p14:tracePt t="297460" x="3905250" y="5230813"/>
          <p14:tracePt t="298084" x="3892550" y="5230813"/>
          <p14:tracePt t="298116" x="3867150" y="5230813"/>
          <p14:tracePt t="298131" x="3843338" y="5243513"/>
          <p14:tracePt t="298162" x="3830638" y="5256213"/>
          <p14:tracePt t="298178" x="3805238" y="5256213"/>
          <p14:tracePt t="298193" x="3792538" y="5268913"/>
          <p14:tracePt t="298210" x="3779838" y="5268913"/>
          <p14:tracePt t="298226" x="3767138" y="5268913"/>
          <p14:tracePt t="298240" x="3756025" y="5268913"/>
          <p14:tracePt t="298271" x="3743325" y="5268913"/>
          <p14:tracePt t="298287" x="3730625" y="5268913"/>
          <p14:tracePt t="298303" x="3717925" y="5268913"/>
          <p14:tracePt t="298318" x="3705225" y="5268913"/>
          <p14:tracePt t="298334" x="3692525" y="5268913"/>
          <p14:tracePt t="298350" x="3679825" y="5268913"/>
          <p14:tracePt t="298412" x="3667125" y="5268913"/>
          <p14:tracePt t="298444" x="3654425" y="5268913"/>
          <p14:tracePt t="298459" x="3630613" y="5256213"/>
          <p14:tracePt t="298475" x="3630613" y="5243513"/>
          <p14:tracePt t="298506" x="3617913" y="5243513"/>
          <p14:tracePt t="298539" x="3617913" y="5230813"/>
          <p14:tracePt t="298975" x="3605213" y="5230813"/>
          <p14:tracePt t="301398" x="3617913" y="5205413"/>
          <p14:tracePt t="301413" x="3643313" y="5205413"/>
          <p14:tracePt t="301428" x="3692525" y="5181600"/>
          <p14:tracePt t="301444" x="3717925" y="5168900"/>
          <p14:tracePt t="301460" x="3756025" y="5156200"/>
          <p14:tracePt t="301507" x="3779838" y="5143500"/>
          <p14:tracePt t="301524" x="3792538" y="5130800"/>
          <p14:tracePt t="301585" x="3805238" y="5130800"/>
          <p14:tracePt t="301662" x="3817938" y="5130800"/>
          <p14:tracePt t="301709" x="3830638" y="5130800"/>
          <p14:tracePt t="301725" x="3843338" y="5130800"/>
          <p14:tracePt t="301743" x="3867150" y="5130800"/>
          <p14:tracePt t="301757" x="3879850" y="5130800"/>
          <p14:tracePt t="301772" x="3917950" y="5130800"/>
          <p14:tracePt t="301790" x="3943350" y="5130800"/>
          <p14:tracePt t="301803" x="3992563" y="5130800"/>
          <p14:tracePt t="301819" x="4043363" y="5130800"/>
          <p14:tracePt t="301835" x="4105275" y="5130800"/>
          <p14:tracePt t="301850" x="4130675" y="5130800"/>
          <p14:tracePt t="301866" x="4181475" y="5130800"/>
          <p14:tracePt t="301882" x="4192588" y="5130800"/>
          <p14:tracePt t="301896" x="4205288" y="5118100"/>
          <p14:tracePt t="302116" x="4192588" y="5092700"/>
          <p14:tracePt t="302131" x="4181475" y="5081588"/>
          <p14:tracePt t="302147" x="4143375" y="5068888"/>
          <p14:tracePt t="302163" x="4092575" y="5043488"/>
          <p14:tracePt t="302178" x="4043363" y="5043488"/>
          <p14:tracePt t="302194" x="3992563" y="5030788"/>
          <p14:tracePt t="302210" x="3930650" y="5030788"/>
          <p14:tracePt t="302241" x="3905250" y="5030788"/>
          <p14:tracePt t="302258" x="3867150" y="5030788"/>
          <p14:tracePt t="302273" x="3843338" y="5030788"/>
          <p14:tracePt t="302289" x="3830638" y="5030788"/>
          <p14:tracePt t="302291" x="3817938" y="5030788"/>
          <p14:tracePt t="302350" x="3792538" y="5030788"/>
          <p14:tracePt t="302366" x="3779838" y="5030788"/>
          <p14:tracePt t="302381" x="3767138" y="5030788"/>
          <p14:tracePt t="302398" x="3743325" y="5030788"/>
          <p14:tracePt t="302428" x="3730625" y="5030788"/>
          <p14:tracePt t="302460" x="3717925" y="5030788"/>
          <p14:tracePt t="302475" x="3717925" y="5043488"/>
          <p14:tracePt t="302506" x="3717925" y="5092700"/>
          <p14:tracePt t="302523" x="3730625" y="5156200"/>
          <p14:tracePt t="302541" x="3779838" y="5205413"/>
          <p14:tracePt t="302553" x="3817938" y="5230813"/>
          <p14:tracePt t="302569" x="3843338" y="5256213"/>
          <p14:tracePt t="302585" x="3867150" y="5268913"/>
          <p14:tracePt t="302600" x="3892550" y="5281613"/>
          <p14:tracePt t="302616" x="3930650" y="5281613"/>
          <p14:tracePt t="302632" x="3992563" y="5281613"/>
          <p14:tracePt t="302647" x="4017963" y="5281613"/>
          <p14:tracePt t="302663" x="4043363" y="5281613"/>
          <p14:tracePt t="302679" x="4092575" y="5281613"/>
          <p14:tracePt t="302710" x="4117975" y="5281613"/>
          <p14:tracePt t="302741" x="4130675" y="5268913"/>
          <p14:tracePt t="302758" x="4143375" y="5268913"/>
          <p14:tracePt t="302774" x="4168775" y="5268913"/>
          <p14:tracePt t="302787" x="4181475" y="5256213"/>
          <p14:tracePt t="302803" x="4192588" y="5243513"/>
          <p14:tracePt t="302820" x="4205288" y="5218113"/>
          <p14:tracePt t="302834" x="4217988" y="5205413"/>
          <p14:tracePt t="302850" x="4217988" y="5181600"/>
          <p14:tracePt t="302866" x="4217988" y="5156200"/>
          <p14:tracePt t="302882" x="4217988" y="5130800"/>
          <p14:tracePt t="302897" x="4217988" y="5105400"/>
          <p14:tracePt t="302913" x="4217988" y="5068888"/>
          <p14:tracePt t="302928" x="4217988" y="5056188"/>
          <p14:tracePt t="302944" x="4217988" y="5043488"/>
          <p14:tracePt t="302960" x="4217988" y="5018088"/>
          <p14:tracePt t="302991" x="4205288" y="5005388"/>
          <p14:tracePt t="303008" x="4181475" y="5005388"/>
          <p14:tracePt t="303023" x="4130675" y="5005388"/>
          <p14:tracePt t="303038" x="4081463" y="5005388"/>
          <p14:tracePt t="303054" x="4030663" y="5005388"/>
          <p14:tracePt t="303069" x="3992563" y="5005388"/>
          <p14:tracePt t="303085" x="3943350" y="5018088"/>
          <p14:tracePt t="303101" x="3892550" y="5030788"/>
          <p14:tracePt t="303115" x="3856038" y="5043488"/>
          <p14:tracePt t="303132" x="3843338" y="5056188"/>
          <p14:tracePt t="303147" x="3830638" y="5081588"/>
          <p14:tracePt t="303179" x="3817938" y="5092700"/>
          <p14:tracePt t="303210" x="3817938" y="5118100"/>
          <p14:tracePt t="303226" x="3805238" y="5130800"/>
          <p14:tracePt t="303242" x="3805238" y="5143500"/>
          <p14:tracePt t="303257" x="3805238" y="5156200"/>
          <p14:tracePt t="303289" x="3805238" y="5168900"/>
          <p14:tracePt t="303303" x="3817938" y="5168900"/>
          <p14:tracePt t="303335" x="3830638" y="5181600"/>
          <p14:tracePt t="303350" x="3856038" y="5181600"/>
          <p14:tracePt t="303367" x="3892550" y="5181600"/>
          <p14:tracePt t="303367" x="3917950" y="5181600"/>
          <p14:tracePt t="303397" x="3968750" y="5181600"/>
          <p14:tracePt t="303430" x="3992563" y="5181600"/>
          <p14:tracePt t="303460" x="4005263" y="5181600"/>
          <p14:tracePt t="303491" x="4005263" y="5156200"/>
          <p14:tracePt t="303507" x="4005263" y="5130800"/>
          <p14:tracePt t="303523" x="4005263" y="5056188"/>
          <p14:tracePt t="303538" x="4005263" y="5030788"/>
          <p14:tracePt t="303540" x="4005263" y="5018088"/>
          <p14:tracePt t="303554" x="3992563" y="5005388"/>
          <p14:tracePt t="303570" x="3979863" y="4981575"/>
          <p14:tracePt t="303616" x="3968750" y="4968875"/>
          <p14:tracePt t="303680" x="3943350" y="4968875"/>
          <p14:tracePt t="303710" x="3917950" y="4968875"/>
          <p14:tracePt t="303725" x="3879850" y="4968875"/>
          <p14:tracePt t="303741" x="3867150" y="4981575"/>
          <p14:tracePt t="303757" x="3843338" y="4981575"/>
          <p14:tracePt t="303774" x="3817938" y="5005388"/>
          <p14:tracePt t="303790" x="3805238" y="5005388"/>
          <p14:tracePt t="303819" x="3792538" y="5018088"/>
          <p14:tracePt t="303835" x="3779838" y="5030788"/>
          <p14:tracePt t="303850" x="3767138" y="5043488"/>
          <p14:tracePt t="303866" x="3756025" y="5043488"/>
          <p14:tracePt t="303890" x="3743325" y="5056188"/>
          <p14:tracePt t="303901" x="3743325" y="5068888"/>
          <p14:tracePt t="303913" x="3730625" y="5081588"/>
          <p14:tracePt t="303928" x="3717925" y="5092700"/>
          <p14:tracePt t="303944" x="3705225" y="5105400"/>
          <p14:tracePt t="303962" x="3692525" y="5105400"/>
          <p14:tracePt t="303991" x="3667125" y="5105400"/>
          <p14:tracePt t="304006" x="3667125" y="5118100"/>
          <p14:tracePt t="304039" x="3643313" y="5118100"/>
          <p14:tracePt t="304053" x="3617913" y="5130800"/>
          <p14:tracePt t="304069" x="3605213" y="5130800"/>
          <p14:tracePt t="304085" x="3592513" y="5143500"/>
          <p14:tracePt t="304100" x="3579813" y="5143500"/>
          <p14:tracePt t="304116" x="3567113" y="5143500"/>
          <p14:tracePt t="304132" x="3541713" y="5156200"/>
          <p14:tracePt t="304147" x="3517900" y="5156200"/>
          <p14:tracePt t="304163" x="3492500" y="5168900"/>
          <p14:tracePt t="304178" x="3479800" y="5168900"/>
          <p14:tracePt t="304193" x="3467100" y="5168900"/>
          <p14:tracePt t="304319" x="3454400" y="5168900"/>
          <p14:tracePt t="304913" x="3505200" y="5181600"/>
          <p14:tracePt t="304929" x="3592513" y="5194300"/>
          <p14:tracePt t="304944" x="3692525" y="5205413"/>
          <p14:tracePt t="304959" x="3767138" y="5205413"/>
          <p14:tracePt t="304975" x="3817938" y="5205413"/>
          <p14:tracePt t="304990" x="3856038" y="5205413"/>
          <p14:tracePt t="305008" x="3879850" y="5205413"/>
          <p14:tracePt t="305023" x="3917950" y="5205413"/>
          <p14:tracePt t="305116" x="3930650" y="5205413"/>
          <p14:tracePt t="305506" x="3943350" y="5205413"/>
          <p14:tracePt t="305538" x="3943350" y="5181600"/>
          <p14:tracePt t="305554" x="3943350" y="5168900"/>
          <p14:tracePt t="305573" x="3930650" y="5156200"/>
          <p14:tracePt t="305585" x="3930650" y="5143500"/>
          <p14:tracePt t="305600" x="3930650" y="5130800"/>
          <p14:tracePt t="305632" x="3930650" y="5105400"/>
          <p14:tracePt t="305741" x="3905250" y="5105400"/>
          <p14:tracePt t="305757" x="3867150" y="5105400"/>
          <p14:tracePt t="305772" x="3843338" y="5105400"/>
          <p14:tracePt t="305788" x="3792538" y="5118100"/>
          <p14:tracePt t="305804" x="3779838" y="5130800"/>
          <p14:tracePt t="305805" x="3730625" y="5143500"/>
          <p14:tracePt t="305821" x="3592513" y="5181600"/>
          <p14:tracePt t="305834" x="3429000" y="5218113"/>
          <p14:tracePt t="305850" x="3267075" y="5230813"/>
          <p14:tracePt t="305866" x="3179763" y="5230813"/>
          <p14:tracePt t="305893" x="2903538" y="5230813"/>
          <p14:tracePt t="305913" x="2803525" y="5218113"/>
          <p14:tracePt t="305928" x="2767013" y="5194300"/>
          <p14:tracePt t="305944" x="2728913" y="5143500"/>
          <p14:tracePt t="305960" x="2678113" y="5105400"/>
          <p14:tracePt t="305975" x="2654300" y="5043488"/>
          <p14:tracePt t="305991" x="2616200" y="4992688"/>
          <p14:tracePt t="306007" x="2590800" y="4918075"/>
          <p14:tracePt t="306022" x="2541588" y="4818063"/>
          <p14:tracePt t="306038" x="2516188" y="4768850"/>
          <p14:tracePt t="306055" x="2490788" y="4692650"/>
          <p14:tracePt t="306070" x="2465388" y="4656138"/>
          <p14:tracePt t="306101" x="2441575" y="4605338"/>
          <p14:tracePt t="306116" x="2428875" y="4579938"/>
          <p14:tracePt t="306132" x="2416175" y="4554538"/>
          <p14:tracePt t="306147" x="2390775" y="4518025"/>
          <p14:tracePt t="306163" x="2378075" y="4479925"/>
          <p14:tracePt t="306179" x="2365375" y="4443413"/>
          <p14:tracePt t="306194" x="2365375" y="4405313"/>
          <p14:tracePt t="306209" x="2365375" y="4392613"/>
          <p14:tracePt t="306225" x="2365375" y="4379913"/>
          <p14:tracePt t="306241" x="2365375" y="4367213"/>
          <p14:tracePt t="306256" x="2365375" y="4341813"/>
          <p14:tracePt t="306272" x="2390775" y="4318000"/>
          <p14:tracePt t="306288" x="2441575" y="4292600"/>
          <p14:tracePt t="306304" x="2490788" y="4279900"/>
          <p14:tracePt t="306320" x="2528888" y="4267200"/>
          <p14:tracePt t="306336" x="2616200" y="4254500"/>
          <p14:tracePt t="306350" x="2654300" y="4254500"/>
          <p14:tracePt t="306367" x="2767013" y="4254500"/>
          <p14:tracePt t="306383" x="2854325" y="4254500"/>
          <p14:tracePt t="306398" x="2903538" y="4254500"/>
          <p14:tracePt t="306414" x="2954338" y="4254500"/>
          <p14:tracePt t="306429" x="2992438" y="4241800"/>
          <p14:tracePt t="306444" x="3067050" y="4241800"/>
          <p14:tracePt t="306460" x="3116263" y="4241800"/>
          <p14:tracePt t="306476" x="3167063" y="4241800"/>
          <p14:tracePt t="306492" x="3216275" y="4241800"/>
          <p14:tracePt t="306507" x="3279775" y="4241800"/>
          <p14:tracePt t="306523" x="3341688" y="4241800"/>
          <p14:tracePt t="306541" x="3417888" y="4241800"/>
          <p14:tracePt t="306555" x="3441700" y="4241800"/>
          <p14:tracePt t="306571" x="3530600" y="4241800"/>
          <p14:tracePt t="306586" x="3554413" y="4241800"/>
          <p14:tracePt t="306600" x="3605213" y="4241800"/>
          <p14:tracePt t="306616" x="3705225" y="4241800"/>
          <p14:tracePt t="306632" x="3730625" y="4241800"/>
          <p14:tracePt t="306648" x="3805238" y="4241800"/>
          <p14:tracePt t="306664" x="3856038" y="4241800"/>
          <p14:tracePt t="306679" x="3892550" y="4241800"/>
          <p14:tracePt t="306695" x="3956050" y="4241800"/>
          <p14:tracePt t="306711" x="3979863" y="4241800"/>
          <p14:tracePt t="306726" x="4043363" y="4241800"/>
          <p14:tracePt t="306759" x="4068763" y="4241800"/>
          <p14:tracePt t="306772" x="4092575" y="4241800"/>
          <p14:tracePt t="306788" x="4130675" y="4241800"/>
          <p14:tracePt t="306804" x="4181475" y="4241800"/>
          <p14:tracePt t="306820" x="4230688" y="4241800"/>
          <p14:tracePt t="306835" x="4256088" y="4241800"/>
          <p14:tracePt t="306851" x="4294188" y="4241800"/>
          <p14:tracePt t="306853" x="4318000" y="4241800"/>
          <p14:tracePt t="306866" x="4330700" y="4241800"/>
          <p14:tracePt t="306882" x="4356100" y="4241800"/>
          <p14:tracePt t="306898" x="4368800" y="4241800"/>
          <p14:tracePt t="306929" x="4381500" y="4241800"/>
          <p14:tracePt t="306959" x="4394200" y="4241800"/>
          <p14:tracePt t="306975" x="4406900" y="4241800"/>
          <p14:tracePt t="307022" x="4430713" y="4241800"/>
          <p14:tracePt t="307038" x="4443413" y="4241800"/>
          <p14:tracePt t="307054" x="4456113" y="4241800"/>
          <p14:tracePt t="307553" x="4481513" y="4241800"/>
          <p14:tracePt t="307569" x="4518025" y="4241800"/>
          <p14:tracePt t="307586" x="4594225" y="4241800"/>
          <p14:tracePt t="307601" x="4668838" y="4254500"/>
          <p14:tracePt t="307615" x="4732338" y="4267200"/>
          <p14:tracePt t="307631" x="4806950" y="4279900"/>
          <p14:tracePt t="307652" x="4906963" y="4279900"/>
          <p14:tracePt t="307662" x="5032375" y="4279900"/>
          <p14:tracePt t="307679" x="5132388" y="4279900"/>
          <p14:tracePt t="307694" x="5181600" y="4279900"/>
          <p14:tracePt t="307709" x="5281613" y="4292600"/>
          <p14:tracePt t="307725" x="5319713" y="4292600"/>
          <p14:tracePt t="307741" x="5345113" y="4292600"/>
          <p14:tracePt t="307756" x="5370513" y="4292600"/>
          <p14:tracePt t="307790" x="5419725" y="4292600"/>
          <p14:tracePt t="307803" x="5445125" y="4292600"/>
          <p14:tracePt t="307819" x="5483225" y="4292600"/>
          <p14:tracePt t="307835" x="5545138" y="4292600"/>
          <p14:tracePt t="307850" x="5557838" y="4292600"/>
          <p14:tracePt t="307866" x="5619750" y="4292600"/>
          <p14:tracePt t="307882" x="5632450" y="4292600"/>
          <p14:tracePt t="307897" x="5670550" y="4292600"/>
          <p14:tracePt t="307912" x="5708650" y="4292600"/>
          <p14:tracePt t="307928" x="5745163" y="4292600"/>
          <p14:tracePt t="307944" x="5783263" y="4292600"/>
          <p14:tracePt t="307959" x="5821363" y="4292600"/>
          <p14:tracePt t="307976" x="5832475" y="4292600"/>
          <p14:tracePt t="307990" x="5857875" y="4267200"/>
          <p14:tracePt t="308007" x="5870575" y="4267200"/>
          <p14:tracePt t="308023" x="5883275" y="4267200"/>
          <p14:tracePt t="308038" x="5908675" y="4267200"/>
          <p14:tracePt t="308069" x="5921375" y="4267200"/>
          <p14:tracePt t="308086" x="5932488" y="4267200"/>
          <p14:tracePt t="308101" x="5957888" y="4267200"/>
          <p14:tracePt t="308131" x="5970588" y="4267200"/>
          <p14:tracePt t="308194" x="5983288" y="4267200"/>
          <p14:tracePt t="308257" x="5995988" y="4267200"/>
          <p14:tracePt t="308304" x="6008688" y="4254500"/>
          <p14:tracePt t="308413" x="6021388" y="4241800"/>
          <p14:tracePt t="308428" x="6045200" y="4241800"/>
          <p14:tracePt t="308444" x="6070600" y="4241800"/>
          <p14:tracePt t="308459" x="6083300" y="4241800"/>
          <p14:tracePt t="308480" x="6096000" y="4241800"/>
          <p14:tracePt t="308506" x="6108700" y="4241800"/>
          <p14:tracePt t="308522" x="6121400" y="4241800"/>
          <p14:tracePt t="308553" x="6134100" y="4241800"/>
          <p14:tracePt t="308569" x="6146800" y="4254500"/>
          <p14:tracePt t="308585" x="6157913" y="4254500"/>
          <p14:tracePt t="308633" x="6183313" y="4267200"/>
          <p14:tracePt t="308663" x="6208713" y="4267200"/>
          <p14:tracePt t="308680" x="6208713" y="4279900"/>
          <p14:tracePt t="309069" x="6208713" y="4330700"/>
          <p14:tracePt t="309085" x="6170613" y="4367213"/>
          <p14:tracePt t="309102" x="6034088" y="4505325"/>
          <p14:tracePt t="309116" x="5983288" y="4543425"/>
          <p14:tracePt t="309132" x="5495925" y="4868863"/>
          <p14:tracePt t="309148" x="4994275" y="5081588"/>
          <p14:tracePt t="309163" x="4732338" y="5194300"/>
          <p14:tracePt t="309179" x="4230688" y="5407025"/>
          <p14:tracePt t="309194" x="3879850" y="5507038"/>
          <p14:tracePt t="309210" x="3617913" y="5581650"/>
          <p14:tracePt t="309225" x="3417888" y="5656263"/>
          <p14:tracePt t="309241" x="3254375" y="5668963"/>
          <p14:tracePt t="309256" x="3167063" y="5681663"/>
          <p14:tracePt t="309272" x="3079750" y="5681663"/>
          <p14:tracePt t="309289" x="3041650" y="5694363"/>
          <p14:tracePt t="309303" x="2992438" y="5694363"/>
          <p14:tracePt t="309319" x="2954338" y="5707063"/>
          <p14:tracePt t="309335" x="2890838" y="5719763"/>
          <p14:tracePt t="309351" x="2816225" y="5743575"/>
          <p14:tracePt t="309367" x="2803525" y="5743575"/>
          <p14:tracePt t="309382" x="2767013" y="5743575"/>
          <p14:tracePt t="309584" x="2816225" y="5743575"/>
          <p14:tracePt t="309601" x="2867025" y="5743575"/>
          <p14:tracePt t="309618" x="2890838" y="5743575"/>
          <p14:tracePt t="309632" x="2916238" y="5743575"/>
          <p14:tracePt t="309663" x="2928938" y="5743575"/>
          <p14:tracePt t="309757" x="2941638" y="5707063"/>
          <p14:tracePt t="309772" x="2979738" y="5643563"/>
          <p14:tracePt t="309788" x="2979738" y="5619750"/>
          <p14:tracePt t="331782" x="2979738" y="5607050"/>
          <p14:tracePt t="331803" x="3167063" y="5430838"/>
          <p14:tracePt t="331819" x="3254375" y="5305425"/>
          <p14:tracePt t="331834" x="3305175" y="5205413"/>
          <p14:tracePt t="331850" x="3367088" y="5081588"/>
          <p14:tracePt t="331865" x="3367088" y="5030788"/>
          <p14:tracePt t="331881" x="3429000" y="4868863"/>
          <p14:tracePt t="331896" x="3454400" y="4656138"/>
          <p14:tracePt t="331913" x="3479800" y="4241800"/>
          <p14:tracePt t="331929" x="3479800" y="3941763"/>
          <p14:tracePt t="331944" x="3479800" y="3792538"/>
          <p14:tracePt t="331959" x="3479800" y="3590925"/>
          <p14:tracePt t="331976" x="3405188" y="3416300"/>
          <p14:tracePt t="331990" x="3341688" y="3267075"/>
          <p14:tracePt t="332006" x="3228975" y="3165475"/>
          <p14:tracePt t="332022" x="3116263" y="3090863"/>
          <p14:tracePt t="332037" x="2954338" y="3041650"/>
          <p14:tracePt t="332053" x="2854325" y="3041650"/>
          <p14:tracePt t="332070" x="2741613" y="3028950"/>
          <p14:tracePt t="332084" x="2616200" y="3028950"/>
          <p14:tracePt t="332100" x="2478088" y="3028950"/>
          <p14:tracePt t="332116" x="2403475" y="3028950"/>
          <p14:tracePt t="332131" x="2390775" y="3041650"/>
          <p14:tracePt t="332178" x="2378075" y="3054350"/>
          <p14:tracePt t="332195" x="2365375" y="3054350"/>
          <p14:tracePt t="332210" x="2339975" y="3078163"/>
          <p14:tracePt t="332225" x="2328863" y="3090863"/>
          <p14:tracePt t="332241" x="2303463" y="3154363"/>
          <p14:tracePt t="332256" x="2278063" y="3203575"/>
          <p14:tracePt t="332271" x="2278063" y="3228975"/>
          <p14:tracePt t="332287" x="2278063" y="3341688"/>
          <p14:tracePt t="332303" x="2339975" y="3390900"/>
          <p14:tracePt t="332320" x="2403475" y="3441700"/>
          <p14:tracePt t="332334" x="2452688" y="3479800"/>
          <p14:tracePt t="332350" x="2490788" y="3490913"/>
          <p14:tracePt t="332366" x="2554288" y="3503613"/>
          <p14:tracePt t="332381" x="2616200" y="3529013"/>
          <p14:tracePt t="332398" x="2716213" y="3529013"/>
          <p14:tracePt t="332412" x="2803525" y="3529013"/>
          <p14:tracePt t="332431" x="2916238" y="3529013"/>
          <p14:tracePt t="332445" x="2979738" y="3529013"/>
          <p14:tracePt t="332459" x="3003550" y="3529013"/>
          <p14:tracePt t="332475" x="3016250" y="3529013"/>
          <p14:tracePt t="332522" x="3028950" y="3529013"/>
          <p14:tracePt t="332538" x="3041650" y="3529013"/>
          <p14:tracePt t="332571" x="3067050" y="3529013"/>
          <p14:tracePt t="332584" x="3079750" y="3529013"/>
          <p14:tracePt t="332599" x="3092450" y="3529013"/>
          <p14:tracePt t="332646" x="3092450" y="3516313"/>
          <p14:tracePt t="332662" x="3103563" y="3490913"/>
          <p14:tracePt t="332679" x="3103563" y="3479800"/>
          <p14:tracePt t="332694" x="3103563" y="3467100"/>
          <p14:tracePt t="332725" x="3079750" y="3529013"/>
          <p14:tracePt t="332740" x="3079750" y="3541713"/>
          <p14:tracePt t="333103" x="3016250" y="3567113"/>
          <p14:tracePt t="333115" x="2879725" y="3541713"/>
          <p14:tracePt t="333131" x="2879725" y="3529013"/>
          <p14:tracePt t="333180" x="2879725" y="3490913"/>
          <p14:tracePt t="333195" x="2554288" y="3203575"/>
          <p14:tracePt t="333209" x="2390775" y="2928938"/>
          <p14:tracePt t="333225" x="2278063" y="2690813"/>
          <p14:tracePt t="333241" x="2152650" y="2516188"/>
          <p14:tracePt t="333256" x="2052638" y="2390775"/>
          <p14:tracePt t="333272" x="1927225" y="2265363"/>
          <p14:tracePt t="333288" x="1790700" y="2152650"/>
          <p14:tracePt t="333303" x="1752600" y="2101850"/>
          <p14:tracePt t="333319" x="1652588" y="1989138"/>
          <p14:tracePt t="333335" x="1539875" y="1901825"/>
          <p14:tracePt t="333350" x="1414463" y="1814513"/>
          <p14:tracePt t="333366" x="1252538" y="1714500"/>
          <p14:tracePt t="333382" x="1089025" y="1627188"/>
          <p14:tracePt t="333397" x="863600" y="1450975"/>
          <p14:tracePt t="333412" x="576263" y="1289050"/>
          <p14:tracePt t="333429" x="325438" y="1125538"/>
          <p14:tracePt t="333445" x="163513" y="976313"/>
          <p14:tracePt t="333461" x="38100" y="88900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409089"/>
            <a:ext cx="4822318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393794" y="978932"/>
            <a:ext cx="480827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Drawable {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draw();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Rectangle implements Drawable {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public void draw() 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("drawing rectangle");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Circle implements Drawable {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public void draw() 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("drawing circle");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Test {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public static void main(String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{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Drawable d;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Circle c=new Circle();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d=c;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d.draw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4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Rectangle r=new Rectangle();</a:t>
            </a:r>
          </a:p>
          <a:p>
            <a:pPr lvl="4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d=r;</a:t>
            </a:r>
          </a:p>
          <a:p>
            <a:pPr lvl="4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d.draw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	}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527752-C7ED-4955-A41B-96BFEBFF1C01}"/>
              </a:ext>
            </a:extLst>
          </p:cNvPr>
          <p:cNvSpPr txBox="1"/>
          <p:nvPr/>
        </p:nvSpPr>
        <p:spPr>
          <a:xfrm>
            <a:off x="6096000" y="3610421"/>
            <a:ext cx="21613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-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drawing circle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drawing rectangle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3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655"/>
    </mc:Choice>
    <mc:Fallback xmlns="">
      <p:transition spd="slow" advTm="420655"/>
    </mc:Fallback>
  </mc:AlternateContent>
  <p:extLst mod="1">
    <p:ext uri="{3A86A75C-4F4B-4683-9AE1-C65F6400EC91}">
      <p14:laserTraceLst xmlns:p14="http://schemas.microsoft.com/office/powerpoint/2010/main">
        <p14:tracePtLst>
          <p14:tracePt t="8327" x="3455988" y="6251575"/>
          <p14:tracePt t="8444" x="2678113" y="6357938"/>
          <p14:tracePt t="8453" x="2841625" y="5994400"/>
          <p14:tracePt t="8459" x="3016250" y="5581650"/>
          <p14:tracePt t="8469" x="3179763" y="5256213"/>
          <p14:tracePt t="8473" x="3354388" y="4868863"/>
          <p14:tracePt t="8484" x="3567113" y="4405313"/>
          <p14:tracePt t="8493" x="3679825" y="4092575"/>
          <p14:tracePt t="8500" x="3767138" y="3654425"/>
          <p14:tracePt t="8509" x="3879850" y="3378200"/>
          <p14:tracePt t="8514" x="3956050" y="3103563"/>
          <p14:tracePt t="8525" x="4017963" y="2865438"/>
          <p14:tracePt t="8535" x="4081463" y="2652713"/>
          <p14:tracePt t="8539" x="4130675" y="2503488"/>
          <p14:tracePt t="8550" x="4168775" y="2352675"/>
          <p14:tracePt t="8556" x="4192588" y="2201863"/>
          <p14:tracePt t="8566" x="4192588" y="2078038"/>
          <p14:tracePt t="8576" x="4192588" y="2001838"/>
          <p14:tracePt t="8580" x="4192588" y="1914525"/>
          <p14:tracePt t="8590" x="4192588" y="1865313"/>
          <p14:tracePt t="8596" x="4192588" y="1789113"/>
          <p14:tracePt t="8606" x="4192588" y="1752600"/>
          <p14:tracePt t="8616" x="4192588" y="1727200"/>
          <p14:tracePt t="8620" x="4192588" y="1701800"/>
          <p14:tracePt t="8630" x="4192588" y="1676400"/>
          <p14:tracePt t="8636" x="4192588" y="1663700"/>
          <p14:tracePt t="8646" x="4192588" y="1639888"/>
          <p14:tracePt t="8656" x="4192588" y="1627188"/>
          <p14:tracePt t="8660" x="4192588" y="1614488"/>
          <p14:tracePt t="8672" x="4181475" y="1601788"/>
          <p14:tracePt t="8675" x="4156075" y="1576388"/>
          <p14:tracePt t="8685" x="4143375" y="1576388"/>
          <p14:tracePt t="8695" x="4092575" y="1552575"/>
          <p14:tracePt t="8701" x="4056063" y="1552575"/>
          <p14:tracePt t="8712" x="4017963" y="1552575"/>
          <p14:tracePt t="8716" x="3968750" y="1552575"/>
          <p14:tracePt t="8725" x="3943350" y="1552575"/>
          <p14:tracePt t="8736" x="3879850" y="1552575"/>
          <p14:tracePt t="8741" x="3817938" y="1552575"/>
          <p14:tracePt t="8751" x="3730625" y="1552575"/>
          <p14:tracePt t="8756" x="3667125" y="1552575"/>
          <p14:tracePt t="8766" x="3592513" y="1552575"/>
          <p14:tracePt t="8778" x="3530600" y="1552575"/>
          <p14:tracePt t="8783" x="3479800" y="1552575"/>
          <p14:tracePt t="8792" x="3405188" y="1552575"/>
          <p14:tracePt t="8798" x="3367088" y="1552575"/>
          <p14:tracePt t="8807" x="3305175" y="1552575"/>
          <p14:tracePt t="8817" x="3241675" y="1552575"/>
          <p14:tracePt t="8822" x="3192463" y="1552575"/>
          <p14:tracePt t="8832" x="3154363" y="1552575"/>
          <p14:tracePt t="8837" x="3103563" y="1552575"/>
          <p14:tracePt t="8847" x="3079750" y="1552575"/>
          <p14:tracePt t="8857" x="3054350" y="1552575"/>
          <p14:tracePt t="8864" x="3028950" y="1563688"/>
          <p14:tracePt t="8873" x="3016250" y="1576388"/>
          <p14:tracePt t="8877" x="2992438" y="1576388"/>
          <p14:tracePt t="8898" x="2967038" y="1576388"/>
          <p14:tracePt t="8903" x="2954338" y="1576388"/>
          <p14:tracePt t="8914" x="2941638" y="1589088"/>
          <p14:tracePt t="8934" x="2928938" y="1601788"/>
          <p14:tracePt t="9040" x="2992438" y="1589088"/>
          <p14:tracePt t="9050" x="3092450" y="1552575"/>
          <p14:tracePt t="9053" x="3216275" y="1514475"/>
          <p14:tracePt t="9063" x="3317875" y="1476375"/>
          <p14:tracePt t="9069" x="3429000" y="1427163"/>
          <p14:tracePt t="9079" x="3479800" y="1401763"/>
          <p14:tracePt t="9089" x="3541713" y="1376363"/>
          <p14:tracePt t="9095" x="3554413" y="1363663"/>
          <p14:tracePt t="9106" x="3567113" y="1363663"/>
          <p14:tracePt t="9169" x="3567113" y="1350963"/>
          <p14:tracePt t="9185" x="3567113" y="1314450"/>
          <p14:tracePt t="9195" x="3541713" y="1263650"/>
          <p14:tracePt t="9200" x="3505200" y="1250950"/>
          <p14:tracePt t="9209" x="3441700" y="1227138"/>
          <p14:tracePt t="9216" x="3392488" y="1227138"/>
          <p14:tracePt t="9225" x="3305175" y="1189038"/>
          <p14:tracePt t="9236" x="3216275" y="1163638"/>
          <p14:tracePt t="9241" x="3116263" y="1114425"/>
          <p14:tracePt t="9252" x="3028950" y="1101725"/>
          <p14:tracePt t="9256" x="2903538" y="1063625"/>
          <p14:tracePt t="9267" x="2790825" y="1063625"/>
          <p14:tracePt t="9275" x="2654300" y="1038225"/>
          <p14:tracePt t="9281" x="2516188" y="1025525"/>
          <p14:tracePt t="9292" x="2416175" y="1001713"/>
          <p14:tracePt t="9296" x="2316163" y="989013"/>
          <p14:tracePt t="9306" x="2239963" y="989013"/>
          <p14:tracePt t="9318" x="2152650" y="976313"/>
          <p14:tracePt t="9322" x="2103438" y="963613"/>
          <p14:tracePt t="9332" x="2078038" y="963613"/>
          <p14:tracePt t="9336" x="2027238" y="950913"/>
          <p14:tracePt t="9349" x="2003425" y="950913"/>
          <p14:tracePt t="9357" x="1965325" y="950913"/>
          <p14:tracePt t="9361" x="1914525" y="950913"/>
          <p14:tracePt t="9372" x="1878013" y="963613"/>
          <p14:tracePt t="9378" x="1814513" y="1025525"/>
          <p14:tracePt t="9388" x="1790700" y="1038225"/>
          <p14:tracePt t="9398" x="1752600" y="1089025"/>
          <p14:tracePt t="9402" x="1714500" y="1114425"/>
          <p14:tracePt t="9412" x="1665288" y="1138238"/>
          <p14:tracePt t="9417" x="1639888" y="1150938"/>
          <p14:tracePt t="9428" x="1614488" y="1189038"/>
          <p14:tracePt t="9438" x="1601788" y="1227138"/>
          <p14:tracePt t="9442" x="1577975" y="1250950"/>
          <p14:tracePt t="9458" x="1565275" y="1276350"/>
          <p14:tracePt t="9467" x="1565275" y="1289050"/>
          <p14:tracePt t="9477" x="1565275" y="1301750"/>
          <p14:tracePt t="9483" x="1552575" y="1327150"/>
          <p14:tracePt t="9498" x="1552575" y="1339850"/>
          <p14:tracePt t="9507" x="1552575" y="1350963"/>
          <p14:tracePt t="9518" x="1552575" y="1363663"/>
          <p14:tracePt t="9533" x="1552575" y="1376363"/>
          <p14:tracePt t="9543" x="1552575" y="1389063"/>
          <p14:tracePt t="9549" x="1552575" y="1401763"/>
          <p14:tracePt t="9558" x="1552575" y="1414463"/>
          <p14:tracePt t="9584" x="1552575" y="1439863"/>
          <p14:tracePt t="9599" x="1565275" y="1450975"/>
          <p14:tracePt t="9609" x="1577975" y="1463675"/>
          <p14:tracePt t="9613" x="1589088" y="1476375"/>
          <p14:tracePt t="9623" x="1614488" y="1489075"/>
          <p14:tracePt t="9630" x="1639888" y="1501775"/>
          <p14:tracePt t="9640" x="1652588" y="1501775"/>
          <p14:tracePt t="9650" x="1677988" y="1514475"/>
          <p14:tracePt t="9653" x="1689100" y="1527175"/>
          <p14:tracePt t="9666" x="1714500" y="1527175"/>
          <p14:tracePt t="9669" x="1739900" y="1539875"/>
          <p14:tracePt t="9679" x="1765300" y="1539875"/>
          <p14:tracePt t="9690" x="1778000" y="1539875"/>
          <p14:tracePt t="9695" x="1801813" y="1539875"/>
          <p14:tracePt t="9705" x="1814513" y="1539875"/>
          <p14:tracePt t="9709" x="1839913" y="1539875"/>
          <p14:tracePt t="9719" x="1878013" y="1539875"/>
          <p14:tracePt t="9736" x="1903413" y="1539875"/>
          <p14:tracePt t="9746" x="1914525" y="1539875"/>
          <p14:tracePt t="9749" x="1939925" y="1539875"/>
          <p14:tracePt t="9759" x="1978025" y="1539875"/>
          <p14:tracePt t="9775" x="2014538" y="1527175"/>
          <p14:tracePt t="9785" x="2027238" y="1527175"/>
          <p14:tracePt t="9789" x="2039938" y="1514475"/>
          <p14:tracePt t="9810" x="2052638" y="1514475"/>
          <p14:tracePt t="9825" x="2065338" y="1514475"/>
          <p14:tracePt t="9833" x="2078038" y="1514475"/>
          <p14:tracePt t="9842" x="2090738" y="1514475"/>
          <p14:tracePt t="9856" x="2116138" y="1514475"/>
          <p14:tracePt t="9871" x="2127250" y="1514475"/>
          <p14:tracePt t="9882" x="2165350" y="1514475"/>
          <p14:tracePt t="9895" x="2190750" y="1514475"/>
          <p14:tracePt t="9906" x="2203450" y="1514475"/>
          <p14:tracePt t="9922" x="2216150" y="1514475"/>
          <p14:tracePt t="9932" x="2228850" y="1514475"/>
          <p14:tracePt t="9941" x="2239963" y="1514475"/>
          <p14:tracePt t="9958" x="2252663" y="1514475"/>
          <p14:tracePt t="9982" x="2278063" y="1514475"/>
          <p14:tracePt t="10011" x="2290763" y="1514475"/>
          <p14:tracePt t="11416" x="2290763" y="1501775"/>
          <p14:tracePt t="11434" x="2290763" y="1514475"/>
          <p14:tracePt t="11450" x="2265363" y="1527175"/>
          <p14:tracePt t="11470" x="2239963" y="1563688"/>
          <p14:tracePt t="11479" x="2190750" y="1601788"/>
          <p14:tracePt t="11489" x="2178050" y="1627188"/>
          <p14:tracePt t="11493" x="2152650" y="1639888"/>
          <p14:tracePt t="11510" x="2139950" y="1652588"/>
          <p14:tracePt t="11520" x="2116138" y="1689100"/>
          <p14:tracePt t="11529" x="2103438" y="1701800"/>
          <p14:tracePt t="11536" x="2090738" y="1727200"/>
          <p14:tracePt t="11546" x="2078038" y="1752600"/>
          <p14:tracePt t="11549" x="2065338" y="1765300"/>
          <p14:tracePt t="11560" x="2039938" y="1789113"/>
          <p14:tracePt t="11569" x="2003425" y="1801813"/>
          <p14:tracePt t="11576" x="2003425" y="1814513"/>
          <p14:tracePt t="11586" x="1952625" y="1852613"/>
          <p14:tracePt t="11590" x="1878013" y="1901825"/>
          <p14:tracePt t="11600" x="1865313" y="1914525"/>
          <p14:tracePt t="11609" x="1852613" y="1927225"/>
          <p14:tracePt t="11615" x="1827213" y="1939925"/>
          <p14:tracePt t="11626" x="1814513" y="1952625"/>
          <p14:tracePt t="11642" x="1790700" y="1965325"/>
          <p14:tracePt t="11655" x="1739900" y="1901825"/>
          <p14:tracePt t="11665" x="1627188" y="1776413"/>
          <p14:tracePt t="11671" x="1439863" y="1727200"/>
          <p14:tracePt t="11681" x="1327150" y="1739900"/>
          <p14:tracePt t="11691" x="1314450" y="1752600"/>
          <p14:tracePt t="12166" x="1301750" y="1752600"/>
          <p14:tracePt t="12180" x="1301750" y="1765300"/>
          <p14:tracePt t="12210" x="1301750" y="1776413"/>
          <p14:tracePt t="12220" x="1289050" y="1789113"/>
          <p14:tracePt t="12265" x="1276350" y="1789113"/>
          <p14:tracePt t="12286" x="1252538" y="1801813"/>
          <p14:tracePt t="12301" x="1227138" y="1814513"/>
          <p14:tracePt t="12305" x="1214438" y="1814513"/>
          <p14:tracePt t="12325" x="1189038" y="1827213"/>
          <p14:tracePt t="12442" x="1176338" y="1827213"/>
          <p14:tracePt t="12789" x="1214438" y="1827213"/>
          <p14:tracePt t="12800" x="1239838" y="1827213"/>
          <p14:tracePt t="12809" x="1276350" y="1827213"/>
          <p14:tracePt t="12815" x="1314450" y="1827213"/>
          <p14:tracePt t="12826" x="1352550" y="1827213"/>
          <p14:tracePt t="12832" x="1376363" y="1827213"/>
          <p14:tracePt t="12842" x="1389063" y="1814513"/>
          <p14:tracePt t="12852" x="1414463" y="1814513"/>
          <p14:tracePt t="12856" x="1452563" y="1814513"/>
          <p14:tracePt t="12866" x="1452563" y="1801813"/>
          <p14:tracePt t="12872" x="1489075" y="1801813"/>
          <p14:tracePt t="12882" x="1514475" y="1776413"/>
          <p14:tracePt t="12891" x="1539875" y="1776413"/>
          <p14:tracePt t="12897" x="1577975" y="1765300"/>
          <p14:tracePt t="12908" x="1614488" y="1752600"/>
          <p14:tracePt t="12912" x="1677988" y="1727200"/>
          <p14:tracePt t="12922" x="1714500" y="1714500"/>
          <p14:tracePt t="12931" x="1765300" y="1714500"/>
          <p14:tracePt t="12937" x="1814513" y="1689100"/>
          <p14:tracePt t="12947" x="1827213" y="1689100"/>
          <p14:tracePt t="12964" x="1890713" y="1663700"/>
          <p14:tracePt t="12972" x="1927225" y="1663700"/>
          <p14:tracePt t="12978" x="1952625" y="1663700"/>
          <p14:tracePt t="12987" x="1978025" y="1663700"/>
          <p14:tracePt t="12991" x="1990725" y="1663700"/>
          <p14:tracePt t="13001" x="2003425" y="1663700"/>
          <p14:tracePt t="13012" x="2014538" y="1663700"/>
          <p14:tracePt t="13028" x="2039938" y="1663700"/>
          <p14:tracePt t="13058" x="2052638" y="1663700"/>
          <p14:tracePt t="13068" x="2065338" y="1663700"/>
          <p14:tracePt t="13083" x="2078038" y="1663700"/>
          <p14:tracePt t="13255" x="2090738" y="1652588"/>
          <p14:tracePt t="13263" x="2090738" y="1639888"/>
          <p14:tracePt t="13273" x="2090738" y="1627188"/>
          <p14:tracePt t="13280" x="2090738" y="1576388"/>
          <p14:tracePt t="13289" x="2090738" y="1539875"/>
          <p14:tracePt t="13300" x="2090738" y="1514475"/>
          <p14:tracePt t="13305" x="2090738" y="1489075"/>
          <p14:tracePt t="13316" x="2090738" y="1463675"/>
          <p14:tracePt t="13320" x="2090738" y="1450975"/>
          <p14:tracePt t="13329" x="2090738" y="1439863"/>
          <p14:tracePt t="13346" x="2090738" y="1414463"/>
          <p14:tracePt t="13379" x="2090738" y="1401763"/>
          <p14:tracePt t="13406" x="2090738" y="1389063"/>
          <p14:tracePt t="13431" x="2090738" y="1376363"/>
          <p14:tracePt t="13992" x="2090738" y="1363663"/>
          <p14:tracePt t="14002" x="2103438" y="1363663"/>
          <p14:tracePt t="14012" x="2127250" y="1363663"/>
          <p14:tracePt t="14025" x="2152650" y="1363663"/>
          <p14:tracePt t="14031" x="2178050" y="1363663"/>
          <p14:tracePt t="14042" x="2203450" y="1363663"/>
          <p14:tracePt t="14056" x="2216150" y="1363663"/>
          <p14:tracePt t="14068" x="2252663" y="1363663"/>
          <p14:tracePt t="14081" x="2265363" y="1363663"/>
          <p14:tracePt t="14097" x="2278063" y="1363663"/>
          <p14:tracePt t="14108" x="2290763" y="1376363"/>
          <p14:tracePt t="14112" x="2303463" y="1376363"/>
          <p14:tracePt t="14122" x="2328863" y="1389063"/>
          <p14:tracePt t="14138" x="2352675" y="1401763"/>
          <p14:tracePt t="14148" x="2365375" y="1401763"/>
          <p14:tracePt t="14164" x="2378075" y="1414463"/>
          <p14:tracePt t="14178" x="2390775" y="1414463"/>
          <p14:tracePt t="14203" x="2416175" y="1427163"/>
          <p14:tracePt t="14446" x="2428875" y="1439863"/>
          <p14:tracePt t="14460" x="2428875" y="1450975"/>
          <p14:tracePt t="14465" x="2441575" y="1450975"/>
          <p14:tracePt t="14476" x="2452688" y="1463675"/>
          <p14:tracePt t="14489" x="2452688" y="1476375"/>
          <p14:tracePt t="14500" x="2465388" y="1489075"/>
          <p14:tracePt t="14516" x="2465388" y="1501775"/>
          <p14:tracePt t="14526" x="2478088" y="1514475"/>
          <p14:tracePt t="14532" x="2478088" y="1527175"/>
          <p14:tracePt t="14541" x="2490788" y="1539875"/>
          <p14:tracePt t="14555" x="2503488" y="1539875"/>
          <p14:tracePt t="14571" x="2516188" y="1552575"/>
          <p14:tracePt t="14595" x="2528888" y="1563688"/>
          <p14:tracePt t="14645" x="2541588" y="1563688"/>
          <p14:tracePt t="14884" x="2554288" y="1563688"/>
          <p14:tracePt t="14889" x="2565400" y="1539875"/>
          <p14:tracePt t="14899" x="2578100" y="1539875"/>
          <p14:tracePt t="14904" x="2578100" y="1527175"/>
          <p14:tracePt t="14924" x="2578100" y="1501775"/>
          <p14:tracePt t="14930" x="2603500" y="1476375"/>
          <p14:tracePt t="14944" x="2603500" y="1463675"/>
          <p14:tracePt t="14969" x="2616200" y="1439863"/>
          <p14:tracePt t="15004" x="2616200" y="1427163"/>
          <p14:tracePt t="15015" x="2628900" y="1401763"/>
          <p14:tracePt t="15030" x="2641600" y="1389063"/>
          <p14:tracePt t="15036" x="2641600" y="1376363"/>
          <p14:tracePt t="15045" x="2654300" y="1363663"/>
          <p14:tracePt t="15060" x="2667000" y="1339850"/>
          <p14:tracePt t="15069" x="2678113" y="1314450"/>
          <p14:tracePt t="15076" x="2678113" y="1289050"/>
          <p14:tracePt t="15085" x="2678113" y="1263650"/>
          <p14:tracePt t="15096" x="2690813" y="1238250"/>
          <p14:tracePt t="15099" x="2690813" y="1227138"/>
          <p14:tracePt t="15110" x="2690813" y="1201738"/>
          <p14:tracePt t="15115" x="2703513" y="1176338"/>
          <p14:tracePt t="15126" x="2703513" y="1150938"/>
          <p14:tracePt t="15135" x="2703513" y="1138238"/>
          <p14:tracePt t="15151" x="2703513" y="1125538"/>
          <p14:tracePt t="15166" x="2703513" y="1114425"/>
          <p14:tracePt t="15225" x="2703513" y="1101725"/>
          <p14:tracePt t="15278" x="2690813" y="1101725"/>
          <p14:tracePt t="15282" x="2678113" y="1101725"/>
          <p14:tracePt t="15301" x="2667000" y="1101725"/>
          <p14:tracePt t="15318" x="2654300" y="1101725"/>
          <p14:tracePt t="15331" x="2641600" y="1101725"/>
          <p14:tracePt t="15347" x="2628900" y="1101725"/>
          <p14:tracePt t="15383" x="2603500" y="1101725"/>
          <p14:tracePt t="15397" x="2578100" y="1114425"/>
          <p14:tracePt t="15413" x="2554288" y="1125538"/>
          <p14:tracePt t="15427" x="2541588" y="1125538"/>
          <p14:tracePt t="15438" x="2516188" y="1150938"/>
          <p14:tracePt t="15454" x="2503488" y="1150938"/>
          <p14:tracePt t="15464" x="2503488" y="1163638"/>
          <p14:tracePt t="15473" x="2490788" y="1163638"/>
          <p14:tracePt t="15490" x="2478088" y="1163638"/>
          <p14:tracePt t="15499" x="2478088" y="1176338"/>
          <p14:tracePt t="15503" x="2478088" y="1189038"/>
          <p14:tracePt t="15513" x="2465388" y="1189038"/>
          <p14:tracePt t="15544" x="2452688" y="1201738"/>
          <p14:tracePt t="15570" x="2441575" y="1214438"/>
          <p14:tracePt t="15580" x="2428875" y="1227138"/>
          <p14:tracePt t="15619" x="2428875" y="1238250"/>
          <p14:tracePt t="15635" x="2428875" y="1250950"/>
          <p14:tracePt t="15645" x="2428875" y="1263650"/>
          <p14:tracePt t="15649" x="2428875" y="1276350"/>
          <p14:tracePt t="15660" x="2428875" y="1289050"/>
          <p14:tracePt t="15669" x="2428875" y="1301750"/>
          <p14:tracePt t="15676" x="2428875" y="1314450"/>
          <p14:tracePt t="15689" x="2428875" y="1339850"/>
          <p14:tracePt t="15716" x="2428875" y="1350963"/>
          <p14:tracePt t="15732" x="2428875" y="1363663"/>
          <p14:tracePt t="15742" x="2428875" y="1376363"/>
          <p14:tracePt t="15755" x="2428875" y="1389063"/>
          <p14:tracePt t="15782" x="2428875" y="1401763"/>
          <p14:tracePt t="15795" x="2441575" y="1401763"/>
          <p14:tracePt t="15812" x="2452688" y="1427163"/>
          <p14:tracePt t="15832" x="2452688" y="1439863"/>
          <p14:tracePt t="15838" x="2465388" y="1450975"/>
          <p14:tracePt t="15848" x="2478088" y="1463675"/>
          <p14:tracePt t="15862" x="2478088" y="1476375"/>
          <p14:tracePt t="15963" x="2490788" y="1476375"/>
          <p14:tracePt t="15993" x="2490788" y="1489075"/>
          <p14:tracePt t="16008" x="2503488" y="1489075"/>
          <p14:tracePt t="16043" x="2503488" y="1501775"/>
          <p14:tracePt t="16170" x="2516188" y="1514475"/>
          <p14:tracePt t="18202" x="2528888" y="1539875"/>
          <p14:tracePt t="18212" x="2541588" y="1539875"/>
          <p14:tracePt t="18217" x="2541588" y="1552575"/>
          <p14:tracePt t="18228" x="2554288" y="1552575"/>
          <p14:tracePt t="18238" x="2565400" y="1552575"/>
          <p14:tracePt t="18254" x="2578100" y="1552575"/>
          <p14:tracePt t="18258" x="2603500" y="1552575"/>
          <p14:tracePt t="18268" x="2616200" y="1552575"/>
          <p14:tracePt t="18277" x="2628900" y="1552575"/>
          <p14:tracePt t="18293" x="2641600" y="1552575"/>
          <p14:tracePt t="18298" x="2654300" y="1552575"/>
          <p14:tracePt t="18308" x="2667000" y="1552575"/>
          <p14:tracePt t="18318" x="2678113" y="1552575"/>
          <p14:tracePt t="18323" x="2690813" y="1552575"/>
          <p14:tracePt t="18334" x="2703513" y="1552575"/>
          <p14:tracePt t="18340" x="2716213" y="1552575"/>
          <p14:tracePt t="18350" x="2728913" y="1552575"/>
          <p14:tracePt t="18359" x="2741613" y="1563688"/>
          <p14:tracePt t="18363" x="2767013" y="1563688"/>
          <p14:tracePt t="18379" x="2790825" y="1576388"/>
          <p14:tracePt t="18403" x="2803525" y="1576388"/>
          <p14:tracePt t="18414" x="2816225" y="1576388"/>
          <p14:tracePt t="18429" x="2828925" y="1576388"/>
          <p14:tracePt t="18446" x="2841625" y="1576388"/>
          <p14:tracePt t="18460" x="2854325" y="1576388"/>
          <p14:tracePt t="18510" x="2879725" y="1576388"/>
          <p14:tracePt t="18559" x="2890838" y="1576388"/>
          <p14:tracePt t="18576" x="2903538" y="1576388"/>
          <p14:tracePt t="18596" x="2916238" y="1576388"/>
          <p14:tracePt t="18611" x="2928938" y="1576388"/>
          <p14:tracePt t="18636" x="2941638" y="1576388"/>
          <p14:tracePt t="18672" x="2954338" y="1576388"/>
          <p14:tracePt t="18676" x="2967038" y="1576388"/>
          <p14:tracePt t="18722" x="2979738" y="1576388"/>
          <p14:tracePt t="18747" x="2992438" y="1576388"/>
          <p14:tracePt t="18761" x="3003550" y="1576388"/>
          <p14:tracePt t="18777" x="3016250" y="1576388"/>
          <p14:tracePt t="18791" x="3028950" y="1576388"/>
          <p14:tracePt t="18808" x="3028950" y="1563688"/>
          <p14:tracePt t="18833" x="3041650" y="1563688"/>
          <p14:tracePt t="18838" x="3054350" y="1563688"/>
          <p14:tracePt t="19040" x="3067050" y="1563688"/>
          <p14:tracePt t="20174" x="3067050" y="1552575"/>
          <p14:tracePt t="20236" x="3054350" y="1552575"/>
          <p14:tracePt t="20276" x="3041650" y="1552575"/>
          <p14:tracePt t="20850" x="3028950" y="1552575"/>
          <p14:tracePt t="20866" x="3003550" y="1552575"/>
          <p14:tracePt t="20879" x="2992438" y="1527175"/>
          <p14:tracePt t="20889" x="2954338" y="1527175"/>
          <p14:tracePt t="20905" x="2941638" y="1527175"/>
          <p14:tracePt t="20916" x="2916238" y="1501775"/>
          <p14:tracePt t="20932" x="2903538" y="1501775"/>
          <p14:tracePt t="20945" x="2890838" y="1501775"/>
          <p14:tracePt t="20972" x="2879725" y="1501775"/>
          <p14:tracePt t="21017" x="2867025" y="1501775"/>
          <p14:tracePt t="21068" x="2841625" y="1501775"/>
          <p14:tracePt t="21092" x="2828925" y="1501775"/>
          <p14:tracePt t="21101" x="2816225" y="1501775"/>
          <p14:tracePt t="21107" x="2803525" y="1501775"/>
          <p14:tracePt t="21118" x="2790825" y="1501775"/>
          <p14:tracePt t="21122" x="2778125" y="1501775"/>
          <p14:tracePt t="21133" x="2767013" y="1501775"/>
          <p14:tracePt t="21144" x="2754313" y="1501775"/>
          <p14:tracePt t="21163" x="2728913" y="1501775"/>
          <p14:tracePt t="21189" x="2716213" y="1501775"/>
          <p14:tracePt t="21198" x="2703513" y="1501775"/>
          <p14:tracePt t="21213" x="2690813" y="1501775"/>
          <p14:tracePt t="21223" x="2678113" y="1501775"/>
          <p14:tracePt t="21227" x="2667000" y="1501775"/>
          <p14:tracePt t="21243" x="2641600" y="1501775"/>
          <p14:tracePt t="21270" x="2628900" y="1501775"/>
          <p14:tracePt t="21284" x="2616200" y="1501775"/>
          <p14:tracePt t="21293" x="2603500" y="1501775"/>
          <p14:tracePt t="21314" x="2590800" y="1501775"/>
          <p14:tracePt t="21344" x="2578100" y="1501775"/>
          <p14:tracePt t="21571" x="2554288" y="1501775"/>
          <p14:tracePt t="21642" x="2541588" y="1501775"/>
          <p14:tracePt t="21648" x="2503488" y="1501775"/>
          <p14:tracePt t="21658" x="2465388" y="1501775"/>
          <p14:tracePt t="21662" x="2441575" y="1501775"/>
          <p14:tracePt t="21671" x="2428875" y="1476375"/>
          <p14:tracePt t="21830" x="2416175" y="1476375"/>
          <p14:tracePt t="21853" x="2403475" y="1476375"/>
          <p14:tracePt t="21880" x="2378075" y="1476375"/>
          <p14:tracePt t="21956" x="2378075" y="1463675"/>
          <p14:tracePt t="21975" x="2365375" y="1463675"/>
          <p14:tracePt t="22364" x="2352675" y="1463675"/>
          <p14:tracePt t="22772" x="2339975" y="1463675"/>
          <p14:tracePt t="22781" x="2328863" y="1463675"/>
          <p14:tracePt t="22798" x="2316163" y="1463675"/>
          <p14:tracePt t="22812" x="2303463" y="1463675"/>
          <p14:tracePt t="22821" x="2290763" y="1463675"/>
          <p14:tracePt t="22837" x="2265363" y="1463675"/>
          <p14:tracePt t="22863" x="2252663" y="1463675"/>
          <p14:tracePt t="22868" x="2239963" y="1463675"/>
          <p14:tracePt t="22878" x="2228850" y="1463675"/>
          <p14:tracePt t="22887" x="2216150" y="1463675"/>
          <p14:tracePt t="22904" x="2203450" y="1463675"/>
          <p14:tracePt t="22918" x="2178050" y="1463675"/>
          <p14:tracePt t="22933" x="2165350" y="1463675"/>
          <p14:tracePt t="22943" x="2127250" y="1463675"/>
          <p14:tracePt t="22954" x="2103438" y="1463675"/>
          <p14:tracePt t="22970" x="2090738" y="1463675"/>
          <p14:tracePt t="22974" x="2078038" y="1450975"/>
          <p14:tracePt t="22999" x="2065338" y="1450975"/>
          <p14:tracePt t="23014" x="2052638" y="1450975"/>
          <p14:tracePt t="23055" x="2039938" y="1450975"/>
          <p14:tracePt t="25247" x="2052638" y="1439863"/>
          <p14:tracePt t="25258" x="2065338" y="1439863"/>
          <p14:tracePt t="25268" x="2078038" y="1439863"/>
          <p14:tracePt t="25274" x="2103438" y="1439863"/>
          <p14:tracePt t="25285" x="2116138" y="1427163"/>
          <p14:tracePt t="25289" x="2127250" y="1427163"/>
          <p14:tracePt t="25300" x="2139950" y="1427163"/>
          <p14:tracePt t="25310" x="2152650" y="1427163"/>
          <p14:tracePt t="25313" x="2165350" y="1427163"/>
          <p14:tracePt t="25323" x="2178050" y="1427163"/>
          <p14:tracePt t="25339" x="2203450" y="1427163"/>
          <p14:tracePt t="25353" x="2216150" y="1414463"/>
          <p14:tracePt t="25439" x="2228850" y="1414463"/>
          <p14:tracePt t="25466" x="2239963" y="1414463"/>
          <p14:tracePt t="25486" x="2252663" y="1414463"/>
          <p14:tracePt t="25505" x="2265363" y="1414463"/>
          <p14:tracePt t="26318" x="2278063" y="1414463"/>
          <p14:tracePt t="26343" x="2290763" y="1414463"/>
          <p14:tracePt t="26523" x="2303463" y="1414463"/>
          <p14:tracePt t="26540" x="2328863" y="1389063"/>
          <p14:tracePt t="26565" x="2339975" y="1389063"/>
          <p14:tracePt t="26575" x="2352675" y="1389063"/>
          <p14:tracePt t="26589" x="2365375" y="1389063"/>
          <p14:tracePt t="26600" x="2378075" y="1389063"/>
          <p14:tracePt t="26615" x="2390775" y="1376363"/>
          <p14:tracePt t="26629" x="2403475" y="1363663"/>
          <p14:tracePt t="26660" x="2428875" y="1363663"/>
          <p14:tracePt t="26682" x="2452688" y="1363663"/>
          <p14:tracePt t="26685" x="2465388" y="1363663"/>
          <p14:tracePt t="26695" x="2478088" y="1363663"/>
          <p14:tracePt t="26712" x="2490788" y="1363663"/>
          <p14:tracePt t="26745" x="2503488" y="1363663"/>
          <p14:tracePt t="27029" x="2516188" y="1363663"/>
          <p14:tracePt t="27039" x="2528888" y="1363663"/>
          <p14:tracePt t="27060" x="2541588" y="1363663"/>
          <p14:tracePt t="27074" x="2565400" y="1363663"/>
          <p14:tracePt t="27089" x="2590800" y="1363663"/>
          <p14:tracePt t="27100" x="2616200" y="1363663"/>
          <p14:tracePt t="27105" x="2654300" y="1363663"/>
          <p14:tracePt t="27116" x="2667000" y="1363663"/>
          <p14:tracePt t="27119" x="2703513" y="1389063"/>
          <p14:tracePt t="27129" x="2728913" y="1401763"/>
          <p14:tracePt t="27139" x="2767013" y="1414463"/>
          <p14:tracePt t="27145" x="2790825" y="1414463"/>
          <p14:tracePt t="27155" x="2816225" y="1427163"/>
          <p14:tracePt t="27159" x="2841625" y="1427163"/>
          <p14:tracePt t="27169" x="2867025" y="1427163"/>
          <p14:tracePt t="27180" x="2890838" y="1439863"/>
          <p14:tracePt t="27185" x="2916238" y="1450975"/>
          <p14:tracePt t="27200" x="2954338" y="1476375"/>
          <p14:tracePt t="27210" x="2967038" y="1476375"/>
          <p14:tracePt t="27220" x="3003550" y="1476375"/>
          <p14:tracePt t="27225" x="3016250" y="1476375"/>
          <p14:tracePt t="27235" x="3041650" y="1476375"/>
          <p14:tracePt t="27240" x="3054350" y="1489075"/>
          <p14:tracePt t="27252" x="3067050" y="1489075"/>
          <p14:tracePt t="27262" x="3079750" y="1489075"/>
          <p14:tracePt t="27266" x="3079750" y="1501775"/>
          <p14:tracePt t="27325" x="3092450" y="1501775"/>
          <p14:tracePt t="28372" x="3067050" y="1501775"/>
          <p14:tracePt t="28382" x="3054350" y="1501775"/>
          <p14:tracePt t="28385" x="3041650" y="1501775"/>
          <p14:tracePt t="28396" x="3003550" y="1489075"/>
          <p14:tracePt t="28406" x="2992438" y="1476375"/>
          <p14:tracePt t="28412" x="2967038" y="1463675"/>
          <p14:tracePt t="28421" x="2941638" y="1463675"/>
          <p14:tracePt t="28425" x="2903538" y="1450975"/>
          <p14:tracePt t="28436" x="2879725" y="1450975"/>
          <p14:tracePt t="28445" x="2854325" y="1439863"/>
          <p14:tracePt t="28452" x="2816225" y="1439863"/>
          <p14:tracePt t="28462" x="2767013" y="1439863"/>
          <p14:tracePt t="28466" x="2741613" y="1427163"/>
          <p14:tracePt t="28475" x="2703513" y="1427163"/>
          <p14:tracePt t="28485" x="2678113" y="1427163"/>
          <p14:tracePt t="28491" x="2654300" y="1427163"/>
          <p14:tracePt t="28501" x="2616200" y="1414463"/>
          <p14:tracePt t="28505" x="2603500" y="1414463"/>
          <p14:tracePt t="28528" x="2578100" y="1414463"/>
          <p14:tracePt t="28542" x="2565400" y="1414463"/>
          <p14:tracePt t="28558" x="2554288" y="1414463"/>
          <p14:tracePt t="28567" x="2541588" y="1414463"/>
          <p14:tracePt t="28571" x="2516188" y="1414463"/>
          <p14:tracePt t="28582" x="2503488" y="1414463"/>
          <p14:tracePt t="28588" x="2490788" y="1414463"/>
          <p14:tracePt t="28598" x="2465388" y="1414463"/>
          <p14:tracePt t="28608" x="2441575" y="1414463"/>
          <p14:tracePt t="28612" x="2416175" y="1414463"/>
          <p14:tracePt t="28623" x="2403475" y="1414463"/>
          <p14:tracePt t="28628" x="2352675" y="1414463"/>
          <p14:tracePt t="28637" x="2316163" y="1414463"/>
          <p14:tracePt t="28648" x="2278063" y="1414463"/>
          <p14:tracePt t="28653" x="2239963" y="1414463"/>
          <p14:tracePt t="28664" x="2178050" y="1427163"/>
          <p14:tracePt t="28667" x="2139950" y="1427163"/>
          <p14:tracePt t="28678" x="2065338" y="1450975"/>
          <p14:tracePt t="28687" x="2027238" y="1450975"/>
          <p14:tracePt t="28693" x="1965325" y="1476375"/>
          <p14:tracePt t="28703" x="1939925" y="1489075"/>
          <p14:tracePt t="28709" x="1903413" y="1489075"/>
          <p14:tracePt t="28719" x="1878013" y="1501775"/>
          <p14:tracePt t="28733" x="1865313" y="1501775"/>
          <p14:tracePt t="28743" x="1865313" y="1514475"/>
          <p14:tracePt t="28749" x="1852613" y="1514475"/>
          <p14:tracePt t="28810" x="1852613" y="1527175"/>
          <p14:tracePt t="28823" x="1852613" y="1539875"/>
          <p14:tracePt t="28836" x="1852613" y="1552575"/>
          <p14:tracePt t="28839" x="1852613" y="1576388"/>
          <p14:tracePt t="28849" x="1852613" y="1601788"/>
          <p14:tracePt t="28859" x="1852613" y="1614488"/>
          <p14:tracePt t="28865" x="1865313" y="1639888"/>
          <p14:tracePt t="28880" x="1865313" y="1663700"/>
          <p14:tracePt t="28900" x="1865313" y="1676400"/>
          <p14:tracePt t="28905" x="1878013" y="1676400"/>
          <p14:tracePt t="28926" x="1878013" y="1689100"/>
          <p14:tracePt t="29048" x="1890713" y="1701800"/>
          <p14:tracePt t="29051" x="1903413" y="1701800"/>
          <p14:tracePt t="29066" x="1939925" y="1701800"/>
          <p14:tracePt t="29078" x="1990725" y="1701800"/>
          <p14:tracePt t="29088" x="2039938" y="1701800"/>
          <p14:tracePt t="29092" x="2127250" y="1701800"/>
          <p14:tracePt t="29102" x="2228850" y="1701800"/>
          <p14:tracePt t="29107" x="2303463" y="1701800"/>
          <p14:tracePt t="29118" x="2416175" y="1701800"/>
          <p14:tracePt t="29128" x="2503488" y="1676400"/>
          <p14:tracePt t="29132" x="2565400" y="1663700"/>
          <p14:tracePt t="29142" x="2641600" y="1627188"/>
          <p14:tracePt t="29148" x="2667000" y="1614488"/>
          <p14:tracePt t="29157" x="2690813" y="1589088"/>
          <p14:tracePt t="29167" x="2703513" y="1576388"/>
          <p14:tracePt t="29171" x="2728913" y="1563688"/>
          <p14:tracePt t="29182" x="2728913" y="1552575"/>
          <p14:tracePt t="29187" x="2728913" y="1527175"/>
          <p14:tracePt t="29198" x="2754313" y="1501775"/>
          <p14:tracePt t="29208" x="2754313" y="1489075"/>
          <p14:tracePt t="29215" x="2754313" y="1450975"/>
          <p14:tracePt t="29223" x="2754313" y="1414463"/>
          <p14:tracePt t="29227" x="2754313" y="1389063"/>
          <p14:tracePt t="29238" x="2754313" y="1363663"/>
          <p14:tracePt t="29248" x="2754313" y="1350963"/>
          <p14:tracePt t="29253" x="2754313" y="1339850"/>
          <p14:tracePt t="29264" x="2728913" y="1314450"/>
          <p14:tracePt t="29268" x="2703513" y="1301750"/>
          <p14:tracePt t="29278" x="2678113" y="1289050"/>
          <p14:tracePt t="29288" x="2628900" y="1276350"/>
          <p14:tracePt t="29293" x="2603500" y="1276350"/>
          <p14:tracePt t="29303" x="2541588" y="1276350"/>
          <p14:tracePt t="29309" x="2465388" y="1276350"/>
          <p14:tracePt t="29320" x="2403475" y="1276350"/>
          <p14:tracePt t="29330" x="2378075" y="1276350"/>
          <p14:tracePt t="29333" x="2339975" y="1276350"/>
          <p14:tracePt t="29343" x="2290763" y="1276350"/>
          <p14:tracePt t="29349" x="2265363" y="1301750"/>
          <p14:tracePt t="29360" x="2239963" y="1327150"/>
          <p14:tracePt t="29369" x="2216150" y="1401763"/>
          <p14:tracePt t="29373" x="2216150" y="1450975"/>
          <p14:tracePt t="29383" x="2216150" y="1539875"/>
          <p14:tracePt t="29390" x="2216150" y="1627188"/>
          <p14:tracePt t="29400" x="2216150" y="1701800"/>
          <p14:tracePt t="29406" x="2216150" y="1776413"/>
          <p14:tracePt t="29416" x="2216150" y="1827213"/>
          <p14:tracePt t="29425" x="2252663" y="1889125"/>
          <p14:tracePt t="29431" x="2265363" y="1927225"/>
          <p14:tracePt t="29441" x="2303463" y="1952625"/>
          <p14:tracePt t="29446" x="2316163" y="1978025"/>
          <p14:tracePt t="29455" x="2339975" y="1989138"/>
          <p14:tracePt t="29466" x="2378075" y="1989138"/>
          <p14:tracePt t="29471" x="2403475" y="1989138"/>
          <p14:tracePt t="29482" x="2441575" y="1989138"/>
          <p14:tracePt t="29486" x="2465388" y="1989138"/>
          <p14:tracePt t="29496" x="2503488" y="1952625"/>
          <p14:tracePt t="29506" x="2554288" y="1865313"/>
          <p14:tracePt t="29512" x="2578100" y="1801813"/>
          <p14:tracePt t="29522" x="2616200" y="1701800"/>
          <p14:tracePt t="29526" x="2641600" y="1576388"/>
          <p14:tracePt t="29536" x="2654300" y="1514475"/>
          <p14:tracePt t="29546" x="2654300" y="1439863"/>
          <p14:tracePt t="29551" x="2654300" y="1389063"/>
          <p14:tracePt t="29561" x="2654300" y="1339850"/>
          <p14:tracePt t="29567" x="2654300" y="1289050"/>
          <p14:tracePt t="29577" x="2654300" y="1276350"/>
          <p14:tracePt t="29588" x="2628900" y="1238250"/>
          <p14:tracePt t="29592" x="2590800" y="1214438"/>
          <p14:tracePt t="29601" x="2565400" y="1201738"/>
          <p14:tracePt t="29607" x="2554288" y="1189038"/>
          <p14:tracePt t="29618" x="2541588" y="1189038"/>
          <p14:tracePt t="29627" x="2503488" y="1189038"/>
          <p14:tracePt t="29633" x="2452688" y="1189038"/>
          <p14:tracePt t="29644" x="2378075" y="1189038"/>
          <p14:tracePt t="29647" x="2339975" y="1189038"/>
          <p14:tracePt t="29657" x="2278063" y="1189038"/>
          <p14:tracePt t="29668" x="2228850" y="1189038"/>
          <p14:tracePt t="29673" x="2165350" y="1214438"/>
          <p14:tracePt t="29683" x="2127250" y="1250950"/>
          <p14:tracePt t="29687" x="2090738" y="1289050"/>
          <p14:tracePt t="29698" x="2078038" y="1301750"/>
          <p14:tracePt t="29707" x="2052638" y="1339850"/>
          <p14:tracePt t="29714" x="2052638" y="1363663"/>
          <p14:tracePt t="29723" x="2052638" y="1401763"/>
          <p14:tracePt t="29727" x="2052638" y="1450975"/>
          <p14:tracePt t="29738" x="2052638" y="1489075"/>
          <p14:tracePt t="29747" x="2052638" y="1539875"/>
          <p14:tracePt t="29753" x="2052638" y="1589088"/>
          <p14:tracePt t="29764" x="2052638" y="1601788"/>
          <p14:tracePt t="29767" x="2078038" y="1639888"/>
          <p14:tracePt t="29778" x="2116138" y="1676400"/>
          <p14:tracePt t="29789" x="2139950" y="1701800"/>
          <p14:tracePt t="29793" x="2178050" y="1714500"/>
          <p14:tracePt t="29803" x="2190750" y="1727200"/>
          <p14:tracePt t="29810" x="2203450" y="1727200"/>
          <p14:tracePt t="29819" x="2239963" y="1727200"/>
          <p14:tracePt t="29830" x="2265363" y="1727200"/>
          <p14:tracePt t="29833" x="2290763" y="1727200"/>
          <p14:tracePt t="29844" x="2316163" y="1727200"/>
          <p14:tracePt t="29850" x="2352675" y="1689100"/>
          <p14:tracePt t="29859" x="2441575" y="1576388"/>
          <p14:tracePt t="29870" x="2465388" y="1514475"/>
          <p14:tracePt t="29874" x="2478088" y="1463675"/>
          <p14:tracePt t="29883" x="2503488" y="1427163"/>
          <p14:tracePt t="29890" x="2503488" y="1363663"/>
          <p14:tracePt t="29900" x="2503488" y="1327150"/>
          <p14:tracePt t="29909" x="2503488" y="1301750"/>
          <p14:tracePt t="29916" x="2503488" y="1276350"/>
          <p14:tracePt t="29925" x="2503488" y="1263650"/>
          <p14:tracePt t="29930" x="2503488" y="1238250"/>
          <p14:tracePt t="29939" x="2465388" y="1214438"/>
          <p14:tracePt t="29964" x="2441575" y="1201738"/>
          <p14:tracePt t="29965" x="2390775" y="1189038"/>
          <p14:tracePt t="29971" x="2352675" y="1189038"/>
          <p14:tracePt t="29982" x="2303463" y="1189038"/>
          <p14:tracePt t="29992" x="2265363" y="1189038"/>
          <p14:tracePt t="29996" x="2216150" y="1189038"/>
          <p14:tracePt t="30006" x="2190750" y="1189038"/>
          <p14:tracePt t="30012" x="2139950" y="1227138"/>
          <p14:tracePt t="30021" x="2116138" y="1250950"/>
          <p14:tracePt t="30031" x="2078038" y="1314450"/>
          <p14:tracePt t="30036" x="2078038" y="1339850"/>
          <p14:tracePt t="30046" x="2078038" y="1389063"/>
          <p14:tracePt t="30052" x="2078038" y="1401763"/>
          <p14:tracePt t="30063" x="2078038" y="1439863"/>
          <p14:tracePt t="30072" x="2078038" y="1476375"/>
          <p14:tracePt t="30075" x="2103438" y="1501775"/>
          <p14:tracePt t="30086" x="2139950" y="1539875"/>
          <p14:tracePt t="30092" x="2152650" y="1552575"/>
          <p14:tracePt t="30101" x="2190750" y="1576388"/>
          <p14:tracePt t="30113" x="2216150" y="1589088"/>
          <p14:tracePt t="30115" x="2239963" y="1601788"/>
          <p14:tracePt t="30125" x="2265363" y="1601788"/>
          <p14:tracePt t="30131" x="2290763" y="1601788"/>
          <p14:tracePt t="30141" x="2352675" y="1601788"/>
          <p14:tracePt t="30151" x="2403475" y="1563688"/>
          <p14:tracePt t="30157" x="2452688" y="1539875"/>
          <p14:tracePt t="30167" x="2490788" y="1527175"/>
          <p14:tracePt t="30171" x="2541588" y="1476375"/>
          <p14:tracePt t="30181" x="2565400" y="1401763"/>
          <p14:tracePt t="30191" x="2590800" y="1376363"/>
          <p14:tracePt t="30197" x="2603500" y="1327150"/>
          <p14:tracePt t="30207" x="2603500" y="1289050"/>
          <p14:tracePt t="30213" x="2603500" y="1263650"/>
          <p14:tracePt t="30224" x="2603500" y="1214438"/>
          <p14:tracePt t="30233" x="2603500" y="1176338"/>
          <p14:tracePt t="30237" x="2590800" y="1138238"/>
          <p14:tracePt t="30247" x="2578100" y="1125538"/>
          <p14:tracePt t="30253" x="2565400" y="1114425"/>
          <p14:tracePt t="30264" x="2541588" y="1089025"/>
          <p14:tracePt t="30278" x="2516188" y="1089025"/>
          <p14:tracePt t="30288" x="2503488" y="1089025"/>
          <p14:tracePt t="30293" x="2490788" y="1089025"/>
          <p14:tracePt t="30303" x="2465388" y="1089025"/>
          <p14:tracePt t="30314" x="2428875" y="1089025"/>
          <p14:tracePt t="30319" x="2403475" y="1089025"/>
          <p14:tracePt t="30329" x="2365375" y="1089025"/>
          <p14:tracePt t="30333" x="2339975" y="1089025"/>
          <p14:tracePt t="30343" x="2303463" y="1114425"/>
          <p14:tracePt t="30353" x="2278063" y="1138238"/>
          <p14:tracePt t="30359" x="2252663" y="1176338"/>
          <p14:tracePt t="30369" x="2239963" y="1201738"/>
          <p14:tracePt t="30373" x="2228850" y="1250950"/>
          <p14:tracePt t="30383" x="2228850" y="1276350"/>
          <p14:tracePt t="30393" x="2228850" y="1301750"/>
          <p14:tracePt t="30399" x="2228850" y="1327150"/>
          <p14:tracePt t="30410" x="2228850" y="1339850"/>
          <p14:tracePt t="30413" x="2228850" y="1363663"/>
          <p14:tracePt t="30423" x="2228850" y="1376363"/>
          <p14:tracePt t="30433" x="2228850" y="1389063"/>
          <p14:tracePt t="30440" x="2228850" y="1401763"/>
          <p14:tracePt t="30450" x="2228850" y="1414463"/>
          <p14:tracePt t="30453" x="2228850" y="1439863"/>
          <p14:tracePt t="30463" x="2239963" y="1439863"/>
          <p14:tracePt t="30480" x="2252663" y="1439863"/>
          <p14:tracePt t="30490" x="2278063" y="1439863"/>
          <p14:tracePt t="30520" x="2303463" y="1439863"/>
          <p14:tracePt t="30546" x="2303463" y="1427163"/>
          <p14:tracePt t="30560" x="2303463" y="1414463"/>
          <p14:tracePt t="30565" x="2303463" y="1401763"/>
          <p14:tracePt t="30575" x="2303463" y="1389063"/>
          <p14:tracePt t="30586" x="2303463" y="1376363"/>
          <p14:tracePt t="30602" x="2290763" y="1350963"/>
          <p14:tracePt t="30606" x="2265363" y="1339850"/>
          <p14:tracePt t="30626" x="2252663" y="1339850"/>
          <p14:tracePt t="30631" x="2228850" y="1339850"/>
          <p14:tracePt t="30641" x="2190750" y="1339850"/>
          <p14:tracePt t="30647" x="2178050" y="1339850"/>
          <p14:tracePt t="30656" x="2139950" y="1339850"/>
          <p14:tracePt t="30672" x="2127250" y="1339850"/>
          <p14:tracePt t="30688" x="2116138" y="1339850"/>
          <p14:tracePt t="30722" x="2103438" y="1339850"/>
          <p14:tracePt t="30801" x="2103438" y="1350963"/>
          <p14:tracePt t="30807" x="2103438" y="1363663"/>
          <p14:tracePt t="30823" x="2127250" y="1363663"/>
          <p14:tracePt t="30833" x="2139950" y="1363663"/>
          <p14:tracePt t="30843" x="2152650" y="1363663"/>
          <p14:tracePt t="30847" x="2178050" y="1363663"/>
          <p14:tracePt t="30858" x="2203450" y="1363663"/>
          <p14:tracePt t="30863" x="2216150" y="1363663"/>
          <p14:tracePt t="30873" x="2228850" y="1363663"/>
          <p14:tracePt t="30883" x="2239963" y="1363663"/>
          <p14:tracePt t="30903" x="2265363" y="1363663"/>
          <p14:tracePt t="31922" x="2252663" y="1363663"/>
          <p14:tracePt t="31933" x="2239963" y="1363663"/>
          <p14:tracePt t="31947" x="2228850" y="1363663"/>
          <p14:tracePt t="31951" x="2216150" y="1363663"/>
          <p14:tracePt t="31963" x="2203450" y="1363663"/>
          <p14:tracePt t="31978" x="2190750" y="1363663"/>
          <p14:tracePt t="32007" x="2178050" y="1363663"/>
          <p14:tracePt t="32129" x="2190750" y="1363663"/>
          <p14:tracePt t="32133" x="2228850" y="1363663"/>
          <p14:tracePt t="32150" x="2239963" y="1363663"/>
          <p14:tracePt t="32160" x="2252663" y="1363663"/>
          <p14:tracePt t="32169" x="2290763" y="1350963"/>
          <p14:tracePt t="32175" x="2303463" y="1339850"/>
          <p14:tracePt t="32185" x="2316163" y="1327150"/>
          <p14:tracePt t="32199" x="2339975" y="1301750"/>
          <p14:tracePt t="32210" x="2339975" y="1289050"/>
          <p14:tracePt t="32226" x="2352675" y="1289050"/>
          <p14:tracePt t="32239" x="2352675" y="1276350"/>
          <p14:tracePt t="32356" x="2339975" y="1314450"/>
          <p14:tracePt t="32366" x="2339975" y="1339850"/>
          <p14:tracePt t="32372" x="2328863" y="1363663"/>
          <p14:tracePt t="32381" x="2328863" y="1401763"/>
          <p14:tracePt t="32391" x="2328863" y="1439863"/>
          <p14:tracePt t="32395" x="2328863" y="1450975"/>
          <p14:tracePt t="32405" x="2328863" y="1476375"/>
          <p14:tracePt t="32412" x="2328863" y="1489075"/>
          <p14:tracePt t="32432" x="2339975" y="1514475"/>
          <p14:tracePt t="32437" x="2339975" y="1527175"/>
          <p14:tracePt t="32447" x="2365375" y="1539875"/>
          <p14:tracePt t="32451" x="2378075" y="1539875"/>
          <p14:tracePt t="32461" x="2428875" y="1539875"/>
          <p14:tracePt t="32471" x="2452688" y="1539875"/>
          <p14:tracePt t="32478" x="2490788" y="1539875"/>
          <p14:tracePt t="32487" x="2516188" y="1539875"/>
          <p14:tracePt t="32491" x="2578100" y="1501775"/>
          <p14:tracePt t="32501" x="2616200" y="1476375"/>
          <p14:tracePt t="32511" x="2628900" y="1463675"/>
          <p14:tracePt t="32518" x="2654300" y="1439863"/>
          <p14:tracePt t="32528" x="2667000" y="1427163"/>
          <p14:tracePt t="32533" x="2667000" y="1414463"/>
          <p14:tracePt t="32544" x="2667000" y="1401763"/>
          <p14:tracePt t="32557" x="2667000" y="1389063"/>
          <p14:tracePt t="32573" x="2667000" y="1376363"/>
          <p14:tracePt t="32584" x="2667000" y="1363663"/>
          <p14:tracePt t="32598" x="2667000" y="1350963"/>
          <p14:tracePt t="32650" x="2654300" y="1350963"/>
          <p14:tracePt t="32660" x="2641600" y="1350963"/>
          <p14:tracePt t="32663" x="2628900" y="1350963"/>
          <p14:tracePt t="32679" x="2616200" y="1350963"/>
          <p14:tracePt t="32689" x="2616200" y="1363663"/>
          <p14:tracePt t="32699" x="2603500" y="1376363"/>
          <p14:tracePt t="32703" x="2590800" y="1401763"/>
          <p14:tracePt t="32720" x="2590800" y="1414463"/>
          <p14:tracePt t="32730" x="2578100" y="1414463"/>
          <p14:tracePt t="32740" x="2578100" y="1427163"/>
          <p14:tracePt t="32754" x="2578100" y="1439863"/>
          <p14:tracePt t="32760" x="2578100" y="1450975"/>
          <p14:tracePt t="32786" x="2578100" y="1476375"/>
          <p14:tracePt t="32820" x="2578100" y="1489075"/>
          <p14:tracePt t="32835" x="2590800" y="1514475"/>
          <p14:tracePt t="32882" x="2603500" y="1514475"/>
          <p14:tracePt t="32892" x="2616200" y="1514475"/>
          <p14:tracePt t="33108" x="2603500" y="1514475"/>
          <p14:tracePt t="33133" x="2590800" y="1514475"/>
          <p14:tracePt t="33325" x="2565400" y="1514475"/>
          <p14:tracePt t="33406" x="2554288" y="1501775"/>
          <p14:tracePt t="33435" x="2554288" y="1489075"/>
          <p14:tracePt t="33485" x="2541588" y="1489075"/>
          <p14:tracePt t="33588" x="2528888" y="1489075"/>
          <p14:tracePt t="33618" x="2516188" y="1489075"/>
          <p14:tracePt t="33733" x="2503488" y="1489075"/>
          <p14:tracePt t="33777" x="2478088" y="1489075"/>
          <p14:tracePt t="33794" x="2465388" y="1489075"/>
          <p14:tracePt t="33804" x="2452688" y="1489075"/>
          <p14:tracePt t="33819" x="2441575" y="1489075"/>
          <p14:tracePt t="33823" x="2428875" y="1489075"/>
          <p14:tracePt t="33843" x="2416175" y="1489075"/>
          <p14:tracePt t="33873" x="2390775" y="1489075"/>
          <p14:tracePt t="34364" x="2378075" y="1489075"/>
          <p14:tracePt t="34384" x="2365375" y="1489075"/>
          <p14:tracePt t="34390" x="2352675" y="1489075"/>
          <p14:tracePt t="34404" x="2352675" y="1501775"/>
          <p14:tracePt t="34424" x="2339975" y="1514475"/>
          <p14:tracePt t="34439" x="2339975" y="1527175"/>
          <p14:tracePt t="34536" x="2339975" y="1539875"/>
          <p14:tracePt t="34550" x="2339975" y="1552575"/>
          <p14:tracePt t="34560" x="2339975" y="1563688"/>
          <p14:tracePt t="34565" x="2339975" y="1576388"/>
          <p14:tracePt t="34576" x="2352675" y="1589088"/>
          <p14:tracePt t="34590" x="2352675" y="1614488"/>
          <p14:tracePt t="34600" x="2365375" y="1652588"/>
          <p14:tracePt t="34605" x="2390775" y="1701800"/>
          <p14:tracePt t="34616" x="2390775" y="1739900"/>
          <p14:tracePt t="34626" x="2390775" y="1789113"/>
          <p14:tracePt t="34629" x="2390775" y="1852613"/>
          <p14:tracePt t="34642" x="2403475" y="1914525"/>
          <p14:tracePt t="34646" x="2416175" y="1952625"/>
          <p14:tracePt t="34666" x="2416175" y="1978025"/>
          <p14:tracePt t="35116" x="2428875" y="1989138"/>
          <p14:tracePt t="35898" x="2428875" y="2001838"/>
          <p14:tracePt t="35911" x="2403475" y="2014538"/>
          <p14:tracePt t="35927" x="2390775" y="2014538"/>
          <p14:tracePt t="35938" x="2378075" y="2014538"/>
          <p14:tracePt t="35941" x="2352675" y="2014538"/>
          <p14:tracePt t="35958" x="2339975" y="2014538"/>
          <p14:tracePt t="35968" x="2316163" y="2014538"/>
          <p14:tracePt t="35977" x="2290763" y="2014538"/>
          <p14:tracePt t="35983" x="2265363" y="2014538"/>
          <p14:tracePt t="35993" x="2239963" y="2014538"/>
          <p14:tracePt t="36004" x="2228850" y="2014538"/>
          <p14:tracePt t="36008" x="2203450" y="2014538"/>
          <p14:tracePt t="36018" x="2178050" y="2014538"/>
          <p14:tracePt t="36024" x="2152650" y="2014538"/>
          <p14:tracePt t="36033" x="2127250" y="2014538"/>
          <p14:tracePt t="36043" x="2090738" y="2014538"/>
          <p14:tracePt t="36047" x="2078038" y="2014538"/>
          <p14:tracePt t="36058" x="2052638" y="2014538"/>
          <p14:tracePt t="36074" x="2052638" y="2001838"/>
          <p14:tracePt t="36087" x="2039938" y="2001838"/>
          <p14:tracePt t="36150" x="2027238" y="2001838"/>
          <p14:tracePt t="36160" x="2014538" y="2001838"/>
          <p14:tracePt t="36164" x="1990725" y="2001838"/>
          <p14:tracePt t="36174" x="1965325" y="2001838"/>
          <p14:tracePt t="36183" x="1903413" y="2039938"/>
          <p14:tracePt t="36190" x="1827213" y="2101850"/>
          <p14:tracePt t="36200" x="1727200" y="2127250"/>
          <p14:tracePt t="36204" x="1601788" y="2127250"/>
          <p14:tracePt t="36214" x="1439863" y="2078038"/>
          <p14:tracePt t="36224" x="1339850" y="2039938"/>
          <p14:tracePt t="36628" x="1352550" y="2052638"/>
          <p14:tracePt t="36637" x="1363663" y="2052638"/>
          <p14:tracePt t="36663" x="1376363" y="2052638"/>
          <p14:tracePt t="36690" x="1389063" y="2052638"/>
          <p14:tracePt t="36699" x="1401763" y="2052638"/>
          <p14:tracePt t="36713" x="1414463" y="2052638"/>
          <p14:tracePt t="36724" x="1427163" y="2052638"/>
          <p14:tracePt t="36729" x="1439863" y="2052638"/>
          <p14:tracePt t="36740" x="1476375" y="2052638"/>
          <p14:tracePt t="36744" x="1476375" y="2039938"/>
          <p14:tracePt t="36754" x="1489075" y="2039938"/>
          <p14:tracePt t="36763" x="1501775" y="2039938"/>
          <p14:tracePt t="36770" x="1514475" y="2039938"/>
          <p14:tracePt t="36779" x="1527175" y="2039938"/>
          <p14:tracePt t="36783" x="1539875" y="2039938"/>
          <p14:tracePt t="36793" x="1552575" y="2039938"/>
          <p14:tracePt t="36810" x="1565275" y="2039938"/>
          <p14:tracePt t="37002" x="1589088" y="2039938"/>
          <p14:tracePt t="37031" x="1601788" y="2039938"/>
          <p14:tracePt t="37062" x="1614488" y="2039938"/>
          <p14:tracePt t="37077" x="1627188" y="2039938"/>
          <p14:tracePt t="37107" x="1639888" y="2039938"/>
          <p14:tracePt t="37797" x="1665288" y="2039938"/>
          <p14:tracePt t="37808" x="1714500" y="2039938"/>
          <p14:tracePt t="37814" x="1765300" y="2001838"/>
          <p14:tracePt t="37823" x="1814513" y="1978025"/>
          <p14:tracePt t="37828" x="1852613" y="1978025"/>
          <p14:tracePt t="37839" x="1903413" y="1965325"/>
          <p14:tracePt t="37854" x="1939925" y="1965325"/>
          <p14:tracePt t="37863" x="1952625" y="1965325"/>
          <p14:tracePt t="37880" x="1978025" y="1952625"/>
          <p14:tracePt t="37913" x="1990725" y="1952625"/>
          <p14:tracePt t="37933" x="2003425" y="1952625"/>
          <p14:tracePt t="37960" x="2014538" y="1952625"/>
          <p14:tracePt t="37970" x="2027238" y="1939925"/>
          <p14:tracePt t="37985" x="2027238" y="1927225"/>
          <p14:tracePt t="37996" x="2039938" y="1927225"/>
          <p14:tracePt t="38019" x="2052638" y="1927225"/>
          <p14:tracePt t="38075" x="2065338" y="1914525"/>
          <p14:tracePt t="39513" x="2052638" y="1939925"/>
          <p14:tracePt t="39534" x="2039938" y="1952625"/>
          <p14:tracePt t="39537" x="2039938" y="1965325"/>
          <p14:tracePt t="39550" x="2027238" y="1978025"/>
          <p14:tracePt t="39564" x="2027238" y="1989138"/>
          <p14:tracePt t="39573" x="2014538" y="1989138"/>
          <p14:tracePt t="39589" x="2014538" y="2014538"/>
          <p14:tracePt t="39604" x="2003425" y="2027238"/>
          <p14:tracePt t="39629" x="1990725" y="2039938"/>
          <p14:tracePt t="39643" x="1978025" y="2052638"/>
          <p14:tracePt t="39896" x="1990725" y="2052638"/>
          <p14:tracePt t="39906" x="2003425" y="2052638"/>
          <p14:tracePt t="39911" x="2027238" y="2052638"/>
          <p14:tracePt t="39921" x="2039938" y="2052638"/>
          <p14:tracePt t="39925" x="2065338" y="2052638"/>
          <p14:tracePt t="39938" x="2078038" y="2052638"/>
          <p14:tracePt t="39948" x="2103438" y="2027238"/>
          <p14:tracePt t="39952" x="2116138" y="2027238"/>
          <p14:tracePt t="39972" x="2116138" y="2014538"/>
          <p14:tracePt t="39977" x="2139950" y="2001838"/>
          <p14:tracePt t="39988" x="2152650" y="2001838"/>
          <p14:tracePt t="39992" x="2165350" y="2001838"/>
          <p14:tracePt t="40002" x="2178050" y="2001838"/>
          <p14:tracePt t="40007" x="2216150" y="1989138"/>
          <p14:tracePt t="40018" x="2216150" y="1978025"/>
          <p14:tracePt t="40028" x="2228850" y="1978025"/>
          <p14:tracePt t="40034" x="2252663" y="1978025"/>
          <p14:tracePt t="40043" x="2290763" y="1978025"/>
          <p14:tracePt t="40047" x="2316163" y="1952625"/>
          <p14:tracePt t="40057" x="2378075" y="1939925"/>
          <p14:tracePt t="40067" x="2416175" y="1927225"/>
          <p14:tracePt t="40073" x="2441575" y="1927225"/>
          <p14:tracePt t="40084" x="2478088" y="1914525"/>
          <p14:tracePt t="40088" x="2490788" y="1914525"/>
          <p14:tracePt t="40098" x="2528888" y="1889125"/>
          <p14:tracePt t="40107" x="2541588" y="1889125"/>
          <p14:tracePt t="40123" x="2554288" y="1889125"/>
          <p14:tracePt t="40139" x="2565400" y="1889125"/>
          <p14:tracePt t="40572" x="2554288" y="1901825"/>
          <p14:tracePt t="40578" x="2541588" y="1901825"/>
          <p14:tracePt t="40597" x="2528888" y="1914525"/>
          <p14:tracePt t="40602" x="2516188" y="1914525"/>
          <p14:tracePt t="40644" x="2490788" y="1914525"/>
          <p14:tracePt t="40663" x="2478088" y="1927225"/>
          <p14:tracePt t="40693" x="2465388" y="1939925"/>
          <p14:tracePt t="40724" x="2452688" y="1939925"/>
          <p14:tracePt t="40880" x="2441575" y="1939925"/>
          <p14:tracePt t="40916" x="2441575" y="1952625"/>
          <p14:tracePt t="40920" x="2452688" y="1952625"/>
          <p14:tracePt t="40929" x="2478088" y="1952625"/>
          <p14:tracePt t="40937" x="2516188" y="1952625"/>
          <p14:tracePt t="40945" x="2554288" y="1978025"/>
          <p14:tracePt t="40955" x="2565400" y="1978025"/>
          <p14:tracePt t="40962" x="2590800" y="1978025"/>
          <p14:tracePt t="40972" x="2641600" y="1978025"/>
          <p14:tracePt t="40975" x="2667000" y="1989138"/>
          <p14:tracePt t="40986" x="2728913" y="2001838"/>
          <p14:tracePt t="40995" x="2778125" y="2014538"/>
          <p14:tracePt t="41002" x="2828925" y="2014538"/>
          <p14:tracePt t="41012" x="2879725" y="2027238"/>
          <p14:tracePt t="41015" x="2916238" y="2039938"/>
          <p14:tracePt t="41026" x="2954338" y="2039938"/>
          <p14:tracePt t="41036" x="2992438" y="2052638"/>
          <p14:tracePt t="41042" x="3003550" y="2052638"/>
          <p14:tracePt t="41053" x="3016250" y="2052638"/>
          <p14:tracePt t="41066" x="3028950" y="2052638"/>
          <p14:tracePt t="41082" x="3067050" y="2052638"/>
          <p14:tracePt t="41098" x="3067050" y="2065338"/>
          <p14:tracePt t="41108" x="3079750" y="2065338"/>
          <p14:tracePt t="41137" x="3103563" y="2065338"/>
          <p14:tracePt t="41162" x="3116263" y="2065338"/>
          <p14:tracePt t="41177" x="3128963" y="2065338"/>
          <p14:tracePt t="41198" x="3141663" y="2065338"/>
          <p14:tracePt t="41213" x="3154363" y="2065338"/>
          <p14:tracePt t="41228" x="3167063" y="2065338"/>
          <p14:tracePt t="41300" x="3179763" y="2065338"/>
          <p14:tracePt t="41314" x="3192463" y="2052638"/>
          <p14:tracePt t="41323" x="3205163" y="2052638"/>
          <p14:tracePt t="41330" x="3216275" y="2039938"/>
          <p14:tracePt t="41339" x="3228975" y="2027238"/>
          <p14:tracePt t="41354" x="3241675" y="2027238"/>
          <p14:tracePt t="41364" x="3254375" y="2014538"/>
          <p14:tracePt t="41370" x="3279775" y="2001838"/>
          <p14:tracePt t="41390" x="3305175" y="2001838"/>
          <p14:tracePt t="41396" x="3341688" y="1978025"/>
          <p14:tracePt t="41403" x="3367088" y="1978025"/>
          <p14:tracePt t="41410" x="3405188" y="1978025"/>
          <p14:tracePt t="41420" x="3429000" y="1978025"/>
          <p14:tracePt t="41430" x="3454400" y="1978025"/>
          <p14:tracePt t="41436" x="3479800" y="1952625"/>
          <p14:tracePt t="41445" x="3492500" y="1952625"/>
          <p14:tracePt t="41449" x="3517900" y="1952625"/>
          <p14:tracePt t="41459" x="3541713" y="1952625"/>
          <p14:tracePt t="41471" x="3554413" y="1952625"/>
          <p14:tracePt t="41475" x="3567113" y="1952625"/>
          <p14:tracePt t="41486" x="3579813" y="1952625"/>
          <p14:tracePt t="41490" x="3605213" y="1952625"/>
          <p14:tracePt t="41499" x="3617913" y="1952625"/>
          <p14:tracePt t="41509" x="3630613" y="1952625"/>
          <p14:tracePt t="41515" x="3643313" y="1952625"/>
          <p14:tracePt t="41530" x="3667125" y="1952625"/>
          <p14:tracePt t="41552" x="3679825" y="1952625"/>
          <p14:tracePt t="41566" x="3692525" y="1952625"/>
          <p14:tracePt t="41572" x="3705225" y="1952625"/>
          <p14:tracePt t="41581" x="3717925" y="1952625"/>
          <p14:tracePt t="41600" x="3730625" y="1952625"/>
          <p14:tracePt t="41616" x="3743325" y="1952625"/>
          <p14:tracePt t="41630" x="3756025" y="1952625"/>
          <p14:tracePt t="41676" x="3779838" y="1952625"/>
          <p14:tracePt t="41711" x="3792538" y="1952625"/>
          <p14:tracePt t="41761" x="3805238" y="1952625"/>
          <p14:tracePt t="42922" x="3767138" y="1952625"/>
          <p14:tracePt t="42931" x="3705225" y="1952625"/>
          <p14:tracePt t="42942" x="3567113" y="1952625"/>
          <p14:tracePt t="42951" x="3417888" y="1952625"/>
          <p14:tracePt t="42958" x="3292475" y="1952625"/>
          <p14:tracePt t="42962" x="3141663" y="1939925"/>
          <p14:tracePt t="42972" x="3016250" y="1914525"/>
          <p14:tracePt t="42981" x="2928938" y="1914525"/>
          <p14:tracePt t="42987" x="2867025" y="1914525"/>
          <p14:tracePt t="42998" x="2816225" y="1901825"/>
          <p14:tracePt t="43002" x="2778125" y="1901825"/>
          <p14:tracePt t="43012" x="2741613" y="1889125"/>
          <p14:tracePt t="43021" x="2716213" y="1876425"/>
          <p14:tracePt t="43027" x="2678113" y="1876425"/>
          <p14:tracePt t="43037" x="2628900" y="1876425"/>
          <p14:tracePt t="43043" x="2578100" y="1876425"/>
          <p14:tracePt t="43053" x="2541588" y="1876425"/>
          <p14:tracePt t="43063" x="2478088" y="1876425"/>
          <p14:tracePt t="43068" x="2428875" y="1876425"/>
          <p14:tracePt t="43078" x="2365375" y="1876425"/>
          <p14:tracePt t="43084" x="2328863" y="1876425"/>
          <p14:tracePt t="43093" x="2265363" y="1876425"/>
          <p14:tracePt t="43104" x="2190750" y="1876425"/>
          <p14:tracePt t="43108" x="2127250" y="1876425"/>
          <p14:tracePt t="43118" x="2052638" y="1876425"/>
          <p14:tracePt t="43124" x="1990725" y="1876425"/>
          <p14:tracePt t="43135" x="1927225" y="1852613"/>
          <p14:tracePt t="43143" x="1903413" y="1852613"/>
          <p14:tracePt t="43148" x="1878013" y="1852613"/>
          <p14:tracePt t="43159" x="1852613" y="1852613"/>
          <p14:tracePt t="43163" x="1827213" y="1839913"/>
          <p14:tracePt t="43173" x="1814513" y="1839913"/>
          <p14:tracePt t="43184" x="1801813" y="1839913"/>
          <p14:tracePt t="46215" x="1765300" y="1839913"/>
          <p14:tracePt t="46225" x="1677988" y="1839913"/>
          <p14:tracePt t="46230" x="1527175" y="1765300"/>
          <p14:tracePt t="46239" x="1376363" y="1714500"/>
          <p14:tracePt t="46245" x="1176338" y="1639888"/>
          <p14:tracePt t="46255" x="976313" y="1527175"/>
          <p14:tracePt t="46265" x="838200" y="1439863"/>
          <p14:tracePt t="46271" x="676275" y="1339850"/>
          <p14:tracePt t="46282" x="538163" y="1250950"/>
          <p14:tracePt t="46285" x="400050" y="1150938"/>
          <p14:tracePt t="46296" x="274638" y="1101725"/>
          <p14:tracePt t="46305" x="187325" y="1038225"/>
          <p14:tracePt t="46311" x="125413" y="989013"/>
          <p14:tracePt t="46322" x="61913" y="950913"/>
          <p14:tracePt t="46325" x="38100" y="925513"/>
          <p14:tracePt t="46789" x="238125" y="976313"/>
          <p14:tracePt t="46796" x="376238" y="989013"/>
          <p14:tracePt t="46806" x="500063" y="1014413"/>
          <p14:tracePt t="46815" x="612775" y="1014413"/>
          <p14:tracePt t="46820" x="725488" y="1014413"/>
          <p14:tracePt t="46830" x="801688" y="1014413"/>
          <p14:tracePt t="46835" x="901700" y="989013"/>
          <p14:tracePt t="46846" x="976313" y="976313"/>
          <p14:tracePt t="46856" x="1076325" y="938213"/>
          <p14:tracePt t="46862" x="1127125" y="912813"/>
          <p14:tracePt t="46872" x="1189038" y="901700"/>
          <p14:tracePt t="46876" x="1239838" y="876300"/>
          <p14:tracePt t="46886" x="1289050" y="850900"/>
          <p14:tracePt t="46897" x="1327150" y="838200"/>
          <p14:tracePt t="46902" x="1376363" y="838200"/>
          <p14:tracePt t="46912" x="1414463" y="838200"/>
          <p14:tracePt t="46916" x="1465263" y="838200"/>
          <p14:tracePt t="46927" x="1501775" y="838200"/>
          <p14:tracePt t="46937" x="1527175" y="838200"/>
          <p14:tracePt t="46941" x="1552575" y="838200"/>
          <p14:tracePt t="46952" x="1577975" y="838200"/>
          <p14:tracePt t="46967" x="1601788" y="838200"/>
          <p14:tracePt t="47027" x="1614488" y="838200"/>
          <p14:tracePt t="47031" x="1627188" y="838200"/>
          <p14:tracePt t="47053" x="1639888" y="838200"/>
          <p14:tracePt t="47057" x="1665288" y="850900"/>
          <p14:tracePt t="47067" x="1665288" y="863600"/>
          <p14:tracePt t="47077" x="1677988" y="876300"/>
          <p14:tracePt t="47083" x="1739900" y="901700"/>
          <p14:tracePt t="47093" x="1752600" y="912813"/>
          <p14:tracePt t="47098" x="1790700" y="950913"/>
          <p14:tracePt t="47107" x="1827213" y="963613"/>
          <p14:tracePt t="47117" x="1865313" y="989013"/>
          <p14:tracePt t="47123" x="1903413" y="1014413"/>
          <p14:tracePt t="47134" x="1965325" y="1038225"/>
          <p14:tracePt t="47138" x="1978025" y="1050925"/>
          <p14:tracePt t="47148" x="2003425" y="1063625"/>
          <p14:tracePt t="47158" x="2039938" y="1101725"/>
          <p14:tracePt t="47164" x="2052638" y="1114425"/>
          <p14:tracePt t="47173" x="2103438" y="1150938"/>
          <p14:tracePt t="47177" x="2116138" y="1163638"/>
          <p14:tracePt t="47187" x="2139950" y="1176338"/>
          <p14:tracePt t="47198" x="2152650" y="1189038"/>
          <p14:tracePt t="47204" x="2178050" y="1201738"/>
          <p14:tracePt t="47231" x="2190750" y="1214438"/>
          <p14:tracePt t="47243" x="2203450" y="1227138"/>
          <p14:tracePt t="47254" x="2216150" y="1227138"/>
          <p14:tracePt t="47280" x="2216150" y="1238250"/>
          <p14:tracePt t="47284" x="2216150" y="1250950"/>
          <p14:tracePt t="47293" x="2216150" y="1263650"/>
          <p14:tracePt t="47300" x="2228850" y="1289050"/>
          <p14:tracePt t="47310" x="2228850" y="1327150"/>
          <p14:tracePt t="47319" x="2228850" y="1350963"/>
          <p14:tracePt t="47325" x="2239963" y="1401763"/>
          <p14:tracePt t="47336" x="2239963" y="1463675"/>
          <p14:tracePt t="47339" x="2252663" y="1539875"/>
          <p14:tracePt t="47349" x="2278063" y="1589088"/>
          <p14:tracePt t="47360" x="2278063" y="1676400"/>
          <p14:tracePt t="47365" x="2290763" y="1752600"/>
          <p14:tracePt t="47376" x="2316163" y="1827213"/>
          <p14:tracePt t="47379" x="2328863" y="1865313"/>
          <p14:tracePt t="47389" x="2352675" y="1927225"/>
          <p14:tracePt t="47401" x="2365375" y="1989138"/>
          <p14:tracePt t="47405" x="2365375" y="2014538"/>
          <p14:tracePt t="47415" x="2378075" y="2039938"/>
          <p14:tracePt t="47421" x="2378075" y="2052638"/>
          <p14:tracePt t="47431" x="2378075" y="2065338"/>
          <p14:tracePt t="47441" x="2390775" y="2078038"/>
          <p14:tracePt t="47673" x="2403475" y="2039938"/>
          <p14:tracePt t="47684" x="2403475" y="2014538"/>
          <p14:tracePt t="47687" x="2416175" y="1978025"/>
          <p14:tracePt t="47697" x="2416175" y="1952625"/>
          <p14:tracePt t="47703" x="2416175" y="1927225"/>
          <p14:tracePt t="47714" x="2416175" y="1901825"/>
          <p14:tracePt t="47724" x="2416175" y="1865313"/>
          <p14:tracePt t="47727" x="2416175" y="1839913"/>
          <p14:tracePt t="47740" x="2416175" y="1814513"/>
          <p14:tracePt t="47743" x="2416175" y="1789113"/>
          <p14:tracePt t="47755" x="2416175" y="1765300"/>
          <p14:tracePt t="47759" x="2416175" y="1752600"/>
          <p14:tracePt t="47769" x="2416175" y="1714500"/>
          <p14:tracePt t="47785" x="2390775" y="1701800"/>
          <p14:tracePt t="47796" x="2390775" y="1676400"/>
          <p14:tracePt t="47799" x="2365375" y="1663700"/>
          <p14:tracePt t="47825" x="2339975" y="1652588"/>
          <p14:tracePt t="47835" x="2339975" y="1639888"/>
          <p14:tracePt t="47849" x="2328863" y="1639888"/>
          <p14:tracePt t="47859" x="2328863" y="1627188"/>
          <p14:tracePt t="47876" x="2303463" y="1614488"/>
          <p14:tracePt t="47891" x="2290763" y="1614488"/>
          <p14:tracePt t="47901" x="2278063" y="1614488"/>
          <p14:tracePt t="47905" x="2265363" y="1614488"/>
          <p14:tracePt t="47916" x="2252663" y="1614488"/>
          <p14:tracePt t="47921" x="2239963" y="1614488"/>
          <p14:tracePt t="47932" x="2228850" y="1614488"/>
          <p14:tracePt t="47941" x="2216150" y="1614488"/>
          <p14:tracePt t="47964" x="2190750" y="1639888"/>
          <p14:tracePt t="47971" x="2178050" y="1652588"/>
          <p14:tracePt t="47981" x="2165350" y="1663700"/>
          <p14:tracePt t="47985" x="2152650" y="1714500"/>
          <p14:tracePt t="48001" x="2152650" y="1739900"/>
          <p14:tracePt t="48012" x="2152650" y="1765300"/>
          <p14:tracePt t="48021" x="2152650" y="1776413"/>
          <p14:tracePt t="48028" x="2152650" y="1801813"/>
          <p14:tracePt t="48037" x="2152650" y="1827213"/>
          <p14:tracePt t="48041" x="2152650" y="1839913"/>
          <p14:tracePt t="48051" x="2152650" y="1865313"/>
          <p14:tracePt t="48062" x="2152650" y="1889125"/>
          <p14:tracePt t="48068" x="2190750" y="1914525"/>
          <p14:tracePt t="48081" x="2203450" y="1927225"/>
          <p14:tracePt t="48103" x="2228850" y="1927225"/>
          <p14:tracePt t="48107" x="2252663" y="1927225"/>
          <p14:tracePt t="48117" x="2265363" y="1927225"/>
          <p14:tracePt t="48123" x="2290763" y="1927225"/>
          <p14:tracePt t="48134" x="2316163" y="1927225"/>
          <p14:tracePt t="48144" x="2352675" y="1927225"/>
          <p14:tracePt t="48147" x="2390775" y="1865313"/>
          <p14:tracePt t="48157" x="2441575" y="1827213"/>
          <p14:tracePt t="48163" x="2465388" y="1765300"/>
          <p14:tracePt t="48173" x="2478088" y="1701800"/>
          <p14:tracePt t="48183" x="2490788" y="1652588"/>
          <p14:tracePt t="48188" x="2490788" y="1589088"/>
          <p14:tracePt t="48198" x="2490788" y="1539875"/>
          <p14:tracePt t="48203" x="2490788" y="1514475"/>
          <p14:tracePt t="48224" x="2490788" y="1489075"/>
          <p14:tracePt t="48228" x="2478088" y="1463675"/>
          <p14:tracePt t="48253" x="2465388" y="1450975"/>
          <p14:tracePt t="48270" x="2452688" y="1439863"/>
          <p14:tracePt t="48280" x="2441575" y="1439863"/>
          <p14:tracePt t="48283" x="2416175" y="1439863"/>
          <p14:tracePt t="48304" x="2390775" y="1439863"/>
          <p14:tracePt t="48309" x="2365375" y="1439863"/>
          <p14:tracePt t="48319" x="2328863" y="1450975"/>
          <p14:tracePt t="48324" x="2290763" y="1476375"/>
          <p14:tracePt t="48333" x="2278063" y="1514475"/>
          <p14:tracePt t="48343" x="2239963" y="1552575"/>
          <p14:tracePt t="48349" x="2228850" y="1589088"/>
          <p14:tracePt t="48359" x="2203450" y="1639888"/>
          <p14:tracePt t="48365" x="2203450" y="1689100"/>
          <p14:tracePt t="48375" x="2203450" y="1714500"/>
          <p14:tracePt t="48385" x="2203450" y="1765300"/>
          <p14:tracePt t="48389" x="2203450" y="1801813"/>
          <p14:tracePt t="48399" x="2203450" y="1865313"/>
          <p14:tracePt t="48405" x="2203450" y="1889125"/>
          <p14:tracePt t="48415" x="2203450" y="1939925"/>
          <p14:tracePt t="48426" x="2203450" y="1978025"/>
          <p14:tracePt t="48440" x="2228850" y="2001838"/>
          <p14:tracePt t="48455" x="2252663" y="2014538"/>
          <p14:tracePt t="48465" x="2252663" y="2027238"/>
          <p14:tracePt t="48471" x="2265363" y="2039938"/>
          <p14:tracePt t="48482" x="2290763" y="2052638"/>
          <p14:tracePt t="48486" x="2316163" y="2065338"/>
          <p14:tracePt t="48496" x="2339975" y="2065338"/>
          <p14:tracePt t="48506" x="2365375" y="2065338"/>
          <p14:tracePt t="48512" x="2403475" y="2065338"/>
          <p14:tracePt t="48521" x="2428875" y="2065338"/>
          <p14:tracePt t="48525" x="2478088" y="2052638"/>
          <p14:tracePt t="48536" x="2503488" y="2039938"/>
          <p14:tracePt t="48548" x="2528888" y="2001838"/>
          <p14:tracePt t="48551" x="2528888" y="1952625"/>
          <p14:tracePt t="48562" x="2541588" y="1914525"/>
          <p14:tracePt t="48565" x="2554288" y="1889125"/>
          <p14:tracePt t="48578" x="2554288" y="1865313"/>
          <p14:tracePt t="48587" x="2554288" y="1852613"/>
          <p14:tracePt t="48591" x="2554288" y="1827213"/>
          <p14:tracePt t="48601" x="2554288" y="1789113"/>
          <p14:tracePt t="48617" x="2541588" y="1752600"/>
          <p14:tracePt t="48628" x="2528888" y="1752600"/>
          <p14:tracePt t="48632" x="2516188" y="1752600"/>
          <p14:tracePt t="48642" x="2503488" y="1739900"/>
          <p14:tracePt t="48682" x="2490788" y="1739900"/>
          <p14:tracePt t="48703" x="2478088" y="1739900"/>
          <p14:tracePt t="48707" x="2465388" y="1739900"/>
          <p14:tracePt t="48717" x="2452688" y="1739900"/>
          <p14:tracePt t="48744" x="2441575" y="1739900"/>
          <p14:tracePt t="48773" x="2428875" y="1739900"/>
          <p14:tracePt t="48809" x="2416175" y="1752600"/>
          <p14:tracePt t="49132" x="2403475" y="1752600"/>
          <p14:tracePt t="49152" x="2390775" y="1752600"/>
          <p14:tracePt t="49302" x="2378075" y="1752600"/>
          <p14:tracePt t="49307" x="2428875" y="1789113"/>
          <p14:tracePt t="49309" x="2465388" y="1814513"/>
          <p14:tracePt t="49312" x="2554288" y="1814513"/>
          <p14:tracePt t="49317" x="2654300" y="1814513"/>
          <p14:tracePt t="49327" x="2741613" y="1814513"/>
          <p14:tracePt t="49337" x="2841625" y="1814513"/>
          <p14:tracePt t="49341" x="2928938" y="1814513"/>
          <p14:tracePt t="49351" x="2992438" y="1814513"/>
          <p14:tracePt t="49357" x="3067050" y="1814513"/>
          <p14:tracePt t="49367" x="3092450" y="1814513"/>
          <p14:tracePt t="49377" x="3141663" y="1814513"/>
          <p14:tracePt t="49381" x="3167063" y="1814513"/>
          <p14:tracePt t="49391" x="3205163" y="1814513"/>
          <p14:tracePt t="49397" x="3228975" y="1814513"/>
          <p14:tracePt t="49408" x="3241675" y="1814513"/>
          <p14:tracePt t="49417" x="3267075" y="1814513"/>
          <p14:tracePt t="49423" x="3305175" y="1801813"/>
          <p14:tracePt t="49433" x="3328988" y="1801813"/>
          <p14:tracePt t="49447" x="3354388" y="1801813"/>
          <p14:tracePt t="49457" x="3379788" y="1789113"/>
          <p14:tracePt t="49474" x="3405188" y="1789113"/>
          <p14:tracePt t="49478" x="3429000" y="1776413"/>
          <p14:tracePt t="49488" x="3441700" y="1776413"/>
          <p14:tracePt t="49504" x="3454400" y="1776413"/>
          <p14:tracePt t="49513" x="3479800" y="1776413"/>
          <p14:tracePt t="49519" x="3505200" y="1776413"/>
          <p14:tracePt t="49540" x="3517900" y="1776413"/>
          <p14:tracePt t="49544" x="3554413" y="1765300"/>
          <p14:tracePt t="49554" x="3579813" y="1765300"/>
          <p14:tracePt t="49560" x="3605213" y="1765300"/>
          <p14:tracePt t="49570" x="3654425" y="1739900"/>
          <p14:tracePt t="49580" x="3679825" y="1739900"/>
          <p14:tracePt t="49585" x="3705225" y="1739900"/>
          <p14:tracePt t="49596" x="3730625" y="1739900"/>
          <p14:tracePt t="49599" x="3743325" y="1739900"/>
          <p14:tracePt t="49611" x="3767138" y="1739900"/>
          <p14:tracePt t="49620" x="3779838" y="1739900"/>
          <p14:tracePt t="49626" x="3792538" y="1739900"/>
          <p14:tracePt t="49639" x="3817938" y="1739900"/>
          <p14:tracePt t="49746" x="3830638" y="1739900"/>
          <p14:tracePt t="49791" x="3830638" y="1727200"/>
          <p14:tracePt t="49801" x="3830638" y="1701800"/>
          <p14:tracePt t="49805" x="3817938" y="1627188"/>
          <p14:tracePt t="49816" x="3756025" y="1601788"/>
          <p14:tracePt t="49825" x="3692525" y="1589088"/>
          <p14:tracePt t="49831" x="3617913" y="1552575"/>
          <p14:tracePt t="49841" x="3541713" y="1527175"/>
          <p14:tracePt t="49847" x="3454400" y="1476375"/>
          <p14:tracePt t="49857" x="3379788" y="1450975"/>
          <p14:tracePt t="49867" x="3292475" y="1389063"/>
          <p14:tracePt t="49871" x="3205163" y="1389063"/>
          <p14:tracePt t="49881" x="3128963" y="1363663"/>
          <p14:tracePt t="49887" x="3041650" y="1350963"/>
          <p14:tracePt t="49897" x="2992438" y="1327150"/>
          <p14:tracePt t="49907" x="2941638" y="1327150"/>
          <p14:tracePt t="49912" x="2890838" y="1301750"/>
          <p14:tracePt t="49921" x="2841625" y="1301750"/>
          <p14:tracePt t="49928" x="2803525" y="1289050"/>
          <p14:tracePt t="49937" x="2741613" y="1289050"/>
          <p14:tracePt t="49947" x="2690813" y="1289050"/>
          <p14:tracePt t="49953" x="2654300" y="1289050"/>
          <p14:tracePt t="49963" x="2616200" y="1289050"/>
          <p14:tracePt t="49967" x="2578100" y="1289050"/>
          <p14:tracePt t="49978" x="2541588" y="1289050"/>
          <p14:tracePt t="49988" x="2503488" y="1289050"/>
          <p14:tracePt t="49994" x="2465388" y="1289050"/>
          <p14:tracePt t="50003" x="2452688" y="1289050"/>
          <p14:tracePt t="50007" x="2403475" y="1289050"/>
          <p14:tracePt t="50017" x="2365375" y="1314450"/>
          <p14:tracePt t="50028" x="2316163" y="1339850"/>
          <p14:tracePt t="50033" x="2265363" y="1363663"/>
          <p14:tracePt t="50044" x="2239963" y="1389063"/>
          <p14:tracePt t="50047" x="2165350" y="1439863"/>
          <p14:tracePt t="50057" x="2116138" y="1489075"/>
          <p14:tracePt t="50068" x="2090738" y="1514475"/>
          <p14:tracePt t="50073" x="2065338" y="1552575"/>
          <p14:tracePt t="50083" x="2027238" y="1614488"/>
          <p14:tracePt t="50087" x="2003425" y="1652588"/>
          <p14:tracePt t="50100" x="1990725" y="1676400"/>
          <p14:tracePt t="50110" x="1990725" y="1727200"/>
          <p14:tracePt t="50114" x="1990725" y="1765300"/>
          <p14:tracePt t="50123" x="1978025" y="1789113"/>
          <p14:tracePt t="50129" x="1978025" y="1814513"/>
          <p14:tracePt t="50139" x="1978025" y="1852613"/>
          <p14:tracePt t="50150" x="1978025" y="1876425"/>
          <p14:tracePt t="50153" x="1978025" y="1914525"/>
          <p14:tracePt t="50163" x="1990725" y="1927225"/>
          <p14:tracePt t="50169" x="2003425" y="1939925"/>
          <p14:tracePt t="50179" x="2014538" y="1965325"/>
          <p14:tracePt t="50189" x="2027238" y="1965325"/>
          <p14:tracePt t="50195" x="2027238" y="1989138"/>
          <p14:tracePt t="50205" x="2052638" y="1989138"/>
          <p14:tracePt t="50210" x="2052638" y="2001838"/>
          <p14:tracePt t="50220" x="2065338" y="2001838"/>
          <p14:tracePt t="50229" x="2090738" y="2014538"/>
          <p14:tracePt t="50235" x="2139950" y="2014538"/>
          <p14:tracePt t="50245" x="2165350" y="2014538"/>
          <p14:tracePt t="50249" x="2203450" y="2014538"/>
          <p14:tracePt t="50261" x="2239963" y="2001838"/>
          <p14:tracePt t="50270" x="2265363" y="1989138"/>
          <p14:tracePt t="50276" x="2290763" y="1965325"/>
          <p14:tracePt t="50285" x="2316163" y="1914525"/>
          <p14:tracePt t="50289" x="2352675" y="1865313"/>
          <p14:tracePt t="50300" x="2365375" y="1827213"/>
          <p14:tracePt t="50310" x="2390775" y="1776413"/>
          <p14:tracePt t="50315" x="2390775" y="1739900"/>
          <p14:tracePt t="50326" x="2390775" y="1701800"/>
          <p14:tracePt t="50331" x="2390775" y="1663700"/>
          <p14:tracePt t="50341" x="2390775" y="1639888"/>
          <p14:tracePt t="50352" x="2390775" y="1601788"/>
          <p14:tracePt t="50355" x="2390775" y="1589088"/>
          <p14:tracePt t="50365" x="2390775" y="1576388"/>
          <p14:tracePt t="50371" x="2378075" y="1563688"/>
          <p14:tracePt t="50381" x="2339975" y="1539875"/>
          <p14:tracePt t="50395" x="2303463" y="1527175"/>
          <p14:tracePt t="50405" x="2290763" y="1514475"/>
          <p14:tracePt t="50411" x="2265363" y="1476375"/>
          <p14:tracePt t="50421" x="2239963" y="1476375"/>
          <p14:tracePt t="50437" x="2203450" y="1463675"/>
          <p14:tracePt t="50447" x="2190750" y="1463675"/>
          <p14:tracePt t="50451" x="2165350" y="1450975"/>
          <p14:tracePt t="50472" x="2127250" y="1450975"/>
          <p14:tracePt t="50478" x="2116138" y="1450975"/>
          <p14:tracePt t="50488" x="2103438" y="1450975"/>
          <p14:tracePt t="50492" x="2078038" y="1463675"/>
          <p14:tracePt t="50501" x="2052638" y="1463675"/>
          <p14:tracePt t="50511" x="2027238" y="1489075"/>
          <p14:tracePt t="50517" x="2014538" y="1489075"/>
          <p14:tracePt t="50528" x="2014538" y="1514475"/>
          <p14:tracePt t="50533" x="1978025" y="1539875"/>
          <p14:tracePt t="50544" x="1978025" y="1576388"/>
          <p14:tracePt t="50553" x="1965325" y="1601788"/>
          <p14:tracePt t="50557" x="1965325" y="1639888"/>
          <p14:tracePt t="50568" x="1965325" y="1689100"/>
          <p14:tracePt t="50573" x="1965325" y="1727200"/>
          <p14:tracePt t="50583" x="1965325" y="1776413"/>
          <p14:tracePt t="50594" x="1965325" y="1814513"/>
          <p14:tracePt t="50597" x="1965325" y="1839913"/>
          <p14:tracePt t="50607" x="1965325" y="1876425"/>
          <p14:tracePt t="50613" x="1965325" y="1889125"/>
          <p14:tracePt t="50623" x="1990725" y="1901825"/>
          <p14:tracePt t="50633" x="2003425" y="1901825"/>
          <p14:tracePt t="50639" x="2014538" y="1914525"/>
          <p14:tracePt t="50653" x="2027238" y="1927225"/>
          <p14:tracePt t="50674" x="2052638" y="1927225"/>
          <p14:tracePt t="50679" x="2078038" y="1927225"/>
          <p14:tracePt t="50690" x="2103438" y="1927225"/>
          <p14:tracePt t="50704" x="2139950" y="1914525"/>
          <p14:tracePt t="50713" x="2165350" y="1889125"/>
          <p14:tracePt t="50719" x="2165350" y="1852613"/>
          <p14:tracePt t="50730" x="2190750" y="1789113"/>
          <p14:tracePt t="50733" x="2190750" y="1727200"/>
          <p14:tracePt t="50744" x="2190750" y="1663700"/>
          <p14:tracePt t="50753" x="2190750" y="1614488"/>
          <p14:tracePt t="50759" x="2190750" y="1601788"/>
          <p14:tracePt t="50769" x="2190750" y="1576388"/>
          <p14:tracePt t="50773" x="2178050" y="1552575"/>
          <p14:tracePt t="50785" x="2165350" y="1552575"/>
          <p14:tracePt t="50796" x="2152650" y="1539875"/>
          <p14:tracePt t="50799" x="2139950" y="1514475"/>
          <p14:tracePt t="50815" x="2116138" y="1514475"/>
          <p14:tracePt t="50826" x="2103438" y="1514475"/>
          <p14:tracePt t="50836" x="2078038" y="1514475"/>
          <p14:tracePt t="50839" x="2052638" y="1514475"/>
          <p14:tracePt t="50849" x="2039938" y="1514475"/>
          <p14:tracePt t="50855" x="2027238" y="1514475"/>
          <p14:tracePt t="50865" x="2003425" y="1527175"/>
          <p14:tracePt t="50876" x="1990725" y="1539875"/>
          <p14:tracePt t="50881" x="1965325" y="1563688"/>
          <p14:tracePt t="50892" x="1965325" y="1601788"/>
          <p14:tracePt t="50895" x="1965325" y="1627188"/>
          <p14:tracePt t="50906" x="1952625" y="1701800"/>
          <p14:tracePt t="50916" x="1952625" y="1765300"/>
          <p14:tracePt t="50921" x="1952625" y="1789113"/>
          <p14:tracePt t="50932" x="1965325" y="1839913"/>
          <p14:tracePt t="50935" x="1978025" y="1889125"/>
          <p14:tracePt t="50960" x="2052638" y="1978025"/>
          <p14:tracePt t="50962" x="2078038" y="2014538"/>
          <p14:tracePt t="50972" x="2103438" y="2039938"/>
          <p14:tracePt t="50976" x="2116138" y="2065338"/>
          <p14:tracePt t="50985" x="2139950" y="2078038"/>
          <p14:tracePt t="50996" x="2139950" y="2089150"/>
          <p14:tracePt t="51001" x="2178050" y="2101850"/>
          <p14:tracePt t="51011" x="2190750" y="2101850"/>
          <p14:tracePt t="51028" x="2216150" y="2101850"/>
          <p14:tracePt t="51037" x="2239963" y="2101850"/>
          <p14:tracePt t="51043" x="2278063" y="2089150"/>
          <p14:tracePt t="51051" x="2303463" y="2052638"/>
          <p14:tracePt t="51057" x="2339975" y="1978025"/>
          <p14:tracePt t="51068" x="2352675" y="1927225"/>
          <p14:tracePt t="51077" x="2352675" y="1865313"/>
          <p14:tracePt t="51081" x="2378075" y="1789113"/>
          <p14:tracePt t="51093" x="2378075" y="1714500"/>
          <p14:tracePt t="51098" x="2378075" y="1652588"/>
          <p14:tracePt t="51107" x="2378075" y="1614488"/>
          <p14:tracePt t="51117" x="2378075" y="1601788"/>
          <p14:tracePt t="51124" x="2365375" y="1601788"/>
          <p14:tracePt t="51133" x="2352675" y="1589088"/>
          <p14:tracePt t="51163" x="2339975" y="1589088"/>
          <p14:tracePt t="51173" x="2316163" y="1589088"/>
          <p14:tracePt t="51177" x="2303463" y="1589088"/>
          <p14:tracePt t="51187" x="2278063" y="1589088"/>
          <p14:tracePt t="51197" x="2252663" y="1589088"/>
          <p14:tracePt t="51204" x="2228850" y="1589088"/>
          <p14:tracePt t="51213" x="2203450" y="1601788"/>
          <p14:tracePt t="51219" x="2178050" y="1639888"/>
          <p14:tracePt t="51229" x="2178050" y="1663700"/>
          <p14:tracePt t="51240" x="2139950" y="1714500"/>
          <p14:tracePt t="51244" x="2139950" y="1727200"/>
          <p14:tracePt t="51253" x="2127250" y="1776413"/>
          <p14:tracePt t="51261" x="2116138" y="1801813"/>
          <p14:tracePt t="51269" x="2116138" y="1827213"/>
          <p14:tracePt t="51279" x="2116138" y="1852613"/>
          <p14:tracePt t="51284" x="2116138" y="1889125"/>
          <p14:tracePt t="51299" x="2116138" y="1901825"/>
          <p14:tracePt t="51310" x="2116138" y="1914525"/>
          <p14:tracePt t="51319" x="2127250" y="1927225"/>
          <p14:tracePt t="51326" x="2127250" y="1939925"/>
          <p14:tracePt t="51336" x="2139950" y="1939925"/>
          <p14:tracePt t="51349" x="2152650" y="1939925"/>
          <p14:tracePt t="51360" x="2178050" y="1939925"/>
          <p14:tracePt t="51366" x="2203450" y="1939925"/>
          <p14:tracePt t="51376" x="2239963" y="1927225"/>
          <p14:tracePt t="51379" x="2265363" y="1889125"/>
          <p14:tracePt t="51389" x="2303463" y="1814513"/>
          <p14:tracePt t="51399" x="2303463" y="1776413"/>
          <p14:tracePt t="51405" x="2303463" y="1701800"/>
          <p14:tracePt t="51415" x="2303463" y="1639888"/>
          <p14:tracePt t="51419" x="2303463" y="1601788"/>
          <p14:tracePt t="51429" x="2303463" y="1576388"/>
          <p14:tracePt t="51439" x="2303463" y="1527175"/>
          <p14:tracePt t="51445" x="2290763" y="1514475"/>
          <p14:tracePt t="51455" x="2278063" y="1514475"/>
          <p14:tracePt t="51460" x="2278063" y="1489075"/>
          <p14:tracePt t="51470" x="2252663" y="1476375"/>
          <p14:tracePt t="51486" x="2252663" y="1463675"/>
          <p14:tracePt t="51496" x="2239963" y="1463675"/>
          <p14:tracePt t="51502" x="2203450" y="1463675"/>
          <p14:tracePt t="51511" x="2152650" y="1489075"/>
          <p14:tracePt t="51521" x="2116138" y="1514475"/>
          <p14:tracePt t="51526" x="2090738" y="1539875"/>
          <p14:tracePt t="51535" x="2065338" y="1576388"/>
          <p14:tracePt t="51542" x="2052638" y="1589088"/>
          <p14:tracePt t="51551" x="2052638" y="1627188"/>
          <p14:tracePt t="51561" x="2027238" y="1663700"/>
          <p14:tracePt t="51567" x="2027238" y="1689100"/>
          <p14:tracePt t="51577" x="2027238" y="1752600"/>
          <p14:tracePt t="51581" x="2027238" y="1776413"/>
          <p14:tracePt t="51592" x="2039938" y="1814513"/>
          <p14:tracePt t="51601" x="2052638" y="1839913"/>
          <p14:tracePt t="51608" x="2103438" y="1901825"/>
          <p14:tracePt t="51617" x="2103438" y="1914525"/>
          <p14:tracePt t="51623" x="2127250" y="1927225"/>
          <p14:tracePt t="51634" x="2165350" y="1939925"/>
          <p14:tracePt t="51637" x="2165350" y="1952625"/>
          <p14:tracePt t="51648" x="2178050" y="1965325"/>
          <p14:tracePt t="51661" x="2190750" y="1965325"/>
          <p14:tracePt t="51663" x="2216150" y="1978025"/>
          <p14:tracePt t="51673" x="2228850" y="1978025"/>
          <p14:tracePt t="51690" x="2252663" y="1978025"/>
          <p14:tracePt t="51699" x="2265363" y="1978025"/>
          <p14:tracePt t="51703" x="2290763" y="1939925"/>
          <p14:tracePt t="51713" x="2290763" y="1927225"/>
          <p14:tracePt t="51719" x="2290763" y="1889125"/>
          <p14:tracePt t="51729" x="2290763" y="1839913"/>
          <p14:tracePt t="51739" x="2290763" y="1765300"/>
          <p14:tracePt t="51744" x="2290763" y="1701800"/>
          <p14:tracePt t="51753" x="2278063" y="1627188"/>
          <p14:tracePt t="51760" x="2252663" y="1576388"/>
          <p14:tracePt t="51769" x="2216150" y="1527175"/>
          <p14:tracePt t="51780" x="2178050" y="1489075"/>
          <p14:tracePt t="51783" x="2165350" y="1489075"/>
          <p14:tracePt t="51793" x="2152650" y="1476375"/>
          <p14:tracePt t="51820" x="2139950" y="1476375"/>
          <p14:tracePt t="51835" x="2127250" y="1476375"/>
          <p14:tracePt t="51845" x="2116138" y="1476375"/>
          <p14:tracePt t="51855" x="2103438" y="1476375"/>
          <p14:tracePt t="51870" x="2078038" y="1501775"/>
          <p14:tracePt t="51876" x="2078038" y="1514475"/>
          <p14:tracePt t="51886" x="2065338" y="1539875"/>
          <p14:tracePt t="51896" x="2039938" y="1576388"/>
          <p14:tracePt t="51900" x="2039938" y="1601788"/>
          <p14:tracePt t="51915" x="2039938" y="1627188"/>
          <p14:tracePt t="51935" x="2039938" y="1639888"/>
          <p14:tracePt t="51942" x="2014538" y="1663700"/>
          <p14:tracePt t="51977" x="2014538" y="1676400"/>
          <p14:tracePt t="51991" x="2014538" y="1689100"/>
          <p14:tracePt t="52011" x="2014538" y="1701800"/>
          <p14:tracePt t="52026" x="2014538" y="1727200"/>
          <p14:tracePt t="52041" x="2014538" y="1739900"/>
          <p14:tracePt t="52052" x="2014538" y="1752600"/>
          <p14:tracePt t="52058" x="2014538" y="1765300"/>
          <p14:tracePt t="52092" x="2014538" y="1789113"/>
          <p14:tracePt t="52108" x="2014538" y="1801813"/>
          <p14:tracePt t="52112" x="2027238" y="1801813"/>
          <p14:tracePt t="52121" x="2027238" y="1814513"/>
          <p14:tracePt t="52142" x="2027238" y="1839913"/>
          <p14:tracePt t="52163" x="2027238" y="1852613"/>
          <p14:tracePt t="52177" x="2027238" y="1865313"/>
          <p14:tracePt t="52208" x="2039938" y="1865313"/>
          <p14:tracePt t="52363" x="2027238" y="1865313"/>
          <p14:tracePt t="52374" x="2014538" y="1865313"/>
          <p14:tracePt t="52380" x="2003425" y="1865313"/>
          <p14:tracePt t="52389" x="1990725" y="1865313"/>
          <p14:tracePt t="52400" x="1965325" y="1865313"/>
          <p14:tracePt t="52405" x="1952625" y="1865313"/>
          <p14:tracePt t="52415" x="1939925" y="1876425"/>
          <p14:tracePt t="52420" x="1927225" y="1876425"/>
          <p14:tracePt t="52430" x="1914525" y="1876425"/>
          <p14:tracePt t="52439" x="1903413" y="1876425"/>
          <p14:tracePt t="52445" x="1878013" y="1876425"/>
          <p14:tracePt t="52455" x="1839913" y="1889125"/>
          <p14:tracePt t="52472" x="1814513" y="1889125"/>
          <p14:tracePt t="52482" x="1801813" y="1889125"/>
          <p14:tracePt t="52486" x="1778000" y="1914525"/>
          <p14:tracePt t="52496" x="1765300" y="1914525"/>
          <p14:tracePt t="52512" x="1752600" y="1914525"/>
          <p14:tracePt t="52521" x="1739900" y="1914525"/>
          <p14:tracePt t="52526" x="1727200" y="1914525"/>
          <p14:tracePt t="52541" x="1701800" y="1914525"/>
          <p14:tracePt t="52552" x="1701800" y="1927225"/>
          <p14:tracePt t="52566" x="1689100" y="1927225"/>
          <p14:tracePt t="53288" x="1689100" y="1952625"/>
          <p14:tracePt t="53317" x="1701800" y="1965325"/>
          <p14:tracePt t="53327" x="1714500" y="1978025"/>
          <p14:tracePt t="53333" x="1739900" y="1989138"/>
          <p14:tracePt t="53344" x="1765300" y="1989138"/>
          <p14:tracePt t="53347" x="1790700" y="2001838"/>
          <p14:tracePt t="53358" x="1801813" y="2014538"/>
          <p14:tracePt t="53368" x="1814513" y="2014538"/>
          <p14:tracePt t="53374" x="1827213" y="2027238"/>
          <p14:tracePt t="53606" x="1839913" y="2039938"/>
          <p14:tracePt t="53616" x="1839913" y="2052638"/>
          <p14:tracePt t="53620" x="1839913" y="2078038"/>
          <p14:tracePt t="53632" x="1839913" y="2101850"/>
          <p14:tracePt t="53636" x="1852613" y="2127250"/>
          <p14:tracePt t="53645" x="1852613" y="2152650"/>
          <p14:tracePt t="53655" x="1852613" y="2178050"/>
          <p14:tracePt t="53661" x="1865313" y="2201863"/>
          <p14:tracePt t="53672" x="1878013" y="2239963"/>
          <p14:tracePt t="53675" x="1914525" y="2290763"/>
          <p14:tracePt t="53685" x="1927225" y="2314575"/>
          <p14:tracePt t="53695" x="1939925" y="2352675"/>
          <p14:tracePt t="53701" x="1965325" y="2427288"/>
          <p14:tracePt t="53715" x="1978025" y="2465388"/>
          <p14:tracePt t="53726" x="1990725" y="2465388"/>
          <p14:tracePt t="53742" x="1990725" y="2478088"/>
          <p14:tracePt t="54033" x="2014538" y="2478088"/>
          <p14:tracePt t="54043" x="2027238" y="2478088"/>
          <p14:tracePt t="54053" x="2039938" y="2478088"/>
          <p14:tracePt t="54059" x="2052638" y="2465388"/>
          <p14:tracePt t="54084" x="2078038" y="2465388"/>
          <p14:tracePt t="54123" x="2090738" y="2465388"/>
          <p14:tracePt t="54139" x="2090738" y="2452688"/>
          <p14:tracePt t="54156" x="2090738" y="2439988"/>
          <p14:tracePt t="54179" x="2090738" y="2427288"/>
          <p14:tracePt t="54265" x="2103438" y="2427288"/>
          <p14:tracePt t="54281" x="2116138" y="2427288"/>
          <p14:tracePt t="54291" x="2127250" y="2427288"/>
          <p14:tracePt t="54295" x="2152650" y="2414588"/>
          <p14:tracePt t="54331" x="2165350" y="2414588"/>
          <p14:tracePt t="54372" x="2178050" y="2414588"/>
          <p14:tracePt t="54397" x="2190750" y="2414588"/>
          <p14:tracePt t="54422" x="2203450" y="2414588"/>
          <p14:tracePt t="54441" x="2216150" y="2414588"/>
          <p14:tracePt t="54463" x="2228850" y="2414588"/>
          <p14:tracePt t="54498" x="2252663" y="2414588"/>
          <p14:tracePt t="54558" x="2265363" y="2403475"/>
          <p14:tracePt t="54574" x="2278063" y="2403475"/>
          <p14:tracePt t="54583" x="2290763" y="2390775"/>
          <p14:tracePt t="54600" x="2303463" y="2390775"/>
          <p14:tracePt t="54603" x="2328863" y="2365375"/>
          <p14:tracePt t="54613" x="2339975" y="2352675"/>
          <p14:tracePt t="54624" x="2352675" y="2339975"/>
          <p14:tracePt t="54630" x="2390775" y="2327275"/>
          <p14:tracePt t="54644" x="2416175" y="2327275"/>
          <p14:tracePt t="54653" x="2441575" y="2314575"/>
          <p14:tracePt t="54663" x="2452688" y="2314575"/>
          <p14:tracePt t="54669" x="2478088" y="2314575"/>
          <p14:tracePt t="54680" x="2503488" y="2290763"/>
          <p14:tracePt t="54686" x="2541588" y="2290763"/>
          <p14:tracePt t="54696" x="2554288" y="2290763"/>
          <p14:tracePt t="54706" x="2590800" y="2290763"/>
          <p14:tracePt t="54709" x="2616200" y="2290763"/>
          <p14:tracePt t="54719" x="2641600" y="2278063"/>
          <p14:tracePt t="54725" x="2641600" y="2265363"/>
          <p14:tracePt t="54735" x="2654300" y="2265363"/>
          <p14:tracePt t="54745" x="2667000" y="2265363"/>
          <p14:tracePt t="54749" x="2678113" y="2265363"/>
          <p14:tracePt t="54760" x="2703513" y="2265363"/>
          <p14:tracePt t="54765" x="2716213" y="2239963"/>
          <p14:tracePt t="54786" x="2741613" y="2239963"/>
          <p14:tracePt t="54825" x="2741613" y="2227263"/>
          <p14:tracePt t="54891" x="2741613" y="2201863"/>
          <p14:tracePt t="54917" x="2741613" y="2190750"/>
          <p14:tracePt t="54947" x="2728913" y="2178050"/>
          <p14:tracePt t="54962" x="2728913" y="2165350"/>
          <p14:tracePt t="54977" x="2716213" y="2165350"/>
          <p14:tracePt t="54988" x="2716213" y="2152650"/>
          <p14:tracePt t="54998" x="2703513" y="2152650"/>
          <p14:tracePt t="55013" x="2690813" y="2152650"/>
          <p14:tracePt t="55017" x="2678113" y="2127250"/>
          <p14:tracePt t="55038" x="2654300" y="2127250"/>
          <p14:tracePt t="55057" x="2641600" y="2127250"/>
          <p14:tracePt t="55064" x="2628900" y="2114550"/>
          <p14:tracePt t="55088" x="2616200" y="2101850"/>
          <p14:tracePt t="55112" x="2590800" y="2089150"/>
          <p14:tracePt t="55137" x="2578100" y="2078038"/>
          <p14:tracePt t="55177" x="2565400" y="2078038"/>
          <p14:tracePt t="55370" x="2565400" y="2065338"/>
          <p14:tracePt t="55379" x="2578100" y="2065338"/>
          <p14:tracePt t="55385" x="2590800" y="2065338"/>
          <p14:tracePt t="55395" x="2603500" y="2065338"/>
          <p14:tracePt t="55400" x="2616200" y="2065338"/>
          <p14:tracePt t="55410" x="2628900" y="2065338"/>
          <p14:tracePt t="55420" x="2641600" y="2065338"/>
          <p14:tracePt t="55426" x="2667000" y="2065338"/>
          <p14:tracePt t="55436" x="2678113" y="2078038"/>
          <p14:tracePt t="55440" x="2690813" y="2089150"/>
          <p14:tracePt t="55449" x="2716213" y="2089150"/>
          <p14:tracePt t="55460" x="2741613" y="2089150"/>
          <p14:tracePt t="55466" x="2767013" y="2101850"/>
          <p14:tracePt t="55476" x="2790825" y="2101850"/>
          <p14:tracePt t="55480" x="2816225" y="2101850"/>
          <p14:tracePt t="55490" x="2854325" y="2101850"/>
          <p14:tracePt t="55500" x="2879725" y="2101850"/>
          <p14:tracePt t="55521" x="2890838" y="2114550"/>
          <p14:tracePt t="55748" x="2879725" y="2114550"/>
          <p14:tracePt t="55758" x="2854325" y="2114550"/>
          <p14:tracePt t="55768" x="2841625" y="2114550"/>
          <p14:tracePt t="55774" x="2816225" y="2114550"/>
          <p14:tracePt t="55783" x="2790825" y="2114550"/>
          <p14:tracePt t="55789" x="2767013" y="2114550"/>
          <p14:tracePt t="55797" x="2741613" y="2114550"/>
          <p14:tracePt t="55807" x="2716213" y="2114550"/>
          <p14:tracePt t="55813" x="2690813" y="2114550"/>
          <p14:tracePt t="55823" x="2667000" y="2114550"/>
          <p14:tracePt t="55828" x="2628900" y="2114550"/>
          <p14:tracePt t="55838" x="2603500" y="2114550"/>
          <p14:tracePt t="55847" x="2554288" y="2114550"/>
          <p14:tracePt t="55853" x="2528888" y="2114550"/>
          <p14:tracePt t="55863" x="2503488" y="2114550"/>
          <p14:tracePt t="55870" x="2478088" y="2114550"/>
          <p14:tracePt t="55879" x="2465388" y="2114550"/>
          <p14:tracePt t="55890" x="2441575" y="2114550"/>
          <p14:tracePt t="55893" x="2416175" y="2114550"/>
          <p14:tracePt t="55903" x="2390775" y="2114550"/>
          <p14:tracePt t="55909" x="2378075" y="2114550"/>
          <p14:tracePt t="55920" x="2352675" y="2114550"/>
          <p14:tracePt t="55929" x="2339975" y="2114550"/>
          <p14:tracePt t="55933" x="2328863" y="2114550"/>
          <p14:tracePt t="55943" x="2303463" y="2114550"/>
          <p14:tracePt t="55959" x="2290763" y="2114550"/>
          <p14:tracePt t="55969" x="2278063" y="2114550"/>
          <p14:tracePt t="56076" x="2265363" y="2114550"/>
          <p14:tracePt t="56206" x="2265363" y="2127250"/>
          <p14:tracePt t="56218" x="2278063" y="2139950"/>
          <p14:tracePt t="56232" x="2303463" y="2139950"/>
          <p14:tracePt t="56252" x="2316163" y="2152650"/>
          <p14:tracePt t="56267" x="2328863" y="2178050"/>
          <p14:tracePt t="56282" x="2352675" y="2178050"/>
          <p14:tracePt t="56292" x="2365375" y="2178050"/>
          <p14:tracePt t="56298" x="2390775" y="2190750"/>
          <p14:tracePt t="56308" x="2403475" y="2201863"/>
          <p14:tracePt t="56313" x="2428875" y="2201863"/>
          <p14:tracePt t="56324" x="2441575" y="2201863"/>
          <p14:tracePt t="56333" x="2465388" y="2227263"/>
          <p14:tracePt t="56347" x="2478088" y="2227263"/>
          <p14:tracePt t="56354" x="2490788" y="2227263"/>
          <p14:tracePt t="56363" x="2503488" y="2227263"/>
          <p14:tracePt t="56373" x="2516188" y="2252663"/>
          <p14:tracePt t="56388" x="2528888" y="2252663"/>
          <p14:tracePt t="56393" x="2541588" y="2252663"/>
          <p14:tracePt t="56430" x="2565400" y="2252663"/>
          <p14:tracePt t="56443" x="2578100" y="2252663"/>
          <p14:tracePt t="56454" x="2590800" y="2252663"/>
          <p14:tracePt t="56469" x="2603500" y="2252663"/>
          <p14:tracePt t="56504" x="2616200" y="2252663"/>
          <p14:tracePt t="56570" x="2628900" y="2252663"/>
          <p14:tracePt t="56993" x="2616200" y="2252663"/>
          <p14:tracePt t="57003" x="2603500" y="2252663"/>
          <p14:tracePt t="57020" x="2590800" y="2252663"/>
          <p14:tracePt t="57029" x="2578100" y="2252663"/>
          <p14:tracePt t="57033" x="2565400" y="2252663"/>
          <p14:tracePt t="57044" x="2554288" y="2252663"/>
          <p14:tracePt t="57060" x="2541588" y="2252663"/>
          <p14:tracePt t="57071" x="2528888" y="2252663"/>
          <p14:tracePt t="57073" x="2503488" y="2265363"/>
          <p14:tracePt t="57083" x="2490788" y="2290763"/>
          <p14:tracePt t="57094" x="2465388" y="2314575"/>
          <p14:tracePt t="57099" x="2416175" y="2339975"/>
          <p14:tracePt t="57109" x="2378075" y="2365375"/>
          <p14:tracePt t="57114" x="2365375" y="2378075"/>
          <p14:tracePt t="57125" x="2328863" y="2378075"/>
          <p14:tracePt t="57135" x="2278063" y="2378075"/>
          <p14:tracePt t="57139" x="2190750" y="2365375"/>
          <p14:tracePt t="57149" x="2065338" y="2278063"/>
          <p14:tracePt t="57155" x="1903413" y="2190750"/>
          <p14:tracePt t="57165" x="1852613" y="2089150"/>
          <p14:tracePt t="57508" x="1852613" y="2114550"/>
          <p14:tracePt t="57518" x="1914525" y="2114550"/>
          <p14:tracePt t="57527" x="1914525" y="2101850"/>
          <p14:tracePt t="57603" x="1927225" y="2101850"/>
          <p14:tracePt t="57640" x="1965325" y="2114550"/>
          <p14:tracePt t="57643" x="2090738" y="2139950"/>
          <p14:tracePt t="57654" x="2152650" y="2139950"/>
          <p14:tracePt t="57665" x="2239963" y="2139950"/>
          <p14:tracePt t="57670" x="2339975" y="2152650"/>
          <p14:tracePt t="57679" x="2390775" y="2152650"/>
          <p14:tracePt t="57683" x="2428875" y="2152650"/>
          <p14:tracePt t="57696" x="2478088" y="2152650"/>
          <p14:tracePt t="57706" x="2503488" y="2152650"/>
          <p14:tracePt t="57710" x="2541588" y="2152650"/>
          <p14:tracePt t="57725" x="2565400" y="2152650"/>
          <p14:tracePt t="57737" x="2590800" y="2152650"/>
          <p14:tracePt t="57746" x="2616200" y="2165350"/>
          <p14:tracePt t="57760" x="2654300" y="2190750"/>
          <p14:tracePt t="57766" x="2667000" y="2190750"/>
          <p14:tracePt t="57776" x="2690813" y="2201863"/>
          <p14:tracePt t="57789" x="2703513" y="2214563"/>
          <p14:tracePt t="57805" x="2716213" y="2214563"/>
          <p14:tracePt t="57816" x="2728913" y="2214563"/>
          <p14:tracePt t="57826" x="2741613" y="2214563"/>
          <p14:tracePt t="57842" x="2754313" y="2214563"/>
          <p14:tracePt t="57851" x="2754313" y="2227263"/>
          <p14:tracePt t="58042" x="2767013" y="2227263"/>
          <p14:tracePt t="58269" x="2767013" y="2214563"/>
          <p14:tracePt t="58275" x="2778125" y="2201863"/>
          <p14:tracePt t="58319" x="2790825" y="2201863"/>
          <p14:tracePt t="58329" x="2803525" y="2201863"/>
          <p14:tracePt t="58345" x="2816225" y="2201863"/>
          <p14:tracePt t="58356" x="2828925" y="2201863"/>
          <p14:tracePt t="58370" x="2854325" y="2201863"/>
          <p14:tracePt t="58385" x="2867025" y="2201863"/>
          <p14:tracePt t="58412" x="2890838" y="2201863"/>
          <p14:tracePt t="58437" x="2903538" y="2201863"/>
          <p14:tracePt t="58441" x="2916238" y="2201863"/>
          <p14:tracePt t="58452" x="2941638" y="2201863"/>
          <p14:tracePt t="58461" x="2979738" y="2227263"/>
          <p14:tracePt t="58465" x="3003550" y="2239963"/>
          <p14:tracePt t="58476" x="3028950" y="2239963"/>
          <p14:tracePt t="58481" x="3067050" y="2252663"/>
          <p14:tracePt t="58491" x="3079750" y="2252663"/>
          <p14:tracePt t="58503" x="3103563" y="2265363"/>
          <p14:tracePt t="58507" x="3128963" y="2265363"/>
          <p14:tracePt t="58521" x="3154363" y="2265363"/>
          <p14:tracePt t="58532" x="3167063" y="2265363"/>
          <p14:tracePt t="58542" x="3179763" y="2265363"/>
          <p14:tracePt t="58548" x="3192463" y="2265363"/>
          <p14:tracePt t="58558" x="3216275" y="2278063"/>
          <p14:tracePt t="58561" x="3241675" y="2278063"/>
          <p14:tracePt t="58572" x="3254375" y="2278063"/>
          <p14:tracePt t="58581" x="3267075" y="2278063"/>
          <p14:tracePt t="58597" x="3279775" y="2278063"/>
          <p14:tracePt t="59148" x="3267075" y="2278063"/>
          <p14:tracePt t="59157" x="3254375" y="2278063"/>
          <p14:tracePt t="59171" x="3241675" y="2278063"/>
          <p14:tracePt t="59287" x="3228975" y="2278063"/>
          <p14:tracePt t="59309" x="3205163" y="2278063"/>
          <p14:tracePt t="59329" x="3192463" y="2278063"/>
          <p14:tracePt t="59333" x="3154363" y="2278063"/>
          <p14:tracePt t="59344" x="3128963" y="2278063"/>
          <p14:tracePt t="59349" x="3103563" y="2278063"/>
          <p14:tracePt t="59359" x="3079750" y="2278063"/>
          <p14:tracePt t="59370" x="3041650" y="2278063"/>
          <p14:tracePt t="59373" x="3016250" y="2278063"/>
          <p14:tracePt t="59384" x="2967038" y="2278063"/>
          <p14:tracePt t="59389" x="2928938" y="2278063"/>
          <p14:tracePt t="59399" x="2890838" y="2290763"/>
          <p14:tracePt t="59409" x="2867025" y="2290763"/>
          <p14:tracePt t="59413" x="2841625" y="2290763"/>
          <p14:tracePt t="59423" x="2778125" y="2339975"/>
          <p14:tracePt t="59429" x="2767013" y="2352675"/>
          <p14:tracePt t="59439" x="2716213" y="2378075"/>
          <p14:tracePt t="59449" x="2678113" y="2414588"/>
          <p14:tracePt t="59455" x="2654300" y="2414588"/>
          <p14:tracePt t="59465" x="2628900" y="2414588"/>
          <p14:tracePt t="59470" x="2603500" y="2414588"/>
          <p14:tracePt t="59480" x="2578100" y="2414588"/>
          <p14:tracePt t="59490" x="2541588" y="2390775"/>
          <p14:tracePt t="59496" x="2516188" y="2390775"/>
          <p14:tracePt t="59505" x="2490788" y="2365375"/>
          <p14:tracePt t="59512" x="2490788" y="2352675"/>
          <p14:tracePt t="59758" x="2478088" y="2339975"/>
          <p14:tracePt t="59768" x="2490788" y="2352675"/>
          <p14:tracePt t="59777" x="2503488" y="2365375"/>
          <p14:tracePt t="59784" x="2516188" y="2365375"/>
          <p14:tracePt t="60046" x="2528888" y="2365375"/>
          <p14:tracePt t="60059" x="2541588" y="2378075"/>
          <p14:tracePt t="60069" x="2578100" y="2378075"/>
          <p14:tracePt t="60076" x="2628900" y="2378075"/>
          <p14:tracePt t="60086" x="2703513" y="2414588"/>
          <p14:tracePt t="60090" x="2741613" y="2414588"/>
          <p14:tracePt t="60099" x="2803525" y="2427288"/>
          <p14:tracePt t="60109" x="2903538" y="2427288"/>
          <p14:tracePt t="60116" x="2979738" y="2452688"/>
          <p14:tracePt t="60125" x="3054350" y="2465388"/>
          <p14:tracePt t="60131" x="3128963" y="2465388"/>
          <p14:tracePt t="60141" x="3216275" y="2465388"/>
          <p14:tracePt t="60152" x="3267075" y="2465388"/>
          <p14:tracePt t="60156" x="3341688" y="2490788"/>
          <p14:tracePt t="60166" x="3367088" y="2490788"/>
          <p14:tracePt t="60172" x="3429000" y="2490788"/>
          <p14:tracePt t="60182" x="3454400" y="2490788"/>
          <p14:tracePt t="60191" x="3479800" y="2490788"/>
          <p14:tracePt t="60211" x="3492500" y="2490788"/>
          <p14:tracePt t="60232" x="3505200" y="2490788"/>
          <p14:tracePt t="60238" x="3517900" y="2490788"/>
          <p14:tracePt t="60261" x="3530600" y="2478088"/>
          <p14:tracePt t="60277" x="3541713" y="2465388"/>
          <p14:tracePt t="60287" x="3554413" y="2465388"/>
          <p14:tracePt t="60302" x="3567113" y="2465388"/>
          <p14:tracePt t="60314" x="3579813" y="2465388"/>
          <p14:tracePt t="60318" x="3592513" y="2452688"/>
          <p14:tracePt t="60337" x="3617913" y="2439988"/>
          <p14:tracePt t="60344" x="3630613" y="2427288"/>
          <p14:tracePt t="60357" x="3643313" y="2427288"/>
          <p14:tracePt t="60404" x="3654425" y="2414588"/>
          <p14:tracePt t="60433" x="3654425" y="2403475"/>
          <p14:tracePt t="60447" x="3667125" y="2390775"/>
          <p14:tracePt t="60494" x="3667125" y="2378075"/>
          <p14:tracePt t="60523" x="3667125" y="2365375"/>
          <p14:tracePt t="60543" x="3667125" y="2352675"/>
          <p14:tracePt t="60570" x="3667125" y="2339975"/>
          <p14:tracePt t="60594" x="3667125" y="2327275"/>
          <p14:tracePt t="60691" x="3667125" y="2314575"/>
          <p14:tracePt t="60702" x="3667125" y="2303463"/>
          <p14:tracePt t="60731" x="3667125" y="2290763"/>
          <p14:tracePt t="60745" x="3667125" y="2278063"/>
          <p14:tracePt t="60755" x="3667125" y="2265363"/>
          <p14:tracePt t="60772" x="3667125" y="2252663"/>
          <p14:tracePt t="60782" x="3667125" y="2239963"/>
          <p14:tracePt t="60801" x="3667125" y="2227263"/>
          <p14:tracePt t="60812" x="3667125" y="2214563"/>
          <p14:tracePt t="60871" x="3667125" y="2201863"/>
          <p14:tracePt t="60903" x="3667125" y="2190750"/>
          <p14:tracePt t="60995" x="3605213" y="2165350"/>
          <p14:tracePt t="61004" x="3592513" y="2165350"/>
          <p14:tracePt t="61013" x="3579813" y="2152650"/>
          <p14:tracePt t="61023" x="3567113" y="2139950"/>
          <p14:tracePt t="61030" x="3554413" y="2127250"/>
          <p14:tracePt t="61039" x="3530600" y="2114550"/>
          <p14:tracePt t="61053" x="3517900" y="2089150"/>
          <p14:tracePt t="61063" x="3505200" y="2089150"/>
          <p14:tracePt t="61069" x="3492500" y="2089150"/>
          <p14:tracePt t="61080" x="3479800" y="2089150"/>
          <p14:tracePt t="61084" x="3467100" y="2089150"/>
          <p14:tracePt t="61093" x="3441700" y="2065338"/>
          <p14:tracePt t="61109" x="3417888" y="2065338"/>
          <p14:tracePt t="61119" x="3379788" y="2052638"/>
          <p14:tracePt t="61123" x="3354388" y="2052638"/>
          <p14:tracePt t="61134" x="3328988" y="2052638"/>
          <p14:tracePt t="61145" x="3305175" y="2052638"/>
          <p14:tracePt t="61150" x="3279775" y="2052638"/>
          <p14:tracePt t="61160" x="3241675" y="2052638"/>
          <p14:tracePt t="61166" x="3192463" y="2065338"/>
          <p14:tracePt t="61175" x="3167063" y="2065338"/>
          <p14:tracePt t="61185" x="3141663" y="2089150"/>
          <p14:tracePt t="61189" x="3128963" y="2089150"/>
          <p14:tracePt t="61200" x="3103563" y="2089150"/>
          <p14:tracePt t="61205" x="3092450" y="2089150"/>
          <p14:tracePt t="61216" x="3079750" y="2089150"/>
          <p14:tracePt t="61225" x="3067050" y="2089150"/>
          <p14:tracePt t="61240" x="3041650" y="2089150"/>
          <p14:tracePt t="61270" x="3016250" y="2101850"/>
          <p14:tracePt t="61321" x="3016250" y="2114550"/>
          <p14:tracePt t="61341" x="3016250" y="2127250"/>
          <p14:tracePt t="61365" x="3016250" y="2152650"/>
          <p14:tracePt t="61392" x="3016250" y="2178050"/>
          <p14:tracePt t="61395" x="3028950" y="2190750"/>
          <p14:tracePt t="61411" x="3041650" y="2201863"/>
          <p14:tracePt t="61422" x="3054350" y="2214563"/>
          <p14:tracePt t="61432" x="3079750" y="2214563"/>
          <p14:tracePt t="61437" x="3079750" y="2227263"/>
          <p14:tracePt t="61447" x="3103563" y="2239963"/>
          <p14:tracePt t="61463" x="3128963" y="2252663"/>
          <p14:tracePt t="61468" x="3141663" y="2252663"/>
          <p14:tracePt t="61488" x="3179763" y="2265363"/>
          <p14:tracePt t="61493" x="3192463" y="2278063"/>
          <p14:tracePt t="61503" x="3216275" y="2278063"/>
          <p14:tracePt t="61507" x="3254375" y="2290763"/>
          <p14:tracePt t="61520" x="3267075" y="2303463"/>
          <p14:tracePt t="61529" x="3279775" y="2303463"/>
          <p14:tracePt t="61535" x="3292475" y="2303463"/>
          <p14:tracePt t="61543" x="3317875" y="2327275"/>
          <p14:tracePt t="61550" x="3328988" y="2327275"/>
          <p14:tracePt t="61559" x="3341688" y="2327275"/>
          <p14:tracePt t="61570" x="3354388" y="2339975"/>
          <p14:tracePt t="61573" x="3367088" y="2352675"/>
          <p14:tracePt t="61585" x="3392488" y="2352675"/>
          <p14:tracePt t="61600" x="3417888" y="2352675"/>
          <p14:tracePt t="61610" x="3417888" y="2365375"/>
          <p14:tracePt t="61616" x="3429000" y="2365375"/>
          <p14:tracePt t="61629" x="3441700" y="2365375"/>
          <p14:tracePt t="61650" x="3454400" y="2365375"/>
          <p14:tracePt t="61655" x="3467100" y="2365375"/>
          <p14:tracePt t="62312" x="3467100" y="2390775"/>
          <p14:tracePt t="62335" x="3467100" y="2403475"/>
          <p14:tracePt t="62346" x="3454400" y="2414588"/>
          <p14:tracePt t="62352" x="3441700" y="2427288"/>
          <p14:tracePt t="62372" x="3417888" y="2439988"/>
          <p14:tracePt t="62386" x="3417888" y="2452688"/>
          <p14:tracePt t="62401" x="3392488" y="2452688"/>
          <p14:tracePt t="62415" x="3392488" y="2465388"/>
          <p14:tracePt t="62438" x="3379788" y="2465388"/>
          <p14:tracePt t="62472" x="3367088" y="2465388"/>
          <p14:tracePt t="62482" x="3367088" y="2478088"/>
          <p14:tracePt t="62780" x="3392488" y="2478088"/>
          <p14:tracePt t="62795" x="3405188" y="2478088"/>
          <p14:tracePt t="62805" x="3441700" y="2478088"/>
          <p14:tracePt t="62820" x="3454400" y="2478088"/>
          <p14:tracePt t="62829" x="3492500" y="2478088"/>
          <p14:tracePt t="62835" x="3517900" y="2478088"/>
          <p14:tracePt t="62846" x="3567113" y="2478088"/>
          <p14:tracePt t="62855" x="3605213" y="2478088"/>
          <p14:tracePt t="62861" x="3643313" y="2478088"/>
          <p14:tracePt t="62871" x="3692525" y="2478088"/>
          <p14:tracePt t="62875" x="3730625" y="2478088"/>
          <p14:tracePt t="62885" x="3779838" y="2478088"/>
          <p14:tracePt t="62895" x="3817938" y="2478088"/>
          <p14:tracePt t="62902" x="3867150" y="2478088"/>
          <p14:tracePt t="62911" x="3905250" y="2478088"/>
          <p14:tracePt t="62916" x="3930650" y="2478088"/>
          <p14:tracePt t="62926" x="3956050" y="2478088"/>
          <p14:tracePt t="62935" x="3979863" y="2478088"/>
          <p14:tracePt t="62950" x="4005263" y="2478088"/>
          <p14:tracePt t="62952" x="4030663" y="2478088"/>
          <p14:tracePt t="62956" x="4043363" y="2478088"/>
          <p14:tracePt t="62966" x="4056063" y="2478088"/>
          <p14:tracePt t="62975" x="4081463" y="2478088"/>
          <p14:tracePt t="62981" x="4092575" y="2478088"/>
          <p14:tracePt t="62991" x="4105275" y="2478088"/>
          <p14:tracePt t="62995" x="4117975" y="2478088"/>
          <p14:tracePt t="63005" x="4130675" y="2478088"/>
          <p14:tracePt t="63017" x="4143375" y="2478088"/>
          <p14:tracePt t="63037" x="4168775" y="2478088"/>
          <p14:tracePt t="63057" x="4181475" y="2478088"/>
          <p14:tracePt t="63061" x="4217988" y="2478088"/>
          <p14:tracePt t="63071" x="4230688" y="2478088"/>
          <p14:tracePt t="63077" x="4243388" y="2490788"/>
          <p14:tracePt t="63087" x="4268788" y="2490788"/>
          <p14:tracePt t="63098" x="4294188" y="2490788"/>
          <p14:tracePt t="63114" x="4318000" y="2490788"/>
          <p14:tracePt t="63117" x="4343400" y="2490788"/>
          <p14:tracePt t="63127" x="4381500" y="2516188"/>
          <p14:tracePt t="63137" x="4406900" y="2516188"/>
          <p14:tracePt t="63143" x="4443413" y="2516188"/>
          <p14:tracePt t="63153" x="4481513" y="2516188"/>
          <p14:tracePt t="63157" x="4518025" y="2516188"/>
          <p14:tracePt t="63168" x="4543425" y="2527300"/>
          <p14:tracePt t="63177" x="4568825" y="2527300"/>
          <p14:tracePt t="63183" x="4594225" y="2527300"/>
          <p14:tracePt t="63193" x="4619625" y="2527300"/>
          <p14:tracePt t="63198" x="4643438" y="2527300"/>
          <p14:tracePt t="63207" x="4668838" y="2540000"/>
          <p14:tracePt t="63223" x="4668838" y="2552700"/>
          <p14:tracePt t="63239" x="4681538" y="2552700"/>
          <p14:tracePt t="63300" x="4694238" y="2552700"/>
          <p14:tracePt t="63632" x="4706938" y="2552700"/>
          <p14:tracePt t="63638" x="4719638" y="2552700"/>
          <p14:tracePt t="63648" x="4732338" y="2552700"/>
          <p14:tracePt t="63652" x="4768850" y="2552700"/>
          <p14:tracePt t="63664" x="4794250" y="2552700"/>
          <p14:tracePt t="63673" x="4819650" y="2540000"/>
          <p14:tracePt t="63677" x="4868863" y="2540000"/>
          <p14:tracePt t="63688" x="4894263" y="2527300"/>
          <p14:tracePt t="63693" x="4906963" y="2527300"/>
          <p14:tracePt t="63703" x="4932363" y="2516188"/>
          <p14:tracePt t="63714" x="4956175" y="2516188"/>
          <p14:tracePt t="63717" x="4994275" y="2503488"/>
          <p14:tracePt t="63743" x="5006975" y="2490788"/>
          <p14:tracePt t="63799" x="5032375" y="2490788"/>
          <p14:tracePt t="63966" x="5045075" y="2490788"/>
          <p14:tracePt t="63976" x="5057775" y="2490788"/>
          <p14:tracePt t="63989" x="5081588" y="2490788"/>
          <p14:tracePt t="63999" x="5106988" y="2490788"/>
          <p14:tracePt t="64009" x="5132388" y="2490788"/>
          <p14:tracePt t="64016" x="5157788" y="2490788"/>
          <p14:tracePt t="64026" x="5181600" y="2490788"/>
          <p14:tracePt t="64032" x="5207000" y="2490788"/>
          <p14:tracePt t="64041" x="5232400" y="2490788"/>
          <p14:tracePt t="64052" x="5257800" y="2490788"/>
          <p14:tracePt t="64066" x="5281613" y="2490788"/>
          <p14:tracePt t="64072" x="5307013" y="2490788"/>
          <p14:tracePt t="64096" x="5319713" y="2490788"/>
          <p14:tracePt t="64105" x="5332413" y="2490788"/>
          <p14:tracePt t="64111" x="5357813" y="2478088"/>
          <p14:tracePt t="64135" x="5370513" y="2478088"/>
          <p14:tracePt t="64145" x="5383213" y="2478088"/>
          <p14:tracePt t="68407" x="5383213" y="2465388"/>
          <p14:tracePt t="68418" x="5319713" y="2439988"/>
          <p14:tracePt t="68429" x="5270500" y="2439988"/>
          <p14:tracePt t="68434" x="5257800" y="2439988"/>
          <p14:tracePt t="68450" x="5245100" y="2439988"/>
          <p14:tracePt t="68460" x="5245100" y="2427288"/>
          <p14:tracePt t="68469" x="5232400" y="2414588"/>
          <p14:tracePt t="68483" x="5207000" y="2414588"/>
          <p14:tracePt t="68499" x="5157788" y="2390775"/>
          <p14:tracePt t="68556" x="5145088" y="2390775"/>
          <p14:tracePt t="68883" x="5094288" y="2390775"/>
          <p14:tracePt t="68894" x="4919663" y="2339975"/>
          <p14:tracePt t="68903" x="4768850" y="2314575"/>
          <p14:tracePt t="68907" x="4681538" y="2303463"/>
          <p14:tracePt t="68917" x="4619625" y="2303463"/>
          <p14:tracePt t="68923" x="4594225" y="2290763"/>
          <p14:tracePt t="68933" x="4518025" y="2278063"/>
          <p14:tracePt t="68960" x="4494213" y="2252663"/>
          <p14:tracePt t="68967" x="4481513" y="2252663"/>
          <p14:tracePt t="69010" x="4456113" y="2252663"/>
          <p14:tracePt t="69020" x="4456113" y="2239963"/>
          <p14:tracePt t="69029" x="4443413" y="2239963"/>
          <p14:tracePt t="69033" x="4443413" y="2227263"/>
          <p14:tracePt t="69044" x="4418013" y="2214563"/>
          <p14:tracePt t="69049" x="4406900" y="2214563"/>
          <p14:tracePt t="69060" x="4394200" y="2201863"/>
          <p14:tracePt t="69069" x="4381500" y="2201863"/>
          <p14:tracePt t="69073" x="4356100" y="2201863"/>
          <p14:tracePt t="69083" x="4330700" y="2190750"/>
          <p14:tracePt t="69089" x="4318000" y="2190750"/>
          <p14:tracePt t="69110" x="4305300" y="2178050"/>
          <p14:tracePt t="69139" x="4294188" y="2178050"/>
          <p14:tracePt t="69155" x="4281488" y="2178050"/>
          <p14:tracePt t="69166" x="4268788" y="2165350"/>
          <p14:tracePt t="69185" x="4256088" y="2165350"/>
          <p14:tracePt t="69205" x="4243388" y="2165350"/>
          <p14:tracePt t="69221" x="4230688" y="2165350"/>
          <p14:tracePt t="69251" x="4217988" y="2165350"/>
          <p14:tracePt t="69265" x="4205288" y="2165350"/>
          <p14:tracePt t="69271" x="4192588" y="2165350"/>
          <p14:tracePt t="69281" x="4181475" y="2165350"/>
          <p14:tracePt t="69295" x="4156075" y="2165350"/>
          <p14:tracePt t="69321" x="4143375" y="2165350"/>
          <p14:tracePt t="69332" x="4130675" y="2165350"/>
          <p14:tracePt t="69337" x="4117975" y="2165350"/>
          <p14:tracePt t="69347" x="4092575" y="2178050"/>
          <p14:tracePt t="69351" x="4056063" y="2190750"/>
          <p14:tracePt t="69371" x="4030663" y="2201863"/>
          <p14:tracePt t="69378" x="4017963" y="2214563"/>
          <p14:tracePt t="70137" x="4005263" y="2214563"/>
          <p14:tracePt t="70143" x="3992563" y="2214563"/>
          <p14:tracePt t="70158" x="3979863" y="2201863"/>
          <p14:tracePt t="70425" x="3968750" y="2190750"/>
          <p14:tracePt t="70442" x="3956050" y="2165350"/>
          <p14:tracePt t="70466" x="3943350" y="2165350"/>
          <p14:tracePt t="70481" x="3930650" y="2152650"/>
          <p14:tracePt t="70507" x="3917950" y="2139950"/>
          <p14:tracePt t="70521" x="3917950" y="2127250"/>
          <p14:tracePt t="70562" x="3905250" y="2114550"/>
          <p14:tracePt t="70618" x="3892550" y="2114550"/>
          <p14:tracePt t="70644" x="3879850" y="2114550"/>
          <p14:tracePt t="70657" x="3867150" y="2114550"/>
          <p14:tracePt t="70674" x="3856038" y="2101850"/>
          <p14:tracePt t="70697" x="3843338" y="2101850"/>
          <p14:tracePt t="70707" x="3830638" y="2101850"/>
          <p14:tracePt t="70760" x="3817938" y="2101850"/>
          <p14:tracePt t="70770" x="3805238" y="2089150"/>
          <p14:tracePt t="70790" x="3805238" y="2078038"/>
          <p14:tracePt t="70809" x="3792538" y="2078038"/>
          <p14:tracePt t="70824" x="3779838" y="2078038"/>
          <p14:tracePt t="70840" x="3767138" y="2078038"/>
          <p14:tracePt t="70859" x="3767138" y="2065338"/>
          <p14:tracePt t="71293" x="3743325" y="2065338"/>
          <p14:tracePt t="71303" x="3717925" y="2065338"/>
          <p14:tracePt t="71308" x="3692525" y="2065338"/>
          <p14:tracePt t="71323" x="3667125" y="2065338"/>
          <p14:tracePt t="71333" x="3630613" y="2065338"/>
          <p14:tracePt t="71343" x="3605213" y="2065338"/>
          <p14:tracePt t="71349" x="3592513" y="2065338"/>
          <p14:tracePt t="71360" x="3579813" y="2052638"/>
          <p14:tracePt t="71363" x="3567113" y="2052638"/>
          <p14:tracePt t="71374" x="3530600" y="2027238"/>
          <p14:tracePt t="71383" x="3505200" y="2014538"/>
          <p14:tracePt t="71390" x="3492500" y="2001838"/>
          <p14:tracePt t="71399" x="3467100" y="1978025"/>
          <p14:tracePt t="71405" x="3441700" y="1939925"/>
          <p14:tracePt t="71416" x="3417888" y="1901825"/>
          <p14:tracePt t="71425" x="3392488" y="1852613"/>
          <p14:tracePt t="71430" x="3379788" y="1827213"/>
          <p14:tracePt t="71440" x="3367088" y="1814513"/>
          <p14:tracePt t="71445" x="3354388" y="1776413"/>
          <p14:tracePt t="71456" x="3328988" y="1727200"/>
          <p14:tracePt t="71465" x="3317875" y="1714500"/>
          <p14:tracePt t="71469" x="3317875" y="1701800"/>
          <p14:tracePt t="71479" x="3317875" y="1663700"/>
          <p14:tracePt t="71485" x="3305175" y="1639888"/>
          <p14:tracePt t="71506" x="3305175" y="1614488"/>
          <p14:tracePt t="71509" x="3292475" y="1589088"/>
          <p14:tracePt t="71525" x="3292475" y="1563688"/>
          <p14:tracePt t="71545" x="3292475" y="1552575"/>
          <p14:tracePt t="71549" x="3292475" y="1539875"/>
          <p14:tracePt t="71559" x="3292475" y="1527175"/>
          <p14:tracePt t="71565" x="3292475" y="1514475"/>
          <p14:tracePt t="71575" x="3292475" y="1501775"/>
          <p14:tracePt t="71602" x="3317875" y="1489075"/>
          <p14:tracePt t="71605" x="3328988" y="1489075"/>
          <p14:tracePt t="71615" x="3354388" y="1463675"/>
          <p14:tracePt t="71625" x="3367088" y="1463675"/>
          <p14:tracePt t="71631" x="3392488" y="1463675"/>
          <p14:tracePt t="71641" x="3405188" y="1463675"/>
          <p14:tracePt t="71645" x="3417888" y="1463675"/>
          <p14:tracePt t="71658" x="3429000" y="1463675"/>
          <p14:tracePt t="71687" x="3454400" y="1463675"/>
          <p14:tracePt t="72122" x="3429000" y="1463675"/>
          <p14:tracePt t="72131" x="3379788" y="1476375"/>
          <p14:tracePt t="72135" x="3341688" y="1489075"/>
          <p14:tracePt t="72145" x="3305175" y="1514475"/>
          <p14:tracePt t="72156" x="3267075" y="1527175"/>
          <p14:tracePt t="72162" x="3205163" y="1563688"/>
          <p14:tracePt t="72172" x="3154363" y="1576388"/>
          <p14:tracePt t="72175" x="3141663" y="1589088"/>
          <p14:tracePt t="72185" x="3116263" y="1601788"/>
          <p14:tracePt t="72195" x="3092450" y="1639888"/>
          <p14:tracePt t="72201" x="3079750" y="1652588"/>
          <p14:tracePt t="72212" x="3054350" y="1676400"/>
          <p14:tracePt t="72216" x="3041650" y="1701800"/>
          <p14:tracePt t="72225" x="3016250" y="1739900"/>
          <p14:tracePt t="72235" x="2992438" y="1776413"/>
          <p14:tracePt t="72241" x="2979738" y="1789113"/>
          <p14:tracePt t="72252" x="2954338" y="1827213"/>
          <p14:tracePt t="72258" x="2928938" y="1852613"/>
          <p14:tracePt t="72267" x="2928938" y="1876425"/>
          <p14:tracePt t="72278" x="2928938" y="1889125"/>
          <p14:tracePt t="72282" x="2928938" y="1901825"/>
          <p14:tracePt t="72291" x="2916238" y="1927225"/>
          <p14:tracePt t="72308" x="2916238" y="1939925"/>
          <p14:tracePt t="72317" x="2916238" y="1989138"/>
          <p14:tracePt t="72332" x="2916238" y="2039938"/>
          <p14:tracePt t="72337" x="2916238" y="2101850"/>
          <p14:tracePt t="72347" x="2916238" y="2178050"/>
          <p14:tracePt t="72358" x="2916238" y="2214563"/>
          <p14:tracePt t="72364" x="2916238" y="2265363"/>
          <p14:tracePt t="72374" x="2916238" y="2303463"/>
          <p14:tracePt t="72377" x="2928938" y="2352675"/>
          <p14:tracePt t="72387" x="2941638" y="2378075"/>
          <p14:tracePt t="72397" x="2941638" y="2414588"/>
          <p14:tracePt t="72403" x="2967038" y="2465388"/>
          <p14:tracePt t="72413" x="2967038" y="2503488"/>
          <p14:tracePt t="72417" x="2967038" y="2540000"/>
          <p14:tracePt t="72427" x="2967038" y="2565400"/>
          <p14:tracePt t="72437" x="2967038" y="2590800"/>
          <p14:tracePt t="72443" x="2967038" y="2603500"/>
          <p14:tracePt t="72453" x="2992438" y="2627313"/>
          <p14:tracePt t="72469" x="2992438" y="2640013"/>
          <p14:tracePt t="72503" x="3003550" y="2640013"/>
          <p14:tracePt t="72529" x="3016250" y="2640013"/>
          <p14:tracePt t="72541" x="3016250" y="2652713"/>
          <p14:tracePt t="72559" x="3028950" y="2665413"/>
          <p14:tracePt t="80600" x="3003550" y="2665413"/>
          <p14:tracePt t="80603" x="2979738" y="2665413"/>
          <p14:tracePt t="80614" x="2954338" y="2665413"/>
          <p14:tracePt t="80624" x="2941638" y="2665413"/>
          <p14:tracePt t="80640" x="2928938" y="2665413"/>
          <p14:tracePt t="80646" x="2916238" y="2678113"/>
          <p14:tracePt t="80666" x="2903538" y="2678113"/>
          <p14:tracePt t="80685" x="2890838" y="2678113"/>
          <p14:tracePt t="80695" x="2879725" y="2678113"/>
          <p14:tracePt t="80700" x="2854325" y="2690813"/>
          <p14:tracePt t="80709" x="2841625" y="2703513"/>
          <p14:tracePt t="80719" x="2828925" y="2703513"/>
          <p14:tracePt t="80725" x="2790825" y="2728913"/>
          <p14:tracePt t="80736" x="2754313" y="2752725"/>
          <p14:tracePt t="80740" x="2716213" y="2765425"/>
          <p14:tracePt t="80751" x="2690813" y="2778125"/>
          <p14:tracePt t="80761" x="2654300" y="2790825"/>
          <p14:tracePt t="80767" x="2641600" y="2803525"/>
          <p14:tracePt t="80776" x="2616200" y="2803525"/>
          <p14:tracePt t="80782" x="2565400" y="2816225"/>
          <p14:tracePt t="80791" x="2554288" y="2828925"/>
          <p14:tracePt t="80801" x="2541588" y="2828925"/>
          <p14:tracePt t="80805" x="2516188" y="2840038"/>
          <p14:tracePt t="80822" x="2478088" y="2852738"/>
          <p14:tracePt t="80841" x="2465388" y="2865438"/>
          <p14:tracePt t="80846" x="2465388" y="2878138"/>
          <p14:tracePt t="80856" x="2441575" y="2890838"/>
          <p14:tracePt t="80862" x="2428875" y="2903538"/>
          <p14:tracePt t="80871" x="2390775" y="2928938"/>
          <p14:tracePt t="80881" x="2365375" y="2952750"/>
          <p14:tracePt t="80885" x="2352675" y="2965450"/>
          <p14:tracePt t="80895" x="2328863" y="2978150"/>
          <p14:tracePt t="80902" x="2290763" y="3016250"/>
          <p14:tracePt t="80911" x="2278063" y="3016250"/>
          <p14:tracePt t="80922" x="2265363" y="3016250"/>
          <p14:tracePt t="80928" x="2228850" y="3041650"/>
          <p14:tracePt t="80938" x="2178050" y="3065463"/>
          <p14:tracePt t="80942" x="2165350" y="3078163"/>
          <p14:tracePt t="80967" x="2139950" y="3103563"/>
          <p14:tracePt t="80978" x="2103438" y="3103563"/>
          <p14:tracePt t="80982" x="2078038" y="3116263"/>
          <p14:tracePt t="80991" x="2039938" y="3141663"/>
          <p14:tracePt t="81001" x="2014538" y="3165475"/>
          <p14:tracePt t="81007" x="2003425" y="3165475"/>
          <p14:tracePt t="81017" x="1990725" y="3178175"/>
          <p14:tracePt t="81366" x="1990725" y="3165475"/>
          <p14:tracePt t="81375" x="1990725" y="3154363"/>
          <p14:tracePt t="81382" x="2003425" y="3141663"/>
          <p14:tracePt t="81391" x="2003425" y="3128963"/>
          <p14:tracePt t="81405" x="2014538" y="3128963"/>
          <p14:tracePt t="81425" x="2014538" y="3103563"/>
          <p14:tracePt t="81508" x="2014538" y="3090863"/>
          <p14:tracePt t="81541" x="2003425" y="3078163"/>
          <p14:tracePt t="81567" x="1978025" y="3078163"/>
          <p14:tracePt t="81583" x="1965325" y="3078163"/>
          <p14:tracePt t="81593" x="1952625" y="3078163"/>
          <p14:tracePt t="81598" x="1939925" y="3078163"/>
          <p14:tracePt t="81617" x="1927225" y="3078163"/>
          <p14:tracePt t="81623" x="1914525" y="3078163"/>
          <p14:tracePt t="81638" x="1890713" y="3078163"/>
          <p14:tracePt t="81648" x="1878013" y="3078163"/>
          <p14:tracePt t="81664" x="1865313" y="3078163"/>
          <p14:tracePt t="81714" x="1852613" y="3078163"/>
          <p14:tracePt t="81730" x="1839913" y="3078163"/>
          <p14:tracePt t="81733" x="1827213" y="3078163"/>
          <p14:tracePt t="81743" x="1814513" y="3078163"/>
          <p14:tracePt t="81753" x="1801813" y="3078163"/>
          <p14:tracePt t="81773" x="1778000" y="3078163"/>
          <p14:tracePt t="82213" x="1765300" y="3078163"/>
          <p14:tracePt t="82227" x="1752600" y="3078163"/>
          <p14:tracePt t="82244" x="1739900" y="3078163"/>
          <p14:tracePt t="82258" x="1727200" y="3078163"/>
          <p14:tracePt t="82270" x="1714500" y="3078163"/>
          <p14:tracePt t="82279" x="1701800" y="3078163"/>
          <p14:tracePt t="82283" x="1689100" y="3078163"/>
          <p14:tracePt t="82299" x="1665288" y="3078163"/>
          <p14:tracePt t="82319" x="1652588" y="3078163"/>
          <p14:tracePt t="82333" x="1639888" y="3078163"/>
          <p14:tracePt t="82935" x="1665288" y="3090863"/>
          <p14:tracePt t="82956" x="1677988" y="3090863"/>
          <p14:tracePt t="82966" x="1701800" y="3090863"/>
          <p14:tracePt t="82975" x="1714500" y="3090863"/>
          <p14:tracePt t="82990" x="1739900" y="3090863"/>
          <p14:tracePt t="82995" x="1739900" y="3103563"/>
          <p14:tracePt t="83015" x="1752600" y="3103563"/>
          <p14:tracePt t="83029" x="1790700" y="3103563"/>
          <p14:tracePt t="83045" x="1827213" y="3116263"/>
          <p14:tracePt t="83055" x="1865313" y="3116263"/>
          <p14:tracePt t="83059" x="1903413" y="3116263"/>
          <p14:tracePt t="83069" x="1927225" y="3128963"/>
          <p14:tracePt t="83075" x="1978025" y="3128963"/>
          <p14:tracePt t="83085" x="2003425" y="3141663"/>
          <p14:tracePt t="83096" x="2014538" y="3141663"/>
          <p14:tracePt t="83102" x="2027238" y="3141663"/>
          <p14:tracePt t="83113" x="2039938" y="3141663"/>
          <p14:tracePt t="83116" x="2052638" y="3141663"/>
          <p14:tracePt t="83135" x="2065338" y="3154363"/>
          <p14:tracePt t="83141" x="2078038" y="3154363"/>
          <p14:tracePt t="83201" x="2090738" y="3154363"/>
          <p14:tracePt t="83433" x="2103438" y="3154363"/>
          <p14:tracePt t="83473" x="2127250" y="3154363"/>
          <p14:tracePt t="83499" x="2152650" y="3128963"/>
          <p14:tracePt t="83524" x="2165350" y="3128963"/>
          <p14:tracePt t="83540" x="2178050" y="3116263"/>
          <p14:tracePt t="83555" x="2190750" y="3103563"/>
          <p14:tracePt t="83565" x="2203450" y="3078163"/>
          <p14:tracePt t="83609" x="2216150" y="3078163"/>
          <p14:tracePt t="83848" x="2228850" y="3078163"/>
          <p14:tracePt t="83852" x="2239963" y="3078163"/>
          <p14:tracePt t="83861" x="2252663" y="3078163"/>
          <p14:tracePt t="83868" x="2265363" y="3078163"/>
          <p14:tracePt t="83877" x="2278063" y="3078163"/>
          <p14:tracePt t="83887" x="2303463" y="3078163"/>
          <p14:tracePt t="83893" x="2316163" y="3078163"/>
          <p14:tracePt t="83904" x="2328863" y="3078163"/>
          <p14:tracePt t="83907" x="2352675" y="3078163"/>
          <p14:tracePt t="83918" x="2365375" y="3078163"/>
          <p14:tracePt t="83928" x="2378075" y="3078163"/>
          <p14:tracePt t="83947" x="2403475" y="3078163"/>
          <p14:tracePt t="83957" x="2416175" y="3078163"/>
          <p14:tracePt t="83967" x="2441575" y="3078163"/>
          <p14:tracePt t="83973" x="2503488" y="3054350"/>
          <p14:tracePt t="83984" x="2516188" y="3054350"/>
          <p14:tracePt t="83988" x="2578100" y="3041650"/>
          <p14:tracePt t="83998" x="2603500" y="3041650"/>
          <p14:tracePt t="84007" x="2654300" y="3003550"/>
          <p14:tracePt t="84014" x="2690813" y="3003550"/>
          <p14:tracePt t="84023" x="2716213" y="3003550"/>
          <p14:tracePt t="84030" x="2754313" y="3003550"/>
          <p14:tracePt t="84040" x="2803525" y="2990850"/>
          <p14:tracePt t="84050" x="2867025" y="2990850"/>
          <p14:tracePt t="84053" x="2941638" y="2978150"/>
          <p14:tracePt t="84063" x="3003550" y="2978150"/>
          <p14:tracePt t="84070" x="3041650" y="2978150"/>
          <p14:tracePt t="84080" x="3116263" y="2978150"/>
          <p14:tracePt t="84089" x="3192463" y="2978150"/>
          <p14:tracePt t="84093" x="3241675" y="2978150"/>
          <p14:tracePt t="84103" x="3317875" y="2978150"/>
          <p14:tracePt t="84110" x="3367088" y="2952750"/>
          <p14:tracePt t="84119" x="3441700" y="2952750"/>
          <p14:tracePt t="84130" x="3479800" y="2952750"/>
          <p14:tracePt t="84135" x="3530600" y="2952750"/>
          <p14:tracePt t="84146" x="3567113" y="2952750"/>
          <p14:tracePt t="84149" x="3592513" y="2952750"/>
          <p14:tracePt t="84159" x="3654425" y="2952750"/>
          <p14:tracePt t="84169" x="3692525" y="2941638"/>
          <p14:tracePt t="84176" x="3705225" y="2941638"/>
          <p14:tracePt t="84185" x="3730625" y="2941638"/>
          <p14:tracePt t="84189" x="3756025" y="2941638"/>
          <p14:tracePt t="84212" x="3767138" y="2941638"/>
          <p14:tracePt t="84215" x="3805238" y="2941638"/>
          <p14:tracePt t="84231" x="3817938" y="2941638"/>
          <p14:tracePt t="84242" x="3830638" y="2941638"/>
          <p14:tracePt t="84262" x="3843338" y="2941638"/>
          <p14:tracePt t="84418" x="3856038" y="2941638"/>
          <p14:tracePt t="85647" x="3867150" y="2941638"/>
          <p14:tracePt t="85720" x="3867150" y="2952750"/>
          <p14:tracePt t="85759" x="3879850" y="2965450"/>
          <p14:tracePt t="85774" x="3892550" y="2965450"/>
          <p14:tracePt t="85783" x="3892550" y="2978150"/>
          <p14:tracePt t="85810" x="3892550" y="2990850"/>
          <p14:tracePt t="85813" x="3905250" y="3016250"/>
          <p14:tracePt t="85856" x="3917950" y="3016250"/>
          <p14:tracePt t="85870" x="3917950" y="3028950"/>
          <p14:tracePt t="85885" x="3917950" y="3041650"/>
          <p14:tracePt t="85895" x="3930650" y="3054350"/>
          <p14:tracePt t="85926" x="3943350" y="3054350"/>
          <p14:tracePt t="86247" x="3917950" y="3054350"/>
          <p14:tracePt t="86253" x="3905250" y="3054350"/>
          <p14:tracePt t="86263" x="3879850" y="3054350"/>
          <p14:tracePt t="86267" x="3817938" y="3016250"/>
          <p14:tracePt t="86278" x="3756025" y="2990850"/>
          <p14:tracePt t="86289" x="3692525" y="2965450"/>
          <p14:tracePt t="86293" x="3605213" y="2928938"/>
          <p14:tracePt t="86304" x="3567113" y="2916238"/>
          <p14:tracePt t="86310" x="3492500" y="2878138"/>
          <p14:tracePt t="86319" x="3429000" y="2878138"/>
          <p14:tracePt t="86329" x="3354388" y="2840038"/>
          <p14:tracePt t="86333" x="3254375" y="2840038"/>
          <p14:tracePt t="86345" x="3167063" y="2816225"/>
          <p14:tracePt t="86349" x="3079750" y="2803525"/>
          <p14:tracePt t="86360" x="2992438" y="2803525"/>
          <p14:tracePt t="86369" x="2928938" y="2778125"/>
          <p14:tracePt t="86373" x="2841625" y="2778125"/>
          <p14:tracePt t="86383" x="2754313" y="2778125"/>
          <p14:tracePt t="86389" x="2667000" y="2778125"/>
          <p14:tracePt t="86400" x="2590800" y="2778125"/>
          <p14:tracePt t="86410" x="2516188" y="2765425"/>
          <p14:tracePt t="86413" x="2428875" y="2740025"/>
          <p14:tracePt t="86423" x="2403475" y="2740025"/>
          <p14:tracePt t="86429" x="2365375" y="2740025"/>
          <p14:tracePt t="86440" x="2328863" y="2740025"/>
          <p14:tracePt t="86450" x="2303463" y="2740025"/>
          <p14:tracePt t="86456" x="2278063" y="2740025"/>
          <p14:tracePt t="86470" x="2252663" y="2740025"/>
          <p14:tracePt t="86778" x="2252663" y="2752725"/>
          <p14:tracePt t="86788" x="2252663" y="2765425"/>
          <p14:tracePt t="86798" x="2278063" y="2790825"/>
          <p14:tracePt t="86804" x="2316163" y="2790825"/>
          <p14:tracePt t="86814" x="2352675" y="2803525"/>
          <p14:tracePt t="86818" x="2365375" y="2816225"/>
          <p14:tracePt t="86828" x="2378075" y="2816225"/>
          <p14:tracePt t="86837" x="2390775" y="2816225"/>
          <p14:tracePt t="86844" x="2428875" y="2840038"/>
          <p14:tracePt t="86853" x="2452688" y="2840038"/>
          <p14:tracePt t="86858" x="2478088" y="2852738"/>
          <p14:tracePt t="86868" x="2503488" y="2852738"/>
          <p14:tracePt t="86877" x="2528888" y="2852738"/>
          <p14:tracePt t="86883" x="2554288" y="2865438"/>
          <p14:tracePt t="86894" x="2578100" y="2865438"/>
          <p14:tracePt t="86900" x="2616200" y="2865438"/>
          <p14:tracePt t="86910" x="2641600" y="2890838"/>
          <p14:tracePt t="86919" x="2667000" y="2890838"/>
          <p14:tracePt t="86924" x="2678113" y="2903538"/>
          <p14:tracePt t="86939" x="2716213" y="2916238"/>
          <p14:tracePt t="86960" x="2741613" y="2916238"/>
          <p14:tracePt t="86975" x="2754313" y="2916238"/>
          <p14:tracePt t="86986" x="2767013" y="2928938"/>
          <p14:tracePt t="86989" x="2790825" y="2941638"/>
          <p14:tracePt t="86999" x="2803525" y="2941638"/>
          <p14:tracePt t="87006" x="2816225" y="2952750"/>
          <p14:tracePt t="87015" x="2828925" y="2952750"/>
          <p14:tracePt t="87026" x="2841625" y="2965450"/>
          <p14:tracePt t="87029" x="2854325" y="2965450"/>
          <p14:tracePt t="87039" x="2854325" y="2978150"/>
          <p14:tracePt t="87045" x="2879725" y="2978150"/>
          <p14:tracePt t="87055" x="2903538" y="2978150"/>
          <p14:tracePt t="87065" x="2928938" y="2990850"/>
          <p14:tracePt t="87079" x="2954338" y="3003550"/>
          <p14:tracePt t="87085" x="2979738" y="3003550"/>
          <p14:tracePt t="87105" x="2992438" y="3003550"/>
          <p14:tracePt t="87110" x="3003550" y="3003550"/>
          <p14:tracePt t="87125" x="3016250" y="3003550"/>
          <p14:tracePt t="87171" x="3016250" y="3016250"/>
          <p14:tracePt t="88800" x="3003550" y="3016250"/>
          <p14:tracePt t="88819" x="2992438" y="3016250"/>
          <p14:tracePt t="88866" x="2979738" y="3016250"/>
          <p14:tracePt t="89435" x="2992438" y="3016250"/>
          <p14:tracePt t="89456" x="3003550" y="3016250"/>
          <p14:tracePt t="89481" x="3016250" y="3016250"/>
          <p14:tracePt t="89485" x="3028950" y="3016250"/>
          <p14:tracePt t="89495" x="3041650" y="3016250"/>
          <p14:tracePt t="89501" x="3054350" y="3016250"/>
          <p14:tracePt t="89511" x="3067050" y="3016250"/>
          <p14:tracePt t="89535" x="3079750" y="3016250"/>
          <p14:tracePt t="89547" x="3092450" y="3016250"/>
          <p14:tracePt t="89558" x="3103563" y="3016250"/>
          <p14:tracePt t="89572" x="3103563" y="3028950"/>
          <p14:tracePt t="89578" x="3116263" y="3028950"/>
          <p14:tracePt t="89588" x="3128963" y="3028950"/>
          <p14:tracePt t="89597" x="3141663" y="3028950"/>
          <p14:tracePt t="89601" x="3154363" y="3028950"/>
          <p14:tracePt t="89612" x="3192463" y="3028950"/>
          <p14:tracePt t="89617" x="3216275" y="3028950"/>
          <p14:tracePt t="89627" x="3228975" y="3028950"/>
          <p14:tracePt t="89638" x="3267075" y="3016250"/>
          <p14:tracePt t="89653" x="3279775" y="3016250"/>
          <p14:tracePt t="89658" x="3292475" y="3016250"/>
          <p14:tracePt t="89677" x="3305175" y="3016250"/>
          <p14:tracePt t="89693" x="3317875" y="3016250"/>
          <p14:tracePt t="89708" x="3328988" y="3016250"/>
          <p14:tracePt t="89737" x="3354388" y="3016250"/>
          <p14:tracePt t="89764" x="3367088" y="3016250"/>
          <p14:tracePt t="89779" x="3379788" y="3016250"/>
          <p14:tracePt t="89789" x="3392488" y="3016250"/>
          <p14:tracePt t="89803" x="3405188" y="3016250"/>
          <p14:tracePt t="89819" x="3417888" y="3016250"/>
          <p14:tracePt t="89843" x="3429000" y="3016250"/>
          <p14:tracePt t="89869" x="3441700" y="3016250"/>
          <p14:tracePt t="89900" x="3467100" y="3016250"/>
          <p14:tracePt t="90313" x="3479800" y="3016250"/>
          <p14:tracePt t="90334" x="3492500" y="3016250"/>
          <p14:tracePt t="90337" x="3505200" y="3016250"/>
          <p14:tracePt t="90348" x="3517900" y="3016250"/>
          <p14:tracePt t="90363" x="3530600" y="3016250"/>
          <p14:tracePt t="90374" x="3554413" y="3016250"/>
          <p14:tracePt t="90393" x="3579813" y="3016250"/>
          <p14:tracePt t="90429" x="3592513" y="3016250"/>
          <p14:tracePt t="90433" x="3605213" y="3016250"/>
          <p14:tracePt t="90443" x="3643313" y="3003550"/>
          <p14:tracePt t="90470" x="3654425" y="3003550"/>
          <p14:tracePt t="90490" x="3667125" y="3003550"/>
          <p14:tracePt t="90495" x="3679825" y="2990850"/>
          <p14:tracePt t="90645" x="3692525" y="2990850"/>
          <p14:tracePt t="90649" x="3705225" y="2990850"/>
          <p14:tracePt t="90651" x="3717925" y="2990850"/>
          <p14:tracePt t="90661" x="3743325" y="2990850"/>
          <p14:tracePt t="90682" x="3756025" y="2990850"/>
          <p14:tracePt t="90701" x="3756025" y="3003550"/>
          <p14:tracePt t="110986" x="3767138" y="3028950"/>
          <p14:tracePt t="110996" x="3743325" y="3078163"/>
          <p14:tracePt t="111008" x="3705225" y="3128963"/>
          <p14:tracePt t="111011" x="3654425" y="3165475"/>
          <p14:tracePt t="111022" x="3630613" y="3203575"/>
          <p14:tracePt t="111027" x="3579813" y="3228975"/>
          <p14:tracePt t="111039" x="3554413" y="3267075"/>
          <p14:tracePt t="111047" x="3505200" y="3290888"/>
          <p14:tracePt t="111051" x="3492500" y="3303588"/>
          <p14:tracePt t="111067" x="3467100" y="3328988"/>
          <p14:tracePt t="111088" x="3454400" y="3328988"/>
          <p14:tracePt t="111093" x="3454400" y="3341688"/>
          <p14:tracePt t="111104" x="3441700" y="3341688"/>
          <p14:tracePt t="111108" x="3429000" y="3354388"/>
          <p14:tracePt t="111133" x="3417888" y="3367088"/>
          <p14:tracePt t="111148" x="3405188" y="3367088"/>
          <p14:tracePt t="111158" x="3392488" y="3378200"/>
          <p14:tracePt t="111168" x="3367088" y="3378200"/>
          <p14:tracePt t="111173" x="3354388" y="3378200"/>
          <p14:tracePt t="111183" x="3341688" y="3378200"/>
          <p14:tracePt t="111188" x="3328988" y="3378200"/>
          <p14:tracePt t="111198" x="3317875" y="3378200"/>
          <p14:tracePt t="111475" x="3317875" y="3390900"/>
          <p14:tracePt t="111502" x="3317875" y="3403600"/>
          <p14:tracePt t="111575" x="3341688" y="3403600"/>
          <p14:tracePt t="111617" x="3354388" y="3403600"/>
          <p14:tracePt t="111678" x="3367088" y="3403600"/>
          <p14:tracePt t="111737" x="3379788" y="3403600"/>
          <p14:tracePt t="111747" x="3392488" y="3390900"/>
          <p14:tracePt t="111773" x="3405188" y="3378200"/>
          <p14:tracePt t="111799" x="3417888" y="3367088"/>
          <p14:tracePt t="111843" x="3429000" y="3354388"/>
          <p14:tracePt t="112449" x="3429000" y="3341688"/>
          <p14:tracePt t="112453" x="3454400" y="3316288"/>
          <p14:tracePt t="112463" x="3467100" y="3316288"/>
          <p14:tracePt t="112480" x="3479800" y="3303588"/>
          <p14:tracePt t="112500" x="3479800" y="3290888"/>
          <p14:tracePt t="112515" x="3492500" y="3290888"/>
          <p14:tracePt t="112525" x="3505200" y="3290888"/>
          <p14:tracePt t="112536" x="3505200" y="3278188"/>
          <p14:tracePt t="112539" x="3517900" y="3278188"/>
          <p14:tracePt t="112570" x="3541713" y="3278188"/>
          <p14:tracePt t="112579" x="3541713" y="3267075"/>
          <p14:tracePt t="112811" x="3541713" y="3241675"/>
          <p14:tracePt t="112821" x="3554413" y="3203575"/>
          <p14:tracePt t="112827" x="3554413" y="3154363"/>
          <p14:tracePt t="112837" x="3554413" y="3116263"/>
          <p14:tracePt t="112841" x="3554413" y="3054350"/>
          <p14:tracePt t="112851" x="3554413" y="2941638"/>
          <p14:tracePt t="112861" x="3554413" y="2878138"/>
          <p14:tracePt t="112868" x="3554413" y="2816225"/>
          <p14:tracePt t="112877" x="3554413" y="2740025"/>
          <p14:tracePt t="112883" x="3554413" y="2703513"/>
          <p14:tracePt t="112893" x="3554413" y="2678113"/>
          <p14:tracePt t="112903" x="3554413" y="2652713"/>
          <p14:tracePt t="112907" x="3554413" y="2627313"/>
          <p14:tracePt t="112918" x="3554413" y="2578100"/>
          <p14:tracePt t="112923" x="3541713" y="2540000"/>
          <p14:tracePt t="112933" x="3541713" y="2478088"/>
          <p14:tracePt t="112943" x="3541713" y="2414588"/>
          <p14:tracePt t="112947" x="3530600" y="2378075"/>
          <p14:tracePt t="112969" x="3517900" y="2290763"/>
          <p14:tracePt t="112973" x="3492500" y="2227263"/>
          <p14:tracePt t="112983" x="3479800" y="2201863"/>
          <p14:tracePt t="112990" x="3479800" y="2165350"/>
          <p14:tracePt t="112999" x="3467100" y="2139950"/>
          <p14:tracePt t="113003" x="3454400" y="2101850"/>
          <p14:tracePt t="113013" x="3454400" y="2078038"/>
          <p14:tracePt t="113023" x="3454400" y="2052638"/>
          <p14:tracePt t="113029" x="3429000" y="2001838"/>
          <p14:tracePt t="113039" x="3429000" y="1978025"/>
          <p14:tracePt t="113045" x="3429000" y="1914525"/>
          <p14:tracePt t="113053" x="3405188" y="1876425"/>
          <p14:tracePt t="113063" x="3392488" y="1839913"/>
          <p14:tracePt t="113069" x="3392488" y="1814513"/>
          <p14:tracePt t="113079" x="3379788" y="1776413"/>
          <p14:tracePt t="113087" x="3367088" y="1727200"/>
          <p14:tracePt t="113095" x="3341688" y="1676400"/>
          <p14:tracePt t="113105" x="3341688" y="1639888"/>
          <p14:tracePt t="113109" x="3341688" y="1614488"/>
          <p14:tracePt t="113119" x="3317875" y="1563688"/>
          <p14:tracePt t="113125" x="3317875" y="1552575"/>
          <p14:tracePt t="113136" x="3317875" y="1501775"/>
          <p14:tracePt t="113146" x="3305175" y="1463675"/>
          <p14:tracePt t="113149" x="3292475" y="1450975"/>
          <p14:tracePt t="113165" x="3292475" y="1427163"/>
          <p14:tracePt t="113175" x="3292475" y="1414463"/>
          <p14:tracePt t="113186" x="3279775" y="1401763"/>
          <p14:tracePt t="113189" x="3267075" y="1376363"/>
          <p14:tracePt t="113205" x="3267075" y="1363663"/>
          <p14:tracePt t="113292" x="3254375" y="1363663"/>
          <p14:tracePt t="113431" x="3228975" y="1363663"/>
          <p14:tracePt t="113447" x="3228975" y="1376363"/>
          <p14:tracePt t="113457" x="3216275" y="1389063"/>
          <p14:tracePt t="113463" x="3205163" y="1389063"/>
          <p14:tracePt t="113474" x="3205163" y="1401763"/>
          <p14:tracePt t="113487" x="3192463" y="1427163"/>
          <p14:tracePt t="113503" x="3192463" y="1450975"/>
          <p14:tracePt t="113527" x="3192463" y="1463675"/>
          <p14:tracePt t="113547" x="3192463" y="1476375"/>
          <p14:tracePt t="113559" x="3192463" y="1489075"/>
          <p14:tracePt t="113589" x="3192463" y="1501775"/>
          <p14:tracePt t="113623" x="3205163" y="1501775"/>
          <p14:tracePt t="113639" x="3216275" y="1501775"/>
          <p14:tracePt t="113649" x="3228975" y="1501775"/>
          <p14:tracePt t="113663" x="3241675" y="1501775"/>
          <p14:tracePt t="113679" x="3241675" y="1489075"/>
          <p14:tracePt t="113689" x="3254375" y="1463675"/>
          <p14:tracePt t="113705" x="3254375" y="1414463"/>
          <p14:tracePt t="113719" x="3254375" y="1389063"/>
          <p14:tracePt t="113729" x="3254375" y="1363663"/>
          <p14:tracePt t="113739" x="3254375" y="1339850"/>
          <p14:tracePt t="113755" x="3254375" y="1314450"/>
          <p14:tracePt t="113761" x="3241675" y="1289050"/>
          <p14:tracePt t="113771" x="3216275" y="1276350"/>
          <p14:tracePt t="113781" x="3192463" y="1250950"/>
          <p14:tracePt t="113785" x="3154363" y="1250950"/>
          <p14:tracePt t="113802" x="3128963" y="1250950"/>
          <p14:tracePt t="113811" x="3116263" y="1250950"/>
          <p14:tracePt t="113821" x="3079750" y="1250950"/>
          <p14:tracePt t="113825" x="3041650" y="1250950"/>
          <p14:tracePt t="113835" x="3016250" y="1250950"/>
          <p14:tracePt t="113841" x="2967038" y="1276350"/>
          <p14:tracePt t="113852" x="2916238" y="1327150"/>
          <p14:tracePt t="113861" x="2879725" y="1401763"/>
          <p14:tracePt t="113866" x="2841625" y="1489075"/>
          <p14:tracePt t="113877" x="2803525" y="1576388"/>
          <p14:tracePt t="113881" x="2767013" y="1701800"/>
          <p14:tracePt t="113892" x="2728913" y="1852613"/>
          <p14:tracePt t="113902" x="2728913" y="1939925"/>
          <p14:tracePt t="113907" x="2728913" y="2101850"/>
          <p14:tracePt t="113918" x="2728913" y="2265363"/>
          <p14:tracePt t="113921" x="2728913" y="2414588"/>
          <p14:tracePt t="113931" x="2728913" y="2565400"/>
          <p14:tracePt t="113941" x="2754313" y="2716213"/>
          <p14:tracePt t="113947" x="2790825" y="2803525"/>
          <p14:tracePt t="113968" x="2841625" y="2990850"/>
          <p14:tracePt t="113972" x="2879725" y="3090863"/>
          <p14:tracePt t="113981" x="2928938" y="3141663"/>
          <p14:tracePt t="113988" x="2979738" y="3254375"/>
          <p14:tracePt t="114002" x="3016250" y="3267075"/>
          <p14:tracePt t="114012" x="3016250" y="3278188"/>
          <p14:tracePt t="114184" x="3016250" y="3290888"/>
          <p14:tracePt t="114255" x="3016250" y="3303588"/>
          <p14:tracePt t="114466" x="3016250" y="3290888"/>
          <p14:tracePt t="114482" x="3028950" y="3267075"/>
          <p14:tracePt t="114492" x="3028950" y="3254375"/>
          <p14:tracePt t="114551" x="3028950" y="3241675"/>
          <p14:tracePt t="114568" x="3041650" y="3228975"/>
          <p14:tracePt t="130151" x="3079750" y="3228975"/>
          <p14:tracePt t="130163" x="3192463" y="3267075"/>
          <p14:tracePt t="130173" x="3328988" y="3328988"/>
          <p14:tracePt t="130177" x="3454400" y="3367088"/>
          <p14:tracePt t="130187" x="3541713" y="3390900"/>
          <p14:tracePt t="130193" x="3630613" y="3403600"/>
          <p14:tracePt t="130204" x="3730625" y="3441700"/>
          <p14:tracePt t="130213" x="3767138" y="3441700"/>
          <p14:tracePt t="130218" x="3805238" y="3467100"/>
          <p14:tracePt t="130227" x="3830638" y="3467100"/>
          <p14:tracePt t="130243" x="3856038" y="3467100"/>
          <p14:tracePt t="130253" x="3879850" y="3490913"/>
          <p14:tracePt t="130267" x="3892550" y="3490913"/>
          <p14:tracePt t="130273" x="3905250" y="3490913"/>
          <p14:tracePt t="130293" x="3917950" y="3490913"/>
          <p14:tracePt t="130309" x="3930650" y="3490913"/>
          <p14:tracePt t="130323" x="3943350" y="3490913"/>
          <p14:tracePt t="130353" x="3956050" y="3490913"/>
          <p14:tracePt t="130445" x="3956050" y="3479800"/>
          <p14:tracePt t="130455" x="3956050" y="3467100"/>
          <p14:tracePt t="130465" x="3956050" y="3454400"/>
          <p14:tracePt t="130486" x="3943350" y="3441700"/>
          <p14:tracePt t="130495" x="3930650" y="3429000"/>
          <p14:tracePt t="130501" x="3917950" y="3429000"/>
          <p14:tracePt t="130512" x="3917950" y="3403600"/>
          <p14:tracePt t="130521" x="3905250" y="3403600"/>
          <p14:tracePt t="130527" x="3905250" y="3390900"/>
          <p14:tracePt t="130537" x="3905250" y="3378200"/>
          <p14:tracePt t="130541" x="3879850" y="3367088"/>
          <p14:tracePt t="130561" x="3879850" y="3354388"/>
          <p14:tracePt t="130568" x="3867150" y="3341688"/>
          <p14:tracePt t="130577" x="3856038" y="3341688"/>
          <p14:tracePt t="130592" x="3843338" y="3328988"/>
          <p14:tracePt t="130601" x="3843338" y="3316288"/>
          <p14:tracePt t="130607" x="3830638" y="3316288"/>
          <p14:tracePt t="130618" x="3817938" y="3303588"/>
          <p14:tracePt t="130621" x="3805238" y="3303588"/>
          <p14:tracePt t="130644" x="3792538" y="3290888"/>
          <p14:tracePt t="130658" x="3779838" y="3290888"/>
          <p14:tracePt t="130673" x="3767138" y="3290888"/>
          <p14:tracePt t="130684" x="3756025" y="3278188"/>
          <p14:tracePt t="130703" x="3743325" y="3278188"/>
          <p14:tracePt t="130713" x="3730625" y="3267075"/>
          <p14:tracePt t="130959" x="3730625" y="3254375"/>
          <p14:tracePt t="130972" x="3717925" y="3254375"/>
          <p14:tracePt t="130986" x="3705225" y="3254375"/>
          <p14:tracePt t="130995" x="3692525" y="3241675"/>
          <p14:tracePt t="131002" x="3654425" y="3216275"/>
          <p14:tracePt t="131012" x="3643313" y="3216275"/>
          <p14:tracePt t="131022" x="3605213" y="3203575"/>
          <p14:tracePt t="131025" x="3579813" y="3203575"/>
          <p14:tracePt t="131036" x="3530600" y="3203575"/>
          <p14:tracePt t="131041" x="3454400" y="3203575"/>
          <p14:tracePt t="131051" x="3379788" y="3203575"/>
          <p14:tracePt t="131061" x="3279775" y="3241675"/>
          <p14:tracePt t="131065" x="3154363" y="3278188"/>
          <p14:tracePt t="131075" x="3028950" y="3367088"/>
          <p14:tracePt t="131081" x="2890838" y="3441700"/>
          <p14:tracePt t="131091" x="2767013" y="3516313"/>
          <p14:tracePt t="131103" x="2667000" y="3567113"/>
          <p14:tracePt t="131107" x="2565400" y="3603625"/>
          <p14:tracePt t="131118" x="2503488" y="3641725"/>
          <p14:tracePt t="131121" x="2428875" y="3667125"/>
          <p14:tracePt t="131131" x="2365375" y="3703638"/>
          <p14:tracePt t="131141" x="2339975" y="3703638"/>
          <p14:tracePt t="131147" x="2316163" y="3716338"/>
          <p14:tracePt t="131157" x="2278063" y="3716338"/>
          <p14:tracePt t="131161" x="2252663" y="3729038"/>
          <p14:tracePt t="131171" x="2228850" y="3729038"/>
          <p14:tracePt t="131181" x="2216150" y="3741738"/>
          <p14:tracePt t="131187" x="2203450" y="3741738"/>
          <p14:tracePt t="131197" x="2152650" y="3754438"/>
          <p14:tracePt t="131214" x="2127250" y="3767138"/>
          <p14:tracePt t="131223" x="2116138" y="3767138"/>
          <p14:tracePt t="131228" x="2103438" y="3767138"/>
          <p14:tracePt t="131238" x="2090738" y="3779838"/>
          <p14:tracePt t="131243" x="2078038" y="3779838"/>
          <p14:tracePt t="131263" x="2065338" y="3792538"/>
          <p14:tracePt t="131329" x="2052638" y="3792538"/>
          <p14:tracePt t="132467" x="2052638" y="3767138"/>
          <p14:tracePt t="132479" x="2052638" y="3741738"/>
          <p14:tracePt t="132484" x="2052638" y="3703638"/>
          <p14:tracePt t="132493" x="2090738" y="3629025"/>
          <p14:tracePt t="132500" x="2090738" y="3616325"/>
          <p14:tracePt t="132509" x="2103438" y="3567113"/>
          <p14:tracePt t="132519" x="2116138" y="3529013"/>
          <p14:tracePt t="132523" x="2139950" y="3467100"/>
          <p14:tracePt t="132533" x="2152650" y="3416300"/>
          <p14:tracePt t="132539" x="2152650" y="3378200"/>
          <p14:tracePt t="132550" x="2165350" y="3341688"/>
          <p14:tracePt t="132566" x="2178050" y="3267075"/>
          <p14:tracePt t="132575" x="2178050" y="3228975"/>
          <p14:tracePt t="132579" x="2178050" y="3203575"/>
          <p14:tracePt t="132599" x="2178050" y="3178175"/>
          <p14:tracePt t="132605" x="2178050" y="3154363"/>
          <p14:tracePt t="132616" x="2178050" y="3128963"/>
          <p14:tracePt t="132619" x="2178050" y="3103563"/>
          <p14:tracePt t="132639" x="2178050" y="3078163"/>
          <p14:tracePt t="132655" x="2178050" y="3065463"/>
          <p14:tracePt t="132659" x="2178050" y="3054350"/>
          <p14:tracePt t="132685" x="2178050" y="3041650"/>
          <p14:tracePt t="132695" x="2178050" y="3028950"/>
          <p14:tracePt t="132701" x="2178050" y="3016250"/>
          <p14:tracePt t="132735" x="2178050" y="2990850"/>
          <p14:tracePt t="135565" x="2165350" y="2978150"/>
          <p14:tracePt t="135575" x="2139950" y="3028950"/>
          <p14:tracePt t="135585" x="2103438" y="3090863"/>
          <p14:tracePt t="135591" x="2039938" y="3190875"/>
          <p14:tracePt t="135601" x="2003425" y="3228975"/>
          <p14:tracePt t="135605" x="1939925" y="3278188"/>
          <p14:tracePt t="135615" x="1878013" y="3354388"/>
          <p14:tracePt t="135625" x="1814513" y="3416300"/>
          <p14:tracePt t="135632" x="1778000" y="3479800"/>
          <p14:tracePt t="135641" x="1739900" y="3516313"/>
          <p14:tracePt t="135645" x="1689100" y="3567113"/>
          <p14:tracePt t="135655" x="1665288" y="3590925"/>
          <p14:tracePt t="135665" x="1627188" y="3641725"/>
          <p14:tracePt t="135671" x="1614488" y="3654425"/>
          <p14:tracePt t="135681" x="1589088" y="3692525"/>
          <p14:tracePt t="135685" x="1589088" y="3703638"/>
          <p14:tracePt t="135696" x="1577975" y="3716338"/>
          <p14:tracePt t="135705" x="1565275" y="3729038"/>
          <p14:tracePt t="135721" x="1565275" y="3741738"/>
          <p14:tracePt t="135761" x="1565275" y="3754438"/>
          <p14:tracePt t="135771" x="1565275" y="3767138"/>
          <p14:tracePt t="135791" x="1565275" y="3792538"/>
          <p14:tracePt t="135801" x="1565275" y="3816350"/>
          <p14:tracePt t="135811" x="1565275" y="3841750"/>
          <p14:tracePt t="135817" x="1565275" y="3854450"/>
          <p14:tracePt t="135827" x="1577975" y="3867150"/>
          <p14:tracePt t="135833" x="1601788" y="3916363"/>
          <p14:tracePt t="135844" x="1614488" y="3941763"/>
          <p14:tracePt t="135853" x="1627188" y="3954463"/>
          <p14:tracePt t="135857" x="1652588" y="3992563"/>
          <p14:tracePt t="135867" x="1665288" y="4017963"/>
          <p14:tracePt t="135873" x="1689100" y="4029075"/>
          <p14:tracePt t="135883" x="1714500" y="4041775"/>
          <p14:tracePt t="135893" x="1739900" y="4067175"/>
          <p14:tracePt t="135898" x="1752600" y="4067175"/>
          <p14:tracePt t="135908" x="1790700" y="4067175"/>
          <p14:tracePt t="135913" x="1801813" y="4067175"/>
          <p14:tracePt t="135923" x="1801813" y="4079875"/>
          <p14:tracePt t="135933" x="1827213" y="4079875"/>
          <p14:tracePt t="135939" x="1852613" y="4079875"/>
          <p14:tracePt t="135949" x="1890713" y="4079875"/>
          <p14:tracePt t="135953" x="1927225" y="4079875"/>
          <p14:tracePt t="135963" x="1965325" y="4079875"/>
          <p14:tracePt t="135980" x="1978025" y="4079875"/>
          <p14:tracePt t="135989" x="1990725" y="4079875"/>
          <p14:tracePt t="135993" x="2003425" y="4079875"/>
          <p14:tracePt t="136030" x="2014538" y="4067175"/>
          <p14:tracePt t="136080" x="2014538" y="4054475"/>
          <p14:tracePt t="136096" x="2014538" y="4041775"/>
          <p14:tracePt t="136119" x="2014538" y="4017963"/>
          <p14:tracePt t="136145" x="2003425" y="4005263"/>
          <p14:tracePt t="136151" x="1990725" y="4005263"/>
          <p14:tracePt t="136162" x="1978025" y="4005263"/>
          <p14:tracePt t="136171" x="1978025" y="3992563"/>
          <p14:tracePt t="136176" x="1965325" y="3992563"/>
          <p14:tracePt t="136185" x="1939925" y="3992563"/>
          <p14:tracePt t="136212" x="1914525" y="3992563"/>
          <p14:tracePt t="136225" x="1903413" y="3992563"/>
          <p14:tracePt t="136231" x="1890713" y="3992563"/>
          <p14:tracePt t="136251" x="1878013" y="3992563"/>
          <p14:tracePt t="136257" x="1865313" y="3992563"/>
          <p14:tracePt t="136281" x="1852613" y="3992563"/>
          <p14:tracePt t="136832" x="1865313" y="3992563"/>
          <p14:tracePt t="136867" x="1878013" y="3992563"/>
          <p14:tracePt t="136871" x="1890713" y="3992563"/>
          <p14:tracePt t="136887" x="1914525" y="3992563"/>
          <p14:tracePt t="136907" x="1927225" y="3992563"/>
          <p14:tracePt t="136912" x="1939925" y="3992563"/>
          <p14:tracePt t="136928" x="1952625" y="3992563"/>
          <p14:tracePt t="136937" x="1965325" y="3992563"/>
          <p14:tracePt t="136947" x="1990725" y="3992563"/>
          <p14:tracePt t="136951" x="2014538" y="3992563"/>
          <p14:tracePt t="136962" x="2039938" y="3992563"/>
          <p14:tracePt t="136967" x="2078038" y="3992563"/>
          <p14:tracePt t="136987" x="2103438" y="3992563"/>
          <p14:tracePt t="136993" x="2116138" y="4005263"/>
          <p14:tracePt t="137003" x="2139950" y="4017963"/>
          <p14:tracePt t="137007" x="2152650" y="4017963"/>
          <p14:tracePt t="137017" x="2165350" y="4017963"/>
          <p14:tracePt t="137028" x="2190750" y="4029075"/>
          <p14:tracePt t="137033" x="2203450" y="4029075"/>
          <p14:tracePt t="137043" x="2216150" y="4041775"/>
          <p14:tracePt t="137047" x="2228850" y="4041775"/>
          <p14:tracePt t="137057" x="2252663" y="4054475"/>
          <p14:tracePt t="137073" x="2265363" y="4067175"/>
          <p14:tracePt t="137089" x="2278063" y="4067175"/>
          <p14:tracePt t="137099" x="2290763" y="4067175"/>
          <p14:tracePt t="137130" x="2303463" y="4079875"/>
          <p14:tracePt t="137335" x="2316163" y="4079875"/>
          <p14:tracePt t="137381" x="2328863" y="4079875"/>
          <p14:tracePt t="137391" x="2328863" y="4067175"/>
          <p14:tracePt t="137401" x="2339975" y="4067175"/>
          <p14:tracePt t="137417" x="2352675" y="4067175"/>
          <p14:tracePt t="137421" x="2365375" y="4067175"/>
          <p14:tracePt t="137431" x="2378075" y="4041775"/>
          <p14:tracePt t="137447" x="2403475" y="4029075"/>
          <p14:tracePt t="137457" x="2416175" y="4029075"/>
          <p14:tracePt t="137462" x="2428875" y="4029075"/>
          <p14:tracePt t="137471" x="2465388" y="4005263"/>
          <p14:tracePt t="137487" x="2478088" y="4005263"/>
          <p14:tracePt t="137497" x="2490788" y="4005263"/>
          <p14:tracePt t="137501" x="2503488" y="4005263"/>
          <p14:tracePt t="137512" x="2528888" y="3992563"/>
          <p14:tracePt t="137528" x="2541588" y="3992563"/>
          <p14:tracePt t="137537" x="2541588" y="3979863"/>
          <p14:tracePt t="137541" x="2554288" y="3979863"/>
          <p14:tracePt t="137563" x="2578100" y="3979863"/>
          <p14:tracePt t="137567" x="2590800" y="3967163"/>
          <p14:tracePt t="137578" x="2603500" y="3967163"/>
          <p14:tracePt t="137583" x="2603500" y="3954463"/>
          <p14:tracePt t="137593" x="2616200" y="3954463"/>
          <p14:tracePt t="137607" x="2628900" y="3954463"/>
          <p14:tracePt t="137617" x="2654300" y="3954463"/>
          <p14:tracePt t="137623" x="2667000" y="3954463"/>
          <p14:tracePt t="137633" x="2690813" y="3954463"/>
          <p14:tracePt t="137644" x="2716213" y="3954463"/>
          <p14:tracePt t="137649" x="2754313" y="3954463"/>
          <p14:tracePt t="137660" x="2778125" y="3954463"/>
          <p14:tracePt t="137663" x="2854325" y="3954463"/>
          <p14:tracePt t="137673" x="2903538" y="3954463"/>
          <p14:tracePt t="137684" x="2967038" y="3954463"/>
          <p14:tracePt t="137689" x="2992438" y="3954463"/>
          <p14:tracePt t="137699" x="3003550" y="3954463"/>
          <p14:tracePt t="143161" x="3028950" y="3954463"/>
          <p14:tracePt t="143181" x="3041650" y="3954463"/>
          <p14:tracePt t="143185" x="3054350" y="3954463"/>
          <p14:tracePt t="143196" x="3067050" y="3954463"/>
          <p14:tracePt t="143211" x="3092450" y="3954463"/>
          <p14:tracePt t="143227" x="3128963" y="3954463"/>
          <p14:tracePt t="143237" x="3167063" y="3979863"/>
          <p14:tracePt t="143241" x="3241675" y="4017963"/>
          <p14:tracePt t="143251" x="3328988" y="4029075"/>
          <p14:tracePt t="143261" x="3417888" y="4054475"/>
          <p14:tracePt t="143267" x="3505200" y="4067175"/>
          <p14:tracePt t="143277" x="3617913" y="4067175"/>
          <p14:tracePt t="143281" x="3654425" y="4067175"/>
          <p14:tracePt t="143291" x="3756025" y="4092575"/>
          <p14:tracePt t="143303" x="3843338" y="4129088"/>
          <p14:tracePt t="143308" x="3943350" y="4141788"/>
          <p14:tracePt t="143317" x="4030663" y="4179888"/>
          <p14:tracePt t="143324" x="4117975" y="4205288"/>
          <p14:tracePt t="143333" x="4217988" y="4205288"/>
          <p14:tracePt t="143343" x="4294188" y="4241800"/>
          <p14:tracePt t="143348" x="4368800" y="4254500"/>
          <p14:tracePt t="143358" x="4418013" y="4279900"/>
          <p14:tracePt t="143363" x="4468813" y="4292600"/>
          <p14:tracePt t="143374" x="4506913" y="4292600"/>
          <p14:tracePt t="143383" x="4556125" y="4318000"/>
          <p14:tracePt t="143387" x="4581525" y="4318000"/>
          <p14:tracePt t="143397" x="4594225" y="4318000"/>
          <p14:tracePt t="143403" x="4619625" y="4330700"/>
          <p14:tracePt t="143413" x="4643438" y="4341813"/>
          <p14:tracePt t="143457" x="4656138" y="4341813"/>
          <p14:tracePt t="143474" x="4681538" y="4341813"/>
          <p14:tracePt t="143487" x="4706938" y="4341813"/>
          <p14:tracePt t="143497" x="4719638" y="4341813"/>
          <p14:tracePt t="143503" x="4743450" y="4341813"/>
          <p14:tracePt t="143513" x="4756150" y="4341813"/>
          <p14:tracePt t="143524" x="4781550" y="4341813"/>
          <p14:tracePt t="143529" x="4794250" y="4341813"/>
          <p14:tracePt t="143540" x="4806950" y="4341813"/>
          <p14:tracePt t="143543" x="4819650" y="4341813"/>
          <p14:tracePt t="143553" x="4832350" y="4318000"/>
          <p14:tracePt t="143563" x="4843463" y="4318000"/>
          <p14:tracePt t="143569" x="4856163" y="4318000"/>
          <p14:tracePt t="143579" x="4868863" y="4318000"/>
          <p14:tracePt t="143593" x="4894263" y="4318000"/>
          <p14:tracePt t="143619" x="4906963" y="4318000"/>
          <p14:tracePt t="143633" x="4919663" y="4318000"/>
          <p14:tracePt t="143649" x="4932363" y="4318000"/>
          <p14:tracePt t="143659" x="4945063" y="4305300"/>
          <p14:tracePt t="143725" x="4945063" y="4292600"/>
          <p14:tracePt t="143741" x="4945063" y="4279900"/>
          <p14:tracePt t="143756" x="4945063" y="4267200"/>
          <p14:tracePt t="143765" x="4945063" y="4254500"/>
          <p14:tracePt t="143771" x="4945063" y="4241800"/>
          <p14:tracePt t="143781" x="4945063" y="4230688"/>
          <p14:tracePt t="143795" x="4945063" y="4217988"/>
          <p14:tracePt t="143812" x="4919663" y="4205288"/>
          <p14:tracePt t="143822" x="4894263" y="4192588"/>
          <p14:tracePt t="143825" x="4881563" y="4192588"/>
          <p14:tracePt t="143835" x="4868863" y="4179888"/>
          <p14:tracePt t="143845" x="4856163" y="4167188"/>
          <p14:tracePt t="143851" x="4843463" y="4167188"/>
          <p14:tracePt t="143861" x="4843463" y="4154488"/>
          <p14:tracePt t="143865" x="4819650" y="4141788"/>
          <p14:tracePt t="143875" x="4806950" y="4129088"/>
          <p14:tracePt t="143885" x="4794250" y="4117975"/>
          <p14:tracePt t="143892" x="4781550" y="4117975"/>
          <p14:tracePt t="143901" x="4756150" y="4105275"/>
          <p14:tracePt t="143907" x="4743450" y="4092575"/>
          <p14:tracePt t="143917" x="4719638" y="4079875"/>
          <p14:tracePt t="143927" x="4694238" y="4067175"/>
          <p14:tracePt t="143931" x="4681538" y="4067175"/>
          <p14:tracePt t="143941" x="4656138" y="4054475"/>
          <p14:tracePt t="143958" x="4594225" y="4029075"/>
          <p14:tracePt t="143967" x="4568825" y="4029075"/>
          <p14:tracePt t="143973" x="4543425" y="4029075"/>
          <p14:tracePt t="143981" x="4518025" y="4029075"/>
          <p14:tracePt t="143988" x="4456113" y="4005263"/>
          <p14:tracePt t="143997" x="4430713" y="4005263"/>
          <p14:tracePt t="144007" x="4394200" y="4005263"/>
          <p14:tracePt t="144013" x="4343400" y="4005263"/>
          <p14:tracePt t="144024" x="4305300" y="4005263"/>
          <p14:tracePt t="144027" x="4256088" y="4005263"/>
          <p14:tracePt t="144038" x="4181475" y="4005263"/>
          <p14:tracePt t="144047" x="4105275" y="4005263"/>
          <p14:tracePt t="144053" x="4005263" y="4005263"/>
          <p14:tracePt t="144064" x="3917950" y="4005263"/>
          <p14:tracePt t="144067" x="3805238" y="4005263"/>
          <p14:tracePt t="144079" x="3692525" y="4005263"/>
          <p14:tracePt t="144090" x="3567113" y="4005263"/>
          <p14:tracePt t="144093" x="3454400" y="4005263"/>
          <p14:tracePt t="144103" x="3341688" y="4005263"/>
          <p14:tracePt t="144109" x="3192463" y="4005263"/>
          <p14:tracePt t="144119" x="3092450" y="4005263"/>
          <p14:tracePt t="144129" x="2992438" y="4005263"/>
          <p14:tracePt t="144133" x="2879725" y="4005263"/>
          <p14:tracePt t="144143" x="2778125" y="4005263"/>
          <p14:tracePt t="144149" x="2690813" y="4005263"/>
          <p14:tracePt t="144159" x="2590800" y="4005263"/>
          <p14:tracePt t="144169" x="2554288" y="4005263"/>
          <p14:tracePt t="144174" x="2490788" y="4005263"/>
          <p14:tracePt t="144183" x="2441575" y="4005263"/>
          <p14:tracePt t="144190" x="2403475" y="4005263"/>
          <p14:tracePt t="144199" x="2365375" y="4005263"/>
          <p14:tracePt t="144209" x="2339975" y="4005263"/>
          <p14:tracePt t="144213" x="2316163" y="4005263"/>
          <p14:tracePt t="144224" x="2290763" y="4005263"/>
          <p14:tracePt t="144229" x="2265363" y="4005263"/>
          <p14:tracePt t="144249" x="2252663" y="4005263"/>
          <p14:tracePt t="144265" x="2239963" y="4005263"/>
          <p14:tracePt t="144279" x="2228850" y="4005263"/>
          <p14:tracePt t="144295" x="2216150" y="4005263"/>
          <p14:tracePt t="144309" x="2203450" y="4017963"/>
          <p14:tracePt t="144349" x="2203450" y="4029075"/>
          <p14:tracePt t="144366" x="2203450" y="4041775"/>
          <p14:tracePt t="144372" x="2203450" y="4054475"/>
          <p14:tracePt t="144381" x="2203450" y="4079875"/>
          <p14:tracePt t="144395" x="2203450" y="4105275"/>
          <p14:tracePt t="144406" x="2203450" y="4141788"/>
          <p14:tracePt t="144411" x="2228850" y="4167188"/>
          <p14:tracePt t="144422" x="2252663" y="4179888"/>
          <p14:tracePt t="144431" x="2290763" y="4205288"/>
          <p14:tracePt t="144435" x="2328863" y="4217988"/>
          <p14:tracePt t="144445" x="2352675" y="4230688"/>
          <p14:tracePt t="144452" x="2390775" y="4230688"/>
          <p14:tracePt t="144461" x="2452688" y="4254500"/>
          <p14:tracePt t="144472" x="2503488" y="4267200"/>
          <p14:tracePt t="144477" x="2578100" y="4292600"/>
          <p14:tracePt t="144489" x="2641600" y="4292600"/>
          <p14:tracePt t="144491" x="2716213" y="4305300"/>
          <p14:tracePt t="144501" x="2778125" y="4305300"/>
          <p14:tracePt t="144511" x="2867025" y="4330700"/>
          <p14:tracePt t="144517" x="2941638" y="4330700"/>
          <p14:tracePt t="144527" x="3041650" y="4341813"/>
          <p14:tracePt t="144532" x="3128963" y="4367213"/>
          <p14:tracePt t="144543" x="3192463" y="4367213"/>
          <p14:tracePt t="144553" x="3292475" y="4367213"/>
          <p14:tracePt t="144557" x="3367088" y="4367213"/>
          <p14:tracePt t="144567" x="3441700" y="4367213"/>
          <p14:tracePt t="144573" x="3517900" y="4367213"/>
          <p14:tracePt t="144583" x="3579813" y="4367213"/>
          <p14:tracePt t="144593" x="3630613" y="4367213"/>
          <p14:tracePt t="144597" x="3679825" y="4367213"/>
          <p14:tracePt t="144607" x="3743325" y="4367213"/>
          <p14:tracePt t="144613" x="3792538" y="4367213"/>
          <p14:tracePt t="144623" x="3830638" y="4367213"/>
          <p14:tracePt t="144633" x="3856038" y="4367213"/>
          <p14:tracePt t="144638" x="3917950" y="4367213"/>
          <p14:tracePt t="144647" x="3968750" y="4367213"/>
          <p14:tracePt t="144653" x="4043363" y="4367213"/>
          <p14:tracePt t="144663" x="4092575" y="4341813"/>
          <p14:tracePt t="144673" x="4143375" y="4341813"/>
          <p14:tracePt t="144677" x="4217988" y="4341813"/>
          <p14:tracePt t="144688" x="4281488" y="4341813"/>
          <p14:tracePt t="144693" x="4330700" y="4341813"/>
          <p14:tracePt t="144703" x="4406900" y="4330700"/>
          <p14:tracePt t="144713" x="4443413" y="4305300"/>
          <p14:tracePt t="144719" x="4494213" y="4305300"/>
          <p14:tracePt t="144729" x="4530725" y="4305300"/>
          <p14:tracePt t="144733" x="4568825" y="4305300"/>
          <p14:tracePt t="144743" x="4606925" y="4305300"/>
          <p14:tracePt t="144753" x="4643438" y="4279900"/>
          <p14:tracePt t="144769" x="4694238" y="4279900"/>
          <p14:tracePt t="144773" x="4706938" y="4267200"/>
          <p14:tracePt t="144784" x="4719638" y="4241800"/>
          <p14:tracePt t="144809" x="4743450" y="4241800"/>
          <p14:tracePt t="144825" x="4743450" y="4230688"/>
          <p14:tracePt t="144836" x="4756150" y="4230688"/>
          <p14:tracePt t="144845" x="4756150" y="4217988"/>
          <p14:tracePt t="144875" x="4756150" y="4192588"/>
          <p14:tracePt t="144885" x="4756150" y="4167188"/>
          <p14:tracePt t="144899" x="4756150" y="4141788"/>
          <p14:tracePt t="144906" x="4768850" y="4129088"/>
          <p14:tracePt t="144925" x="4768850" y="4117975"/>
          <p14:tracePt t="144931" x="4768850" y="4105275"/>
          <p14:tracePt t="144946" x="4768850" y="4092575"/>
          <p14:tracePt t="144965" x="4768850" y="4079875"/>
          <p14:tracePt t="145041" x="4768850" y="4067175"/>
          <p14:tracePt t="145047" x="4768850" y="4054475"/>
          <p14:tracePt t="145057" x="4743450" y="4041775"/>
          <p14:tracePt t="145061" x="4719638" y="4041775"/>
          <p14:tracePt t="145072" x="4668838" y="4041775"/>
          <p14:tracePt t="145081" x="4606925" y="4017963"/>
          <p14:tracePt t="145088" x="4494213" y="4005263"/>
          <p14:tracePt t="145097" x="4381500" y="4005263"/>
          <p14:tracePt t="145101" x="4268788" y="3979863"/>
          <p14:tracePt t="145111" x="4143375" y="3967163"/>
          <p14:tracePt t="145123" x="4005263" y="3941763"/>
          <p14:tracePt t="145127" x="3879850" y="3941763"/>
          <p14:tracePt t="145138" x="3730625" y="3941763"/>
          <p14:tracePt t="145143" x="3592513" y="3941763"/>
          <p14:tracePt t="145153" x="3441700" y="3941763"/>
          <p14:tracePt t="145163" x="3328988" y="3941763"/>
          <p14:tracePt t="145167" x="3192463" y="3941763"/>
          <p14:tracePt t="145177" x="3079750" y="3941763"/>
          <p14:tracePt t="145183" x="2979738" y="3941763"/>
          <p14:tracePt t="145193" x="2879725" y="3941763"/>
          <p14:tracePt t="145205" x="2803525" y="3941763"/>
          <p14:tracePt t="145207" x="2741613" y="3941763"/>
          <p14:tracePt t="145217" x="2654300" y="3941763"/>
          <p14:tracePt t="145223" x="2590800" y="3941763"/>
          <p14:tracePt t="145233" x="2541588" y="3941763"/>
          <p14:tracePt t="145243" x="2465388" y="3941763"/>
          <p14:tracePt t="145247" x="2416175" y="3941763"/>
          <p14:tracePt t="145257" x="2365375" y="3941763"/>
          <p14:tracePt t="145263" x="2316163" y="3941763"/>
          <p14:tracePt t="145273" x="2290763" y="3941763"/>
          <p14:tracePt t="145284" x="2252663" y="3941763"/>
          <p14:tracePt t="145289" x="2228850" y="3954463"/>
          <p14:tracePt t="145299" x="2203450" y="3954463"/>
          <p14:tracePt t="145303" x="2190750" y="3954463"/>
          <p14:tracePt t="145313" x="2178050" y="3954463"/>
          <p14:tracePt t="145323" x="2152650" y="3954463"/>
          <p14:tracePt t="145340" x="2139950" y="3967163"/>
          <p14:tracePt t="145363" x="2127250" y="3967163"/>
          <p14:tracePt t="145415" x="2116138" y="3967163"/>
          <p14:tracePt t="146166" x="2103438" y="4017963"/>
          <p14:tracePt t="146176" x="2090738" y="4079875"/>
          <p14:tracePt t="146182" x="2090738" y="4105275"/>
          <p14:tracePt t="146191" x="2065338" y="4167188"/>
          <p14:tracePt t="146195" x="2065338" y="4230688"/>
          <p14:tracePt t="146205" x="2065338" y="4305300"/>
          <p14:tracePt t="146215" x="2065338" y="4367213"/>
          <p14:tracePt t="146222" x="2065338" y="4430713"/>
          <p14:tracePt t="146232" x="2065338" y="4505325"/>
          <p14:tracePt t="146238" x="2065338" y="4543425"/>
          <p14:tracePt t="146247" x="2116138" y="4567238"/>
          <p14:tracePt t="146257" x="2139950" y="4605338"/>
          <p14:tracePt t="146261" x="2178050" y="4605338"/>
          <p14:tracePt t="146272" x="2228850" y="4605338"/>
          <p14:tracePt t="146277" x="2252663" y="4605338"/>
          <p14:tracePt t="146288" x="2290763" y="4605338"/>
          <p14:tracePt t="146297" x="2352675" y="4605338"/>
          <p14:tracePt t="146755" x="2365375" y="4605338"/>
          <p14:tracePt t="146765" x="2365375" y="4630738"/>
          <p14:tracePt t="146841" x="2378075" y="4643438"/>
          <p14:tracePt t="146867" x="2390775" y="4643438"/>
          <p14:tracePt t="146883" x="2416175" y="4643438"/>
          <p14:tracePt t="146893" x="2428875" y="4643438"/>
          <p14:tracePt t="146897" x="2452688" y="4643438"/>
          <p14:tracePt t="146908" x="2478088" y="4643438"/>
          <p14:tracePt t="146917" x="2503488" y="4656138"/>
          <p14:tracePt t="146923" x="2528888" y="4667250"/>
          <p14:tracePt t="146933" x="2578100" y="4679950"/>
          <p14:tracePt t="146938" x="2628900" y="4705350"/>
          <p14:tracePt t="146955" x="2667000" y="4730750"/>
          <p14:tracePt t="146957" x="2703513" y="4743450"/>
          <p14:tracePt t="146963" x="2741613" y="4756150"/>
          <p14:tracePt t="146973" x="2790825" y="4756150"/>
          <p14:tracePt t="146977" x="2841625" y="4779963"/>
          <p14:tracePt t="146988" x="2890838" y="4779963"/>
          <p14:tracePt t="146997" x="2916238" y="4779963"/>
          <p14:tracePt t="147005" x="2928938" y="4779963"/>
          <p14:tracePt t="147013" x="2941638" y="4779963"/>
          <p14:tracePt t="147069" x="2967038" y="4779963"/>
          <p14:tracePt t="147083" x="2967038" y="4768850"/>
          <p14:tracePt t="147093" x="2979738" y="4768850"/>
          <p14:tracePt t="147099" x="2979738" y="4756150"/>
          <p14:tracePt t="147109" x="2979738" y="4730750"/>
          <p14:tracePt t="147125" x="2979738" y="4718050"/>
          <p14:tracePt t="147136" x="2979738" y="4705350"/>
          <p14:tracePt t="147139" x="2979738" y="4692650"/>
          <p14:tracePt t="147149" x="2992438" y="4679950"/>
          <p14:tracePt t="147155" x="2992438" y="4667250"/>
          <p14:tracePt t="147165" x="2992438" y="4656138"/>
          <p14:tracePt t="147179" x="2992438" y="4630738"/>
          <p14:tracePt t="147189" x="2992438" y="4618038"/>
          <p14:tracePt t="147195" x="2992438" y="4605338"/>
          <p14:tracePt t="147205" x="2992438" y="4579938"/>
          <p14:tracePt t="147220" x="2992438" y="4554538"/>
          <p14:tracePt t="147229" x="2992438" y="4530725"/>
          <p14:tracePt t="147245" x="2992438" y="4518025"/>
          <p14:tracePt t="147255" x="2992438" y="4479925"/>
          <p14:tracePt t="147271" x="2992438" y="4454525"/>
          <p14:tracePt t="147286" x="2992438" y="4443413"/>
          <p14:tracePt t="147295" x="2992438" y="4430713"/>
          <p14:tracePt t="147302" x="2992438" y="4418013"/>
          <p14:tracePt t="147315" x="2992438" y="4405313"/>
          <p14:tracePt t="147352" x="2992438" y="4392613"/>
          <p14:tracePt t="147401" x="2992438" y="4379913"/>
          <p14:tracePt t="147422" x="2992438" y="4367213"/>
          <p14:tracePt t="147457" x="2992438" y="4354513"/>
          <p14:tracePt t="147468" x="2979738" y="4354513"/>
          <p14:tracePt t="147523" x="2979738" y="4341813"/>
          <p14:tracePt t="147543" x="2967038" y="4341813"/>
          <p14:tracePt t="147563" x="2941638" y="4341813"/>
          <p14:tracePt t="147589" x="2928938" y="4341813"/>
          <p14:tracePt t="147639" x="2916238" y="4341813"/>
          <p14:tracePt t="147679" x="2916238" y="4354513"/>
          <p14:tracePt t="147695" x="2916238" y="4367213"/>
          <p14:tracePt t="147709" x="2916238" y="4379913"/>
          <p14:tracePt t="147769" x="2928938" y="4379913"/>
          <p14:tracePt t="147779" x="2941638" y="4379913"/>
          <p14:tracePt t="147785" x="2954338" y="4379913"/>
          <p14:tracePt t="147795" x="2979738" y="4379913"/>
          <p14:tracePt t="147802" x="3016250" y="4379913"/>
          <p14:tracePt t="147811" x="3054350" y="4379913"/>
          <p14:tracePt t="147821" x="3079750" y="4379913"/>
          <p14:tracePt t="147825" x="3103563" y="4379913"/>
          <p14:tracePt t="147835" x="3128963" y="4379913"/>
          <p14:tracePt t="147841" x="3167063" y="4379913"/>
          <p14:tracePt t="147852" x="3205163" y="4379913"/>
          <p14:tracePt t="147861" x="3216275" y="4379913"/>
          <p14:tracePt t="147865" x="3267075" y="4379913"/>
          <p14:tracePt t="147875" x="3292475" y="4379913"/>
          <p14:tracePt t="147881" x="3305175" y="4379913"/>
          <p14:tracePt t="147891" x="3328988" y="4379913"/>
          <p14:tracePt t="147903" x="3341688" y="4379913"/>
          <p14:tracePt t="147905" x="3367088" y="4379913"/>
          <p14:tracePt t="147915" x="3379788" y="4379913"/>
          <p14:tracePt t="147921" x="3392488" y="4379913"/>
          <p14:tracePt t="147931" x="3405188" y="4379913"/>
          <p14:tracePt t="147953" x="3417888" y="4379913"/>
          <p14:tracePt t="147961" x="3441700" y="4379913"/>
          <p14:tracePt t="147981" x="3454400" y="4379913"/>
          <p14:tracePt t="147987" x="3467100" y="4379913"/>
          <p14:tracePt t="147997" x="3479800" y="4379913"/>
          <p14:tracePt t="148002" x="3492500" y="4379913"/>
          <p14:tracePt t="148021" x="3505200" y="4379913"/>
          <p14:tracePt t="148057" x="3517900" y="4379913"/>
          <p14:tracePt t="148466" x="3505200" y="4379913"/>
          <p14:tracePt t="148561" x="3492500" y="4367213"/>
          <p14:tracePt t="148723" x="3479800" y="4367213"/>
          <p14:tracePt t="148959" x="3454400" y="4367213"/>
          <p14:tracePt t="148991" x="3441700" y="4367213"/>
          <p14:tracePt t="148995" x="3441700" y="4379913"/>
          <p14:tracePt t="149015" x="3417888" y="4379913"/>
          <p14:tracePt t="149032" x="3405188" y="4405313"/>
          <p14:tracePt t="149055" x="3379788" y="4405313"/>
          <p14:tracePt t="149075" x="3379788" y="4418013"/>
          <p14:tracePt t="149137" x="3367088" y="4418013"/>
          <p14:tracePt t="149171" x="3354388" y="4418013"/>
          <p14:tracePt t="149181" x="3341688" y="4430713"/>
          <p14:tracePt t="149191" x="3341688" y="4443413"/>
          <p14:tracePt t="149197" x="3328988" y="4467225"/>
          <p14:tracePt t="149223" x="3305175" y="4479925"/>
          <p14:tracePt t="149238" x="3305175" y="4492625"/>
          <p14:tracePt t="149273" x="3292475" y="4505325"/>
          <p14:tracePt t="149339" x="3279775" y="4518025"/>
          <p14:tracePt t="149364" x="3267075" y="4530725"/>
          <p14:tracePt t="149379" x="3241675" y="4554538"/>
          <p14:tracePt t="149393" x="3241675" y="4579938"/>
          <p14:tracePt t="149406" x="3228975" y="4592638"/>
          <p14:tracePt t="149435" x="3228975" y="4605338"/>
          <p14:tracePt t="149652" x="3228975" y="4618038"/>
          <p14:tracePt t="149671" x="3228975" y="4630738"/>
          <p14:tracePt t="149677" x="3228975" y="4643438"/>
          <p14:tracePt t="149711" x="3228975" y="4667250"/>
          <p14:tracePt t="149787" x="3228975" y="4679950"/>
          <p14:tracePt t="152093" x="3228975" y="4692650"/>
          <p14:tracePt t="152189" x="3241675" y="4692650"/>
          <p14:tracePt t="152203" x="3254375" y="4692650"/>
          <p14:tracePt t="152213" x="3267075" y="4692650"/>
          <p14:tracePt t="152219" x="3279775" y="4692650"/>
          <p14:tracePt t="152229" x="3292475" y="4692650"/>
          <p14:tracePt t="152239" x="3305175" y="4692650"/>
          <p14:tracePt t="152243" x="3328988" y="4692650"/>
          <p14:tracePt t="152253" x="3354388" y="4692650"/>
          <p14:tracePt t="152269" x="3405188" y="4692650"/>
          <p14:tracePt t="152279" x="3417888" y="4692650"/>
          <p14:tracePt t="152283" x="3441700" y="4692650"/>
          <p14:tracePt t="152293" x="3479800" y="4679950"/>
          <p14:tracePt t="152300" x="3492500" y="4679950"/>
          <p14:tracePt t="152309" x="3517900" y="4679950"/>
          <p14:tracePt t="152319" x="3541713" y="4679950"/>
          <p14:tracePt t="152325" x="3567113" y="4679950"/>
          <p14:tracePt t="152339" x="3592513" y="4667250"/>
          <p14:tracePt t="152350" x="3605213" y="4667250"/>
          <p14:tracePt t="152359" x="3617913" y="4667250"/>
          <p14:tracePt t="152366" x="3630613" y="4667250"/>
          <p14:tracePt t="152375" x="3643313" y="4667250"/>
          <p14:tracePt t="152380" x="3667125" y="4667250"/>
          <p14:tracePt t="152389" x="3679825" y="4667250"/>
          <p14:tracePt t="152399" x="3705225" y="4667250"/>
          <p14:tracePt t="152405" x="3730625" y="4667250"/>
          <p14:tracePt t="152416" x="3756025" y="4656138"/>
          <p14:tracePt t="152421" x="3767138" y="4656138"/>
          <p14:tracePt t="152441" x="3792538" y="4656138"/>
          <p14:tracePt t="152455" x="3805238" y="4656138"/>
          <p14:tracePt t="152471" x="3817938" y="4656138"/>
          <p14:tracePt t="152511" x="3830638" y="4656138"/>
          <p14:tracePt t="152532" x="3830638" y="4643438"/>
          <p14:tracePt t="152587" x="3856038" y="4643438"/>
          <p14:tracePt t="152637" x="3867150" y="4643438"/>
          <p14:tracePt t="152651" x="3879850" y="4630738"/>
          <p14:tracePt t="152789" x="3892550" y="4630738"/>
          <p14:tracePt t="152804" x="3905250" y="4630738"/>
          <p14:tracePt t="152819" x="3917950" y="4630738"/>
          <p14:tracePt t="152830" x="3917950" y="4618038"/>
          <p14:tracePt t="152859" x="3943350" y="4618038"/>
          <p14:tracePt t="152864" x="3956050" y="4605338"/>
          <p14:tracePt t="152875" x="3968750" y="4592638"/>
          <p14:tracePt t="152889" x="3979863" y="4579938"/>
          <p14:tracePt t="152899" x="4005263" y="4554538"/>
          <p14:tracePt t="152905" x="4017963" y="4554538"/>
          <p14:tracePt t="152915" x="4043363" y="4518025"/>
          <p14:tracePt t="152920" x="4081463" y="4479925"/>
          <p14:tracePt t="152930" x="4117975" y="4418013"/>
          <p14:tracePt t="152939" x="4143375" y="4367213"/>
          <p14:tracePt t="152945" x="4168775" y="4292600"/>
          <p14:tracePt t="152966" x="4217988" y="4167188"/>
          <p14:tracePt t="152969" x="4230688" y="4092575"/>
          <p14:tracePt t="152982" x="4256088" y="4029075"/>
          <p14:tracePt t="152985" x="4256088" y="3954463"/>
          <p14:tracePt t="152995" x="4256088" y="3905250"/>
          <p14:tracePt t="153001" x="4256088" y="3816350"/>
          <p14:tracePt t="153011" x="4256088" y="3729038"/>
          <p14:tracePt t="153021" x="4256088" y="3641725"/>
          <p14:tracePt t="153025" x="4256088" y="3541713"/>
          <p14:tracePt t="153035" x="4243388" y="3454400"/>
          <p14:tracePt t="153041" x="4217988" y="3354388"/>
          <p14:tracePt t="153051" x="4156075" y="3216275"/>
          <p14:tracePt t="153061" x="4105275" y="3128963"/>
          <p14:tracePt t="153066" x="4081463" y="3016250"/>
          <p14:tracePt t="153075" x="4056063" y="2916238"/>
          <p14:tracePt t="153082" x="4017963" y="2840038"/>
          <p14:tracePt t="153091" x="3979863" y="2765425"/>
          <p14:tracePt t="153102" x="3917950" y="2665413"/>
          <p14:tracePt t="153105" x="3892550" y="2552700"/>
          <p14:tracePt t="153115" x="3843338" y="2465388"/>
          <p14:tracePt t="153121" x="3817938" y="2378075"/>
          <p14:tracePt t="153132" x="3767138" y="2303463"/>
          <p14:tracePt t="153141" x="3717925" y="2214563"/>
          <p14:tracePt t="153149" x="3679825" y="2152650"/>
          <p14:tracePt t="153157" x="3605213" y="2052638"/>
          <p14:tracePt t="153161" x="3554413" y="1939925"/>
          <p14:tracePt t="153171" x="3517900" y="1852613"/>
          <p14:tracePt t="153182" x="3441700" y="1765300"/>
          <p14:tracePt t="153187" x="3367088" y="1663700"/>
          <p14:tracePt t="153199" x="3354388" y="1614488"/>
          <p14:tracePt t="153201" x="3305175" y="1563688"/>
          <p14:tracePt t="153214" x="3254375" y="1527175"/>
          <p14:tracePt t="153223" x="3192463" y="1463675"/>
          <p14:tracePt t="153227" x="3167063" y="1439863"/>
          <p14:tracePt t="153237" x="3141663" y="1427163"/>
          <p14:tracePt t="153243" x="3128963" y="1414463"/>
          <p14:tracePt t="153253" x="3092450" y="1401763"/>
          <p14:tracePt t="153264" x="3067050" y="1401763"/>
          <p14:tracePt t="153267" x="3041650" y="1401763"/>
          <p14:tracePt t="153277" x="3016250" y="1389063"/>
          <p14:tracePt t="153283" x="2992438" y="1389063"/>
          <p14:tracePt t="153293" x="2967038" y="1376363"/>
          <p14:tracePt t="153303" x="2954338" y="1376363"/>
          <p14:tracePt t="153307" x="2928938" y="1363663"/>
          <p14:tracePt t="153319" x="2903538" y="1350963"/>
          <p14:tracePt t="153323" x="2879725" y="1350963"/>
          <p14:tracePt t="153333" x="2816225" y="1327150"/>
          <p14:tracePt t="153343" x="2778125" y="1314450"/>
          <p14:tracePt t="153349" x="2728913" y="1301750"/>
          <p14:tracePt t="153359" x="2690813" y="1289050"/>
          <p14:tracePt t="153364" x="2654300" y="1276350"/>
          <p14:tracePt t="153373" x="2603500" y="1250950"/>
          <p14:tracePt t="153383" x="2578100" y="1238250"/>
          <p14:tracePt t="153389" x="2554288" y="1227138"/>
          <p14:tracePt t="153399" x="2528888" y="1214438"/>
          <p14:tracePt t="153403" x="2490788" y="1214438"/>
          <p14:tracePt t="153415" x="2465388" y="1201738"/>
          <p14:tracePt t="153423" x="2452688" y="1176338"/>
          <p14:tracePt t="153430" x="2441575" y="1176338"/>
          <p14:tracePt t="153444" x="2428875" y="1176338"/>
          <p14:tracePt t="153454" x="2403475" y="1163638"/>
          <p14:tracePt t="153469" x="2390775" y="1163638"/>
          <p14:tracePt t="153505" x="2390775" y="1150938"/>
          <p14:tracePt t="154046" x="2378075" y="1150938"/>
          <p14:tracePt t="154055" x="2378075" y="1163638"/>
          <p14:tracePt t="154066" x="2378075" y="1189038"/>
          <p14:tracePt t="154079" x="2378075" y="1214438"/>
          <p14:tracePt t="154105" x="2378075" y="1227138"/>
          <p14:tracePt t="164051" x="2390775" y="1276350"/>
          <p14:tracePt t="164061" x="2441575" y="1327150"/>
          <p14:tracePt t="164071" x="2465388" y="1389063"/>
          <p14:tracePt t="164077" x="2478088" y="1427163"/>
          <p14:tracePt t="164088" x="2516188" y="1501775"/>
          <p14:tracePt t="164091" x="2554288" y="1576388"/>
          <p14:tracePt t="164102" x="2590800" y="1663700"/>
          <p14:tracePt t="164111" x="2603500" y="1789113"/>
          <p14:tracePt t="164117" x="2628900" y="1876425"/>
          <p14:tracePt t="164127" x="2667000" y="1965325"/>
          <p14:tracePt t="164131" x="2690813" y="2065338"/>
          <p14:tracePt t="164141" x="2703513" y="2152650"/>
          <p14:tracePt t="164151" x="2741613" y="2227263"/>
          <p14:tracePt t="164157" x="2778125" y="2339975"/>
          <p14:tracePt t="164167" x="2790825" y="2427288"/>
          <p14:tracePt t="164172" x="2816225" y="2540000"/>
          <p14:tracePt t="164181" x="2854325" y="2627313"/>
          <p14:tracePt t="164191" x="2916238" y="2752725"/>
          <p14:tracePt t="164197" x="2954338" y="2816225"/>
          <p14:tracePt t="164207" x="2992438" y="2928938"/>
          <p14:tracePt t="164213" x="3028950" y="3003550"/>
          <p14:tracePt t="164223" x="3079750" y="3103563"/>
          <p14:tracePt t="164233" x="3128963" y="3241675"/>
          <p14:tracePt t="164238" x="3179763" y="3367088"/>
          <p14:tracePt t="164249" x="3216275" y="3441700"/>
          <p14:tracePt t="164254" x="3267075" y="3567113"/>
          <p14:tracePt t="164263" x="3292475" y="3616325"/>
          <p14:tracePt t="164270" x="3328988" y="3692525"/>
          <p14:tracePt t="164279" x="3354388" y="3729038"/>
          <p14:tracePt t="164289" x="3392488" y="3792538"/>
          <p14:tracePt t="164293" x="3429000" y="3854450"/>
          <p14:tracePt t="164304" x="3454400" y="3892550"/>
          <p14:tracePt t="164309" x="3479800" y="3954463"/>
          <p14:tracePt t="164320" x="3530600" y="3992563"/>
          <p14:tracePt t="164329" x="3541713" y="4029075"/>
          <p14:tracePt t="164335" x="3579813" y="4067175"/>
          <p14:tracePt t="164345" x="3605213" y="4105275"/>
          <p14:tracePt t="164349" x="3617913" y="4154488"/>
          <p14:tracePt t="164359" x="3643313" y="4167188"/>
          <p14:tracePt t="164370" x="3654425" y="4217988"/>
          <p14:tracePt t="164376" x="3667125" y="4230688"/>
          <p14:tracePt t="164386" x="3679825" y="4254500"/>
          <p14:tracePt t="164389" x="3705225" y="4267200"/>
          <p14:tracePt t="164401" x="3705225" y="4279900"/>
          <p14:tracePt t="164411" x="3705225" y="4305300"/>
          <p14:tracePt t="164415" x="3730625" y="4330700"/>
          <p14:tracePt t="164425" x="3730625" y="4341813"/>
          <p14:tracePt t="164431" x="3756025" y="4379913"/>
          <p14:tracePt t="164441" x="3779838" y="4405313"/>
          <p14:tracePt t="164452" x="3817938" y="4430713"/>
          <p14:tracePt t="164455" x="3843338" y="4454525"/>
          <p14:tracePt t="164465" x="3867150" y="4492625"/>
          <p14:tracePt t="164471" x="3905250" y="4518025"/>
          <p14:tracePt t="164481" x="3917950" y="4530725"/>
          <p14:tracePt t="164491" x="3956050" y="4554538"/>
          <p14:tracePt t="164495" x="3992563" y="4579938"/>
          <p14:tracePt t="164505" x="4017963" y="4605338"/>
          <p14:tracePt t="164511" x="4043363" y="4643438"/>
          <p14:tracePt t="164521" x="4056063" y="4643438"/>
          <p14:tracePt t="164531" x="4068763" y="4656138"/>
          <p14:tracePt t="164547" x="4081463" y="4667250"/>
          <p14:tracePt t="164551" x="4092575" y="4692650"/>
          <p14:tracePt t="164561" x="4105275" y="4692650"/>
          <p14:tracePt t="164571" x="4105275" y="4705350"/>
          <p14:tracePt t="164577" x="4117975" y="4718050"/>
          <p14:tracePt t="164588" x="4130675" y="4730750"/>
          <p14:tracePt t="164591" x="4130675" y="4743450"/>
          <p14:tracePt t="164611" x="4143375" y="4756150"/>
          <p14:tracePt t="164617" x="4168775" y="4768850"/>
          <p14:tracePt t="164627" x="4181475" y="4779963"/>
          <p14:tracePt t="164631" x="4181475" y="4792663"/>
          <p14:tracePt t="164641" x="4192588" y="4805363"/>
          <p14:tracePt t="164667" x="4205288" y="4818063"/>
          <p14:tracePt t="164683" x="4217988" y="4818063"/>
          <p14:tracePt t="164697" x="4230688" y="4818063"/>
          <p14:tracePt t="164713" x="4243388" y="4830763"/>
          <p14:tracePt t="164723" x="4243388" y="4843463"/>
          <p14:tracePt t="164733" x="4268788" y="4843463"/>
          <p14:tracePt t="164747" x="4281488" y="4856163"/>
          <p14:tracePt t="164789" x="4294188" y="4856163"/>
          <p14:tracePt t="164809" x="4305300" y="4856163"/>
          <p14:tracePt t="169924" x="4318000" y="4856163"/>
          <p14:tracePt t="170069" x="4318000" y="4868863"/>
          <p14:tracePt t="170105" x="4305300" y="4868863"/>
          <p14:tracePt t="170119" x="4294188" y="4868863"/>
          <p14:tracePt t="170135" x="4281488" y="4868863"/>
          <p14:tracePt t="170165" x="4268788" y="4868863"/>
          <p14:tracePt t="170261" x="4256088" y="4868863"/>
          <p14:tracePt t="170265" x="4243388" y="4868863"/>
          <p14:tracePt t="170285" x="4230688" y="4868863"/>
          <p14:tracePt t="170291" x="4205288" y="4843463"/>
          <p14:tracePt t="170301" x="4192588" y="4843463"/>
          <p14:tracePt t="170305" x="4168775" y="4830763"/>
          <p14:tracePt t="170317" x="4130675" y="4805363"/>
          <p14:tracePt t="170327" x="4117975" y="4805363"/>
          <p14:tracePt t="170332" x="4092575" y="4779963"/>
          <p14:tracePt t="170341" x="4081463" y="4779963"/>
          <p14:tracePt t="170348" x="4056063" y="4768850"/>
          <p14:tracePt t="170357" x="4043363" y="4756150"/>
          <p14:tracePt t="170367" x="4030663" y="4756150"/>
          <p14:tracePt t="170387" x="4017963" y="4756150"/>
          <p14:tracePt t="170398" x="4005263" y="4743450"/>
          <p14:tracePt t="170447" x="3992563" y="4730750"/>
          <p14:tracePt t="170473" x="3979863" y="4718050"/>
          <p14:tracePt t="170487" x="3968750" y="4718050"/>
          <p14:tracePt t="170497" x="3968750" y="4705350"/>
          <p14:tracePt t="170719" x="3956050" y="4705350"/>
          <p14:tracePt t="170729" x="3943350" y="4705350"/>
          <p14:tracePt t="170735" x="3917950" y="4705350"/>
          <p14:tracePt t="170745" x="3867150" y="4705350"/>
          <p14:tracePt t="170749" x="3805238" y="4705350"/>
          <p14:tracePt t="170759" x="3730625" y="4705350"/>
          <p14:tracePt t="170771" x="3654425" y="4705350"/>
          <p14:tracePt t="170775" x="3554413" y="4705350"/>
          <p14:tracePt t="170785" x="3467100" y="4705350"/>
          <p14:tracePt t="170791" x="3367088" y="4705350"/>
          <p14:tracePt t="170801" x="3317875" y="4705350"/>
          <p14:tracePt t="170811" x="3267075" y="4705350"/>
          <p14:tracePt t="170815" x="3205163" y="4705350"/>
          <p14:tracePt t="170825" x="3167063" y="4705350"/>
          <p14:tracePt t="170832" x="3141663" y="4705350"/>
          <p14:tracePt t="170841" x="3128963" y="4705350"/>
          <p14:tracePt t="171395" x="3141663" y="4705350"/>
          <p14:tracePt t="171445" x="3154363" y="4705350"/>
          <p14:tracePt t="171961" x="3179763" y="4705350"/>
          <p14:tracePt t="171975" x="3192463" y="4705350"/>
          <p14:tracePt t="171991" x="3205163" y="4705350"/>
          <p14:tracePt t="172005" x="3228975" y="4679950"/>
          <p14:tracePt t="172031" x="3241675" y="4656138"/>
          <p14:tracePt t="172041" x="3241675" y="4618038"/>
          <p14:tracePt t="172047" x="3267075" y="4554538"/>
          <p14:tracePt t="172057" x="3292475" y="4467225"/>
          <p14:tracePt t="172061" x="3328988" y="4354513"/>
          <p14:tracePt t="172071" x="3328988" y="4241800"/>
          <p14:tracePt t="172081" x="3367088" y="4092575"/>
          <p14:tracePt t="172087" x="3379788" y="3916363"/>
          <p14:tracePt t="172097" x="3379788" y="3792538"/>
          <p14:tracePt t="172101" x="3379788" y="3629025"/>
          <p14:tracePt t="172111" x="3379788" y="3479800"/>
          <p14:tracePt t="172121" x="3379788" y="3341688"/>
          <p14:tracePt t="172127" x="3379788" y="3190875"/>
          <p14:tracePt t="172137" x="3379788" y="3054350"/>
          <p14:tracePt t="172141" x="3379788" y="2890838"/>
          <p14:tracePt t="172151" x="3379788" y="2765425"/>
          <p14:tracePt t="172162" x="3379788" y="2616200"/>
          <p14:tracePt t="172167" x="3379788" y="2490788"/>
          <p14:tracePt t="172177" x="3405188" y="2327275"/>
          <p14:tracePt t="172183" x="3417888" y="2214563"/>
          <p14:tracePt t="172193" x="3417888" y="2065338"/>
          <p14:tracePt t="172203" x="3417888" y="1939925"/>
          <p14:tracePt t="172207" x="3417888" y="1839913"/>
          <p14:tracePt t="172217" x="3417888" y="1739900"/>
          <p14:tracePt t="172223" x="3417888" y="1676400"/>
          <p14:tracePt t="172233" x="3441700" y="1576388"/>
          <p14:tracePt t="172243" x="3441700" y="1501775"/>
          <p14:tracePt t="172249" x="3454400" y="1427163"/>
          <p14:tracePt t="172260" x="3479800" y="1363663"/>
          <p14:tracePt t="172264" x="3479800" y="1327150"/>
          <p14:tracePt t="172273" x="3479800" y="1301750"/>
          <p14:tracePt t="172283" x="3479800" y="1263650"/>
          <p14:tracePt t="172289" x="3479800" y="1214438"/>
          <p14:tracePt t="172299" x="3479800" y="1189038"/>
          <p14:tracePt t="172303" x="3467100" y="1150938"/>
          <p14:tracePt t="172314" x="3454400" y="1114425"/>
          <p14:tracePt t="172323" x="3441700" y="1038225"/>
          <p14:tracePt t="172330" x="3429000" y="1025525"/>
          <p14:tracePt t="172339" x="3417888" y="989013"/>
          <p14:tracePt t="172343" x="3417888" y="963613"/>
          <p14:tracePt t="172353" x="3392488" y="938213"/>
          <p14:tracePt t="172364" x="3379788" y="901700"/>
          <p14:tracePt t="172369" x="3367088" y="889000"/>
          <p14:tracePt t="172379" x="3367088" y="863600"/>
          <p14:tracePt t="172383" x="3354388" y="850900"/>
          <p14:tracePt t="172396" x="3328988" y="825500"/>
          <p14:tracePt t="172405" x="3317875" y="801688"/>
          <p14:tracePt t="172410" x="3292475" y="801688"/>
          <p14:tracePt t="172425" x="3267075" y="776288"/>
          <p14:tracePt t="172435" x="3241675" y="776288"/>
          <p14:tracePt t="172446" x="3228975" y="776288"/>
          <p14:tracePt t="172449" x="3192463" y="763588"/>
          <p14:tracePt t="172459" x="3167063" y="763588"/>
          <p14:tracePt t="172465" x="3128963" y="763588"/>
          <p14:tracePt t="172476" x="3079750" y="763588"/>
          <p14:tracePt t="172485" x="3041650" y="763588"/>
          <p14:tracePt t="172489" x="2992438" y="763588"/>
          <p14:tracePt t="172499" x="2967038" y="763588"/>
          <p14:tracePt t="172505" x="2928938" y="763588"/>
          <p14:tracePt t="172515" x="2879725" y="763588"/>
          <p14:tracePt t="172525" x="2841625" y="763588"/>
          <p14:tracePt t="172531" x="2778125" y="776288"/>
          <p14:tracePt t="172541" x="2728913" y="812800"/>
          <p14:tracePt t="172546" x="2690813" y="812800"/>
          <p14:tracePt t="172555" x="2641600" y="825500"/>
          <p14:tracePt t="172565" x="2628900" y="838200"/>
          <p14:tracePt t="172571" x="2603500" y="850900"/>
          <p14:tracePt t="172581" x="2578100" y="850900"/>
          <p14:tracePt t="172585" x="2565400" y="889000"/>
          <p14:tracePt t="172597" x="2554288" y="889000"/>
          <p14:tracePt t="172607" x="2541588" y="901700"/>
          <p14:tracePt t="172612" x="2528888" y="901700"/>
          <p14:tracePt t="172621" x="2516188" y="925513"/>
          <p14:tracePt t="172628" x="2490788" y="938213"/>
          <p14:tracePt t="172637" x="2490788" y="963613"/>
          <p14:tracePt t="172647" x="2478088" y="963613"/>
          <p14:tracePt t="172662" x="2465388" y="976313"/>
          <p14:tracePt t="172677" x="2465388" y="989013"/>
          <p14:tracePt t="172687" x="2465388" y="1025525"/>
          <p14:tracePt t="172691" x="2452688" y="1038225"/>
          <p14:tracePt t="172701" x="2452688" y="1050925"/>
          <p14:tracePt t="172707" x="2452688" y="1063625"/>
          <p14:tracePt t="172717" x="2452688" y="1076325"/>
          <p14:tracePt t="172727" x="2452688" y="1101725"/>
          <p14:tracePt t="172731" x="2452688" y="1114425"/>
          <p14:tracePt t="172743" x="2452688" y="1138238"/>
          <p14:tracePt t="172747" x="2452688" y="1150938"/>
          <p14:tracePt t="172757" x="2452688" y="1176338"/>
          <p14:tracePt t="172767" x="2452688" y="1189038"/>
          <p14:tracePt t="172773" x="2452688" y="1214438"/>
          <p14:tracePt t="172783" x="2465388" y="1214438"/>
          <p14:tracePt t="172787" x="2465388" y="1227138"/>
          <p14:tracePt t="172797" x="2465388" y="1238250"/>
          <p14:tracePt t="172807" x="2478088" y="1250950"/>
          <p14:tracePt t="172823" x="2503488" y="1250950"/>
          <p14:tracePt t="172827" x="2503488" y="1263650"/>
          <p14:tracePt t="172837" x="2528888" y="1289050"/>
          <p14:tracePt t="172863" x="2541588" y="1289050"/>
          <p14:tracePt t="172869" x="2578100" y="1289050"/>
          <p14:tracePt t="172880" x="2578100" y="1276350"/>
          <p14:tracePt t="172889" x="2603500" y="1263650"/>
          <p14:tracePt t="172893" x="2628900" y="1227138"/>
          <p14:tracePt t="172903" x="2641600" y="1201738"/>
          <p14:tracePt t="172909" x="2667000" y="1176338"/>
          <p14:tracePt t="172919" x="2667000" y="1138238"/>
          <p14:tracePt t="172930" x="2703513" y="1076325"/>
          <p14:tracePt t="172947" x="2728913" y="1025525"/>
          <p14:tracePt t="172949" x="2728913" y="1001713"/>
          <p14:tracePt t="172959" x="2754313" y="976313"/>
          <p14:tracePt t="172970" x="2754313" y="963613"/>
          <p14:tracePt t="172975" x="2754313" y="950913"/>
          <p14:tracePt t="172989" x="2767013" y="938213"/>
          <p14:tracePt t="173065" x="2754313" y="938213"/>
          <p14:tracePt t="173071" x="2741613" y="938213"/>
          <p14:tracePt t="173081" x="2716213" y="938213"/>
          <p14:tracePt t="173091" x="2690813" y="938213"/>
          <p14:tracePt t="173096" x="2678113" y="938213"/>
          <p14:tracePt t="173105" x="2654300" y="938213"/>
          <p14:tracePt t="173112" x="2641600" y="938213"/>
          <p14:tracePt t="173121" x="2616200" y="963613"/>
          <p14:tracePt t="173131" x="2590800" y="989013"/>
          <p14:tracePt t="173135" x="2554288" y="1025525"/>
          <p14:tracePt t="173145" x="2528888" y="1063625"/>
          <p14:tracePt t="173151" x="2516188" y="1101725"/>
          <p14:tracePt t="173162" x="2478088" y="1163638"/>
          <p14:tracePt t="173172" x="2465388" y="1189038"/>
          <p14:tracePt t="173178" x="2452688" y="1227138"/>
          <p14:tracePt t="173187" x="2441575" y="1263650"/>
          <p14:tracePt t="173191" x="2441575" y="1289050"/>
          <p14:tracePt t="173201" x="2428875" y="1339850"/>
          <p14:tracePt t="173212" x="2428875" y="1363663"/>
          <p14:tracePt t="173217" x="2403475" y="1389063"/>
          <p14:tracePt t="173229" x="2403475" y="1414463"/>
          <p14:tracePt t="173231" x="2403475" y="1427163"/>
          <p14:tracePt t="173251" x="2403475" y="1439863"/>
          <p14:tracePt t="173267" x="2403475" y="1450975"/>
          <p14:tracePt t="173281" x="2403475" y="1476375"/>
          <p14:tracePt t="173297" x="2416175" y="1476375"/>
          <p14:tracePt t="173313" x="2441575" y="1476375"/>
          <p14:tracePt t="173323" x="2465388" y="1476375"/>
          <p14:tracePt t="173333" x="2503488" y="1476375"/>
          <p14:tracePt t="173337" x="2554288" y="1476375"/>
          <p14:tracePt t="173348" x="2590800" y="1450975"/>
          <p14:tracePt t="173353" x="2616200" y="1439863"/>
          <p14:tracePt t="173363" x="2690813" y="1414463"/>
          <p14:tracePt t="173373" x="2716213" y="1389063"/>
          <p14:tracePt t="173378" x="2741613" y="1363663"/>
          <p14:tracePt t="173387" x="2767013" y="1339850"/>
          <p14:tracePt t="173394" x="2778125" y="1339850"/>
          <p14:tracePt t="173403" x="2803525" y="1301750"/>
          <p14:tracePt t="173413" x="2828925" y="1276350"/>
          <p14:tracePt t="173417" x="2854325" y="1238250"/>
          <p14:tracePt t="173433" x="2867025" y="1214438"/>
          <p14:tracePt t="173443" x="2867025" y="1189038"/>
          <p14:tracePt t="173453" x="2879725" y="1176338"/>
          <p14:tracePt t="173459" x="2879725" y="1163638"/>
          <p14:tracePt t="173469" x="2890838" y="1138238"/>
          <p14:tracePt t="173509" x="2890838" y="1125538"/>
          <p14:tracePt t="173549" x="2879725" y="1101725"/>
          <p14:tracePt t="173575" x="2867025" y="1101725"/>
          <p14:tracePt t="173589" x="2854325" y="1101725"/>
          <p14:tracePt t="173609" x="2841625" y="1101725"/>
          <p14:tracePt t="173675" x="2828925" y="1101725"/>
          <p14:tracePt t="173731" x="2816225" y="1101725"/>
          <p14:tracePt t="173735" x="2803525" y="1101725"/>
          <p14:tracePt t="173746" x="2790825" y="1101725"/>
          <p14:tracePt t="173755" x="2778125" y="1138238"/>
          <p14:tracePt t="173761" x="2767013" y="1176338"/>
          <p14:tracePt t="173771" x="2767013" y="1276350"/>
          <p14:tracePt t="173775" x="2767013" y="1401763"/>
          <p14:tracePt t="173787" x="2767013" y="1476375"/>
          <p14:tracePt t="173797" x="2778125" y="1601788"/>
          <p14:tracePt t="173801" x="2828925" y="1765300"/>
          <p14:tracePt t="173812" x="2903538" y="1965325"/>
          <p14:tracePt t="173817" x="2954338" y="2101850"/>
          <p14:tracePt t="173828" x="3028950" y="2290763"/>
          <p14:tracePt t="173837" x="3128963" y="2478088"/>
          <p14:tracePt t="173841" x="3205163" y="2690813"/>
          <p14:tracePt t="173851" x="3367088" y="2990850"/>
          <p14:tracePt t="173857" x="3454400" y="3128963"/>
          <p14:tracePt t="173867" x="3530600" y="3267075"/>
          <p14:tracePt t="173878" x="3605213" y="3441700"/>
          <p14:tracePt t="173881" x="3667125" y="3579813"/>
          <p14:tracePt t="173895" x="3705225" y="3741738"/>
          <p14:tracePt t="173897" x="3792538" y="3892550"/>
          <p14:tracePt t="173907" x="3830638" y="3979863"/>
          <p14:tracePt t="173917" x="3867150" y="4092575"/>
          <p14:tracePt t="173924" x="3905250" y="4192588"/>
          <p14:tracePt t="173933" x="3979863" y="4305300"/>
          <p14:tracePt t="173937" x="3992563" y="4405313"/>
          <p14:tracePt t="173947" x="4030663" y="4492625"/>
          <p14:tracePt t="173963" x="4056063" y="4579938"/>
          <p14:tracePt t="173963" x="4068763" y="4679950"/>
          <p14:tracePt t="173973" x="4092575" y="4756150"/>
          <p14:tracePt t="173979" x="4105275" y="4843463"/>
          <p14:tracePt t="173989" x="4105275" y="4905375"/>
          <p14:tracePt t="173999" x="4130675" y="4992688"/>
          <p14:tracePt t="174003" x="4130675" y="5056188"/>
          <p14:tracePt t="174013" x="4143375" y="5105400"/>
          <p14:tracePt t="174020" x="4143375" y="5143500"/>
          <p14:tracePt t="174029" x="4143375" y="5194300"/>
          <p14:tracePt t="174039" x="4156075" y="5230813"/>
          <p14:tracePt t="174044" x="4156075" y="5256213"/>
          <p14:tracePt t="174053" x="4156075" y="5281613"/>
          <p14:tracePt t="174060" x="4156075" y="5318125"/>
          <p14:tracePt t="174069" x="4156075" y="5343525"/>
          <p14:tracePt t="174079" x="4156075" y="5356225"/>
          <p14:tracePt t="174094" x="4156075" y="5368925"/>
          <p14:tracePt t="174099" x="4156075" y="5381625"/>
          <p14:tracePt t="174119" x="4156075" y="5394325"/>
          <p14:tracePt t="174135" x="4156075" y="5407025"/>
          <p14:tracePt t="174149" x="4143375" y="5407025"/>
          <p14:tracePt t="174165" x="4117975" y="5418138"/>
          <p14:tracePt t="174175" x="4105275" y="5418138"/>
          <p14:tracePt t="174179" x="4068763" y="5418138"/>
          <p14:tracePt t="174189" x="4043363" y="5418138"/>
          <p14:tracePt t="174199" x="3992563" y="5443538"/>
          <p14:tracePt t="174205" x="3956050" y="5443538"/>
          <p14:tracePt t="174215" x="3930650" y="5443538"/>
          <p14:tracePt t="174220" x="3892550" y="5443538"/>
          <p14:tracePt t="174229" x="3867150" y="5443538"/>
          <p14:tracePt t="174239" x="3843338" y="5443538"/>
          <p14:tracePt t="174245" x="3817938" y="5443538"/>
          <p14:tracePt t="174255" x="3792538" y="5443538"/>
          <p14:tracePt t="174262" x="3756025" y="5418138"/>
          <p14:tracePt t="174271" x="3730625" y="5418138"/>
          <p14:tracePt t="174281" x="3705225" y="5381625"/>
          <p14:tracePt t="174285" x="3667125" y="5356225"/>
          <p14:tracePt t="174296" x="3630613" y="5330825"/>
          <p14:tracePt t="174301" x="3605213" y="5268913"/>
          <p14:tracePt t="174312" x="3579813" y="5243513"/>
          <p14:tracePt t="174321" x="3567113" y="5218113"/>
          <p14:tracePt t="174325" x="3554413" y="5194300"/>
          <p14:tracePt t="174337" x="3541713" y="5181600"/>
          <p14:tracePt t="174341" x="3541713" y="5168900"/>
          <p14:tracePt t="174362" x="3541713" y="5156200"/>
          <p14:tracePt t="174378" x="3530600" y="5143500"/>
          <p14:tracePt t="174401" x="3530600" y="5118100"/>
          <p14:tracePt t="174417" x="3530600" y="5105400"/>
          <p14:tracePt t="174437" x="3530600" y="5092700"/>
          <p14:tracePt t="174457" x="3530600" y="5081588"/>
          <p14:tracePt t="174473" x="3530600" y="5068888"/>
          <p14:tracePt t="174513" x="3530600" y="5056188"/>
          <p14:tracePt t="174557" x="3530600" y="5030788"/>
          <p14:tracePt t="174693" x="3530600" y="5018088"/>
          <p14:tracePt t="174710" x="3530600" y="4992688"/>
          <p14:tracePt t="174719" x="3530600" y="4981575"/>
          <p14:tracePt t="174726" x="3530600" y="4968875"/>
          <p14:tracePt t="174735" x="3530600" y="4956175"/>
          <p14:tracePt t="174745" x="3530600" y="4943475"/>
          <p14:tracePt t="174749" x="3530600" y="4930775"/>
          <p14:tracePt t="174760" x="3530600" y="4918075"/>
          <p14:tracePt t="174785" x="3530600" y="4892675"/>
          <p14:tracePt t="174799" x="3530600" y="4879975"/>
          <p14:tracePt t="174815" x="3530600" y="4868863"/>
          <p14:tracePt t="174861" x="3530600" y="4856163"/>
          <p14:tracePt t="174882" x="3530600" y="4843463"/>
          <p14:tracePt t="174895" x="3530600" y="4830763"/>
          <p14:tracePt t="174926" x="3530600" y="4818063"/>
          <p14:tracePt t="174941" x="3530600" y="4805363"/>
          <p14:tracePt t="175107" x="3530600" y="4792663"/>
          <p14:tracePt t="175117" x="3530600" y="4779963"/>
          <p14:tracePt t="175133" x="3530600" y="4768850"/>
          <p14:tracePt t="175144" x="3541713" y="4756150"/>
          <p14:tracePt t="175149" x="3554413" y="4743450"/>
          <p14:tracePt t="175160" x="3554413" y="4730750"/>
          <p14:tracePt t="175163" x="3554413" y="4718050"/>
          <p14:tracePt t="175173" x="3567113" y="4705350"/>
          <p14:tracePt t="175183" x="3567113" y="4692650"/>
          <p14:tracePt t="175199" x="3567113" y="4667250"/>
          <p14:tracePt t="175213" x="3567113" y="4643438"/>
          <p14:tracePt t="175223" x="3567113" y="4554538"/>
          <p14:tracePt t="175229" x="3579813" y="4467225"/>
          <p14:tracePt t="175239" x="3592513" y="4341813"/>
          <p14:tracePt t="175244" x="3605213" y="4230688"/>
          <p14:tracePt t="175253" x="3605213" y="4079875"/>
          <p14:tracePt t="175263" x="3605213" y="3941763"/>
          <p14:tracePt t="175270" x="3605213" y="3779838"/>
          <p14:tracePt t="175279" x="3605213" y="3629025"/>
          <p14:tracePt t="175285" x="3605213" y="3467100"/>
          <p14:tracePt t="175295" x="3579813" y="3316288"/>
          <p14:tracePt t="175305" x="3541713" y="3178175"/>
          <p14:tracePt t="175310" x="3492500" y="3054350"/>
          <p14:tracePt t="175319" x="3454400" y="2916238"/>
          <p14:tracePt t="175326" x="3417888" y="2790825"/>
          <p14:tracePt t="175335" x="3379788" y="2690813"/>
          <p14:tracePt t="175345" x="3317875" y="2565400"/>
          <p14:tracePt t="175349" x="3279775" y="2478088"/>
          <p14:tracePt t="175359" x="3241675" y="2365375"/>
          <p14:tracePt t="175365" x="3179763" y="2252663"/>
          <p14:tracePt t="175377" x="3116263" y="2114550"/>
          <p14:tracePt t="175385" x="3092450" y="2039938"/>
          <p14:tracePt t="175392" x="3054350" y="1965325"/>
          <p14:tracePt t="175401" x="3016250" y="1865313"/>
          <p14:tracePt t="175405" x="2979738" y="1801813"/>
          <p14:tracePt t="175415" x="2979738" y="1752600"/>
          <p14:tracePt t="175426" x="2941638" y="1701800"/>
          <p14:tracePt t="175431" x="2916238" y="1652588"/>
          <p14:tracePt t="175445" x="2903538" y="1627188"/>
          <p14:tracePt t="175471" x="2890838" y="1614488"/>
          <p14:tracePt t="175547" x="2890838" y="1652588"/>
          <p14:tracePt t="175557" x="2890838" y="1789113"/>
          <p14:tracePt t="175561" x="2890838" y="1927225"/>
          <p14:tracePt t="175571" x="2890838" y="2078038"/>
          <p14:tracePt t="175581" x="2890838" y="2239963"/>
          <p14:tracePt t="175587" x="2890838" y="2390775"/>
          <p14:tracePt t="175597" x="2903538" y="2527300"/>
          <p14:tracePt t="175601" x="2928938" y="2678113"/>
          <p14:tracePt t="175613" x="2967038" y="2816225"/>
          <p14:tracePt t="175623" x="2979738" y="2941638"/>
          <p14:tracePt t="175628" x="3003550" y="3028950"/>
          <p14:tracePt t="175637" x="3054350" y="3154363"/>
          <p14:tracePt t="175645" x="3092450" y="3278188"/>
          <p14:tracePt t="175653" x="3103563" y="3367088"/>
          <p14:tracePt t="175663" x="3116263" y="3479800"/>
          <p14:tracePt t="175667" x="3141663" y="3554413"/>
          <p14:tracePt t="175678" x="3179763" y="3641725"/>
          <p14:tracePt t="175683" x="3179763" y="3703638"/>
          <p14:tracePt t="175695" x="3216275" y="3792538"/>
          <p14:tracePt t="175703" x="3228975" y="3854450"/>
          <p14:tracePt t="175707" x="3241675" y="3892550"/>
          <p14:tracePt t="175717" x="3241675" y="3929063"/>
          <p14:tracePt t="175723" x="3267075" y="3954463"/>
          <p14:tracePt t="175733" x="3267075" y="3992563"/>
          <p14:tracePt t="175744" x="3279775" y="4029075"/>
          <p14:tracePt t="175747" x="3292475" y="4067175"/>
          <p14:tracePt t="175763" x="3305175" y="4092575"/>
          <p14:tracePt t="175773" x="3305175" y="4105275"/>
          <p14:tracePt t="175783" x="3305175" y="4117975"/>
          <p14:tracePt t="175799" x="3317875" y="4141788"/>
          <p14:tracePt t="175819" x="3317875" y="4154488"/>
          <p14:tracePt t="175833" x="3317875" y="4167188"/>
          <p14:tracePt t="175844" x="3328988" y="4192588"/>
          <p14:tracePt t="175865" x="3328988" y="4205288"/>
          <p14:tracePt t="175885" x="3328988" y="4217988"/>
          <p14:tracePt t="175889" x="3341688" y="4241800"/>
          <p14:tracePt t="175899" x="3367088" y="4241800"/>
          <p14:tracePt t="175905" x="3367088" y="4305300"/>
          <p14:tracePt t="175915" x="3379788" y="4318000"/>
          <p14:tracePt t="175926" x="3392488" y="4330700"/>
          <p14:tracePt t="175929" x="3405188" y="4354513"/>
          <p14:tracePt t="175939" x="3429000" y="4379913"/>
          <p14:tracePt t="175960" x="3454400" y="4405313"/>
          <p14:tracePt t="175965" x="3479800" y="4430713"/>
          <p14:tracePt t="175971" x="3479800" y="4443413"/>
          <p14:tracePt t="175981" x="3492500" y="4454525"/>
          <p14:tracePt t="175986" x="3505200" y="4454525"/>
          <p14:tracePt t="176006" x="3505200" y="4467225"/>
          <p14:tracePt t="176101" x="3505200" y="4479925"/>
          <p14:tracePt t="176121" x="3517900" y="4479925"/>
          <p14:tracePt t="176127" x="3517900" y="4492625"/>
          <p14:tracePt t="176142" x="3530600" y="4518025"/>
          <p14:tracePt t="176161" x="3541713" y="4530725"/>
          <p14:tracePt t="176167" x="3541713" y="4543425"/>
          <p14:tracePt t="176177" x="3554413" y="4567238"/>
          <p14:tracePt t="176192" x="3567113" y="4592638"/>
          <p14:tracePt t="176201" x="3567113" y="4605338"/>
          <p14:tracePt t="176207" x="3579813" y="4618038"/>
          <p14:tracePt t="176223" x="3605213" y="4643438"/>
          <p14:tracePt t="176233" x="3605213" y="4667250"/>
          <p14:tracePt t="176244" x="3630613" y="4692650"/>
          <p14:tracePt t="176247" x="3643313" y="4705350"/>
          <p14:tracePt t="176258" x="3654425" y="4718050"/>
          <p14:tracePt t="176263" x="3667125" y="4730750"/>
          <p14:tracePt t="176273" x="3692525" y="4730750"/>
          <p14:tracePt t="176283" x="3717925" y="4743450"/>
          <p14:tracePt t="176289" x="3717925" y="4756150"/>
          <p14:tracePt t="176299" x="3730625" y="4756150"/>
          <p14:tracePt t="176303" x="3743325" y="4768850"/>
          <p14:tracePt t="176313" x="3756025" y="4779963"/>
          <p14:tracePt t="176329" x="3792538" y="4779963"/>
          <p14:tracePt t="176339" x="3805238" y="4792663"/>
          <p14:tracePt t="176344" x="3817938" y="4792663"/>
          <p14:tracePt t="176363" x="3856038" y="4818063"/>
          <p14:tracePt t="176379" x="3867150" y="4818063"/>
          <p14:tracePt t="176395" x="3892550" y="4830763"/>
          <p14:tracePt t="176410" x="3905250" y="4830763"/>
          <p14:tracePt t="176419" x="3905250" y="4843463"/>
          <p14:tracePt t="176426" x="3917950" y="4843463"/>
          <p14:tracePt t="176435" x="3930650" y="4843463"/>
          <p14:tracePt t="176445" x="3943350" y="4843463"/>
          <p14:tracePt t="176460" x="3956050" y="4843463"/>
          <p14:tracePt t="176465" x="3968750" y="4856163"/>
          <p14:tracePt t="176485" x="3968750" y="4868863"/>
          <p14:tracePt t="176495" x="3979863" y="4868863"/>
          <p14:tracePt t="176531" x="4005263" y="4868863"/>
          <p14:tracePt t="176545" x="4017963" y="4868863"/>
          <p14:tracePt t="176551" x="4030663" y="4868863"/>
          <p14:tracePt t="176561" x="4043363" y="4868863"/>
          <p14:tracePt t="176571" x="4056063" y="4879975"/>
          <p14:tracePt t="176591" x="4068763" y="4879975"/>
          <p14:tracePt t="176615" x="4092575" y="4879975"/>
          <p14:tracePt t="176631" x="4117975" y="4879975"/>
          <p14:tracePt t="176641" x="4130675" y="4879975"/>
          <p14:tracePt t="176658" x="4143375" y="4879975"/>
          <p14:tracePt t="176667" x="4156075" y="4879975"/>
          <p14:tracePt t="176701" x="4168775" y="4879975"/>
          <p14:tracePt t="176737" x="4181475" y="4879975"/>
          <p14:tracePt t="176757" x="4192588" y="4879975"/>
          <p14:tracePt t="176808" x="4192588" y="4868863"/>
          <p14:tracePt t="176817" x="4205288" y="4856163"/>
          <p14:tracePt t="176823" x="4205288" y="4843463"/>
          <p14:tracePt t="176849" x="4205288" y="4830763"/>
          <p14:tracePt t="176859" x="4205288" y="4818063"/>
          <p14:tracePt t="176863" x="4205288" y="4805363"/>
          <p14:tracePt t="176883" x="4217988" y="4792663"/>
          <p14:tracePt t="176899" x="4217988" y="4779963"/>
          <p14:tracePt t="176919" x="4217988" y="4768850"/>
          <p14:tracePt t="176939" x="4217988" y="4743450"/>
          <p14:tracePt t="176959" x="4217988" y="4730750"/>
          <p14:tracePt t="176960" x="4217988" y="4718050"/>
          <p14:tracePt t="176979" x="4217988" y="4692650"/>
          <p14:tracePt t="176989" x="4217988" y="4679950"/>
          <p14:tracePt t="176999" x="4217988" y="4667250"/>
          <p14:tracePt t="177015" x="4217988" y="4656138"/>
          <p14:tracePt t="177019" x="4217988" y="4643438"/>
          <p14:tracePt t="177045" x="4217988" y="4630738"/>
          <p14:tracePt t="177059" x="4205288" y="4630738"/>
          <p14:tracePt t="177066" x="4192588" y="4618038"/>
          <p14:tracePt t="177076" x="4192588" y="4605338"/>
          <p14:tracePt t="177092" x="4181475" y="4592638"/>
          <p14:tracePt t="177099" x="4168775" y="4579938"/>
          <p14:tracePt t="177105" x="4156075" y="4567238"/>
          <p14:tracePt t="177115" x="4143375" y="4554538"/>
          <p14:tracePt t="177126" x="4130675" y="4530725"/>
          <p14:tracePt t="177131" x="4105275" y="4518025"/>
          <p14:tracePt t="177141" x="4081463" y="4492625"/>
          <p14:tracePt t="177145" x="4030663" y="4454525"/>
          <p14:tracePt t="177155" x="3992563" y="4430713"/>
          <p14:tracePt t="177165" x="3930650" y="4405313"/>
          <p14:tracePt t="177171" x="3879850" y="4367213"/>
          <p14:tracePt t="177181" x="3805238" y="4330700"/>
          <p14:tracePt t="177185" x="3767138" y="4318000"/>
          <p14:tracePt t="177195" x="3692525" y="4292600"/>
          <p14:tracePt t="177205" x="3643313" y="4279900"/>
          <p14:tracePt t="177211" x="3605213" y="4279900"/>
          <p14:tracePt t="177221" x="3567113" y="4279900"/>
          <p14:tracePt t="177226" x="3541713" y="4279900"/>
          <p14:tracePt t="177235" x="3530600" y="4279900"/>
          <p14:tracePt t="177247" x="3517900" y="4279900"/>
          <p14:tracePt t="177251" x="3505200" y="4267200"/>
          <p14:tracePt t="177277" x="3479800" y="4267200"/>
          <p14:tracePt t="177297" x="3454400" y="4267200"/>
          <p14:tracePt t="177347" x="3441700" y="4267200"/>
          <p14:tracePt t="177383" x="3441700" y="4279900"/>
          <p14:tracePt t="177393" x="3441700" y="4292600"/>
          <p14:tracePt t="177397" x="3441700" y="4305300"/>
          <p14:tracePt t="177407" x="3441700" y="4318000"/>
          <p14:tracePt t="177413" x="3441700" y="4354513"/>
          <p14:tracePt t="177424" x="3441700" y="4367213"/>
          <p14:tracePt t="177433" x="3441700" y="4392613"/>
          <p14:tracePt t="177437" x="3454400" y="4430713"/>
          <p14:tracePt t="177447" x="3467100" y="4454525"/>
          <p14:tracePt t="177453" x="3479800" y="4492625"/>
          <p14:tracePt t="177463" x="3505200" y="4530725"/>
          <p14:tracePt t="177474" x="3517900" y="4543425"/>
          <p14:tracePt t="177479" x="3541713" y="4554538"/>
          <p14:tracePt t="177489" x="3554413" y="4554538"/>
          <p14:tracePt t="177493" x="3567113" y="4579938"/>
          <p14:tracePt t="177503" x="3579813" y="4579938"/>
          <p14:tracePt t="177513" x="3592513" y="4579938"/>
          <p14:tracePt t="177539" x="3605213" y="4579938"/>
          <p14:tracePt t="177559" x="3617913" y="4579938"/>
          <p14:tracePt t="177585" x="3630613" y="4579938"/>
          <p14:tracePt t="177599" x="3643313" y="4554538"/>
          <p14:tracePt t="177609" x="3643313" y="4543425"/>
          <p14:tracePt t="177629" x="3643313" y="4530725"/>
          <p14:tracePt t="177635" x="3643313" y="4518025"/>
          <p14:tracePt t="177645" x="3643313" y="4505325"/>
          <p14:tracePt t="177659" x="3643313" y="4492625"/>
          <p14:tracePt t="177676" x="3643313" y="4479925"/>
          <p14:tracePt t="177695" x="3643313" y="4467225"/>
          <p14:tracePt t="177711" x="3617913" y="4443413"/>
          <p14:tracePt t="177726" x="3592513" y="4443413"/>
          <p14:tracePt t="177742" x="3579813" y="4443413"/>
          <p14:tracePt t="177751" x="3567113" y="4443413"/>
          <p14:tracePt t="177755" x="3554413" y="4443413"/>
          <p14:tracePt t="177765" x="3541713" y="4443413"/>
          <p14:tracePt t="177775" x="3530600" y="4443413"/>
          <p14:tracePt t="177781" x="3517900" y="4443413"/>
          <p14:tracePt t="177808" x="3492500" y="4443413"/>
          <p14:tracePt t="177831" x="3467100" y="4443413"/>
          <p14:tracePt t="177847" x="3454400" y="4454525"/>
          <p14:tracePt t="177861" x="3441700" y="4467225"/>
          <p14:tracePt t="177871" x="3429000" y="4479925"/>
          <p14:tracePt t="177887" x="3417888" y="4492625"/>
          <p14:tracePt t="178023" x="3417888" y="4505325"/>
          <p14:tracePt t="178033" x="3417888" y="4518025"/>
          <p14:tracePt t="178043" x="3417888" y="4530725"/>
          <p14:tracePt t="178049" x="3417888" y="4554538"/>
          <p14:tracePt t="178063" x="3417888" y="4567238"/>
          <p14:tracePt t="178083" x="3417888" y="4592638"/>
          <p14:tracePt t="178099" x="3417888" y="4618038"/>
          <p14:tracePt t="178103" x="3417888" y="4630738"/>
          <p14:tracePt t="178113" x="3441700" y="4643438"/>
          <p14:tracePt t="178124" x="3454400" y="4667250"/>
          <p14:tracePt t="178129" x="3454400" y="4679950"/>
          <p14:tracePt t="178140" x="3467100" y="4692650"/>
          <p14:tracePt t="178143" x="3467100" y="4705350"/>
          <p14:tracePt t="178153" x="3479800" y="4705350"/>
          <p14:tracePt t="178165" x="3479800" y="4718050"/>
          <p14:tracePt t="178179" x="3479800" y="4730750"/>
          <p14:tracePt t="178195" x="3492500" y="4756150"/>
          <p14:tracePt t="178240" x="3505200" y="4756150"/>
          <p14:tracePt t="178265" x="3517900" y="4768850"/>
          <p14:tracePt t="178315" x="3530600" y="4768850"/>
          <p14:tracePt t="178325" x="3541713" y="4768850"/>
          <p14:tracePt t="178341" x="3541713" y="4779963"/>
          <p14:tracePt t="178367" x="3554413" y="4792663"/>
          <p14:tracePt t="178377" x="3554413" y="4805363"/>
          <p14:tracePt t="178819" x="3567113" y="4805363"/>
          <p14:tracePt t="178829" x="3592513" y="4805363"/>
          <p14:tracePt t="178845" x="3617913" y="4805363"/>
          <p14:tracePt t="178849" x="3630613" y="4792663"/>
          <p14:tracePt t="178859" x="3654425" y="4792663"/>
          <p14:tracePt t="178871" x="3679825" y="4779963"/>
          <p14:tracePt t="178885" x="3705225" y="4779963"/>
          <p14:tracePt t="178891" x="3730625" y="4768850"/>
          <p14:tracePt t="178911" x="3756025" y="4768850"/>
          <p14:tracePt t="178915" x="3779838" y="4756150"/>
          <p14:tracePt t="178931" x="3805238" y="4756150"/>
          <p14:tracePt t="178941" x="3830638" y="4756150"/>
          <p14:tracePt t="178958" x="3867150" y="4756150"/>
          <p14:tracePt t="178967" x="3879850" y="4756150"/>
          <p14:tracePt t="178972" x="3892550" y="4756150"/>
          <p14:tracePt t="178981" x="3917950" y="4756150"/>
          <p14:tracePt t="178991" x="3930650" y="4756150"/>
          <p14:tracePt t="179008" x="3943350" y="4756150"/>
          <p14:tracePt t="179011" x="3956050" y="4756150"/>
          <p14:tracePt t="179053" x="3968750" y="4756150"/>
          <p14:tracePt t="179057" x="3968750" y="4743450"/>
          <p14:tracePt t="180096" x="3943350" y="4743450"/>
          <p14:tracePt t="180101" x="3917950" y="4743450"/>
          <p14:tracePt t="180111" x="3867150" y="4743450"/>
          <p14:tracePt t="180121" x="3779838" y="4768850"/>
          <p14:tracePt t="180125" x="3705225" y="4779963"/>
          <p14:tracePt t="180137" x="3592513" y="4805363"/>
          <p14:tracePt t="180141" x="3467100" y="4805363"/>
          <p14:tracePt t="180151" x="3317875" y="4843463"/>
          <p14:tracePt t="180161" x="3205163" y="4843463"/>
          <p14:tracePt t="180167" x="3067050" y="4856163"/>
          <p14:tracePt t="180177" x="2954338" y="4879975"/>
          <p14:tracePt t="180181" x="2879725" y="4892675"/>
          <p14:tracePt t="180191" x="2778125" y="4892675"/>
          <p14:tracePt t="180201" x="2716213" y="4892675"/>
          <p14:tracePt t="180207" x="2678113" y="4892675"/>
          <p14:tracePt t="180217" x="2628900" y="4892675"/>
          <p14:tracePt t="180224" x="2578100" y="4892675"/>
          <p14:tracePt t="180233" x="2554288" y="4892675"/>
          <p14:tracePt t="180243" x="2528888" y="4892675"/>
          <p14:tracePt t="180257" x="2503488" y="4892675"/>
          <p14:tracePt t="180273" x="2490788" y="4892675"/>
          <p14:tracePt t="180293" x="2478088" y="4892675"/>
          <p14:tracePt t="193597" x="2465388" y="4892675"/>
          <p14:tracePt t="193607" x="2565400" y="4918075"/>
          <p14:tracePt t="193613" x="2754313" y="4930775"/>
          <p14:tracePt t="193623" x="2954338" y="4930775"/>
          <p14:tracePt t="193629" x="3141663" y="4930775"/>
          <p14:tracePt t="193639" x="3305175" y="4981575"/>
          <p14:tracePt t="193649" x="3441700" y="4981575"/>
          <p14:tracePt t="193653" x="3541713" y="4981575"/>
          <p14:tracePt t="193663" x="3554413" y="4981575"/>
          <p14:tracePt t="193683" x="3567113" y="4981575"/>
          <p14:tracePt t="193699" x="3579813" y="4981575"/>
          <p14:tracePt t="193729" x="3605213" y="4981575"/>
          <p14:tracePt t="193749" x="3617913" y="4981575"/>
          <p14:tracePt t="193755" x="3630613" y="4981575"/>
          <p14:tracePt t="193765" x="3654425" y="4981575"/>
          <p14:tracePt t="193769" x="3667125" y="4981575"/>
          <p14:tracePt t="193779" x="3692525" y="4981575"/>
          <p14:tracePt t="193789" x="3717925" y="4981575"/>
          <p14:tracePt t="193805" x="3730625" y="4981575"/>
          <p14:tracePt t="193810" x="3767138" y="4956175"/>
          <p14:tracePt t="193831" x="3779838" y="4956175"/>
          <p14:tracePt t="193845" x="3792538" y="4956175"/>
          <p14:tracePt t="193865" x="3805238" y="4956175"/>
          <p14:tracePt t="193915" x="3817938" y="4956175"/>
          <p14:tracePt t="193945" x="3830638" y="4943475"/>
          <p14:tracePt t="193967" x="3843338" y="4930775"/>
          <p14:tracePt t="194305" x="3817938" y="4930775"/>
          <p14:tracePt t="194315" x="3805238" y="4930775"/>
          <p14:tracePt t="194319" x="3767138" y="4930775"/>
          <p14:tracePt t="194329" x="3679825" y="4943475"/>
          <p14:tracePt t="194335" x="3654425" y="4956175"/>
          <p14:tracePt t="194345" x="3630613" y="4956175"/>
          <p14:tracePt t="194355" x="3605213" y="4956175"/>
          <p14:tracePt t="194369" x="3579813" y="4956175"/>
          <p14:tracePt t="194688" x="3567113" y="4968875"/>
          <p14:tracePt t="194708" x="3567113" y="4981575"/>
          <p14:tracePt t="194713" x="3567113" y="5005388"/>
          <p14:tracePt t="194729" x="3579813" y="5005388"/>
          <p14:tracePt t="194739" x="3592513" y="5005388"/>
          <p14:tracePt t="194749" x="3592513" y="5018088"/>
          <p14:tracePt t="194753" x="3617913" y="5030788"/>
          <p14:tracePt t="194769" x="3630613" y="5030788"/>
          <p14:tracePt t="194789" x="3643313" y="5043488"/>
          <p14:tracePt t="194799" x="3654425" y="5043488"/>
          <p14:tracePt t="194830" x="3667125" y="5056188"/>
          <p14:tracePt t="194849" x="3679825" y="5056188"/>
          <p14:tracePt t="194863" x="3692525" y="5056188"/>
          <p14:tracePt t="194869" x="3717925" y="5056188"/>
          <p14:tracePt t="194889" x="3743325" y="5056188"/>
          <p14:tracePt t="194895" x="3756025" y="5056188"/>
          <p14:tracePt t="194905" x="3767138" y="5056188"/>
          <p14:tracePt t="194909" x="3779838" y="5056188"/>
          <p14:tracePt t="194919" x="3792538" y="5056188"/>
          <p14:tracePt t="194935" x="3817938" y="5056188"/>
          <p14:tracePt t="194960" x="3830638" y="5056188"/>
          <p14:tracePt t="194969" x="3843338" y="5056188"/>
          <p14:tracePt t="194976" x="3856038" y="5056188"/>
          <p14:tracePt t="194985" x="3879850" y="5056188"/>
          <p14:tracePt t="194989" x="3892550" y="5056188"/>
          <p14:tracePt t="194999" x="3905250" y="5056188"/>
          <p14:tracePt t="195009" x="3917950" y="5056188"/>
          <p14:tracePt t="195016" x="3930650" y="5056188"/>
          <p14:tracePt t="195026" x="3943350" y="5056188"/>
          <p14:tracePt t="195041" x="3956050" y="5056188"/>
          <p14:tracePt t="195055" x="3979863" y="5056188"/>
          <p14:tracePt t="195071" x="3992563" y="5056188"/>
          <p14:tracePt t="195081" x="4005263" y="5056188"/>
          <p14:tracePt t="195092" x="4017963" y="5056188"/>
          <p14:tracePt t="195105" x="4043363" y="5056188"/>
          <p14:tracePt t="195131" x="4056063" y="5056188"/>
          <p14:tracePt t="195151" x="4068763" y="5056188"/>
          <p14:tracePt t="195171" x="4081463" y="5043488"/>
          <p14:tracePt t="195625" x="4081463" y="5030788"/>
          <p14:tracePt t="195645" x="4068763" y="5030788"/>
          <p14:tracePt t="195671" x="4056063" y="5030788"/>
          <p14:tracePt t="195691" x="4043363" y="5030788"/>
          <p14:tracePt t="195717" x="4030663" y="5030788"/>
          <p14:tracePt t="195721" x="4017963" y="5030788"/>
          <p14:tracePt t="195731" x="4005263" y="5030788"/>
          <p14:tracePt t="195742" x="3992563" y="5030788"/>
          <p14:tracePt t="195747" x="3968750" y="5030788"/>
          <p14:tracePt t="195758" x="3943350" y="5030788"/>
          <p14:tracePt t="195761" x="3917950" y="5030788"/>
          <p14:tracePt t="195771" x="3879850" y="5030788"/>
          <p14:tracePt t="195781" x="3843338" y="5030788"/>
          <p14:tracePt t="195787" x="3830638" y="5030788"/>
          <p14:tracePt t="195797" x="3817938" y="5030788"/>
          <p14:tracePt t="195801" x="3805238" y="5030788"/>
          <p14:tracePt t="195811" x="3792538" y="5030788"/>
          <p14:tracePt t="195823" x="3779838" y="5030788"/>
          <p14:tracePt t="195827" x="3767138" y="5030788"/>
          <p14:tracePt t="195837" x="3756025" y="5030788"/>
          <p14:tracePt t="195844" x="3743325" y="5030788"/>
          <p14:tracePt t="195863" x="3730625" y="5030788"/>
          <p14:tracePt t="195877" x="3705225" y="5030788"/>
          <p14:tracePt t="195893" x="3679825" y="5030788"/>
          <p14:tracePt t="195963" x="3667125" y="5030788"/>
          <p14:tracePt t="196529" x="3654425" y="5030788"/>
          <p14:tracePt t="196539" x="3654425" y="5018088"/>
          <p14:tracePt t="196543" x="3667125" y="5005388"/>
          <p14:tracePt t="196553" x="3705225" y="4968875"/>
          <p14:tracePt t="196563" x="3730625" y="4943475"/>
          <p14:tracePt t="196569" x="3779838" y="4918075"/>
          <p14:tracePt t="196580" x="3805238" y="4892675"/>
          <p14:tracePt t="196583" x="3805238" y="4879975"/>
          <p14:tracePt t="196593" x="3830638" y="4879975"/>
          <p14:tracePt t="196603" x="3830638" y="4868863"/>
          <p14:tracePt t="196609" x="3843338" y="4868863"/>
          <p14:tracePt t="196619" x="3856038" y="4843463"/>
          <p14:tracePt t="196625" x="3867150" y="4843463"/>
          <p14:tracePt t="196645" x="3867150" y="4830763"/>
          <p14:tracePt t="196649" x="3892550" y="4818063"/>
          <p14:tracePt t="196669" x="3892550" y="4805363"/>
          <p14:tracePt t="196685" x="3892550" y="4792663"/>
          <p14:tracePt t="196699" x="3892550" y="4768850"/>
          <p14:tracePt t="196725" x="3905250" y="4743450"/>
          <p14:tracePt t="196751" x="3905250" y="4730750"/>
          <p14:tracePt t="196761" x="3917950" y="4718050"/>
          <p14:tracePt t="196775" x="3917950" y="4705350"/>
          <p14:tracePt t="196791" x="3930650" y="4692650"/>
          <p14:tracePt t="196871" x="3930650" y="4679950"/>
          <p14:tracePt t="196907" x="3905250" y="4679950"/>
          <p14:tracePt t="196967" x="3892550" y="4679950"/>
          <p14:tracePt t="196987" x="3867150" y="4679950"/>
          <p14:tracePt t="196997" x="3867150" y="4692650"/>
          <p14:tracePt t="197013" x="3856038" y="4730750"/>
          <p14:tracePt t="197024" x="3856038" y="4743450"/>
          <p14:tracePt t="197027" x="3856038" y="4768850"/>
          <p14:tracePt t="197037" x="3856038" y="4792663"/>
          <p14:tracePt t="197053" x="3856038" y="4818063"/>
          <p14:tracePt t="197063" x="3856038" y="4843463"/>
          <p14:tracePt t="197090" x="3856038" y="4856163"/>
          <p14:tracePt t="197133" x="3856038" y="4868863"/>
          <p14:tracePt t="197173" x="3856038" y="4879975"/>
          <p14:tracePt t="197189" x="3867150" y="4879975"/>
          <p14:tracePt t="197205" x="3892550" y="4879975"/>
          <p14:tracePt t="197215" x="3892550" y="4868863"/>
          <p14:tracePt t="197219" x="3905250" y="4868863"/>
          <p14:tracePt t="197229" x="3917950" y="4868863"/>
          <p14:tracePt t="197235" x="3930650" y="4843463"/>
          <p14:tracePt t="197245" x="3943350" y="4830763"/>
          <p14:tracePt t="197255" x="3943350" y="4818063"/>
          <p14:tracePt t="197259" x="3968750" y="4779963"/>
          <p14:tracePt t="197275" x="3968750" y="4756150"/>
          <p14:tracePt t="197285" x="3968750" y="4743450"/>
          <p14:tracePt t="197295" x="3968750" y="4730750"/>
          <p14:tracePt t="197299" x="3968750" y="4718050"/>
          <p14:tracePt t="197309" x="3968750" y="4705350"/>
          <p14:tracePt t="197315" x="3968750" y="4692650"/>
          <p14:tracePt t="197325" x="3968750" y="4679950"/>
          <p14:tracePt t="197335" x="3968750" y="4667250"/>
          <p14:tracePt t="197355" x="3968750" y="4656138"/>
          <p14:tracePt t="197375" x="3956050" y="4656138"/>
          <p14:tracePt t="197401" x="3943350" y="4643438"/>
          <p14:tracePt t="197467" x="3930650" y="4643438"/>
          <p14:tracePt t="197472" x="3917950" y="4643438"/>
          <p14:tracePt t="197481" x="3905250" y="4643438"/>
          <p14:tracePt t="197487" x="3867150" y="4656138"/>
          <p14:tracePt t="197497" x="3856038" y="4679950"/>
          <p14:tracePt t="197507" x="3843338" y="4718050"/>
          <p14:tracePt t="197511" x="3843338" y="4756150"/>
          <p14:tracePt t="197523" x="3830638" y="4756150"/>
          <p14:tracePt t="197527" x="3817938" y="4779963"/>
          <p14:tracePt t="197537" x="3817938" y="4805363"/>
          <p14:tracePt t="197548" x="3817938" y="4843463"/>
          <p14:tracePt t="197553" x="3817938" y="4868863"/>
          <p14:tracePt t="197567" x="3817938" y="4892675"/>
          <p14:tracePt t="197577" x="3817938" y="4918075"/>
          <p14:tracePt t="197587" x="3817938" y="4930775"/>
          <p14:tracePt t="197603" x="3817938" y="4943475"/>
          <p14:tracePt t="197607" x="3817938" y="4956175"/>
          <p14:tracePt t="197627" x="3817938" y="4968875"/>
          <p14:tracePt t="197649" x="3830638" y="4968875"/>
          <p14:tracePt t="197659" x="3843338" y="4981575"/>
          <p14:tracePt t="197674" x="3856038" y="4981575"/>
          <p14:tracePt t="197699" x="3867150" y="4981575"/>
          <p14:tracePt t="197713" x="3892550" y="4981575"/>
          <p14:tracePt t="197729" x="3905250" y="4968875"/>
          <p14:tracePt t="197740" x="3905250" y="4956175"/>
          <p14:tracePt t="197749" x="3905250" y="4930775"/>
          <p14:tracePt t="197755" x="3905250" y="4892675"/>
          <p14:tracePt t="197765" x="3905250" y="4868863"/>
          <p14:tracePt t="197769" x="3905250" y="4856163"/>
          <p14:tracePt t="197779" x="3892550" y="4818063"/>
          <p14:tracePt t="197790" x="3879850" y="4805363"/>
          <p14:tracePt t="197795" x="3867150" y="4792663"/>
          <p14:tracePt t="197805" x="3856038" y="4779963"/>
          <p14:tracePt t="197809" x="3830638" y="4768850"/>
          <p14:tracePt t="197819" x="3817938" y="4756150"/>
          <p14:tracePt t="197835" x="3792538" y="4756150"/>
          <p14:tracePt t="197859" x="3779838" y="4743450"/>
          <p14:tracePt t="197925" x="3767138" y="4743450"/>
          <p14:tracePt t="197931" x="3756025" y="4743450"/>
          <p14:tracePt t="197941" x="3743325" y="4743450"/>
          <p14:tracePt t="197951" x="3717925" y="4743450"/>
          <p14:tracePt t="197955" x="3705225" y="4779963"/>
          <p14:tracePt t="197967" x="3692525" y="4830763"/>
          <p14:tracePt t="197973" x="3679825" y="4868863"/>
          <p14:tracePt t="197981" x="3679825" y="4892675"/>
          <p14:tracePt t="197991" x="3679825" y="4930775"/>
          <p14:tracePt t="197997" x="3679825" y="4956175"/>
          <p14:tracePt t="198007" x="3679825" y="4992688"/>
          <p14:tracePt t="198011" x="3679825" y="5030788"/>
          <p14:tracePt t="198022" x="3679825" y="5043488"/>
          <p14:tracePt t="198031" x="3679825" y="5068888"/>
          <p14:tracePt t="198037" x="3679825" y="5081588"/>
          <p14:tracePt t="198052" x="3679825" y="5105400"/>
          <p14:tracePt t="198071" x="3692525" y="5118100"/>
          <p14:tracePt t="198148" x="3717925" y="5118100"/>
          <p14:tracePt t="198269" x="3705225" y="5118100"/>
          <p14:tracePt t="198299" x="3692525" y="5130800"/>
          <p14:tracePt t="198329" x="3692525" y="5143500"/>
          <p14:tracePt t="198343" x="3679825" y="5156200"/>
          <p14:tracePt t="198515" x="3679825" y="5143500"/>
          <p14:tracePt t="198525" x="3705225" y="5105400"/>
          <p14:tracePt t="198531" x="3705225" y="5081588"/>
          <p14:tracePt t="198541" x="3730625" y="5056188"/>
          <p14:tracePt t="198545" x="3743325" y="5056188"/>
          <p14:tracePt t="198556" x="3756025" y="5005388"/>
          <p14:tracePt t="198566" x="3767138" y="4992688"/>
          <p14:tracePt t="198572" x="3779838" y="4956175"/>
          <p14:tracePt t="198581" x="3792538" y="4930775"/>
          <p14:tracePt t="198588" x="3792538" y="4905375"/>
          <p14:tracePt t="198597" x="3805238" y="4879975"/>
          <p14:tracePt t="198607" x="3817938" y="4868863"/>
          <p14:tracePt t="198611" x="3817938" y="4856163"/>
          <p14:tracePt t="198621" x="3817938" y="4843463"/>
          <p14:tracePt t="198638" x="3830638" y="4830763"/>
          <p14:tracePt t="198767" x="3830638" y="4818063"/>
          <p14:tracePt t="198829" x="3830638" y="4805363"/>
          <p14:tracePt t="198839" x="3805238" y="4805363"/>
          <p14:tracePt t="198854" x="3792538" y="4805363"/>
          <p14:tracePt t="198863" x="3779838" y="4805363"/>
          <p14:tracePt t="198869" x="3767138" y="4805363"/>
          <p14:tracePt t="198879" x="3743325" y="4805363"/>
          <p14:tracePt t="198883" x="3730625" y="4805363"/>
          <p14:tracePt t="198895" x="3717925" y="4805363"/>
          <p14:tracePt t="198906" x="3705225" y="4805363"/>
          <p14:tracePt t="198909" x="3692525" y="4805363"/>
          <p14:tracePt t="198919" x="3679825" y="4805363"/>
          <p14:tracePt t="198925" x="3667125" y="4805363"/>
          <p14:tracePt t="198935" x="3654425" y="4805363"/>
          <p14:tracePt t="198956" x="3643313" y="4805363"/>
          <p14:tracePt t="198959" x="3617913" y="4818063"/>
          <p14:tracePt t="198985" x="3605213" y="4818063"/>
          <p14:tracePt t="198989" x="3579813" y="4830763"/>
          <p14:tracePt t="199006" x="3567113" y="4830763"/>
          <p14:tracePt t="199015" x="3554413" y="4843463"/>
          <p14:tracePt t="199025" x="3541713" y="4843463"/>
          <p14:tracePt t="199029" x="3530600" y="4843463"/>
          <p14:tracePt t="199045" x="3505200" y="4856163"/>
          <p14:tracePt t="199056" x="3505200" y="4868863"/>
          <p14:tracePt t="199072" x="3492500" y="4868863"/>
          <p14:tracePt t="199085" x="3467100" y="4879975"/>
          <p14:tracePt t="199096" x="3467100" y="4892675"/>
          <p14:tracePt t="199105" x="3454400" y="4905375"/>
          <p14:tracePt t="199111" x="3454400" y="4918075"/>
          <p14:tracePt t="199122" x="3417888" y="4943475"/>
          <p14:tracePt t="199135" x="3417888" y="4956175"/>
          <p14:tracePt t="199145" x="3405188" y="4968875"/>
          <p14:tracePt t="199151" x="3392488" y="4981575"/>
          <p14:tracePt t="199172" x="3392488" y="5005388"/>
          <p14:tracePt t="199187" x="3379788" y="5018088"/>
          <p14:tracePt t="199201" x="3379788" y="5030788"/>
          <p14:tracePt t="199261" x="3379788" y="5043488"/>
          <p14:tracePt t="199333" x="3379788" y="5056188"/>
          <p14:tracePt t="199337" x="3367088" y="5056188"/>
          <p14:tracePt t="199373" x="3367088" y="5068888"/>
          <p14:tracePt t="199433" x="3379788" y="5081588"/>
          <p14:tracePt t="199449" x="3392488" y="5092700"/>
          <p14:tracePt t="199454" x="3405188" y="5092700"/>
          <p14:tracePt t="199509" x="3417888" y="5105400"/>
          <p14:tracePt t="199655" x="3429000" y="5105400"/>
          <p14:tracePt t="199661" x="3441700" y="5105400"/>
          <p14:tracePt t="199705" x="3441700" y="5118100"/>
          <p14:tracePt t="199745" x="3454400" y="5118100"/>
          <p14:tracePt t="199787" x="3467100" y="5118100"/>
          <p14:tracePt t="199801" x="3479800" y="5118100"/>
          <p14:tracePt t="199817" x="3492500" y="5118100"/>
          <p14:tracePt t="199827" x="3505200" y="5118100"/>
          <p14:tracePt t="199847" x="3517900" y="5118100"/>
          <p14:tracePt t="199873" x="3530600" y="5118100"/>
          <p14:tracePt t="200089" x="3541713" y="5118100"/>
          <p14:tracePt t="200116" x="3554413" y="5130800"/>
          <p14:tracePt t="200139" x="3567113" y="5130800"/>
          <p14:tracePt t="200145" x="3592513" y="5130800"/>
          <p14:tracePt t="200155" x="3605213" y="5130800"/>
          <p14:tracePt t="200165" x="3630613" y="5130800"/>
          <p14:tracePt t="200171" x="3654425" y="5130800"/>
          <p14:tracePt t="200181" x="3692525" y="5130800"/>
          <p14:tracePt t="200185" x="3743325" y="5130800"/>
          <p14:tracePt t="200195" x="3779838" y="5130800"/>
          <p14:tracePt t="200205" x="3817938" y="5130800"/>
          <p14:tracePt t="200211" x="3843338" y="5130800"/>
          <p14:tracePt t="200221" x="3867150" y="5130800"/>
          <p14:tracePt t="200225" x="3892550" y="5130800"/>
          <p14:tracePt t="200236" x="3917950" y="5130800"/>
          <p14:tracePt t="200245" x="3930650" y="5130800"/>
          <p14:tracePt t="200251" x="3943350" y="5130800"/>
          <p14:tracePt t="200261" x="3968750" y="5130800"/>
          <p14:tracePt t="200265" x="3979863" y="5118100"/>
          <p14:tracePt t="200275" x="3992563" y="5118100"/>
          <p14:tracePt t="200286" x="4005263" y="5118100"/>
          <p14:tracePt t="200291" x="4017963" y="5118100"/>
          <p14:tracePt t="200301" x="4030663" y="5105400"/>
          <p14:tracePt t="200315" x="4056063" y="5092700"/>
          <p14:tracePt t="200347" x="4081463" y="5092700"/>
          <p14:tracePt t="200367" x="4092575" y="5092700"/>
          <p14:tracePt t="248015" x="4092575" y="5118100"/>
          <p14:tracePt t="248019" x="4043363" y="5143500"/>
          <p14:tracePt t="248029" x="3992563" y="5181600"/>
          <p14:tracePt t="248035" x="3956050" y="5194300"/>
          <p14:tracePt t="248045" x="3917950" y="5205413"/>
          <p14:tracePt t="248055" x="3892550" y="5218113"/>
          <p14:tracePt t="248061" x="3879850" y="5243513"/>
          <p14:tracePt t="248071" x="3867150" y="5243513"/>
          <p14:tracePt t="248085" x="3856038" y="5256213"/>
          <p14:tracePt t="248101" x="3843338" y="5268913"/>
          <p14:tracePt t="248115" x="3830638" y="5294313"/>
          <p14:tracePt t="248126" x="3805238" y="5294313"/>
          <p14:tracePt t="248135" x="3779838" y="5330825"/>
          <p14:tracePt t="248151" x="3756025" y="5368925"/>
          <p14:tracePt t="248155" x="3743325" y="5394325"/>
          <p14:tracePt t="248165" x="3717925" y="5418138"/>
          <p14:tracePt t="248176" x="3692525" y="5443538"/>
          <p14:tracePt t="248181" x="3667125" y="5468938"/>
          <p14:tracePt t="248192" x="3654425" y="5507038"/>
          <p14:tracePt t="248197" x="3617913" y="5518150"/>
          <p14:tracePt t="248208" x="3605213" y="5530850"/>
          <p14:tracePt t="248221" x="3592513" y="5543550"/>
          <p14:tracePt t="248231" x="3579813" y="5556250"/>
          <p14:tracePt t="248449" x="3567113" y="5556250"/>
          <p14:tracePt t="248459" x="3567113" y="5543550"/>
          <p14:tracePt t="248463" x="3579813" y="5518150"/>
          <p14:tracePt t="248473" x="3592513" y="5481638"/>
          <p14:tracePt t="248483" x="3617913" y="5443538"/>
          <p14:tracePt t="248489" x="3630613" y="5430838"/>
          <p14:tracePt t="248499" x="3630613" y="5407025"/>
          <p14:tracePt t="248503" x="3643313" y="5394325"/>
          <p14:tracePt t="248513" x="3643313" y="5381625"/>
          <p14:tracePt t="248523" x="3654425" y="5356225"/>
          <p14:tracePt t="248545" x="3654425" y="5330825"/>
          <p14:tracePt t="248565" x="3667125" y="5318125"/>
          <p14:tracePt t="248585" x="3667125" y="5305425"/>
          <p14:tracePt t="248645" x="3667125" y="5294313"/>
          <p14:tracePt t="248887" x="3679825" y="5281613"/>
          <p14:tracePt t="248907" x="3692525" y="5281613"/>
          <p14:tracePt t="248923" x="3705225" y="5281613"/>
          <p14:tracePt t="248927" x="3705225" y="5268913"/>
          <p14:tracePt t="248937" x="3717925" y="5268913"/>
          <p14:tracePt t="248974" x="3730625" y="5268913"/>
          <p14:tracePt t="248990" x="3743325" y="5256213"/>
          <p14:tracePt t="249000" x="3756025" y="5256213"/>
          <p14:tracePt t="249013" x="3756025" y="5243513"/>
          <p14:tracePt t="249023" x="3767138" y="5243513"/>
          <p14:tracePt t="250113" x="3792538" y="5243513"/>
          <p14:tracePt t="250127" x="3805238" y="5243513"/>
          <p14:tracePt t="250139" x="3817938" y="5243513"/>
          <p14:tracePt t="250149" x="3830638" y="5243513"/>
          <p14:tracePt t="250153" x="3856038" y="5243513"/>
          <p14:tracePt t="250163" x="3879850" y="5243513"/>
          <p14:tracePt t="250169" x="3892550" y="5243513"/>
          <p14:tracePt t="250179" x="3917950" y="5243513"/>
          <p14:tracePt t="250190" x="3943350" y="5243513"/>
          <p14:tracePt t="250193" x="3956050" y="5243513"/>
          <p14:tracePt t="250203" x="4005263" y="5256213"/>
          <p14:tracePt t="250209" x="4017963" y="5256213"/>
          <p14:tracePt t="250229" x="4043363" y="5256213"/>
          <p14:tracePt t="250233" x="4081463" y="5256213"/>
          <p14:tracePt t="250243" x="4092575" y="5256213"/>
          <p14:tracePt t="250249" x="4092575" y="5268913"/>
          <p14:tracePt t="250259" x="4117975" y="5268913"/>
          <p14:tracePt t="250269" x="4130675" y="5281613"/>
          <p14:tracePt t="250275" x="4143375" y="5281613"/>
          <p14:tracePt t="250285" x="4143375" y="5294313"/>
          <p14:tracePt t="250315" x="4156075" y="5294313"/>
          <p14:tracePt t="250325" x="4168775" y="5294313"/>
          <p14:tracePt t="250329" x="4181475" y="5305425"/>
          <p14:tracePt t="250355" x="4192588" y="5305425"/>
          <p14:tracePt t="250365" x="4205288" y="5305425"/>
          <p14:tracePt t="250379" x="4230688" y="5305425"/>
          <p14:tracePt t="250395" x="4243388" y="5330825"/>
          <p14:tracePt t="261941" x="4230688" y="5330825"/>
          <p14:tracePt t="261945" x="4192588" y="5330825"/>
          <p14:tracePt t="261955" x="4156075" y="5330825"/>
          <p14:tracePt t="261965" x="4117975" y="5330825"/>
          <p14:tracePt t="261971" x="4092575" y="5330825"/>
          <p14:tracePt t="261981" x="4068763" y="5343525"/>
          <p14:tracePt t="261985" x="4043363" y="5356225"/>
          <p14:tracePt t="261995" x="4030663" y="5356225"/>
          <p14:tracePt t="262101" x="4017963" y="5356225"/>
          <p14:tracePt t="262107" x="4017963" y="5368925"/>
          <p14:tracePt t="262117" x="3992563" y="5368925"/>
          <p14:tracePt t="262121" x="3979863" y="5381625"/>
          <p14:tracePt t="262131" x="3968750" y="5381625"/>
          <p14:tracePt t="262141" x="3917950" y="5407025"/>
          <p14:tracePt t="262163" x="3905250" y="5407025"/>
          <p14:tracePt t="262183" x="3892550" y="5407025"/>
          <p14:tracePt t="262197" x="3867150" y="5407025"/>
          <p14:tracePt t="262213" x="3843338" y="5407025"/>
          <p14:tracePt t="262223" x="3817938" y="5407025"/>
          <p14:tracePt t="262243" x="3805238" y="5407025"/>
          <p14:tracePt t="262253" x="3792538" y="5407025"/>
          <p14:tracePt t="262264" x="3779838" y="5407025"/>
          <p14:tracePt t="262269" x="3767138" y="5407025"/>
          <p14:tracePt t="262280" x="3756025" y="5407025"/>
          <p14:tracePt t="262293" x="3730625" y="5407025"/>
          <p14:tracePt t="262303" x="3705225" y="5407025"/>
          <p14:tracePt t="262309" x="3679825" y="5394325"/>
          <p14:tracePt t="262319" x="3667125" y="5394325"/>
          <p14:tracePt t="262323" x="3654425" y="5394325"/>
          <p14:tracePt t="262641" x="3667125" y="5381625"/>
          <p14:tracePt t="262681" x="3679825" y="5368925"/>
          <p14:tracePt t="262747" x="3692525" y="5356225"/>
          <p14:tracePt t="262813" x="3705225" y="5356225"/>
          <p14:tracePt t="262817" x="3705225" y="5343525"/>
          <p14:tracePt t="262829" x="3717925" y="5343525"/>
          <p14:tracePt t="262843" x="3743325" y="5330825"/>
          <p14:tracePt t="262859" x="3767138" y="5330825"/>
          <p14:tracePt t="262869" x="3779838" y="5330825"/>
          <p14:tracePt t="262879" x="3792538" y="5330825"/>
          <p14:tracePt t="262883" x="3805238" y="5330825"/>
          <p14:tracePt t="262893" x="3817938" y="5330825"/>
          <p14:tracePt t="262899" x="3830638" y="5330825"/>
          <p14:tracePt t="262909" x="3843338" y="5330825"/>
          <p14:tracePt t="262919" x="3856038" y="5330825"/>
          <p14:tracePt t="262933" x="3879850" y="5330825"/>
          <p14:tracePt t="262965" x="3892550" y="5330825"/>
          <p14:tracePt t="262985" x="3905250" y="5330825"/>
          <p14:tracePt t="263016" x="3917950" y="5330825"/>
          <p14:tracePt t="263035" x="3930650" y="5330825"/>
          <p14:tracePt t="263039" x="3943350" y="5330825"/>
          <p14:tracePt t="263055" x="3956050" y="5318125"/>
          <p14:tracePt t="263081" x="3968750" y="5318125"/>
          <p14:tracePt t="263121" x="3992563" y="5305425"/>
          <p14:tracePt t="263151" x="4005263" y="5305425"/>
          <p14:tracePt t="263177" x="4017963" y="5305425"/>
          <p14:tracePt t="263211" x="4030663" y="5305425"/>
          <p14:tracePt t="274125" x="4017963" y="5294313"/>
          <p14:tracePt t="274131" x="4005263" y="5294313"/>
          <p14:tracePt t="274147" x="3992563" y="5294313"/>
          <p14:tracePt t="274168" x="3979863" y="5294313"/>
          <p14:tracePt t="274171" x="3968750" y="5294313"/>
          <p14:tracePt t="274181" x="3956050" y="5294313"/>
          <p14:tracePt t="274197" x="3943350" y="5281613"/>
          <p14:tracePt t="274615" x="3968750" y="5281613"/>
          <p14:tracePt t="274625" x="3992563" y="5281613"/>
          <p14:tracePt t="274635" x="4030663" y="5281613"/>
          <p14:tracePt t="274641" x="4092575" y="5281613"/>
          <p14:tracePt t="274651" x="4117975" y="5281613"/>
          <p14:tracePt t="274655" x="4168775" y="5281613"/>
          <p14:tracePt t="274665" x="4192588" y="5281613"/>
          <p14:tracePt t="274675" x="4230688" y="5281613"/>
          <p14:tracePt t="274681" x="4294188" y="5305425"/>
          <p14:tracePt t="274691" x="4318000" y="5305425"/>
          <p14:tracePt t="274718" x="4343400" y="5305425"/>
          <p14:tracePt t="274741" x="4356100" y="5305425"/>
          <p14:tracePt t="274807" x="4356100" y="5281613"/>
          <p14:tracePt t="274827" x="4356100" y="5256213"/>
          <p14:tracePt t="274831" x="4330700" y="5230813"/>
          <p14:tracePt t="274843" x="4305300" y="5218113"/>
          <p14:tracePt t="274847" x="4268788" y="5194300"/>
          <p14:tracePt t="274857" x="4217988" y="5168900"/>
          <p14:tracePt t="274868" x="4168775" y="5156200"/>
          <p14:tracePt t="274873" x="4105275" y="5130800"/>
          <p14:tracePt t="274883" x="4030663" y="5118100"/>
          <p14:tracePt t="274887" x="3943350" y="5092700"/>
          <p14:tracePt t="274897" x="3830638" y="5081588"/>
          <p14:tracePt t="274907" x="3692525" y="5056188"/>
          <p14:tracePt t="274913" x="3579813" y="5056188"/>
          <p14:tracePt t="274923" x="3479800" y="5043488"/>
          <p14:tracePt t="274929" x="3392488" y="5043488"/>
          <p14:tracePt t="274939" x="3305175" y="5043488"/>
          <p14:tracePt t="274952" x="3241675" y="5043488"/>
          <p14:tracePt t="274953" x="3216275" y="5043488"/>
          <p14:tracePt t="274963" x="3179763" y="5043488"/>
          <p14:tracePt t="274969" x="3167063" y="5043488"/>
          <p14:tracePt t="274989" x="3141663" y="5043488"/>
          <p14:tracePt t="275119" x="3205163" y="5043488"/>
          <p14:tracePt t="275125" x="3279775" y="5068888"/>
          <p14:tracePt t="275135" x="3379788" y="5081588"/>
          <p14:tracePt t="275146" x="3479800" y="5081588"/>
          <p14:tracePt t="275149" x="3541713" y="5081588"/>
          <p14:tracePt t="275159" x="3667125" y="5081588"/>
          <p14:tracePt t="275166" x="3767138" y="5081588"/>
          <p14:tracePt t="275175" x="3843338" y="5081588"/>
          <p14:tracePt t="275185" x="3930650" y="5081588"/>
          <p14:tracePt t="275191" x="3992563" y="5105400"/>
          <p14:tracePt t="275201" x="4017963" y="5105400"/>
          <p14:tracePt t="275205" x="4043363" y="5105400"/>
          <p14:tracePt t="275216" x="4068763" y="5118100"/>
          <p14:tracePt t="275231" x="4092575" y="5118100"/>
          <p14:tracePt t="275337" x="4092575" y="5130800"/>
          <p14:tracePt t="275348" x="4081463" y="5130800"/>
          <p14:tracePt t="275357" x="4056063" y="5130800"/>
          <p14:tracePt t="275361" x="4017963" y="5156200"/>
          <p14:tracePt t="275371" x="4005263" y="5156200"/>
          <p14:tracePt t="275377" x="3968750" y="5168900"/>
          <p14:tracePt t="275387" x="3956050" y="5194300"/>
          <p14:tracePt t="275397" x="3943350" y="5194300"/>
          <p14:tracePt t="275412" x="3930650" y="5194300"/>
          <p14:tracePt t="275417" x="3930650" y="5205413"/>
          <p14:tracePt t="275533" x="3956050" y="5218113"/>
          <p14:tracePt t="275543" x="4043363" y="5243513"/>
          <p14:tracePt t="275549" x="4130675" y="5256213"/>
          <p14:tracePt t="275559" x="4230688" y="5281613"/>
          <p14:tracePt t="275563" x="4330700" y="5294313"/>
          <p14:tracePt t="275573" x="4418013" y="5294313"/>
          <p14:tracePt t="275584" x="4506913" y="5318125"/>
          <p14:tracePt t="275589" x="4530725" y="5330825"/>
          <p14:tracePt t="275599" x="4556125" y="5330825"/>
          <p14:tracePt t="275603" x="4581525" y="5343525"/>
          <p14:tracePt t="275887" x="4568825" y="5343525"/>
          <p14:tracePt t="275891" x="4494213" y="5343525"/>
          <p14:tracePt t="275901" x="4468813" y="5343525"/>
          <p14:tracePt t="275911" x="4443413" y="5343525"/>
          <p14:tracePt t="275917" x="4418013" y="5343525"/>
          <p14:tracePt t="275927" x="4394200" y="5330825"/>
          <p14:tracePt t="275933" x="4368800" y="5330825"/>
          <p14:tracePt t="275951" x="4356100" y="5330825"/>
          <p14:tracePt t="275967" x="4343400" y="5330825"/>
          <p14:tracePt t="276017" x="4330700" y="5330825"/>
          <p14:tracePt t="276037" x="4318000" y="5330825"/>
          <p14:tracePt t="276053" x="4305300" y="5330825"/>
          <p14:tracePt t="276063" x="4305300" y="5318125"/>
          <p14:tracePt t="276129" x="4281488" y="5318125"/>
          <p14:tracePt t="276153" x="4268788" y="5318125"/>
          <p14:tracePt t="276165" x="4256088" y="5318125"/>
          <p14:tracePt t="276180" x="4243388" y="5318125"/>
          <p14:tracePt t="276269" x="4230688" y="5318125"/>
          <p14:tracePt t="276970" x="4192588" y="5305425"/>
          <p14:tracePt t="276975" x="4168775" y="5294313"/>
          <p14:tracePt t="276985" x="4130675" y="5294313"/>
          <p14:tracePt t="276989" x="4105275" y="5294313"/>
          <p14:tracePt t="277000" x="4068763" y="5281613"/>
          <p14:tracePt t="277009" x="4017963" y="5281613"/>
          <p14:tracePt t="277016" x="3992563" y="5281613"/>
          <p14:tracePt t="277029" x="3968750" y="5281613"/>
          <p14:tracePt t="277055" x="3943350" y="5281613"/>
          <p14:tracePt t="277066" x="3930650" y="5281613"/>
          <p14:tracePt t="277071" x="3930650" y="5294313"/>
          <p14:tracePt t="277081" x="3917950" y="5318125"/>
          <p14:tracePt t="277105" x="3905250" y="5330825"/>
          <p14:tracePt t="277111" x="3905250" y="5343525"/>
          <p14:tracePt t="277287" x="3892550" y="5330825"/>
          <p14:tracePt t="277307" x="3879850" y="5330825"/>
          <p14:tracePt t="277314" x="3867150" y="5330825"/>
          <p14:tracePt t="277323" x="3856038" y="5330825"/>
          <p14:tracePt t="277337" x="3830638" y="5330825"/>
          <p14:tracePt t="277347" x="3805238" y="5330825"/>
          <p14:tracePt t="277367" x="3792538" y="5330825"/>
          <p14:tracePt t="277377" x="3779838" y="5330825"/>
          <p14:tracePt t="277495" x="3779838" y="5305425"/>
          <p14:tracePt t="277499" x="3779838" y="5294313"/>
          <p14:tracePt t="277509" x="3805238" y="5256213"/>
          <p14:tracePt t="277515" x="3843338" y="5194300"/>
          <p14:tracePt t="277525" x="3843338" y="5168900"/>
          <p14:tracePt t="277535" x="3843338" y="5143500"/>
          <p14:tracePt t="277539" x="3843338" y="5118100"/>
          <p14:tracePt t="277549" x="3843338" y="5092700"/>
          <p14:tracePt t="277555" x="3843338" y="5081588"/>
          <p14:tracePt t="277565" x="3830638" y="5018088"/>
          <p14:tracePt t="277575" x="3805238" y="5018088"/>
          <p14:tracePt t="277582" x="3767138" y="4992688"/>
          <p14:tracePt t="277591" x="3705225" y="4992688"/>
          <p14:tracePt t="277595" x="3667125" y="4992688"/>
          <p14:tracePt t="277605" x="3617913" y="4992688"/>
          <p14:tracePt t="277615" x="3579813" y="4992688"/>
          <p14:tracePt t="277621" x="3517900" y="4992688"/>
          <p14:tracePt t="277632" x="3479800" y="5030788"/>
          <p14:tracePt t="277635" x="3441700" y="5043488"/>
          <p14:tracePt t="277645" x="3417888" y="5068888"/>
          <p14:tracePt t="277655" x="3405188" y="5081588"/>
          <p14:tracePt t="277661" x="3392488" y="5092700"/>
          <p14:tracePt t="277671" x="3379788" y="5118100"/>
          <p14:tracePt t="277685" x="3367088" y="5156200"/>
          <p14:tracePt t="277711" x="3367088" y="5168900"/>
          <p14:tracePt t="277781" x="3367088" y="5181600"/>
          <p14:tracePt t="277801" x="3379788" y="5181600"/>
          <p14:tracePt t="277817" x="3392488" y="5181600"/>
          <p14:tracePt t="277827" x="3429000" y="5181600"/>
          <p14:tracePt t="277833" x="3454400" y="5181600"/>
          <p14:tracePt t="277843" x="3479800" y="5181600"/>
          <p14:tracePt t="277853" x="3505200" y="5181600"/>
          <p14:tracePt t="277857" x="3541713" y="5181600"/>
          <p14:tracePt t="277867" x="3554413" y="5181600"/>
          <p14:tracePt t="277873" x="3579813" y="5181600"/>
          <p14:tracePt t="277883" x="3592513" y="5181600"/>
          <p14:tracePt t="277893" x="3617913" y="5181600"/>
          <p14:tracePt t="277963" x="3630613" y="5181600"/>
          <p14:tracePt t="278043" x="3617913" y="5194300"/>
          <p14:tracePt t="278049" x="3605213" y="5205413"/>
          <p14:tracePt t="278059" x="3554413" y="5205413"/>
          <p14:tracePt t="278069" x="3530600" y="5230813"/>
          <p14:tracePt t="278075" x="3467100" y="5256213"/>
          <p14:tracePt t="278085" x="3429000" y="5256213"/>
          <p14:tracePt t="278089" x="3405188" y="5268913"/>
          <p14:tracePt t="278099" x="3354388" y="5294313"/>
          <p14:tracePt t="278109" x="3317875" y="5305425"/>
          <p14:tracePt t="278115" x="3292475" y="5305425"/>
          <p14:tracePt t="278125" x="3254375" y="5305425"/>
          <p14:tracePt t="278149" x="3241675" y="5305425"/>
          <p14:tracePt t="278271" x="3228975" y="5305425"/>
          <p14:tracePt t="278281" x="3228975" y="5294313"/>
          <p14:tracePt t="278296" x="3228975" y="5268913"/>
          <p14:tracePt t="278305" x="3241675" y="5243513"/>
          <p14:tracePt t="278311" x="3254375" y="5243513"/>
          <p14:tracePt t="278321" x="3267075" y="5218113"/>
          <p14:tracePt t="278337" x="3279775" y="5218113"/>
          <p14:tracePt t="278348" x="3317875" y="5194300"/>
          <p14:tracePt t="278361" x="3341688" y="5181600"/>
          <p14:tracePt t="278367" x="3367088" y="5168900"/>
          <p14:tracePt t="278387" x="3379788" y="5168900"/>
          <p14:tracePt t="278391" x="3392488" y="5168900"/>
          <p14:tracePt t="278407" x="3405188" y="5156200"/>
          <p14:tracePt t="278431" x="3417888" y="5156200"/>
          <p14:tracePt t="278447" x="3417888" y="5143500"/>
          <p14:tracePt t="278463" x="3429000" y="5143500"/>
          <p14:tracePt t="278487" x="3441700" y="5143500"/>
          <p14:tracePt t="278569" x="3454400" y="5143500"/>
          <p14:tracePt t="278649" x="3467100" y="5143500"/>
          <p14:tracePt t="278685" x="3479800" y="5143500"/>
          <p14:tracePt t="278709" x="3492500" y="5143500"/>
          <p14:tracePt t="278749" x="3505200" y="5156200"/>
          <p14:tracePt t="280365" x="3517900" y="5156200"/>
          <p14:tracePt t="280383" x="3541713" y="5156200"/>
          <p14:tracePt t="280409" x="3567113" y="5156200"/>
          <p14:tracePt t="280429" x="3579813" y="5156200"/>
          <p14:tracePt t="280446" x="3592513" y="5143500"/>
          <p14:tracePt t="280465" x="3617913" y="5143500"/>
          <p14:tracePt t="280495" x="3643313" y="5118100"/>
          <p14:tracePt t="281211" x="3654425" y="5118100"/>
          <p14:tracePt t="281307" x="3667125" y="5118100"/>
          <p14:tracePt t="281347" x="3692525" y="5105400"/>
          <p14:tracePt t="281373" x="3692525" y="5081588"/>
          <p14:tracePt t="281387" x="3692525" y="5068888"/>
          <p14:tracePt t="281393" x="3692525" y="5056188"/>
          <p14:tracePt t="281413" x="3692525" y="5043488"/>
          <p14:tracePt t="281469" x="3692525" y="5030788"/>
          <p14:tracePt t="281489" x="3692525" y="5018088"/>
          <p14:tracePt t="281503" x="3692525" y="5005388"/>
          <p14:tracePt t="281513" x="3692525" y="4992688"/>
          <p14:tracePt t="281519" x="3692525" y="4981575"/>
          <p14:tracePt t="281529" x="3692525" y="4968875"/>
          <p14:tracePt t="281545" x="3679825" y="4943475"/>
          <p14:tracePt t="281569" x="3679825" y="4930775"/>
          <p14:tracePt t="281575" x="3679825" y="4918075"/>
          <p14:tracePt t="281585" x="3667125" y="4905375"/>
          <p14:tracePt t="281595" x="3667125" y="4892675"/>
          <p14:tracePt t="281599" x="3667125" y="4879975"/>
          <p14:tracePt t="281610" x="3667125" y="4868863"/>
          <p14:tracePt t="281615" x="3654425" y="4856163"/>
          <p14:tracePt t="281625" x="3654425" y="4843463"/>
          <p14:tracePt t="281635" x="3654425" y="4830763"/>
          <p14:tracePt t="281651" x="3654425" y="4805363"/>
          <p14:tracePt t="281655" x="3643313" y="4805363"/>
          <p14:tracePt t="281675" x="3643313" y="4792663"/>
          <p14:tracePt t="281701" x="3643313" y="4779963"/>
          <p14:tracePt t="281857" x="3705225" y="4792663"/>
          <p14:tracePt t="281867" x="3730625" y="4818063"/>
          <p14:tracePt t="281871" x="3792538" y="4868863"/>
          <p14:tracePt t="281881" x="3830638" y="4879975"/>
          <p14:tracePt t="281887" x="3867150" y="4918075"/>
          <p14:tracePt t="281897" x="3917950" y="4943475"/>
          <p14:tracePt t="281907" x="3956050" y="4981575"/>
          <p14:tracePt t="281913" x="3992563" y="5005388"/>
          <p14:tracePt t="281923" x="3992563" y="5018088"/>
          <p14:tracePt t="281928" x="4017963" y="5030788"/>
          <p14:tracePt t="281937" x="4043363" y="5056188"/>
          <p14:tracePt t="281947" x="4081463" y="5081588"/>
          <p14:tracePt t="281962" x="4105275" y="5092700"/>
          <p14:tracePt t="282034" x="4105275" y="5105400"/>
          <p14:tracePt t="282059" x="4105275" y="5118100"/>
          <p14:tracePt t="282069" x="4105275" y="5130800"/>
          <p14:tracePt t="282073" x="4105275" y="5143500"/>
          <p14:tracePt t="282089" x="4105275" y="5168900"/>
          <p14:tracePt t="282109" x="4105275" y="5181600"/>
          <p14:tracePt t="282123" x="4105275" y="5194300"/>
          <p14:tracePt t="282129" x="4105275" y="5205413"/>
          <p14:tracePt t="282139" x="4105275" y="5218113"/>
          <p14:tracePt t="282155" x="4105275" y="5230813"/>
          <p14:tracePt t="282165" x="4092575" y="5243513"/>
          <p14:tracePt t="282169" x="4092575" y="5256213"/>
          <p14:tracePt t="282189" x="4081463" y="5256213"/>
          <p14:tracePt t="282205" x="4068763" y="5281613"/>
          <p14:tracePt t="282245" x="4068763" y="5294313"/>
          <p14:tracePt t="282281" x="4056063" y="5294313"/>
          <p14:tracePt t="282295" x="4043363" y="5305425"/>
          <p14:tracePt t="282311" x="4030663" y="5305425"/>
          <p14:tracePt t="282331" x="4017963" y="5305425"/>
          <p14:tracePt t="282769" x="4017963" y="5294313"/>
          <p14:tracePt t="282779" x="4030663" y="5294313"/>
          <p14:tracePt t="282795" x="4068763" y="5268913"/>
          <p14:tracePt t="282801" x="4081463" y="5268913"/>
          <p14:tracePt t="282811" x="4105275" y="5268913"/>
          <p14:tracePt t="282825" x="4117975" y="5243513"/>
          <p14:tracePt t="282835" x="4130675" y="5243513"/>
          <p14:tracePt t="282842" x="4143375" y="5243513"/>
          <p14:tracePt t="282851" x="4156075" y="5243513"/>
          <p14:tracePt t="282861" x="4181475" y="5243513"/>
          <p14:tracePt t="282865" x="4192588" y="5218113"/>
          <p14:tracePt t="282878" x="4205288" y="5218113"/>
          <p14:tracePt t="282881" x="4217988" y="5218113"/>
          <p14:tracePt t="282907" x="4243388" y="5218113"/>
          <p14:tracePt t="282931" x="4268788" y="5205413"/>
          <p14:tracePt t="282941" x="4281488" y="5194300"/>
          <p14:tracePt t="282967" x="4294188" y="5194300"/>
          <p14:tracePt t="282977" x="4305300" y="5194300"/>
          <p14:tracePt t="283017" x="4318000" y="5194300"/>
          <p14:tracePt t="283033" x="4330700" y="5194300"/>
          <p14:tracePt t="283047" x="4330700" y="5181600"/>
          <p14:tracePt t="283869" x="4330700" y="5168900"/>
          <p14:tracePt t="283876" x="4318000" y="5156200"/>
          <p14:tracePt t="283885" x="4281488" y="5118100"/>
          <p14:tracePt t="283899" x="4256088" y="5092700"/>
          <p14:tracePt t="283909" x="4230688" y="5092700"/>
          <p14:tracePt t="283915" x="4217988" y="5092700"/>
          <p14:tracePt t="283926" x="4181475" y="5068888"/>
          <p14:tracePt t="283929" x="4117975" y="5056188"/>
          <p14:tracePt t="283939" x="4056063" y="5043488"/>
          <p14:tracePt t="283951" x="3992563" y="5018088"/>
          <p14:tracePt t="283955" x="3968750" y="5018088"/>
          <p14:tracePt t="283965" x="3905250" y="5018088"/>
          <p14:tracePt t="283971" x="3879850" y="5018088"/>
          <p14:tracePt t="283981" x="3843338" y="5018088"/>
          <p14:tracePt t="283991" x="3817938" y="5018088"/>
          <p14:tracePt t="283995" x="3792538" y="5018088"/>
          <p14:tracePt t="284005" x="3767138" y="5018088"/>
          <p14:tracePt t="284021" x="3756025" y="5018088"/>
          <p14:tracePt t="284031" x="3743325" y="5018088"/>
          <p14:tracePt t="284047" x="3743325" y="5030788"/>
          <p14:tracePt t="284061" x="3730625" y="5030788"/>
          <p14:tracePt t="284092" x="3717925" y="5030788"/>
          <p14:tracePt t="284111" x="3717925" y="5043488"/>
          <p14:tracePt t="284137" x="3717925" y="5056188"/>
          <p14:tracePt t="284157" x="3743325" y="5081588"/>
          <p14:tracePt t="284167" x="3779838" y="5092700"/>
          <p14:tracePt t="284177" x="3843338" y="5092700"/>
          <p14:tracePt t="284183" x="3879850" y="5092700"/>
          <p14:tracePt t="284193" x="3979863" y="5092700"/>
          <p14:tracePt t="284197" x="4017963" y="5092700"/>
          <p14:tracePt t="284209" x="4068763" y="5092700"/>
          <p14:tracePt t="284217" x="4092575" y="5092700"/>
          <p14:tracePt t="284224" x="4105275" y="5092700"/>
          <p14:tracePt t="284233" x="4130675" y="5068888"/>
          <p14:tracePt t="284257" x="4130675" y="5056188"/>
          <p14:tracePt t="284273" x="4130675" y="5043488"/>
          <p14:tracePt t="284323" x="4130675" y="5030788"/>
          <p14:tracePt t="284333" x="4117975" y="5030788"/>
          <p14:tracePt t="284339" x="4092575" y="5030788"/>
          <p14:tracePt t="284349" x="4030663" y="5030788"/>
          <p14:tracePt t="284359" x="3992563" y="5030788"/>
          <p14:tracePt t="284363" x="3930650" y="5056188"/>
          <p14:tracePt t="284374" x="3867150" y="5081588"/>
          <p14:tracePt t="284379" x="3805238" y="5118100"/>
          <p14:tracePt t="284389" x="3756025" y="5156200"/>
          <p14:tracePt t="284399" x="3705225" y="5194300"/>
          <p14:tracePt t="284403" x="3654425" y="5218113"/>
          <p14:tracePt t="284413" x="3630613" y="5230813"/>
          <p14:tracePt t="284419" x="3592513" y="5268913"/>
          <p14:tracePt t="284429" x="3579813" y="5281613"/>
          <p14:tracePt t="284439" x="3579813" y="5294313"/>
          <p14:tracePt t="284455" x="3567113" y="5294313"/>
          <p14:tracePt t="284476" x="3567113" y="5305425"/>
          <p14:tracePt t="284489" x="3567113" y="5318125"/>
          <p14:tracePt t="284499" x="3567113" y="5330825"/>
          <p14:tracePt t="284509" x="3579813" y="5343525"/>
          <p14:tracePt t="284515" x="3592513" y="5356225"/>
          <p14:tracePt t="284525" x="3630613" y="5381625"/>
          <p14:tracePt t="284529" x="3667125" y="5394325"/>
          <p14:tracePt t="284539" x="3717925" y="5394325"/>
          <p14:tracePt t="284549" x="3756025" y="5394325"/>
          <p14:tracePt t="284555" x="3779838" y="5394325"/>
          <p14:tracePt t="284565" x="3830638" y="5394325"/>
          <p14:tracePt t="284571" x="3856038" y="5394325"/>
          <p14:tracePt t="284581" x="3867150" y="5394325"/>
          <p14:tracePt t="284592" x="3879850" y="5394325"/>
          <p14:tracePt t="284758" x="3892550" y="5394325"/>
          <p14:tracePt t="284803" x="3905250" y="5381625"/>
          <p14:tracePt t="284883" x="3905250" y="5368925"/>
          <p14:tracePt t="284893" x="3917950" y="5368925"/>
          <p14:tracePt t="284923" x="3917950" y="5356225"/>
          <p14:tracePt t="287077" x="3930650" y="5356225"/>
          <p14:tracePt t="287087" x="3943350" y="5343525"/>
          <p14:tracePt t="287093" x="4017963" y="5318125"/>
          <p14:tracePt t="287103" x="4092575" y="5305425"/>
          <p14:tracePt t="287113" x="4168775" y="5281613"/>
          <p14:tracePt t="287117" x="4230688" y="5268913"/>
          <p14:tracePt t="287127" x="4294188" y="5243513"/>
          <p14:tracePt t="287133" x="4394200" y="5205413"/>
          <p14:tracePt t="287143" x="4481513" y="5205413"/>
          <p14:tracePt t="287153" x="4606925" y="5168900"/>
          <p14:tracePt t="287157" x="4719638" y="5156200"/>
          <p14:tracePt t="287167" x="4843463" y="5130800"/>
          <p14:tracePt t="287173" x="4956175" y="5092700"/>
          <p14:tracePt t="287183" x="5081588" y="5056188"/>
          <p14:tracePt t="287193" x="5207000" y="5030788"/>
          <p14:tracePt t="287197" x="5307013" y="4992688"/>
          <p14:tracePt t="287207" x="5394325" y="4968875"/>
          <p14:tracePt t="287213" x="5483225" y="4930775"/>
          <p14:tracePt t="287223" x="5583238" y="4918075"/>
          <p14:tracePt t="287233" x="5670550" y="4879975"/>
          <p14:tracePt t="287241" x="5770563" y="4830763"/>
          <p14:tracePt t="287249" x="5883275" y="4779963"/>
          <p14:tracePt t="287253" x="5957888" y="4730750"/>
          <p14:tracePt t="287263" x="6021388" y="4692650"/>
          <p14:tracePt t="287273" x="6108700" y="4630738"/>
          <p14:tracePt t="287279" x="6170613" y="4579938"/>
          <p14:tracePt t="287290" x="6234113" y="4518025"/>
          <p14:tracePt t="287295" x="6283325" y="4467225"/>
          <p14:tracePt t="287306" x="6321425" y="4430713"/>
          <p14:tracePt t="287315" x="6359525" y="4367213"/>
          <p14:tracePt t="287319" x="6383338" y="4305300"/>
          <p14:tracePt t="287329" x="6421438" y="4254500"/>
          <p14:tracePt t="287335" x="6446838" y="4192588"/>
          <p14:tracePt t="287345" x="6459538" y="4141788"/>
          <p14:tracePt t="287356" x="6483350" y="4079875"/>
          <p14:tracePt t="287359" x="6508750" y="3992563"/>
          <p14:tracePt t="287369" x="6521450" y="3967163"/>
          <p14:tracePt t="287375" x="6521450" y="3916363"/>
          <p14:tracePt t="287385" x="6521450" y="3879850"/>
          <p14:tracePt t="287395" x="6521450" y="3829050"/>
          <p14:tracePt t="287399" x="6521450" y="3792538"/>
          <p14:tracePt t="287411" x="6521450" y="3767138"/>
          <p14:tracePt t="287415" x="6521450" y="3716338"/>
          <p14:tracePt t="287425" x="6508750" y="3679825"/>
          <p14:tracePt t="287435" x="6496050" y="3641725"/>
          <p14:tracePt t="287441" x="6472238" y="3603625"/>
          <p14:tracePt t="287451" x="6446838" y="3567113"/>
          <p14:tracePt t="287456" x="6434138" y="3529013"/>
          <p14:tracePt t="287465" x="6408738" y="3490913"/>
          <p14:tracePt t="287475" x="6370638" y="3467100"/>
          <p14:tracePt t="287481" x="6334125" y="3390900"/>
          <p14:tracePt t="287491" x="6308725" y="3378200"/>
          <p14:tracePt t="287495" x="6296025" y="3354388"/>
          <p14:tracePt t="287506" x="6234113" y="3328988"/>
          <p14:tracePt t="287515" x="6208713" y="3290888"/>
          <p14:tracePt t="287521" x="6183313" y="3278188"/>
          <p14:tracePt t="287531" x="6134100" y="3241675"/>
          <p14:tracePt t="287535" x="6108700" y="3241675"/>
          <p14:tracePt t="287547" x="6070600" y="3203575"/>
          <p14:tracePt t="287557" x="6021388" y="3190875"/>
          <p14:tracePt t="287561" x="5983288" y="3178175"/>
          <p14:tracePt t="287572" x="5932488" y="3178175"/>
          <p14:tracePt t="287577" x="5895975" y="3178175"/>
          <p14:tracePt t="287588" x="5870575" y="3154363"/>
          <p14:tracePt t="287597" x="5821363" y="3154363"/>
          <p14:tracePt t="287601" x="5795963" y="3141663"/>
          <p14:tracePt t="287611" x="5770563" y="3141663"/>
          <p14:tracePt t="287617" x="5732463" y="3141663"/>
          <p14:tracePt t="287627" x="5708650" y="3141663"/>
          <p14:tracePt t="287638" x="5657850" y="3141663"/>
          <p14:tracePt t="287643" x="5619750" y="3141663"/>
          <p14:tracePt t="287653" x="5557838" y="3141663"/>
          <p14:tracePt t="287657" x="5483225" y="3141663"/>
          <p14:tracePt t="287667" x="5432425" y="3141663"/>
          <p14:tracePt t="287677" x="5370513" y="3141663"/>
          <p14:tracePt t="287683" x="5294313" y="3141663"/>
          <p14:tracePt t="287693" x="5232400" y="3141663"/>
          <p14:tracePt t="287697" x="5157788" y="3141663"/>
          <p14:tracePt t="287707" x="5106988" y="3141663"/>
          <p14:tracePt t="287717" x="5045075" y="3141663"/>
          <p14:tracePt t="287723" x="4981575" y="3154363"/>
          <p14:tracePt t="287733" x="4919663" y="3154363"/>
          <p14:tracePt t="287738" x="4856163" y="3178175"/>
          <p14:tracePt t="287747" x="4832350" y="3178175"/>
          <p14:tracePt t="287757" x="4794250" y="3190875"/>
          <p14:tracePt t="287763" x="4743450" y="3190875"/>
          <p14:tracePt t="287773" x="4706938" y="3190875"/>
          <p14:tracePt t="287779" x="4681538" y="3203575"/>
          <p14:tracePt t="287789" x="4630738" y="3203575"/>
          <p14:tracePt t="287799" x="4606925" y="3216275"/>
          <p14:tracePt t="287803" x="4568825" y="3216275"/>
          <p14:tracePt t="287813" x="4556125" y="3228975"/>
          <p14:tracePt t="287819" x="4543425" y="3228975"/>
          <p14:tracePt t="287829" x="4518025" y="3241675"/>
          <p14:tracePt t="287839" x="4494213" y="3241675"/>
          <p14:tracePt t="287853" x="4468813" y="3254375"/>
          <p14:tracePt t="287869" x="4443413" y="3254375"/>
          <p14:tracePt t="287879" x="4443413" y="3267075"/>
          <p14:tracePt t="287895" x="4430713" y="3267075"/>
          <p14:tracePt t="287909" x="4418013" y="3267075"/>
          <p14:tracePt t="287919" x="4418013" y="3278188"/>
          <p14:tracePt t="287939" x="4406900" y="3278188"/>
          <p14:tracePt t="287969" x="4394200" y="3290888"/>
          <p14:tracePt t="288015" x="4394200" y="3303588"/>
          <p14:tracePt t="288031" x="4381500" y="3303588"/>
          <p14:tracePt t="288045" x="4381500" y="3316288"/>
          <p14:tracePt t="288075" x="4368800" y="3328988"/>
          <p14:tracePt t="288101" x="4368800" y="3341688"/>
          <p14:tracePt t="288455" x="4356100" y="3328988"/>
          <p14:tracePt t="288465" x="4343400" y="3303588"/>
          <p14:tracePt t="288469" x="4330700" y="3267075"/>
          <p14:tracePt t="288479" x="4330700" y="3254375"/>
          <p14:tracePt t="288485" x="4318000" y="3228975"/>
          <p14:tracePt t="288495" x="4318000" y="3203575"/>
          <p14:tracePt t="288505" x="4305300" y="3203575"/>
          <p14:tracePt t="288509" x="4305300" y="3190875"/>
          <p14:tracePt t="288520" x="4294188" y="3178175"/>
          <p14:tracePt t="288545" x="4281488" y="3165475"/>
          <p14:tracePt t="288692" x="4268788" y="3154363"/>
          <p14:tracePt t="288721" x="4256088" y="3154363"/>
          <p14:tracePt t="288731" x="4243388" y="3154363"/>
          <p14:tracePt t="288741" x="4230688" y="3154363"/>
          <p14:tracePt t="288747" x="4217988" y="3154363"/>
          <p14:tracePt t="288757" x="4192588" y="3154363"/>
          <p14:tracePt t="288772" x="4168775" y="3154363"/>
          <p14:tracePt t="288781" x="4130675" y="3154363"/>
          <p14:tracePt t="288788" x="4105275" y="3154363"/>
          <p14:tracePt t="288797" x="4081463" y="3165475"/>
          <p14:tracePt t="288803" x="4030663" y="3178175"/>
          <p14:tracePt t="288813" x="3968750" y="3190875"/>
          <p14:tracePt t="288823" x="3930650" y="3203575"/>
          <p14:tracePt t="288827" x="3905250" y="3216275"/>
          <p14:tracePt t="288838" x="3867150" y="3241675"/>
          <p14:tracePt t="288843" x="3817938" y="3267075"/>
          <p14:tracePt t="288854" x="3792538" y="3278188"/>
          <p14:tracePt t="288863" x="3767138" y="3303588"/>
          <p14:tracePt t="288867" x="3756025" y="3316288"/>
          <p14:tracePt t="288877" x="3717925" y="3354388"/>
          <p14:tracePt t="288883" x="3717925" y="3367088"/>
          <p14:tracePt t="288893" x="3717925" y="3390900"/>
          <p14:tracePt t="288909" x="3692525" y="3416300"/>
          <p14:tracePt t="288920" x="3692525" y="3429000"/>
          <p14:tracePt t="288923" x="3692525" y="3441700"/>
          <p14:tracePt t="288933" x="3692525" y="3467100"/>
          <p14:tracePt t="288943" x="3692525" y="3479800"/>
          <p14:tracePt t="288949" x="3692525" y="3490913"/>
          <p14:tracePt t="288971" x="3730625" y="3529013"/>
          <p14:tracePt t="288973" x="3767138" y="3541713"/>
          <p14:tracePt t="288983" x="3817938" y="3567113"/>
          <p14:tracePt t="288989" x="3867150" y="3567113"/>
          <p14:tracePt t="288999" x="3930650" y="3567113"/>
          <p14:tracePt t="289003" x="3992563" y="3567113"/>
          <p14:tracePt t="289013" x="4056063" y="3567113"/>
          <p14:tracePt t="289023" x="4156075" y="3567113"/>
          <p14:tracePt t="289029" x="4243388" y="3567113"/>
          <p14:tracePt t="289039" x="4343400" y="3503613"/>
          <p14:tracePt t="289043" x="4430713" y="3454400"/>
          <p14:tracePt t="289055" x="4506913" y="3403600"/>
          <p14:tracePt t="289065" x="4568825" y="3354388"/>
          <p14:tracePt t="289070" x="4606925" y="3316288"/>
          <p14:tracePt t="289079" x="4619625" y="3303588"/>
          <p14:tracePt t="289085" x="4619625" y="3290888"/>
          <p14:tracePt t="289095" x="4643438" y="3241675"/>
          <p14:tracePt t="289105" x="4643438" y="3216275"/>
          <p14:tracePt t="289109" x="4643438" y="3178175"/>
          <p14:tracePt t="289120" x="4643438" y="3154363"/>
          <p14:tracePt t="289125" x="4643438" y="3116263"/>
          <p14:tracePt t="289136" x="4643438" y="3090863"/>
          <p14:tracePt t="289145" x="4643438" y="3065463"/>
          <p14:tracePt t="289151" x="4630738" y="3054350"/>
          <p14:tracePt t="289161" x="4619625" y="3054350"/>
          <p14:tracePt t="289165" x="4594225" y="3041650"/>
          <p14:tracePt t="289175" x="4556125" y="3041650"/>
          <p14:tracePt t="289185" x="4518025" y="3041650"/>
          <p14:tracePt t="289191" x="4456113" y="3041650"/>
          <p14:tracePt t="289201" x="4394200" y="3041650"/>
          <p14:tracePt t="289205" x="4330700" y="3041650"/>
          <p14:tracePt t="289215" x="4268788" y="3041650"/>
          <p14:tracePt t="289225" x="4205288" y="3065463"/>
          <p14:tracePt t="289231" x="4130675" y="3103563"/>
          <p14:tracePt t="289241" x="4068763" y="3154363"/>
          <p14:tracePt t="289245" x="4017963" y="3178175"/>
          <p14:tracePt t="289255" x="3956050" y="3241675"/>
          <p14:tracePt t="289267" x="3905250" y="3303588"/>
          <p14:tracePt t="289271" x="3892550" y="3328988"/>
          <p14:tracePt t="289281" x="3879850" y="3367088"/>
          <p14:tracePt t="289288" x="3867150" y="3390900"/>
          <p14:tracePt t="289307" x="3867150" y="3416300"/>
          <p14:tracePt t="289321" x="3867150" y="3429000"/>
          <p14:tracePt t="289327" x="3867150" y="3441700"/>
          <p14:tracePt t="289347" x="3879850" y="3467100"/>
          <p14:tracePt t="289351" x="3905250" y="3479800"/>
          <p14:tracePt t="289361" x="3968750" y="3479800"/>
          <p14:tracePt t="289367" x="4017963" y="3479800"/>
          <p14:tracePt t="289377" x="4117975" y="3479800"/>
          <p14:tracePt t="289387" x="4217988" y="3479800"/>
          <p14:tracePt t="289393" x="4330700" y="3479800"/>
          <p14:tracePt t="289404" x="4456113" y="3429000"/>
          <p14:tracePt t="289407" x="4543425" y="3378200"/>
          <p14:tracePt t="289417" x="4606925" y="3367088"/>
          <p14:tracePt t="289427" x="4656138" y="3341688"/>
          <p14:tracePt t="289433" x="4681538" y="3316288"/>
          <p14:tracePt t="289447" x="4694238" y="3303588"/>
          <p14:tracePt t="289457" x="4706938" y="3303588"/>
          <p14:tracePt t="289483" x="4706938" y="3290888"/>
          <p14:tracePt t="289499" x="4706938" y="3278188"/>
          <p14:tracePt t="289509" x="4694238" y="3278188"/>
          <p14:tracePt t="289519" x="4594225" y="3254375"/>
          <p14:tracePt t="289523" x="4506913" y="3241675"/>
          <p14:tracePt t="289533" x="4406900" y="3241675"/>
          <p14:tracePt t="289539" x="4294188" y="3241675"/>
          <p14:tracePt t="289549" x="4143375" y="3241675"/>
          <p14:tracePt t="289559" x="4005263" y="3241675"/>
          <p14:tracePt t="289563" x="3930650" y="3241675"/>
          <p14:tracePt t="289575" x="3843338" y="3254375"/>
          <p14:tracePt t="289579" x="3767138" y="3316288"/>
          <p14:tracePt t="289589" x="3717925" y="3354388"/>
          <p14:tracePt t="289599" x="3705225" y="3367088"/>
          <p14:tracePt t="289605" x="3679825" y="3390900"/>
          <p14:tracePt t="289615" x="3667125" y="3429000"/>
          <p14:tracePt t="289629" x="3667125" y="3454400"/>
          <p14:tracePt t="289645" x="3679825" y="3479800"/>
          <p14:tracePt t="289655" x="3692525" y="3490913"/>
          <p14:tracePt t="289659" x="3717925" y="3516313"/>
          <p14:tracePt t="289669" x="3743325" y="3541713"/>
          <p14:tracePt t="289679" x="3779838" y="3541713"/>
          <p14:tracePt t="289686" x="3879850" y="3541713"/>
          <p14:tracePt t="289695" x="3968750" y="3541713"/>
          <p14:tracePt t="289699" x="4081463" y="3541713"/>
          <p14:tracePt t="289709" x="4192588" y="3541713"/>
          <p14:tracePt t="289719" x="4343400" y="3541713"/>
          <p14:tracePt t="289725" x="4481513" y="3541713"/>
          <p14:tracePt t="289736" x="4606925" y="3503613"/>
          <p14:tracePt t="289741" x="4706938" y="3467100"/>
          <p14:tracePt t="289751" x="4781550" y="3429000"/>
          <p14:tracePt t="289761" x="4806950" y="3416300"/>
          <p14:tracePt t="289765" x="4832350" y="3403600"/>
          <p14:tracePt t="289775" x="4832350" y="3390900"/>
          <p14:tracePt t="289791" x="4843463" y="3390900"/>
          <p14:tracePt t="289805" x="4843463" y="3367088"/>
          <p14:tracePt t="289957" x="4856163" y="3367088"/>
          <p14:tracePt t="289961" x="4894263" y="3378200"/>
          <p14:tracePt t="289973" x="4945063" y="3416300"/>
          <p14:tracePt t="289977" x="4994275" y="3429000"/>
          <p14:tracePt t="289989" x="5094288" y="3490913"/>
          <p14:tracePt t="289999" x="5157788" y="3503613"/>
          <p14:tracePt t="290004" x="5245100" y="3541713"/>
          <p14:tracePt t="290013" x="5307013" y="3554413"/>
          <p14:tracePt t="290020" x="5383213" y="3590925"/>
          <p14:tracePt t="290029" x="5457825" y="3629025"/>
          <p14:tracePt t="290039" x="5545138" y="3667125"/>
          <p14:tracePt t="290043" x="5619750" y="3703638"/>
          <p14:tracePt t="290054" x="5695950" y="3729038"/>
          <p14:tracePt t="290059" x="5770563" y="3767138"/>
          <p14:tracePt t="290070" x="5845175" y="3779838"/>
          <p14:tracePt t="290079" x="5895975" y="3803650"/>
          <p14:tracePt t="290085" x="5921375" y="3816350"/>
          <p14:tracePt t="290095" x="5957888" y="3816350"/>
          <p14:tracePt t="290099" x="5983288" y="3829050"/>
          <p14:tracePt t="290120" x="5995988" y="3829050"/>
          <p14:tracePt t="290145" x="6008688" y="3841750"/>
          <p14:tracePt t="290245" x="6021388" y="3841750"/>
          <p14:tracePt t="290261" x="6034088" y="3841750"/>
          <p14:tracePt t="290271" x="6034088" y="3854450"/>
          <p14:tracePt t="290275" x="6034088" y="3867150"/>
          <p14:tracePt t="290285" x="6045200" y="3905250"/>
          <p14:tracePt t="290302" x="6070600" y="3916363"/>
          <p14:tracePt t="290311" x="6070600" y="3941763"/>
          <p14:tracePt t="290315" x="6096000" y="3954463"/>
          <p14:tracePt t="290337" x="6096000" y="3967163"/>
          <p14:tracePt t="290341" x="6121400" y="3979863"/>
          <p14:tracePt t="290352" x="6134100" y="3979863"/>
          <p14:tracePt t="290357" x="6170613" y="4017963"/>
          <p14:tracePt t="290367" x="6196013" y="4017963"/>
          <p14:tracePt t="290377" x="6221413" y="4041775"/>
          <p14:tracePt t="290381" x="6283325" y="4067175"/>
          <p14:tracePt t="290391" x="6321425" y="4067175"/>
          <p14:tracePt t="290397" x="6359525" y="4092575"/>
          <p14:tracePt t="290407" x="6396038" y="4105275"/>
          <p14:tracePt t="290417" x="6421438" y="4117975"/>
          <p14:tracePt t="290423" x="6472238" y="4117975"/>
          <p14:tracePt t="290433" x="6521450" y="4129088"/>
          <p14:tracePt t="290437" x="6572250" y="4129088"/>
          <p14:tracePt t="290447" x="6608763" y="4141788"/>
          <p14:tracePt t="290457" x="6634163" y="4141788"/>
          <p14:tracePt t="290463" x="6646863" y="4141788"/>
          <p14:tracePt t="290473" x="6659563" y="4141788"/>
          <p14:tracePt t="290477" x="6672263" y="4141788"/>
          <p14:tracePt t="290520" x="6696075" y="4141788"/>
          <p14:tracePt t="290549" x="6708775" y="4141788"/>
          <p14:tracePt t="290599" x="6721475" y="4141788"/>
          <p14:tracePt t="290961" x="6708775" y="4141788"/>
          <p14:tracePt t="290968" x="6696075" y="4141788"/>
          <p14:tracePt t="290977" x="6672263" y="4141788"/>
          <p14:tracePt t="290981" x="6659563" y="4141788"/>
          <p14:tracePt t="290991" x="6646863" y="4141788"/>
          <p14:tracePt t="291007" x="6621463" y="4141788"/>
          <p14:tracePt t="291023" x="6608763" y="4141788"/>
          <p14:tracePt t="291033" x="6596063" y="4141788"/>
          <p14:tracePt t="291043" x="6584950" y="4141788"/>
          <p14:tracePt t="291057" x="6572250" y="4141788"/>
          <p14:tracePt t="291077" x="6559550" y="4141788"/>
          <p14:tracePt t="291093" x="6546850" y="4141788"/>
          <p14:tracePt t="291107" x="6534150" y="4141788"/>
          <p14:tracePt t="291143" x="6508750" y="4141788"/>
          <p14:tracePt t="291325" x="6521450" y="4141788"/>
          <p14:tracePt t="291336" x="6546850" y="4141788"/>
          <p14:tracePt t="291345" x="6584950" y="4141788"/>
          <p14:tracePt t="291349" x="6608763" y="4141788"/>
          <p14:tracePt t="291359" x="6621463" y="4129088"/>
          <p14:tracePt t="291365" x="6646863" y="4117975"/>
          <p14:tracePt t="291375" x="6672263" y="4117975"/>
          <p14:tracePt t="291386" x="6696075" y="4105275"/>
          <p14:tracePt t="291401" x="6721475" y="4105275"/>
          <p14:tracePt t="291405" x="6759575" y="4092575"/>
          <p14:tracePt t="291415" x="6784975" y="4092575"/>
          <p14:tracePt t="291425" x="6834188" y="4092575"/>
          <p14:tracePt t="291431" x="6872288" y="4092575"/>
          <p14:tracePt t="291441" x="6934200" y="4092575"/>
          <p14:tracePt t="291447" x="6959600" y="4092575"/>
          <p14:tracePt t="291457" x="6985000" y="4092575"/>
          <p14:tracePt t="291468" x="6997700" y="4092575"/>
          <p14:tracePt t="291472" x="7021513" y="4092575"/>
          <p14:tracePt t="291481" x="7046913" y="4092575"/>
          <p14:tracePt t="291487" x="7059613" y="4092575"/>
          <p14:tracePt t="291497" x="7072313" y="4092575"/>
          <p14:tracePt t="291507" x="7085013" y="4092575"/>
          <p14:tracePt t="291521" x="7097713" y="4092575"/>
          <p14:tracePt t="291557" x="7110413" y="4092575"/>
          <p14:tracePt t="291598" x="7123113" y="4079875"/>
          <p14:tracePt t="291623" x="7146925" y="4079875"/>
          <p14:tracePt t="291643" x="7146925" y="4067175"/>
          <p14:tracePt t="291657" x="7159625" y="4054475"/>
          <p14:tracePt t="291699" x="7172325" y="4054475"/>
          <p14:tracePt t="291703" x="7185025" y="4054475"/>
          <p14:tracePt t="291713" x="7197725" y="4054475"/>
          <p14:tracePt t="291723" x="7210425" y="4054475"/>
          <p14:tracePt t="291729" x="7235825" y="4054475"/>
          <p14:tracePt t="291743" x="7285038" y="4054475"/>
          <p14:tracePt t="291753" x="7297738" y="4054475"/>
          <p14:tracePt t="291763" x="7335838" y="4054475"/>
          <p14:tracePt t="291769" x="7372350" y="4054475"/>
          <p14:tracePt t="291779" x="7423150" y="4054475"/>
          <p14:tracePt t="291785" x="7459663" y="4054475"/>
          <p14:tracePt t="291795" x="7510463" y="4054475"/>
          <p14:tracePt t="291805" x="7548563" y="4054475"/>
          <p14:tracePt t="291809" x="7572375" y="4054475"/>
          <p14:tracePt t="291819" x="7585075" y="4054475"/>
          <p14:tracePt t="291825" x="7623175" y="4054475"/>
          <p14:tracePt t="291845" x="7635875" y="4054475"/>
          <p14:tracePt t="291849" x="7648575" y="4054475"/>
          <p14:tracePt t="291891" x="7661275" y="4054475"/>
          <p14:tracePt t="291905" x="7673975" y="4054475"/>
          <p14:tracePt t="291941" x="7685088" y="4054475"/>
          <p14:tracePt t="291961" x="7735888" y="4054475"/>
          <p14:tracePt t="291971" x="7761288" y="4054475"/>
          <p14:tracePt t="291981" x="7785100" y="4054475"/>
          <p14:tracePt t="291985" x="7797800" y="4054475"/>
          <p14:tracePt t="296141" x="7761288" y="4054475"/>
          <p14:tracePt t="296151" x="7697788" y="4029075"/>
          <p14:tracePt t="296157" x="7685088" y="4017963"/>
          <p14:tracePt t="296167" x="7673975" y="4017963"/>
          <p14:tracePt t="296267" x="7648575" y="4017963"/>
          <p14:tracePt t="296283" x="7623175" y="4017963"/>
          <p14:tracePt t="296293" x="7597775" y="4017963"/>
          <p14:tracePt t="296299" x="7572375" y="4017963"/>
          <p14:tracePt t="296309" x="7535863" y="4029075"/>
          <p14:tracePt t="296313" x="7510463" y="4041775"/>
          <p14:tracePt t="296323" x="7497763" y="4054475"/>
          <p14:tracePt t="296333" x="7448550" y="4079875"/>
          <p14:tracePt t="296339" x="7435850" y="4117975"/>
          <p14:tracePt t="296349" x="7397750" y="4167188"/>
          <p14:tracePt t="296353" x="7359650" y="4230688"/>
          <p14:tracePt t="296363" x="7272338" y="4330700"/>
          <p14:tracePt t="296373" x="7235825" y="4405313"/>
          <p14:tracePt t="296380" x="7172325" y="4479925"/>
          <p14:tracePt t="296389" x="7134225" y="4518025"/>
          <p14:tracePt t="296393" x="7097713" y="4592638"/>
          <p14:tracePt t="296403" x="7010400" y="4667250"/>
          <p14:tracePt t="296414" x="7010400" y="4768850"/>
          <p14:tracePt t="296419" x="6934200" y="4843463"/>
          <p14:tracePt t="296430" x="6884988" y="4918075"/>
          <p14:tracePt t="296433" x="6859588" y="4968875"/>
          <p14:tracePt t="296445" x="6821488" y="5030788"/>
          <p14:tracePt t="296455" x="6784975" y="5056188"/>
          <p14:tracePt t="296459" x="6759575" y="5118100"/>
          <p14:tracePt t="296469" x="6734175" y="5143500"/>
          <p14:tracePt t="296475" x="6721475" y="5168900"/>
          <p14:tracePt t="296485" x="6708775" y="5205413"/>
          <p14:tracePt t="296495" x="6696075" y="5268913"/>
          <p14:tracePt t="296499" x="6696075" y="5305425"/>
          <p14:tracePt t="296509" x="6696075" y="5368925"/>
          <p14:tracePt t="296515" x="6696075" y="5430838"/>
          <p14:tracePt t="296525" x="6696075" y="5543550"/>
          <p14:tracePt t="296535" x="6696075" y="5668963"/>
          <p14:tracePt t="296541" x="6696075" y="5819775"/>
          <p14:tracePt t="296551" x="6696075" y="5945188"/>
          <p14:tracePt t="296555" x="6696075" y="6069013"/>
          <p14:tracePt t="296565" x="6696075" y="6169025"/>
          <p14:tracePt t="296575" x="6696075" y="6281738"/>
          <p14:tracePt t="296581" x="6696075" y="6345238"/>
          <p14:tracePt t="296591" x="6696075" y="6432550"/>
          <p14:tracePt t="296596" x="6696075" y="6532563"/>
          <p14:tracePt t="296605" x="6696075" y="6619875"/>
          <p14:tracePt t="296617" x="6696075" y="6683375"/>
          <p14:tracePt t="296621" x="6696075" y="6757988"/>
          <p14:tracePt t="296631" x="6696075" y="6783388"/>
          <p14:tracePt t="296637" x="6696075" y="6819900"/>
          <p14:tracePt t="296648" x="6708775" y="6819900"/>
          <p14:tracePt t="296657" x="6734175" y="6832600"/>
          <p14:tracePt t="296661" x="6746875" y="6845300"/>
          <p14:tracePt t="296671" x="6772275" y="6845300"/>
          <p14:tracePt t="296677" x="6797675" y="6845300"/>
          <p14:tracePt t="296697" x="6808788" y="6845300"/>
          <p14:tracePt t="296701" x="6821488" y="6819900"/>
          <p14:tracePt t="296711" x="6872288" y="6732588"/>
          <p14:tracePt t="296717" x="6872288" y="6696075"/>
          <p14:tracePt t="296923" x="6884988" y="6683375"/>
          <p14:tracePt t="296933" x="6959600" y="6645275"/>
          <p14:tracePt t="296943" x="6972300" y="6607175"/>
          <p14:tracePt t="296949" x="6972300" y="6583363"/>
          <p14:tracePt t="296959" x="6985000" y="6557963"/>
          <p14:tracePt t="296964" x="6985000" y="6532563"/>
          <p14:tracePt t="296973" x="6985000" y="6507163"/>
          <p14:tracePt t="296983" x="6985000" y="6483350"/>
          <p14:tracePt t="296989" x="6985000" y="6432550"/>
          <p14:tracePt t="297000" x="6985000" y="6394450"/>
          <p14:tracePt t="297003" x="6972300" y="6370638"/>
          <p14:tracePt t="297015" x="6972300" y="6332538"/>
          <p14:tracePt t="297025" x="6946900" y="6307138"/>
          <p14:tracePt t="297029" x="6946900" y="6281738"/>
          <p14:tracePt t="297039" x="6921500" y="6257925"/>
          <p14:tracePt t="297046" x="6910388" y="6232525"/>
          <p14:tracePt t="297055" x="6884988" y="6207125"/>
          <p14:tracePt t="297069" x="6859588" y="6181725"/>
          <p14:tracePt t="297080" x="6821488" y="6145213"/>
          <p14:tracePt t="297089" x="6797675" y="6119813"/>
          <p14:tracePt t="297093" x="6784975" y="6094413"/>
          <p14:tracePt t="297103" x="6746875" y="6069013"/>
          <p14:tracePt t="297109" x="6721475" y="6056313"/>
          <p14:tracePt t="297119" x="6684963" y="6019800"/>
          <p14:tracePt t="297130" x="6621463" y="5994400"/>
          <p14:tracePt t="297135" x="6596063" y="5994400"/>
          <p14:tracePt t="297146" x="6559550" y="5956300"/>
          <p14:tracePt t="297149" x="6446838" y="5932488"/>
          <p14:tracePt t="297159" x="6383338" y="5919788"/>
          <p14:tracePt t="297171" x="6334125" y="5919788"/>
          <p14:tracePt t="297175" x="6259513" y="5919788"/>
          <p14:tracePt t="297185" x="6146800" y="5919788"/>
          <p14:tracePt t="297191" x="5983288" y="5919788"/>
          <p14:tracePt t="297201" x="5821363" y="5919788"/>
          <p14:tracePt t="297205" x="5645150" y="5919788"/>
          <p14:tracePt t="297215" x="5519738" y="5919788"/>
          <p14:tracePt t="297225" x="5394325" y="5919788"/>
          <p14:tracePt t="297231" x="5294313" y="5919788"/>
          <p14:tracePt t="297241" x="5219700" y="5919788"/>
          <p14:tracePt t="297247" x="5145088" y="5919788"/>
          <p14:tracePt t="297257" x="5094288" y="5919788"/>
          <p14:tracePt t="297267" x="5057775" y="5919788"/>
          <p14:tracePt t="297271" x="5006975" y="5907088"/>
          <p14:tracePt t="297281" x="4981575" y="5894388"/>
          <p14:tracePt t="297287" x="4945063" y="5894388"/>
          <p14:tracePt t="297297" x="4881563" y="5894388"/>
          <p14:tracePt t="297307" x="4843463" y="5894388"/>
          <p14:tracePt t="297312" x="4781550" y="5894388"/>
          <p14:tracePt t="297323" x="4681538" y="5894388"/>
          <p14:tracePt t="297327" x="4568825" y="5894388"/>
          <p14:tracePt t="297337" x="4418013" y="5894388"/>
          <p14:tracePt t="297347" x="4268788" y="5868988"/>
          <p14:tracePt t="297353" x="4105275" y="5843588"/>
          <p14:tracePt t="297363" x="3992563" y="5819775"/>
          <p14:tracePt t="297367" x="3930650" y="5819775"/>
          <p14:tracePt t="297377" x="3892550" y="5819775"/>
          <p14:tracePt t="297387" x="3867150" y="5819775"/>
          <p14:tracePt t="297393" x="3843338" y="5819775"/>
          <p14:tracePt t="297407" x="3830638" y="5794375"/>
          <p14:tracePt t="297417" x="3817938" y="5794375"/>
          <p14:tracePt t="297433" x="3805238" y="5794375"/>
          <p14:tracePt t="297443" x="3792538" y="5794375"/>
          <p14:tracePt t="297449" x="3779838" y="5794375"/>
          <p14:tracePt t="297459" x="3767138" y="5794375"/>
          <p14:tracePt t="297473" x="3756025" y="5794375"/>
          <p14:tracePt t="297489" x="3743325" y="5794375"/>
          <p14:tracePt t="297499" x="3730625" y="5794375"/>
          <p14:tracePt t="297509" x="3717925" y="5794375"/>
          <p14:tracePt t="297514" x="3705225" y="5794375"/>
          <p14:tracePt t="297523" x="3692525" y="5794375"/>
          <p14:tracePt t="297530" x="3679825" y="5781675"/>
          <p14:tracePt t="297539" x="3654425" y="5768975"/>
          <p14:tracePt t="297549" x="3579813" y="5768975"/>
          <p14:tracePt t="297553" x="3479800" y="5732463"/>
          <p14:tracePt t="297563" x="3405188" y="5732463"/>
          <p14:tracePt t="297569" x="3341688" y="5732463"/>
          <p14:tracePt t="297580" x="3279775" y="5707063"/>
          <p14:tracePt t="297589" x="3279775" y="5694363"/>
          <p14:tracePt t="297595" x="3254375" y="5694363"/>
          <p14:tracePt t="297605" x="3228975" y="5681663"/>
          <p14:tracePt t="297609" x="3216275" y="5668963"/>
          <p14:tracePt t="297619" x="3205163" y="5668963"/>
          <p14:tracePt t="297635" x="3192463" y="5656263"/>
          <p14:tracePt t="297795" x="3205163" y="5630863"/>
          <p14:tracePt t="297801" x="3228975" y="5630863"/>
          <p14:tracePt t="297811" x="3267075" y="5619750"/>
          <p14:tracePt t="297821" x="3292475" y="5607050"/>
          <p14:tracePt t="297827" x="3328988" y="5594350"/>
          <p14:tracePt t="297841" x="3367088" y="5556250"/>
          <p14:tracePt t="297851" x="3379788" y="5556250"/>
          <p14:tracePt t="297867" x="3392488" y="5556250"/>
          <p14:tracePt t="297877" x="3405188" y="5543550"/>
          <p14:tracePt t="299325" x="3417888" y="5543550"/>
          <p14:tracePt t="299335" x="3429000" y="5543550"/>
          <p14:tracePt t="299345" x="3454400" y="5530850"/>
          <p14:tracePt t="299349" x="3479800" y="5518150"/>
          <p14:tracePt t="299375" x="3492500" y="5518150"/>
          <p14:tracePt t="299385" x="3505200" y="5518150"/>
          <p14:tracePt t="299411" x="3505200" y="5507038"/>
          <p14:tracePt t="299455" x="3517900" y="5494338"/>
          <p14:tracePt t="299491" x="3530600" y="5494338"/>
          <p14:tracePt t="299505" x="3541713" y="5494338"/>
          <p14:tracePt t="299541" x="3567113" y="5494338"/>
          <p14:tracePt t="309073" x="3505200" y="5443538"/>
          <p14:tracePt t="309085" x="3379788" y="5343525"/>
          <p14:tracePt t="309093" x="3216275" y="5205413"/>
          <p14:tracePt t="309099" x="3003550" y="5018088"/>
          <p14:tracePt t="309109" x="2803525" y="4830763"/>
          <p14:tracePt t="309115" x="2554288" y="4518025"/>
          <p14:tracePt t="309125" x="2239963" y="4154488"/>
          <p14:tracePt t="309136" x="1914525" y="3716338"/>
          <p14:tracePt t="309139" x="1577975" y="3354388"/>
          <p14:tracePt t="309149" x="1327150" y="3041650"/>
          <p14:tracePt t="309155" x="1027113" y="2716213"/>
          <p14:tracePt t="309165" x="838200" y="2503488"/>
          <p14:tracePt t="309175" x="712788" y="2390775"/>
          <p14:tracePt t="309179" x="625475" y="2303463"/>
          <p14:tracePt t="309189" x="525463" y="2227263"/>
          <p14:tracePt t="309195" x="450850" y="2190750"/>
          <p14:tracePt t="309205" x="387350" y="2152650"/>
          <p14:tracePt t="309215" x="350838" y="2152650"/>
          <p14:tracePt t="309219" x="287338" y="2127250"/>
          <p14:tracePt t="309236" x="263525" y="2127250"/>
          <p14:tracePt t="309255" x="250825" y="2114550"/>
          <p14:tracePt t="309649" x="338138" y="2114550"/>
          <p14:tracePt t="309653" x="476250" y="2165350"/>
          <p14:tracePt t="309664" x="625475" y="2227263"/>
          <p14:tracePt t="309674" x="738188" y="2290763"/>
          <p14:tracePt t="309680" x="850900" y="2339975"/>
          <p14:tracePt t="309690" x="950913" y="2390775"/>
          <p14:tracePt t="309694" x="1038225" y="2439988"/>
          <p14:tracePt t="309703" x="1114425" y="2478088"/>
          <p14:tracePt t="309715" x="1176338" y="2503488"/>
          <p14:tracePt t="309719" x="1252538" y="2540000"/>
          <p14:tracePt t="309729" x="1301750" y="2578100"/>
          <p14:tracePt t="309736" x="1363663" y="2616200"/>
          <p14:tracePt t="309745" x="1401763" y="2652713"/>
          <p14:tracePt t="309755" x="1476375" y="2690813"/>
          <p14:tracePt t="309759" x="1552575" y="2716213"/>
          <p14:tracePt t="309770" x="1614488" y="2752725"/>
          <p14:tracePt t="309775" x="1677988" y="2803525"/>
          <p14:tracePt t="309786" x="1727200" y="2840038"/>
          <p14:tracePt t="309795" x="1814513" y="2916238"/>
          <p14:tracePt t="309802" x="1903413" y="2965450"/>
          <p14:tracePt t="309811" x="1978025" y="3028950"/>
          <p14:tracePt t="309815" x="2078038" y="3078163"/>
          <p14:tracePt t="309825" x="2165350" y="3141663"/>
          <p14:tracePt t="309835" x="2239963" y="3190875"/>
          <p14:tracePt t="309841" x="2303463" y="3228975"/>
          <p14:tracePt t="309852" x="2390775" y="3290888"/>
          <p14:tracePt t="309855" x="2478088" y="3341688"/>
          <p14:tracePt t="309865" x="2541588" y="3378200"/>
          <p14:tracePt t="309875" x="2590800" y="3441700"/>
          <p14:tracePt t="309881" x="2678113" y="3516313"/>
          <p14:tracePt t="309891" x="2741613" y="3579813"/>
          <p14:tracePt t="309897" x="2778125" y="3654425"/>
          <p14:tracePt t="309907" x="2803525" y="3716338"/>
          <p14:tracePt t="309917" x="2841625" y="3779838"/>
          <p14:tracePt t="309921" x="2890838" y="3854450"/>
          <p14:tracePt t="309931" x="2916238" y="3941763"/>
          <p14:tracePt t="309937" x="2954338" y="4017963"/>
          <p14:tracePt t="309947" x="2967038" y="4054475"/>
          <p14:tracePt t="309957" x="2992438" y="4117975"/>
          <p14:tracePt t="309961" x="3003550" y="4154488"/>
          <p14:tracePt t="309971" x="3003550" y="4192588"/>
          <p14:tracePt t="309977" x="3016250" y="4217988"/>
          <p14:tracePt t="309987" x="3016250" y="4230688"/>
          <p14:tracePt t="309997" x="3016250" y="4254500"/>
          <p14:tracePt t="310002" x="3016250" y="4279900"/>
          <p14:tracePt t="310017" x="3016250" y="4305300"/>
          <p14:tracePt t="310047" x="3028950" y="4318000"/>
          <p14:tracePt t="310052" x="3028950" y="4330700"/>
          <p14:tracePt t="310063" x="3028950" y="4341813"/>
          <p14:tracePt t="310073" x="3054350" y="4379913"/>
          <p14:tracePt t="310077" x="3054350" y="4418013"/>
          <p14:tracePt t="310087" x="3092450" y="4479925"/>
          <p14:tracePt t="310093" x="3103563" y="4505325"/>
          <p14:tracePt t="310103" x="3116263" y="4530725"/>
          <p14:tracePt t="310113" x="3154363" y="4592638"/>
          <p14:tracePt t="310117" x="3179763" y="4643438"/>
          <p14:tracePt t="310127" x="3216275" y="4705350"/>
          <p14:tracePt t="310133" x="3241675" y="4768850"/>
          <p14:tracePt t="310143" x="3254375" y="4818063"/>
          <p14:tracePt t="310153" x="3292475" y="4879975"/>
          <p14:tracePt t="310159" x="3328988" y="4943475"/>
          <p14:tracePt t="310169" x="3328988" y="4981575"/>
          <p14:tracePt t="310173" x="3354388" y="5018088"/>
          <p14:tracePt t="310184" x="3379788" y="5056188"/>
          <p14:tracePt t="310193" x="3379788" y="5092700"/>
          <p14:tracePt t="310200" x="3405188" y="5143500"/>
          <p14:tracePt t="310209" x="3429000" y="5194300"/>
          <p14:tracePt t="310213" x="3441700" y="5218113"/>
          <p14:tracePt t="310223" x="3479800" y="5305425"/>
          <p14:tracePt t="310235" x="3492500" y="5330825"/>
          <p14:tracePt t="310239" x="3505200" y="5368925"/>
          <p14:tracePt t="310250" x="3517900" y="5381625"/>
          <p14:tracePt t="310253" x="3541713" y="5418138"/>
          <p14:tracePt t="310265" x="3541713" y="5430838"/>
          <p14:tracePt t="310275" x="3567113" y="5443538"/>
          <p14:tracePt t="310279" x="3592513" y="5481638"/>
          <p14:tracePt t="310295" x="3617913" y="5518150"/>
          <p14:tracePt t="310305" x="3617913" y="5530850"/>
          <p14:tracePt t="310315" x="3630613" y="5556250"/>
          <p14:tracePt t="310319" x="3643313" y="5556250"/>
          <p14:tracePt t="310329" x="3654425" y="5568950"/>
          <p14:tracePt t="310345" x="3654425" y="5581650"/>
          <p14:tracePt t="310359" x="3667125" y="5594350"/>
          <p14:tracePt t="310743" x="3667125" y="5607050"/>
          <p14:tracePt t="310749" x="3679825" y="5607050"/>
          <p14:tracePt t="310759" x="3692525" y="5607050"/>
          <p14:tracePt t="310773" x="3717925" y="5607050"/>
          <p14:tracePt t="310789" x="3730625" y="5607050"/>
          <p14:tracePt t="310809" x="3743325" y="5607050"/>
          <p14:tracePt t="310865" x="3756025" y="5607050"/>
          <p14:tracePt t="310875" x="3756025" y="5619750"/>
          <p14:tracePt t="310879" x="3767138" y="5619750"/>
          <p14:tracePt t="310889" x="3767138" y="5630863"/>
          <p14:tracePt t="310929" x="3779838" y="5643563"/>
          <p14:tracePt t="311307" x="3779838" y="5656263"/>
          <p14:tracePt t="311323" x="3756025" y="5656263"/>
          <p14:tracePt t="311334" x="3743325" y="5656263"/>
          <p14:tracePt t="311343" x="3730625" y="5656263"/>
          <p14:tracePt t="311348" x="3717925" y="5668963"/>
          <p14:tracePt t="311357" x="3705225" y="5681663"/>
          <p14:tracePt t="311383" x="3692525" y="5681663"/>
          <p14:tracePt t="311735" x="3679825" y="5681663"/>
          <p14:tracePt t="311755" x="3667125" y="5681663"/>
          <p14:tracePt t="311765" x="3667125" y="5656263"/>
          <p14:tracePt t="311775" x="3667125" y="5643563"/>
          <p14:tracePt t="311791" x="3667125" y="5630863"/>
          <p14:tracePt t="311797" x="3667125" y="5619750"/>
          <p14:tracePt t="311817" x="3667125" y="5594350"/>
          <p14:tracePt t="311821" x="3667125" y="5568950"/>
          <p14:tracePt t="311848" x="3667125" y="5556250"/>
          <p14:tracePt t="311857" x="3667125" y="5543550"/>
          <p14:tracePt t="311871" x="3654425" y="5530850"/>
          <p14:tracePt t="311877" x="3643313" y="5518150"/>
          <p14:tracePt t="311887" x="3630613" y="5518150"/>
          <p14:tracePt t="311903" x="3605213" y="5507038"/>
          <p14:tracePt t="311923" x="3592513" y="5507038"/>
          <p14:tracePt t="311927" x="3554413" y="5494338"/>
          <p14:tracePt t="311943" x="3541713" y="5494338"/>
          <p14:tracePt t="311966" x="3479800" y="5494338"/>
          <p14:tracePt t="311969" x="3454400" y="5494338"/>
          <p14:tracePt t="311979" x="3417888" y="5494338"/>
          <p14:tracePt t="311983" x="3367088" y="5494338"/>
          <p14:tracePt t="311993" x="3328988" y="5494338"/>
          <p14:tracePt t="312003" x="3267075" y="5494338"/>
          <p14:tracePt t="312009" x="3216275" y="5494338"/>
          <p14:tracePt t="312019" x="3167063" y="5518150"/>
          <p14:tracePt t="312023" x="3141663" y="5518150"/>
          <p14:tracePt t="312033" x="3103563" y="5543550"/>
          <p14:tracePt t="312043" x="3092450" y="5556250"/>
          <p14:tracePt t="312059" x="3079750" y="5556250"/>
          <p14:tracePt t="312063" x="3079750" y="5568950"/>
          <p14:tracePt t="312075" x="3067050" y="5568950"/>
          <p14:tracePt t="312089" x="3054350" y="5594350"/>
          <p14:tracePt t="312101" x="3041650" y="5594350"/>
          <p14:tracePt t="312105" x="3041650" y="5607050"/>
          <p14:tracePt t="312131" x="3041650" y="5619750"/>
          <p14:tracePt t="312151" x="3028950" y="5630863"/>
          <p14:tracePt t="312166" x="3016250" y="5643563"/>
          <p14:tracePt t="313315" x="3016250" y="5656263"/>
          <p14:tracePt t="313325" x="3054350" y="5681663"/>
          <p14:tracePt t="313332" x="3092450" y="5694363"/>
          <p14:tracePt t="313341" x="3154363" y="5719763"/>
          <p14:tracePt t="313345" x="3179763" y="5732463"/>
          <p14:tracePt t="313355" x="3241675" y="5743575"/>
          <p14:tracePt t="313365" x="3279775" y="5743575"/>
          <p14:tracePt t="313371" x="3328988" y="5781675"/>
          <p14:tracePt t="313382" x="3367088" y="5794375"/>
          <p14:tracePt t="313385" x="3405188" y="5794375"/>
          <p14:tracePt t="313397" x="3429000" y="5807075"/>
          <p14:tracePt t="313407" x="3454400" y="5819775"/>
          <p14:tracePt t="313411" x="3492500" y="5819775"/>
          <p14:tracePt t="313421" x="3517900" y="5819775"/>
          <p14:tracePt t="313427" x="3541713" y="5819775"/>
          <p14:tracePt t="313437" x="3554413" y="5819775"/>
          <p14:tracePt t="313448" x="3567113" y="5819775"/>
          <p14:tracePt t="313451" x="3579813" y="5819775"/>
          <p14:tracePt t="313461" x="3592513" y="5819775"/>
          <p14:tracePt t="313477" x="3605213" y="5819775"/>
          <p14:tracePt t="313493" x="3630613" y="5819775"/>
          <p14:tracePt t="313507" x="3654425" y="5819775"/>
          <p14:tracePt t="313527" x="3667125" y="5819775"/>
          <p14:tracePt t="313533" x="3692525" y="5819775"/>
          <p14:tracePt t="313543" x="3705225" y="5819775"/>
          <p14:tracePt t="313557" x="3717925" y="5819775"/>
          <p14:tracePt t="313573" x="3730625" y="5819775"/>
          <p14:tracePt t="313589" x="3743325" y="5819775"/>
          <p14:tracePt t="313633" x="3756025" y="5819775"/>
          <p14:tracePt t="313700" x="3756025" y="5807075"/>
          <p14:tracePt t="313709" x="3767138" y="5807075"/>
          <p14:tracePt t="313723" x="3767138" y="5794375"/>
          <p14:tracePt t="314558" x="3779838" y="5794375"/>
          <p14:tracePt t="314571" x="3792538" y="5794375"/>
          <p14:tracePt t="314581" x="3817938" y="5794375"/>
          <p14:tracePt t="314597" x="3830638" y="5794375"/>
          <p14:tracePt t="322217" x="3817938" y="5794375"/>
          <p14:tracePt t="322233" x="3817938" y="5781675"/>
          <p14:tracePt t="322263" x="3805238" y="5781675"/>
          <p14:tracePt t="322273" x="3792538" y="5781675"/>
          <p14:tracePt t="322283" x="3792538" y="5768975"/>
          <p14:tracePt t="322290" x="3767138" y="5768975"/>
          <p14:tracePt t="322303" x="3756025" y="5756275"/>
          <p14:tracePt t="322313" x="3743325" y="5756275"/>
          <p14:tracePt t="322329" x="3705225" y="5732463"/>
          <p14:tracePt t="322343" x="3679825" y="5732463"/>
          <p14:tracePt t="322353" x="3667125" y="5732463"/>
          <p14:tracePt t="322363" x="3654425" y="5707063"/>
          <p14:tracePt t="322369" x="3643313" y="5707063"/>
          <p14:tracePt t="322383" x="3630613" y="5707063"/>
          <p14:tracePt t="322403" x="3617913" y="5707063"/>
          <p14:tracePt t="322409" x="3592513" y="5694363"/>
          <p14:tracePt t="322419" x="3592513" y="5681663"/>
          <p14:tracePt t="322425" x="3567113" y="5681663"/>
          <p14:tracePt t="322465" x="3554413" y="5681663"/>
          <p14:tracePt t="322637" x="3579813" y="5681663"/>
          <p14:tracePt t="322641" x="3592513" y="5656263"/>
          <p14:tracePt t="322651" x="3605213" y="5656263"/>
          <p14:tracePt t="322667" x="3630613" y="5643563"/>
          <p14:tracePt t="322682" x="3643313" y="5630863"/>
          <p14:tracePt t="322691" x="3643313" y="5619750"/>
          <p14:tracePt t="322727" x="3654425" y="5607050"/>
          <p14:tracePt t="322747" x="3654425" y="5594350"/>
          <p14:tracePt t="322787" x="3654425" y="5581650"/>
          <p14:tracePt t="322797" x="3643313" y="5556250"/>
          <p14:tracePt t="322813" x="3630613" y="5556250"/>
          <p14:tracePt t="322823" x="3617913" y="5556250"/>
          <p14:tracePt t="322827" x="3605213" y="5543550"/>
          <p14:tracePt t="322837" x="3592513" y="5543550"/>
          <p14:tracePt t="322847" x="3579813" y="5543550"/>
          <p14:tracePt t="322853" x="3554413" y="5543550"/>
          <p14:tracePt t="322869" x="3541713" y="5543550"/>
          <p14:tracePt t="322879" x="3530600" y="5543550"/>
          <p14:tracePt t="322893" x="3517900" y="5543550"/>
          <p14:tracePt t="322909" x="3505200" y="5556250"/>
          <p14:tracePt t="322933" x="3505200" y="5568950"/>
          <p14:tracePt t="322985" x="3505200" y="5581650"/>
          <p14:tracePt t="323015" x="3530600" y="5581650"/>
          <p14:tracePt t="323029" x="3567113" y="5581650"/>
          <p14:tracePt t="323045" x="3579813" y="5581650"/>
          <p14:tracePt t="323195" x="3567113" y="5581650"/>
          <p14:tracePt t="323221" x="3567113" y="5594350"/>
          <p14:tracePt t="323227" x="3567113" y="5607050"/>
          <p14:tracePt t="323237" x="3567113" y="5619750"/>
          <p14:tracePt t="323247" x="3567113" y="5643563"/>
          <p14:tracePt t="323251" x="3567113" y="5656263"/>
          <p14:tracePt t="323263" x="3579813" y="5694363"/>
          <p14:tracePt t="323271" x="3592513" y="5719763"/>
          <p14:tracePt t="323275" x="3605213" y="5732463"/>
          <p14:tracePt t="323285" x="3654425" y="5768975"/>
          <p14:tracePt t="323291" x="3667125" y="5794375"/>
          <p14:tracePt t="323301" x="3705225" y="5807075"/>
          <p14:tracePt t="323311" x="3767138" y="5819775"/>
          <p14:tracePt t="323315" x="3843338" y="5856288"/>
          <p14:tracePt t="323327" x="3879850" y="5856288"/>
          <p14:tracePt t="323331" x="3930650" y="5881688"/>
          <p14:tracePt t="323341" x="3968750" y="5881688"/>
          <p14:tracePt t="323351" x="3992563" y="5881688"/>
          <p14:tracePt t="323357" x="4017963" y="5894388"/>
          <p14:tracePt t="323421" x="4030663" y="5894388"/>
          <p14:tracePt t="323431" x="4030663" y="5907088"/>
          <p14:tracePt t="323437" x="4017963" y="5907088"/>
          <p14:tracePt t="323447" x="3992563" y="5932488"/>
          <p14:tracePt t="323453" x="3968750" y="5945188"/>
          <p14:tracePt t="323463" x="3917950" y="5956300"/>
          <p14:tracePt t="323473" x="3892550" y="5969000"/>
          <p14:tracePt t="323477" x="3867150" y="5981700"/>
          <p14:tracePt t="323488" x="3843338" y="5994400"/>
          <p14:tracePt t="323493" x="3779838" y="6019800"/>
          <p14:tracePt t="323504" x="3756025" y="6032500"/>
          <p14:tracePt t="323513" x="3730625" y="6045200"/>
          <p14:tracePt t="323517" x="3692525" y="6056313"/>
          <p14:tracePt t="323527" x="3679825" y="6056313"/>
          <p14:tracePt t="323533" x="3667125" y="6069013"/>
          <p14:tracePt t="323543" x="3643313" y="6081713"/>
          <p14:tracePt t="323559" x="3630613" y="6081713"/>
          <p14:tracePt t="323569" x="3617913" y="6081713"/>
          <p14:tracePt t="323573" x="3617913" y="6094413"/>
          <p14:tracePt t="323785" x="3605213" y="6094413"/>
          <p14:tracePt t="323801" x="3592513" y="6094413"/>
          <p14:tracePt t="324421" x="3579813" y="6107113"/>
          <p14:tracePt t="324436" x="3554413" y="6119813"/>
          <p14:tracePt t="324451" x="3541713" y="6132513"/>
          <p14:tracePt t="324461" x="3530600" y="6132513"/>
          <p14:tracePt t="324895" x="3554413" y="6132513"/>
          <p14:tracePt t="324905" x="3567113" y="6132513"/>
          <p14:tracePt t="324911" x="3579813" y="6132513"/>
          <p14:tracePt t="324921" x="3579813" y="6119813"/>
          <p14:tracePt t="324931" x="3605213" y="6119813"/>
          <p14:tracePt t="324954" x="3643313" y="6119813"/>
          <p14:tracePt t="324961" x="3643313" y="6107113"/>
          <p14:tracePt t="324971" x="3654425" y="6107113"/>
          <p14:tracePt t="324975" x="3667125" y="6107113"/>
          <p14:tracePt t="324986" x="3692525" y="6107113"/>
          <p14:tracePt t="324991" x="3705225" y="6107113"/>
          <p14:tracePt t="325001" x="3717925" y="6107113"/>
          <p14:tracePt t="325011" x="3730625" y="6094413"/>
          <p14:tracePt t="325015" x="3756025" y="6094413"/>
          <p14:tracePt t="325025" x="3767138" y="6094413"/>
          <p14:tracePt t="325031" x="3792538" y="6094413"/>
          <p14:tracePt t="325041" x="3805238" y="6094413"/>
          <p14:tracePt t="325051" x="3817938" y="6081713"/>
          <p14:tracePt t="325067" x="3843338" y="6081713"/>
          <p14:tracePt t="325081" x="3856038" y="6081713"/>
          <p14:tracePt t="325091" x="3892550" y="6081713"/>
          <p14:tracePt t="325097" x="3905250" y="6069013"/>
          <p14:tracePt t="325121" x="3917950" y="6069013"/>
          <p14:tracePt t="325138" x="3930650" y="6069013"/>
          <p14:tracePt t="325193" x="3943350" y="6069013"/>
          <p14:tracePt t="325257" x="3956050" y="6069013"/>
          <p14:tracePt t="325425" x="3968750" y="6069013"/>
          <p14:tracePt t="325439" x="3968750" y="6056313"/>
          <p14:tracePt t="325449" x="3968750" y="6045200"/>
          <p14:tracePt t="325465" x="3968750" y="6032500"/>
          <p14:tracePt t="325479" x="3979863" y="6019800"/>
          <p14:tracePt t="325505" x="3979863" y="6007100"/>
          <p14:tracePt t="346715" x="3992563" y="6007100"/>
          <p14:tracePt t="346725" x="4005263" y="6007100"/>
          <p14:tracePt t="346729" x="4030663" y="5994400"/>
          <p14:tracePt t="346759" x="4043363" y="5994400"/>
          <p14:tracePt t="346925" x="4030663" y="5994400"/>
          <p14:tracePt t="346957" x="4005263" y="5994400"/>
          <p14:tracePt t="346982" x="3992563" y="5994400"/>
          <p14:tracePt t="346991" x="3968750" y="5981700"/>
          <p14:tracePt t="346997" x="3956050" y="5981700"/>
          <p14:tracePt t="347007" x="3905250" y="5981700"/>
          <p14:tracePt t="347011" x="3879850" y="5969000"/>
          <p14:tracePt t="347021" x="3817938" y="5969000"/>
          <p14:tracePt t="347032" x="3779838" y="5956300"/>
          <p14:tracePt t="347037" x="3743325" y="5956300"/>
          <p14:tracePt t="347047" x="3692525" y="5956300"/>
          <p14:tracePt t="347053" x="3667125" y="5956300"/>
          <p14:tracePt t="347063" x="3617913" y="5932488"/>
          <p14:tracePt t="347073" x="3605213" y="5932488"/>
          <p14:tracePt t="347077" x="3592513" y="5932488"/>
          <p14:tracePt t="347087" x="3579813" y="5932488"/>
          <p14:tracePt t="347103" x="3554413" y="5932488"/>
          <p14:tracePt t="347117" x="3541713" y="5932488"/>
          <p14:tracePt t="347127" x="3530600" y="5932488"/>
          <p14:tracePt t="347134" x="3517900" y="5932488"/>
          <p14:tracePt t="347143" x="3505200" y="5919788"/>
          <p14:tracePt t="347167" x="3492500" y="5919788"/>
          <p14:tracePt t="347220" x="3467100" y="5919788"/>
          <p14:tracePt t="347253" x="3454400" y="5919788"/>
          <p14:tracePt t="347269" x="3441700" y="5919788"/>
          <p14:tracePt t="347305" x="3429000" y="5919788"/>
          <p14:tracePt t="347315" x="3417888" y="5919788"/>
          <p14:tracePt t="347339" x="3417888" y="5945188"/>
          <p14:tracePt t="347431" x="3417888" y="5956300"/>
          <p14:tracePt t="347461" x="3417888" y="5969000"/>
          <p14:tracePt t="347505" x="3417888" y="5981700"/>
          <p14:tracePt t="347541" x="3417888" y="5994400"/>
          <p14:tracePt t="347557" x="3417888" y="6007100"/>
          <p14:tracePt t="347567" x="3429000" y="6019800"/>
          <p14:tracePt t="347581" x="3454400" y="6019800"/>
          <p14:tracePt t="347597" x="3492500" y="6045200"/>
          <p14:tracePt t="347607" x="3517900" y="6045200"/>
          <p14:tracePt t="347617" x="3541713" y="6056313"/>
          <p14:tracePt t="347621" x="3554413" y="6056313"/>
          <p14:tracePt t="347631" x="3567113" y="6056313"/>
          <p14:tracePt t="347637" x="3592513" y="6056313"/>
          <p14:tracePt t="347647" x="3605213" y="6056313"/>
          <p14:tracePt t="347657" x="3617913" y="6069013"/>
          <p14:tracePt t="347673" x="3630613" y="6069013"/>
          <p14:tracePt t="347737" x="3654425" y="6069013"/>
          <p14:tracePt t="348787" x="3667125" y="6069013"/>
          <p14:tracePt t="348791" x="3679825" y="6069013"/>
          <p14:tracePt t="348807" x="3692525" y="6069013"/>
          <p14:tracePt t="348827" x="3705225" y="6069013"/>
          <p14:tracePt t="348833" x="3705225" y="6081713"/>
          <p14:tracePt t="348843" x="3717925" y="6081713"/>
          <p14:tracePt t="348847" x="3730625" y="6081713"/>
          <p14:tracePt t="348857" x="3743325" y="6081713"/>
          <p14:tracePt t="348867" x="3767138" y="6081713"/>
          <p14:tracePt t="348873" x="3779838" y="6081713"/>
          <p14:tracePt t="348883" x="3792538" y="6081713"/>
          <p14:tracePt t="348887" x="3817938" y="6081713"/>
          <p14:tracePt t="348913" x="3830638" y="6081713"/>
          <p14:tracePt t="348923" x="3843338" y="6081713"/>
          <p14:tracePt t="348927" x="3856038" y="6081713"/>
          <p14:tracePt t="348939" x="3867150" y="6081713"/>
          <p14:tracePt t="348965" x="3879850" y="6081713"/>
          <p14:tracePt t="348983" x="3905250" y="6081713"/>
          <p14:tracePt t="349377" x="3930650" y="6069013"/>
          <p14:tracePt t="349393" x="3943350" y="6069013"/>
          <p14:tracePt t="349398" x="3968750" y="6056313"/>
          <p14:tracePt t="349423" x="3979863" y="6056313"/>
          <p14:tracePt t="349433" x="3992563" y="6056313"/>
          <p14:tracePt t="349437" x="4005263" y="6056313"/>
          <p14:tracePt t="349448" x="4017963" y="6056313"/>
          <p14:tracePt t="349463" x="4030663" y="6045200"/>
          <p14:tracePt t="349473" x="4043363" y="6045200"/>
          <p14:tracePt t="349498" x="4068763" y="6045200"/>
          <p14:tracePt t="349513" x="4081463" y="6045200"/>
          <p14:tracePt t="349519" x="4105275" y="6045200"/>
          <p14:tracePt t="349530" x="4143375" y="6032500"/>
          <p14:tracePt t="349539" x="4168775" y="6032500"/>
          <p14:tracePt t="349543" x="4192588" y="6019800"/>
          <p14:tracePt t="349553" x="4217988" y="6019800"/>
          <p14:tracePt t="349559" x="4243388" y="6019800"/>
          <p14:tracePt t="349569" x="4268788" y="6019800"/>
          <p14:tracePt t="349580" x="4330700" y="6007100"/>
          <p14:tracePt t="349583" x="4381500" y="5994400"/>
          <p14:tracePt t="349593" x="4406900" y="5994400"/>
          <p14:tracePt t="349599" x="4481513" y="5969000"/>
          <p14:tracePt t="349609" x="4543425" y="5956300"/>
          <p14:tracePt t="349619" x="4619625" y="5932488"/>
          <p14:tracePt t="349625" x="4719638" y="5919788"/>
          <p14:tracePt t="349635" x="4756150" y="5894388"/>
          <p14:tracePt t="349639" x="4832350" y="5881688"/>
          <p14:tracePt t="349649" x="4881563" y="5868988"/>
          <p14:tracePt t="349659" x="4906963" y="5856288"/>
          <p14:tracePt t="349665" x="4956175" y="5832475"/>
          <p14:tracePt t="349675" x="4994275" y="5819775"/>
          <p14:tracePt t="349680" x="5032375" y="5794375"/>
          <p14:tracePt t="349691" x="5081588" y="5756275"/>
          <p14:tracePt t="349701" x="5106988" y="5732463"/>
          <p14:tracePt t="349705" x="5132388" y="5707063"/>
          <p14:tracePt t="349715" x="5181600" y="5656263"/>
          <p14:tracePt t="349721" x="5245100" y="5594350"/>
          <p14:tracePt t="349731" x="5270500" y="5556250"/>
          <p14:tracePt t="349741" x="5319713" y="5494338"/>
          <p14:tracePt t="349745" x="5357813" y="5430838"/>
          <p14:tracePt t="349755" x="5394325" y="5368925"/>
          <p14:tracePt t="349761" x="5432425" y="5305425"/>
          <p14:tracePt t="349771" x="5470525" y="5230813"/>
          <p14:tracePt t="349782" x="5519738" y="5118100"/>
          <p14:tracePt t="349785" x="5570538" y="5030788"/>
          <p14:tracePt t="349796" x="5607050" y="4930775"/>
          <p14:tracePt t="349801" x="5657850" y="4818063"/>
          <p14:tracePt t="349811" x="5732463" y="4667250"/>
          <p14:tracePt t="349821" x="5783263" y="4543425"/>
          <p14:tracePt t="349825" x="5870575" y="4405313"/>
          <p14:tracePt t="349835" x="5932488" y="4292600"/>
          <p14:tracePt t="349841" x="5970588" y="4217988"/>
          <p14:tracePt t="349851" x="6008688" y="4129088"/>
          <p14:tracePt t="349861" x="6034088" y="4041775"/>
          <p14:tracePt t="349867" x="6057900" y="3967163"/>
          <p14:tracePt t="349877" x="6096000" y="3879850"/>
          <p14:tracePt t="349881" x="6121400" y="3803650"/>
          <p14:tracePt t="349891" x="6157913" y="3741738"/>
          <p14:tracePt t="349901" x="6157913" y="3703638"/>
          <p14:tracePt t="349908" x="6170613" y="3641725"/>
          <p14:tracePt t="349917" x="6196013" y="3590925"/>
          <p14:tracePt t="349921" x="6196013" y="3579813"/>
          <p14:tracePt t="349931" x="6196013" y="3541713"/>
          <p14:tracePt t="349943" x="6196013" y="3529013"/>
          <p14:tracePt t="349964" x="6196013" y="3490913"/>
          <p14:tracePt t="349973" x="6170613" y="3479800"/>
          <p14:tracePt t="349983" x="6157913" y="3454400"/>
          <p14:tracePt t="349987" x="6146800" y="3441700"/>
          <p14:tracePt t="349998" x="6108700" y="3416300"/>
          <p14:tracePt t="350003" x="6057900" y="3390900"/>
          <p14:tracePt t="350014" x="6034088" y="3367088"/>
          <p14:tracePt t="350023" x="5957888" y="3290888"/>
          <p14:tracePt t="350027" x="5870575" y="3216275"/>
          <p14:tracePt t="350037" x="5783263" y="3154363"/>
          <p14:tracePt t="350043" x="5657850" y="3065463"/>
          <p14:tracePt t="350053" x="5570538" y="2990850"/>
          <p14:tracePt t="350064" x="5457825" y="2916238"/>
          <p14:tracePt t="350067" x="5370513" y="2840038"/>
          <p14:tracePt t="350079" x="5294313" y="2790825"/>
          <p14:tracePt t="350083" x="5194300" y="2728913"/>
          <p14:tracePt t="350093" x="5145088" y="2716213"/>
          <p14:tracePt t="350103" x="5081588" y="2678113"/>
          <p14:tracePt t="350109" x="5032375" y="2665413"/>
          <p14:tracePt t="350119" x="5006975" y="2652713"/>
          <p14:tracePt t="350123" x="4968875" y="2640013"/>
          <p14:tracePt t="350133" x="4956175" y="2627313"/>
          <p14:tracePt t="350143" x="4919663" y="2627313"/>
          <p14:tracePt t="350149" x="4906963" y="2627313"/>
          <p14:tracePt t="350159" x="4881563" y="2627313"/>
          <p14:tracePt t="350164" x="4832350" y="2603500"/>
          <p14:tracePt t="350183" x="4806950" y="2603500"/>
          <p14:tracePt t="350189" x="4781550" y="2603500"/>
          <p14:tracePt t="350199" x="4743450" y="2603500"/>
          <p14:tracePt t="350215" x="4719638" y="2603500"/>
          <p14:tracePt t="350225" x="4706938" y="2603500"/>
          <p14:tracePt t="350229" x="4668838" y="2590800"/>
          <p14:tracePt t="350239" x="4656138" y="2578100"/>
          <p14:tracePt t="350246" x="4643438" y="2578100"/>
          <p14:tracePt t="350255" x="4619625" y="2578100"/>
          <p14:tracePt t="350265" x="4594225" y="2578100"/>
          <p14:tracePt t="350269" x="4568825" y="2578100"/>
          <p14:tracePt t="350285" x="4543425" y="2578100"/>
          <p14:tracePt t="350296" x="4518025" y="2565400"/>
          <p14:tracePt t="350305" x="4494213" y="2565400"/>
          <p14:tracePt t="350321" x="4468813" y="2565400"/>
          <p14:tracePt t="350335" x="4456113" y="2565400"/>
          <p14:tracePt t="350351" x="4443413" y="2565400"/>
          <p14:tracePt t="350361" x="4430713" y="2565400"/>
          <p14:tracePt t="350365" x="4418013" y="2565400"/>
          <p14:tracePt t="350385" x="4406900" y="2565400"/>
          <p14:tracePt t="350401" x="4394200" y="2565400"/>
          <p14:tracePt t="350577" x="4381500" y="2565400"/>
          <p14:tracePt t="351147" x="4418013" y="2565400"/>
          <p14:tracePt t="351153" x="4443413" y="2565400"/>
          <p14:tracePt t="351163" x="4506913" y="2627313"/>
          <p14:tracePt t="351173" x="4530725" y="2703513"/>
          <p14:tracePt t="351178" x="4556125" y="2790825"/>
          <p14:tracePt t="351187" x="4594225" y="2878138"/>
          <p14:tracePt t="351193" x="4606925" y="2990850"/>
          <p14:tracePt t="351203" x="4643438" y="3116263"/>
          <p14:tracePt t="351213" x="4756150" y="3328988"/>
          <p14:tracePt t="351219" x="4806950" y="3328988"/>
          <p14:tracePt t="351521" x="4832350" y="3328988"/>
          <p14:tracePt t="351531" x="4856163" y="3316288"/>
          <p14:tracePt t="351546" x="4856163" y="3303588"/>
          <p14:tracePt t="351571" x="4856163" y="3290888"/>
          <p14:tracePt t="351581" x="4856163" y="3278188"/>
          <p14:tracePt t="351587" x="4856163" y="3267075"/>
          <p14:tracePt t="351597" x="4856163" y="3241675"/>
          <p14:tracePt t="351601" x="4856163" y="3216275"/>
          <p14:tracePt t="351612" x="4832350" y="3154363"/>
          <p14:tracePt t="351621" x="4781550" y="3090863"/>
          <p14:tracePt t="351628" x="4694238" y="3003550"/>
          <p14:tracePt t="351637" x="4619625" y="2916238"/>
          <p14:tracePt t="351641" x="4506913" y="2828925"/>
          <p14:tracePt t="351651" x="4406900" y="2740025"/>
          <p14:tracePt t="351663" x="4281488" y="2627313"/>
          <p14:tracePt t="351667" x="4181475" y="2540000"/>
          <p14:tracePt t="351678" x="4043363" y="2427288"/>
          <p14:tracePt t="351681" x="3943350" y="2339975"/>
          <p14:tracePt t="351693" x="3856038" y="2265363"/>
          <p14:tracePt t="351703" x="3792538" y="2190750"/>
          <p14:tracePt t="351707" x="3730625" y="2127250"/>
          <p14:tracePt t="351717" x="3679825" y="2078038"/>
          <p14:tracePt t="351723" x="3643313" y="2065338"/>
          <p14:tracePt t="351733" x="3592513" y="2014538"/>
          <p14:tracePt t="351743" x="3567113" y="2001838"/>
          <p14:tracePt t="351747" x="3530600" y="1978025"/>
          <p14:tracePt t="351757" x="3479800" y="1939925"/>
          <p14:tracePt t="351763" x="3441700" y="1914525"/>
          <p14:tracePt t="351773" x="3417888" y="1914525"/>
          <p14:tracePt t="351783" x="3379788" y="1889125"/>
          <p14:tracePt t="351787" x="3367088" y="1889125"/>
          <p14:tracePt t="351797" x="3354388" y="1889125"/>
          <p14:tracePt t="351803" x="3328988" y="1876425"/>
          <p14:tracePt t="351813" x="3328988" y="1865313"/>
          <p14:tracePt t="351823" x="3317875" y="1865313"/>
          <p14:tracePt t="351829" x="3305175" y="1865313"/>
          <p14:tracePt t="351839" x="3292475" y="1865313"/>
          <p14:tracePt t="351843" x="3279775" y="1865313"/>
          <p14:tracePt t="351879" x="3267075" y="1852613"/>
          <p14:tracePt t="351909" x="3254375" y="1852613"/>
          <p14:tracePt t="351939" x="3241675" y="1852613"/>
          <p14:tracePt t="351955" x="3228975" y="1852613"/>
          <p14:tracePt t="351979" x="3205163" y="1852613"/>
          <p14:tracePt t="351989" x="3205163" y="1865313"/>
          <p14:tracePt t="352005" x="3192463" y="1876425"/>
          <p14:tracePt t="352019" x="3179763" y="1889125"/>
          <p14:tracePt t="352049" x="3179763" y="1901825"/>
          <p14:tracePt t="352081" x="3167063" y="1901825"/>
          <p14:tracePt t="352105" x="3167063" y="1914525"/>
          <p14:tracePt t="352131" x="3154363" y="1914525"/>
          <p14:tracePt t="352167" x="3154363" y="1927225"/>
          <p14:tracePt t="352243" x="3154363" y="1939925"/>
          <p14:tracePt t="352253" x="3154363" y="1952625"/>
          <p14:tracePt t="352267" x="3154363" y="1965325"/>
          <p14:tracePt t="352293" x="3154363" y="1989138"/>
          <p14:tracePt t="352307" x="3179763" y="2027238"/>
          <p14:tracePt t="352327" x="3192463" y="2039938"/>
          <p14:tracePt t="352337" x="3192463" y="2052638"/>
          <p14:tracePt t="352353" x="3205163" y="2052638"/>
          <p14:tracePt t="352359" x="3205163" y="2065338"/>
          <p14:tracePt t="352379" x="3228975" y="2078038"/>
          <p14:tracePt t="352479" x="3228975" y="2089150"/>
          <p14:tracePt t="352521" x="3241675" y="2089150"/>
          <p14:tracePt t="352545" x="3254375" y="2089150"/>
          <p14:tracePt t="352555" x="3267075" y="2078038"/>
          <p14:tracePt t="352561" x="3267075" y="2065338"/>
          <p14:tracePt t="352581" x="3267075" y="2039938"/>
          <p14:tracePt t="352585" x="3267075" y="2014538"/>
          <p14:tracePt t="352601" x="3267075" y="1989138"/>
          <p14:tracePt t="352621" x="3267075" y="1978025"/>
          <p14:tracePt t="352625" x="3267075" y="1965325"/>
          <p14:tracePt t="352641" x="3267075" y="1952625"/>
          <p14:tracePt t="352651" x="3254375" y="1927225"/>
          <p14:tracePt t="352662" x="3254375" y="1914525"/>
          <p14:tracePt t="352677" x="3228975" y="1889125"/>
          <p14:tracePt t="352681" x="3228975" y="1865313"/>
          <p14:tracePt t="352701" x="3205163" y="1852613"/>
          <p14:tracePt t="352717" x="3205163" y="1827213"/>
          <p14:tracePt t="352721" x="3192463" y="1814513"/>
          <p14:tracePt t="352733" x="3179763" y="1814513"/>
          <p14:tracePt t="352747" x="3154363" y="1776413"/>
          <p14:tracePt t="352763" x="3141663" y="1776413"/>
          <p14:tracePt t="352773" x="3128963" y="1765300"/>
          <p14:tracePt t="352787" x="3116263" y="1765300"/>
          <p14:tracePt t="352797" x="3103563" y="1752600"/>
          <p14:tracePt t="352803" x="3092450" y="1739900"/>
          <p14:tracePt t="352828" x="3079750" y="1739900"/>
          <p14:tracePt t="352853" x="3067050" y="1739900"/>
          <p14:tracePt t="352863" x="3054350" y="1739900"/>
          <p14:tracePt t="352878" x="3041650" y="1739900"/>
          <p14:tracePt t="352893" x="3028950" y="1739900"/>
          <p14:tracePt t="352913" x="3016250" y="1739900"/>
          <p14:tracePt t="352953" x="3003550" y="1739900"/>
          <p14:tracePt t="352973" x="2992438" y="1739900"/>
          <p14:tracePt t="352983" x="2992438" y="1752600"/>
          <p14:tracePt t="352993" x="2992438" y="1765300"/>
          <p14:tracePt t="352999" x="2992438" y="1789113"/>
          <p14:tracePt t="353009" x="2992438" y="1801813"/>
          <p14:tracePt t="353014" x="2992438" y="1814513"/>
          <p14:tracePt t="353023" x="2992438" y="1827213"/>
          <p14:tracePt t="353033" x="2992438" y="1839913"/>
          <p14:tracePt t="353049" x="2992438" y="1865313"/>
          <p14:tracePt t="353065" x="3003550" y="1876425"/>
          <p14:tracePt t="353075" x="3016250" y="1889125"/>
          <p14:tracePt t="353079" x="3028950" y="1889125"/>
          <p14:tracePt t="353089" x="3041650" y="1901825"/>
          <p14:tracePt t="353095" x="3054350" y="1901825"/>
          <p14:tracePt t="353115" x="3079750" y="1914525"/>
          <p14:tracePt t="353119" x="3092450" y="1927225"/>
          <p14:tracePt t="353129" x="3103563" y="1927225"/>
          <p14:tracePt t="353135" x="3128963" y="1927225"/>
          <p14:tracePt t="353145" x="3167063" y="1927225"/>
          <p14:tracePt t="353155" x="3192463" y="1927225"/>
          <p14:tracePt t="353160" x="3205163" y="1927225"/>
          <p14:tracePt t="353171" x="3216275" y="1927225"/>
          <p14:tracePt t="353175" x="3228975" y="1927225"/>
          <p14:tracePt t="353185" x="3267075" y="1914525"/>
          <p14:tracePt t="353201" x="3292475" y="1889125"/>
          <p14:tracePt t="353211" x="3305175" y="1876425"/>
          <p14:tracePt t="353215" x="3305175" y="1852613"/>
          <p14:tracePt t="353225" x="3317875" y="1801813"/>
          <p14:tracePt t="353235" x="3317875" y="1765300"/>
          <p14:tracePt t="353241" x="3317875" y="1727200"/>
          <p14:tracePt t="353251" x="3317875" y="1676400"/>
          <p14:tracePt t="353255" x="3317875" y="1652588"/>
          <p14:tracePt t="353265" x="3305175" y="1627188"/>
          <p14:tracePt t="353275" x="3279775" y="1601788"/>
          <p14:tracePt t="353281" x="3267075" y="1563688"/>
          <p14:tracePt t="353291" x="3241675" y="1527175"/>
          <p14:tracePt t="353295" x="3228975" y="1527175"/>
          <p14:tracePt t="353305" x="3192463" y="1501775"/>
          <p14:tracePt t="353315" x="3167063" y="1489075"/>
          <p14:tracePt t="353321" x="3154363" y="1476375"/>
          <p14:tracePt t="353331" x="3141663" y="1476375"/>
          <p14:tracePt t="353337" x="3116263" y="1476375"/>
          <p14:tracePt t="353347" x="3092450" y="1476375"/>
          <p14:tracePt t="353357" x="3067050" y="1476375"/>
          <p14:tracePt t="353361" x="3016250" y="1476375"/>
          <p14:tracePt t="353371" x="2979738" y="1476375"/>
          <p14:tracePt t="353378" x="2941638" y="1501775"/>
          <p14:tracePt t="353387" x="2916238" y="1552575"/>
          <p14:tracePt t="353397" x="2879725" y="1589088"/>
          <p14:tracePt t="353401" x="2841625" y="1663700"/>
          <p14:tracePt t="353413" x="2790825" y="1752600"/>
          <p14:tracePt t="353417" x="2767013" y="1839913"/>
          <p14:tracePt t="353428" x="2754313" y="1876425"/>
          <p14:tracePt t="353437" x="2728913" y="1952625"/>
          <p14:tracePt t="353443" x="2728913" y="1989138"/>
          <p14:tracePt t="353453" x="2728913" y="2027238"/>
          <p14:tracePt t="353457" x="2728913" y="2065338"/>
          <p14:tracePt t="353467" x="2728913" y="2114550"/>
          <p14:tracePt t="353477" x="2728913" y="2127250"/>
          <p14:tracePt t="353483" x="2728913" y="2152650"/>
          <p14:tracePt t="353494" x="2754313" y="2178050"/>
          <p14:tracePt t="353499" x="2790825" y="2201863"/>
          <p14:tracePt t="353509" x="2803525" y="2214563"/>
          <p14:tracePt t="353519" x="2841625" y="2239963"/>
          <p14:tracePt t="353523" x="2867025" y="2239963"/>
          <p14:tracePt t="353539" x="2890838" y="2239963"/>
          <p14:tracePt t="353549" x="2928938" y="2239963"/>
          <p14:tracePt t="353559" x="2967038" y="2239963"/>
          <p14:tracePt t="353563" x="2992438" y="2239963"/>
          <p14:tracePt t="353573" x="3016250" y="2239963"/>
          <p14:tracePt t="353579" x="3054350" y="2190750"/>
          <p14:tracePt t="353589" x="3092450" y="2139950"/>
          <p14:tracePt t="353599" x="3103563" y="2101850"/>
          <p14:tracePt t="353603" x="3103563" y="2027238"/>
          <p14:tracePt t="353613" x="3128963" y="1952625"/>
          <p14:tracePt t="353619" x="3128963" y="1889125"/>
          <p14:tracePt t="353629" x="3128963" y="1827213"/>
          <p14:tracePt t="353639" x="3128963" y="1765300"/>
          <p14:tracePt t="353644" x="3128963" y="1727200"/>
          <p14:tracePt t="353659" x="3116263" y="1714500"/>
          <p14:tracePt t="353669" x="3103563" y="1689100"/>
          <p14:tracePt t="353685" x="3092450" y="1689100"/>
          <p14:tracePt t="353695" x="3079750" y="1676400"/>
          <p14:tracePt t="353699" x="3054350" y="1676400"/>
          <p14:tracePt t="353709" x="3028950" y="1676400"/>
          <p14:tracePt t="353719" x="2967038" y="1676400"/>
          <p14:tracePt t="353726" x="2928938" y="1676400"/>
          <p14:tracePt t="353735" x="2854325" y="1676400"/>
          <p14:tracePt t="353739" x="2767013" y="1714500"/>
          <p14:tracePt t="353751" x="2703513" y="1776413"/>
          <p14:tracePt t="353761" x="2641600" y="1839913"/>
          <p14:tracePt t="353765" x="2590800" y="1914525"/>
          <p14:tracePt t="353776" x="2565400" y="1952625"/>
          <p14:tracePt t="353781" x="2554288" y="2027238"/>
          <p14:tracePt t="353791" x="2528888" y="2078038"/>
          <p14:tracePt t="353801" x="2528888" y="2152650"/>
          <p14:tracePt t="353805" x="2528888" y="2214563"/>
          <p14:tracePt t="353815" x="2528888" y="2290763"/>
          <p14:tracePt t="353821" x="2565400" y="2327275"/>
          <p14:tracePt t="353831" x="2628900" y="2439988"/>
          <p14:tracePt t="353841" x="2703513" y="2516188"/>
          <p14:tracePt t="353846" x="2790825" y="2590800"/>
          <p14:tracePt t="353855" x="2854325" y="2640013"/>
          <p14:tracePt t="353861" x="2890838" y="2678113"/>
          <p14:tracePt t="353871" x="2967038" y="2728913"/>
          <p14:tracePt t="353881" x="3003550" y="2740025"/>
          <p14:tracePt t="353887" x="3054350" y="2740025"/>
          <p14:tracePt t="353897" x="3116263" y="2740025"/>
          <p14:tracePt t="353901" x="3154363" y="2740025"/>
          <p14:tracePt t="353911" x="3179763" y="2740025"/>
          <p14:tracePt t="353921" x="3216275" y="2740025"/>
          <p14:tracePt t="353927" x="3216275" y="2716213"/>
          <p14:tracePt t="353937" x="3254375" y="2640013"/>
          <p14:tracePt t="353941" x="3254375" y="2616200"/>
          <p14:tracePt t="353961" x="3254375" y="2427288"/>
          <p14:tracePt t="353967" x="3254375" y="2314575"/>
          <p14:tracePt t="353977" x="3254375" y="2227263"/>
          <p14:tracePt t="353981" x="3254375" y="2178050"/>
          <p14:tracePt t="353991" x="3254375" y="2139950"/>
          <p14:tracePt t="354001" x="3241675" y="2114550"/>
          <p14:tracePt t="354007" x="3216275" y="2089150"/>
          <p14:tracePt t="354017" x="3205163" y="2089150"/>
          <p14:tracePt t="354023" x="3192463" y="2065338"/>
          <p14:tracePt t="354033" x="3179763" y="2065338"/>
          <p14:tracePt t="354047" x="3167063" y="2065338"/>
          <p14:tracePt t="354057" x="3141663" y="2065338"/>
          <p14:tracePt t="354063" x="3103563" y="2065338"/>
          <p14:tracePt t="354073" x="3067050" y="2065338"/>
          <p14:tracePt t="354083" x="3028950" y="2078038"/>
          <p14:tracePt t="354089" x="3003550" y="2101850"/>
          <p14:tracePt t="354099" x="2941638" y="2165350"/>
          <p14:tracePt t="354103" x="2903538" y="2214563"/>
          <p14:tracePt t="354113" x="2890838" y="2252663"/>
          <p14:tracePt t="354123" x="2879725" y="2327275"/>
          <p14:tracePt t="354129" x="2828925" y="2414588"/>
          <p14:tracePt t="354139" x="2828925" y="2452688"/>
          <p14:tracePt t="354144" x="2828925" y="2516188"/>
          <p14:tracePt t="354153" x="2828925" y="2552700"/>
          <p14:tracePt t="354163" x="2828925" y="2578100"/>
          <p14:tracePt t="354169" x="2828925" y="2627313"/>
          <p14:tracePt t="354179" x="2828925" y="2652713"/>
          <p14:tracePt t="354183" x="2854325" y="2678113"/>
          <p14:tracePt t="354203" x="2867025" y="2703513"/>
          <p14:tracePt t="354209" x="2879725" y="2703513"/>
          <p14:tracePt t="354219" x="2890838" y="2703513"/>
          <p14:tracePt t="354226" x="2903538" y="2728913"/>
          <p14:tracePt t="354255" x="2916238" y="2740025"/>
          <p14:tracePt t="354319" x="2928938" y="2740025"/>
          <p14:tracePt t="354335" x="2928938" y="2728913"/>
          <p14:tracePt t="354345" x="2928938" y="2703513"/>
          <p14:tracePt t="354351" x="2903538" y="2678113"/>
          <p14:tracePt t="354361" x="2890838" y="2665413"/>
          <p14:tracePt t="354371" x="2867025" y="2652713"/>
          <p14:tracePt t="354375" x="2841625" y="2640013"/>
          <p14:tracePt t="354385" x="2828925" y="2640013"/>
          <p14:tracePt t="354392" x="2816225" y="2627313"/>
          <p14:tracePt t="354411" x="2803525" y="2616200"/>
          <p14:tracePt t="354415" x="2790825" y="2603500"/>
          <p14:tracePt t="354441" x="2778125" y="2590800"/>
          <p14:tracePt t="354597" x="2803525" y="2590800"/>
          <p14:tracePt t="354607" x="2867025" y="2590800"/>
          <p14:tracePt t="354613" x="2967038" y="2616200"/>
          <p14:tracePt t="354623" x="3103563" y="2678113"/>
          <p14:tracePt t="354627" x="3292475" y="2765425"/>
          <p14:tracePt t="354637" x="3492500" y="2828925"/>
          <p14:tracePt t="354647" x="3717925" y="2928938"/>
          <p14:tracePt t="354653" x="3992563" y="3028950"/>
          <p14:tracePt t="354663" x="4256088" y="3128963"/>
          <p14:tracePt t="354667" x="4556125" y="3228975"/>
          <p14:tracePt t="354677" x="4843463" y="3328988"/>
          <p14:tracePt t="354687" x="5170488" y="3490913"/>
          <p14:tracePt t="354693" x="5483225" y="3603625"/>
          <p14:tracePt t="354703" x="5732463" y="3716338"/>
          <p14:tracePt t="354710" x="6008688" y="3792538"/>
          <p14:tracePt t="354719" x="6221413" y="3867150"/>
          <p14:tracePt t="354729" x="6396038" y="3929063"/>
          <p14:tracePt t="354733" x="6572250" y="3967163"/>
          <p14:tracePt t="354743" x="6684963" y="3992563"/>
          <p14:tracePt t="354749" x="6759575" y="4005263"/>
          <p14:tracePt t="354760" x="6821488" y="4017963"/>
          <p14:tracePt t="354769" x="6859588" y="4029075"/>
          <p14:tracePt t="354773" x="6884988" y="4041775"/>
          <p14:tracePt t="354785" x="6921500" y="4054475"/>
          <p14:tracePt t="354789" x="6934200" y="4067175"/>
          <p14:tracePt t="354799" x="6972300" y="4079875"/>
          <p14:tracePt t="354810" x="6972300" y="4092575"/>
          <p14:tracePt t="354815" x="6985000" y="4092575"/>
          <p14:tracePt t="354829" x="7010400" y="4105275"/>
          <p14:tracePt t="354859" x="7010400" y="4117975"/>
          <p14:tracePt t="354865" x="7010400" y="4129088"/>
          <p14:tracePt t="354885" x="7034213" y="4141788"/>
          <p14:tracePt t="354891" x="7046913" y="4154488"/>
          <p14:tracePt t="354901" x="7059613" y="4167188"/>
          <p14:tracePt t="354905" x="7072313" y="4179888"/>
          <p14:tracePt t="354926" x="7085013" y="4192588"/>
          <p14:tracePt t="354931" x="7110413" y="4205288"/>
          <p14:tracePt t="354941" x="7110413" y="4217988"/>
          <p14:tracePt t="354945" x="7123113" y="4217988"/>
          <p14:tracePt t="354960" x="7123113" y="4230688"/>
          <p14:tracePt t="354971" x="7123113" y="4241800"/>
          <p14:tracePt t="354981" x="7123113" y="4267200"/>
          <p14:tracePt t="354985" x="7123113" y="4279900"/>
          <p14:tracePt t="354995" x="7123113" y="4292600"/>
          <p14:tracePt t="355005" x="7123113" y="4305300"/>
          <p14:tracePt t="355011" x="7123113" y="4318000"/>
          <p14:tracePt t="355026" x="7123113" y="4341813"/>
          <p14:tracePt t="355035" x="7123113" y="4367213"/>
          <p14:tracePt t="355047" x="7123113" y="4379913"/>
          <p14:tracePt t="355051" x="7123113" y="4392613"/>
          <p14:tracePt t="355067" x="7097713" y="4430713"/>
          <p14:tracePt t="355087" x="7072313" y="4454525"/>
          <p14:tracePt t="355092" x="7072313" y="4467225"/>
          <p14:tracePt t="355101" x="7059613" y="4467225"/>
          <p14:tracePt t="355108" x="7046913" y="4492625"/>
          <p14:tracePt t="355117" x="7034213" y="4492625"/>
          <p14:tracePt t="355131" x="7034213" y="4505325"/>
          <p14:tracePt t="355147" x="7021513" y="4505325"/>
          <p14:tracePt t="355167" x="7010400" y="4518025"/>
          <p14:tracePt t="355187" x="7010400" y="4530725"/>
          <p14:tracePt t="355193" x="6985000" y="4530725"/>
          <p14:tracePt t="355203" x="6972300" y="4530725"/>
          <p14:tracePt t="355208" x="6959600" y="4554538"/>
          <p14:tracePt t="355227" x="6946900" y="4554538"/>
          <p14:tracePt t="355233" x="6934200" y="4554538"/>
          <p14:tracePt t="355243" x="6921500" y="4554538"/>
          <p14:tracePt t="355258" x="6910388" y="4554538"/>
          <p14:tracePt t="355267" x="6897688" y="4554538"/>
          <p14:tracePt t="355283" x="6897688" y="4567238"/>
          <p14:tracePt t="355293" x="6884988" y="4567238"/>
          <p14:tracePt t="355313" x="6872288" y="4567238"/>
          <p14:tracePt t="355343" x="6846888" y="4567238"/>
          <p14:tracePt t="355353" x="6821488" y="4567238"/>
          <p14:tracePt t="355363" x="6797675" y="4567238"/>
          <p14:tracePt t="355369" x="6772275" y="4567238"/>
          <p14:tracePt t="355379" x="6746875" y="4567238"/>
          <p14:tracePt t="355385" x="6721475" y="4567238"/>
          <p14:tracePt t="355395" x="6696075" y="4567238"/>
          <p14:tracePt t="355405" x="6684963" y="4567238"/>
          <p14:tracePt t="355409" x="6672263" y="4567238"/>
          <p14:tracePt t="355419" x="6659563" y="4567238"/>
          <p14:tracePt t="355445" x="6646863" y="4567238"/>
          <p14:tracePt t="355479" x="6634163" y="4567238"/>
          <p14:tracePt t="355495" x="6621463" y="4554538"/>
          <p14:tracePt t="355511" x="6608763" y="4543425"/>
          <p14:tracePt t="355525" x="6584950" y="4543425"/>
          <p14:tracePt t="355541" x="6584950" y="4530725"/>
          <p14:tracePt t="355561" x="6572250" y="4530725"/>
          <p14:tracePt t="355565" x="6559550" y="4530725"/>
          <p14:tracePt t="355581" x="6546850" y="4530725"/>
          <p14:tracePt t="355591" x="6546850" y="4518025"/>
          <p14:tracePt t="355617" x="6534150" y="4505325"/>
          <p14:tracePt t="356741" x="6534150" y="4492625"/>
          <p14:tracePt t="356745" x="6534150" y="4430713"/>
          <p14:tracePt t="356755" x="6534150" y="4367213"/>
          <p14:tracePt t="356765" x="6496050" y="4267200"/>
          <p14:tracePt t="356771" x="6459538" y="4205288"/>
          <p14:tracePt t="356781" x="6396038" y="4105275"/>
          <p14:tracePt t="356797" x="6346825" y="4041775"/>
          <p14:tracePt t="356808" x="6308725" y="3979863"/>
          <p14:tracePt t="356811" x="6283325" y="3941763"/>
          <p14:tracePt t="356821" x="6234113" y="3867150"/>
          <p14:tracePt t="356827" x="6208713" y="3841750"/>
          <p14:tracePt t="356837" x="6170613" y="3803650"/>
          <p14:tracePt t="356847" x="6146800" y="3767138"/>
          <p14:tracePt t="356851" x="6096000" y="3729038"/>
          <p14:tracePt t="356861" x="6057900" y="3692525"/>
          <p14:tracePt t="356867" x="6021388" y="3667125"/>
          <p14:tracePt t="356877" x="5970588" y="3629025"/>
          <p14:tracePt t="356887" x="5921375" y="3590925"/>
          <p14:tracePt t="356893" x="5845175" y="3541713"/>
          <p14:tracePt t="356903" x="5808663" y="3516313"/>
          <p14:tracePt t="356908" x="5732463" y="3479800"/>
          <p14:tracePt t="356917" x="5657850" y="3441700"/>
          <p14:tracePt t="356927" x="5570538" y="3390900"/>
          <p14:tracePt t="356933" x="5457825" y="3316288"/>
          <p14:tracePt t="356943" x="5370513" y="3267075"/>
          <p14:tracePt t="356947" x="5257800" y="3203575"/>
          <p14:tracePt t="356958" x="5157788" y="3154363"/>
          <p14:tracePt t="356969" x="5045075" y="3090863"/>
          <p14:tracePt t="356973" x="4956175" y="3041650"/>
          <p14:tracePt t="356983" x="4868863" y="3003550"/>
          <p14:tracePt t="356989" x="4806950" y="2978150"/>
          <p14:tracePt t="356999" x="4756150" y="2952750"/>
          <p14:tracePt t="357009" x="4681538" y="2952750"/>
          <p14:tracePt t="357013" x="4656138" y="2941638"/>
          <p14:tracePt t="357023" x="4606925" y="2928938"/>
          <p14:tracePt t="357029" x="4581525" y="2916238"/>
          <p14:tracePt t="357039" x="4556125" y="2903538"/>
          <p14:tracePt t="357049" x="4530725" y="2890838"/>
          <p14:tracePt t="357053" x="4518025" y="2878138"/>
          <p14:tracePt t="357063" x="4494213" y="2852738"/>
          <p14:tracePt t="357069" x="4468813" y="2852738"/>
          <p14:tracePt t="357079" x="4456113" y="2828925"/>
          <p14:tracePt t="357090" x="4406900" y="2803525"/>
          <p14:tracePt t="357093" x="4356100" y="2765425"/>
          <p14:tracePt t="357103" x="4305300" y="2728913"/>
          <p14:tracePt t="357109" x="4281488" y="2703513"/>
          <p14:tracePt t="357119" x="4217988" y="2665413"/>
          <p14:tracePt t="357129" x="4192588" y="2640013"/>
          <p14:tracePt t="357135" x="4181475" y="2640013"/>
          <p14:tracePt t="357145" x="4181475" y="2627313"/>
          <p14:tracePt t="357159" x="4168775" y="2627313"/>
          <p14:tracePt t="357225" x="4217988" y="2652713"/>
          <p14:tracePt t="357231" x="4305300" y="2665413"/>
          <p14:tracePt t="357241" x="4418013" y="2703513"/>
          <p14:tracePt t="357251" x="4556125" y="2716213"/>
          <p14:tracePt t="357256" x="4706938" y="2716213"/>
          <p14:tracePt t="357265" x="4856163" y="2716213"/>
          <p14:tracePt t="357271" x="4994275" y="2716213"/>
          <p14:tracePt t="357281" x="5094288" y="2716213"/>
          <p14:tracePt t="357291" x="5170488" y="2716213"/>
          <p14:tracePt t="357295" x="5270500" y="2716213"/>
          <p14:tracePt t="357306" x="5357813" y="2716213"/>
          <p14:tracePt t="357311" x="5432425" y="2716213"/>
          <p14:tracePt t="357321" x="5495925" y="2716213"/>
          <p14:tracePt t="357331" x="5583238" y="2716213"/>
          <p14:tracePt t="357335" x="5632450" y="2716213"/>
          <p14:tracePt t="357347" x="5695950" y="2716213"/>
          <p14:tracePt t="357351" x="5757863" y="2716213"/>
          <p14:tracePt t="357361" x="5783263" y="2716213"/>
          <p14:tracePt t="357371" x="5808663" y="2703513"/>
          <p14:tracePt t="357377" x="5832475" y="2703513"/>
          <p14:tracePt t="357387" x="5845175" y="2703513"/>
          <p14:tracePt t="357391" x="5883275" y="2678113"/>
          <p14:tracePt t="357401" x="5895975" y="2678113"/>
          <p14:tracePt t="357411" x="5921375" y="2678113"/>
          <p14:tracePt t="357417" x="5945188" y="2678113"/>
          <p14:tracePt t="357427" x="5970588" y="2678113"/>
          <p14:tracePt t="357433" x="5995988" y="2678113"/>
          <p14:tracePt t="357443" x="6021388" y="2678113"/>
          <p14:tracePt t="357453" x="6045200" y="2678113"/>
          <p14:tracePt t="357457" x="6057900" y="2678113"/>
          <p14:tracePt t="357467" x="6108700" y="2678113"/>
          <p14:tracePt t="357474" x="6170613" y="2703513"/>
          <p14:tracePt t="357483" x="6259513" y="2752725"/>
          <p14:tracePt t="357493" x="6370638" y="2828925"/>
          <p14:tracePt t="357497" x="6459538" y="2878138"/>
          <p14:tracePt t="357507" x="6584950" y="2965450"/>
          <p14:tracePt t="357513" x="6696075" y="3041650"/>
          <p14:tracePt t="357524" x="6859588" y="3165475"/>
          <p14:tracePt t="357533" x="6985000" y="3241675"/>
          <p14:tracePt t="357537" x="7072313" y="3341688"/>
          <p14:tracePt t="357547" x="7185025" y="3454400"/>
          <p14:tracePt t="357553" x="7246938" y="3541713"/>
          <p14:tracePt t="357563" x="7310438" y="3629025"/>
          <p14:tracePt t="357574" x="7372350" y="3741738"/>
          <p14:tracePt t="357579" x="7410450" y="3829050"/>
          <p14:tracePt t="357589" x="7423150" y="3905250"/>
          <p14:tracePt t="357593" x="7423150" y="3967163"/>
          <p14:tracePt t="357603" x="7423150" y="4041775"/>
          <p14:tracePt t="357613" x="7423150" y="4105275"/>
          <p14:tracePt t="357619" x="7423150" y="4154488"/>
          <p14:tracePt t="357629" x="7423150" y="4205288"/>
          <p14:tracePt t="357633" x="7423150" y="4254500"/>
          <p14:tracePt t="357643" x="7423150" y="4305300"/>
          <p14:tracePt t="357653" x="7423150" y="4354513"/>
          <p14:tracePt t="357659" x="7410450" y="4379913"/>
          <p14:tracePt t="357669" x="7385050" y="4418013"/>
          <p14:tracePt t="357674" x="7348538" y="4467225"/>
          <p14:tracePt t="357685" x="7323138" y="4505325"/>
          <p14:tracePt t="357695" x="7259638" y="4567238"/>
          <p14:tracePt t="357699" x="7223125" y="4605338"/>
          <p14:tracePt t="357709" x="7185025" y="4656138"/>
          <p14:tracePt t="357715" x="7134225" y="4705350"/>
          <p14:tracePt t="357725" x="7097713" y="4730750"/>
          <p14:tracePt t="357735" x="7072313" y="4756150"/>
          <p14:tracePt t="357739" x="7059613" y="4756150"/>
          <p14:tracePt t="357749" x="7034213" y="4779963"/>
          <p14:tracePt t="357755" x="7010400" y="4779963"/>
          <p14:tracePt t="357771" x="7010400" y="4792663"/>
          <p14:tracePt t="357781" x="6997700" y="4805363"/>
          <p14:tracePt t="357785" x="6972300" y="4805363"/>
          <p14:tracePt t="357805" x="6959600" y="4830763"/>
          <p14:tracePt t="357811" x="6934200" y="4830763"/>
          <p14:tracePt t="357825" x="6921500" y="4830763"/>
          <p14:tracePt t="357937" x="6946900" y="4856163"/>
          <p14:tracePt t="357947" x="7010400" y="4856163"/>
          <p14:tracePt t="357957" x="7046913" y="4856163"/>
          <p14:tracePt t="357961" x="7110413" y="4856163"/>
          <p14:tracePt t="357973" x="7172325" y="4856163"/>
          <p14:tracePt t="357977" x="7246938" y="4856163"/>
          <p14:tracePt t="357987" x="7310438" y="4856163"/>
          <p14:tracePt t="357997" x="7359650" y="4856163"/>
          <p14:tracePt t="358001" x="7397750" y="4856163"/>
          <p14:tracePt t="358011" x="7423150" y="4856163"/>
          <p14:tracePt t="358017" x="7448550" y="4856163"/>
          <p14:tracePt t="358047" x="7459663" y="4843463"/>
          <p14:tracePt t="358199" x="7485063" y="4843463"/>
          <p14:tracePt t="417981" x="7459663" y="4830763"/>
          <p14:tracePt t="417991" x="7410450" y="4792663"/>
          <p14:tracePt t="417997" x="7297738" y="4730750"/>
          <p14:tracePt t="418007" x="7197725" y="4679950"/>
          <p14:tracePt t="418011" x="7034213" y="4592638"/>
          <p14:tracePt t="418021" x="6884988" y="4518025"/>
          <p14:tracePt t="418031" x="6721475" y="4467225"/>
          <p14:tracePt t="418037" x="6572250" y="4379913"/>
          <p14:tracePt t="418047" x="6446838" y="4305300"/>
          <p14:tracePt t="418053" x="6359525" y="4267200"/>
          <p14:tracePt t="418063" x="6334125" y="4267200"/>
          <p14:tracePt t="418073" x="6296025" y="4254500"/>
          <p14:tracePt t="418077" x="6270625" y="4241800"/>
          <p14:tracePt t="418087" x="6208713" y="4230688"/>
          <p14:tracePt t="418093" x="6183313" y="4230688"/>
          <p14:tracePt t="418103" x="6157913" y="4230688"/>
          <p14:tracePt t="418113" x="6096000" y="4241800"/>
          <p14:tracePt t="418117" x="6045200" y="4305300"/>
          <p14:tracePt t="418127" x="5995988" y="4354513"/>
          <p14:tracePt t="418134" x="5932488" y="4443413"/>
          <p14:tracePt t="418143" x="5845175" y="4567238"/>
          <p14:tracePt t="418153" x="5757863" y="4730750"/>
          <p14:tracePt t="418159" x="5683250" y="4943475"/>
          <p14:tracePt t="418169" x="5619750" y="5205413"/>
          <p14:tracePt t="418173" x="5619750" y="5481638"/>
          <p14:tracePt t="418184" x="5619750" y="5719763"/>
          <p14:tracePt t="418193" x="5670550" y="6081713"/>
          <p14:tracePt t="418199" x="5670550" y="6357938"/>
          <p14:tracePt t="418209" x="5670550" y="6532563"/>
          <p14:tracePt t="418213" x="5632450" y="6670675"/>
          <p14:tracePt t="418617" x="5119688" y="6719888"/>
          <p14:tracePt t="418623" x="4956175" y="6632575"/>
          <p14:tracePt t="418633" x="4643438" y="6407150"/>
          <p14:tracePt t="418643" x="4394200" y="6219825"/>
          <p14:tracePt t="418647" x="4017963" y="5956300"/>
          <p14:tracePt t="418657" x="3617913" y="5681663"/>
          <p14:tracePt t="418663" x="3267075" y="5418138"/>
          <p14:tracePt t="418673" x="2816225" y="5092700"/>
          <p14:tracePt t="418683" x="2441575" y="4830763"/>
          <p14:tracePt t="418687" x="2065338" y="4554538"/>
          <p14:tracePt t="418697" x="1727200" y="4305300"/>
          <p14:tracePt t="418703" x="1401763" y="4054475"/>
          <p14:tracePt t="418713" x="1027113" y="3779838"/>
          <p14:tracePt t="418723" x="725488" y="3579813"/>
          <p14:tracePt t="418727" x="450850" y="3378200"/>
          <p14:tracePt t="418737" x="200025" y="3190875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7" y="409089"/>
            <a:ext cx="5845741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Similarities in Interface &amp;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167617" y="1447916"/>
            <a:ext cx="76041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can contain any number of methods.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is written in a file with a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extension, with the name of the interface matching the name of the file.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byte code of an interface appears in a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.class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file.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 appear in packages, and their corresponding bytecode file must be in a directory structure that matches the package name.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4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115"/>
    </mc:Choice>
    <mc:Fallback xmlns="">
      <p:transition spd="slow" advTm="105115"/>
    </mc:Fallback>
  </mc:AlternateContent>
  <p:extLst mod="1">
    <p:ext uri="{3A86A75C-4F4B-4683-9AE1-C65F6400EC91}">
      <p14:laserTraceLst xmlns:p14="http://schemas.microsoft.com/office/powerpoint/2010/main">
        <p14:tracePtLst>
          <p14:tracePt t="95189" x="7785100" y="4692650"/>
          <p14:tracePt t="95335" x="7773988" y="4656138"/>
          <p14:tracePt t="95345" x="7735888" y="4579938"/>
          <p14:tracePt t="95351" x="7685088" y="4543425"/>
          <p14:tracePt t="95361" x="7635875" y="4467225"/>
          <p14:tracePt t="95371" x="7597775" y="4405313"/>
          <p14:tracePt t="95377" x="7561263" y="4354513"/>
          <p14:tracePt t="95387" x="7510463" y="4279900"/>
          <p14:tracePt t="95391" x="7485063" y="4217988"/>
          <p14:tracePt t="95401" x="7472363" y="4154488"/>
          <p14:tracePt t="95411" x="7448550" y="4067175"/>
          <p14:tracePt t="95417" x="7448550" y="3967163"/>
          <p14:tracePt t="95427" x="7448550" y="3905250"/>
          <p14:tracePt t="95431" x="7448550" y="3867150"/>
          <p14:tracePt t="95441" x="7448550" y="3841750"/>
          <p14:tracePt t="95451" x="7472363" y="3779838"/>
          <p14:tracePt t="95457" x="7523163" y="3741738"/>
          <p14:tracePt t="95467" x="7572375" y="3703638"/>
          <p14:tracePt t="95471" x="7635875" y="3703638"/>
          <p14:tracePt t="95481" x="7748588" y="3703638"/>
          <p14:tracePt t="95491" x="7923213" y="3703638"/>
          <p14:tracePt t="95497" x="8086725" y="3792538"/>
          <p14:tracePt t="95507" x="8299450" y="4005263"/>
          <p14:tracePt t="95511" x="8335963" y="4005263"/>
          <p14:tracePt t="96167" x="8335963" y="3992563"/>
          <p14:tracePt t="96173" x="8335963" y="3979863"/>
          <p14:tracePt t="96183" x="8335963" y="3967163"/>
          <p14:tracePt t="96204" x="8335963" y="3954463"/>
          <p14:tracePt t="96207" x="8335963" y="3941763"/>
          <p14:tracePt t="96219" x="8335963" y="3929063"/>
          <p14:tracePt t="96229" x="8335963" y="3892550"/>
          <p14:tracePt t="96233" x="8335963" y="3879850"/>
          <p14:tracePt t="96243" x="8335963" y="3867150"/>
          <p14:tracePt t="96259" x="8324850" y="3841750"/>
          <p14:tracePt t="96269" x="8286750" y="3816350"/>
          <p14:tracePt t="96273" x="8286750" y="3803650"/>
          <p14:tracePt t="96283" x="8261350" y="3792538"/>
          <p14:tracePt t="96289" x="8223250" y="3767138"/>
          <p14:tracePt t="96299" x="8186738" y="3754438"/>
          <p14:tracePt t="96309" x="8135938" y="3716338"/>
          <p14:tracePt t="96313" x="8099425" y="3692525"/>
          <p14:tracePt t="96325" x="8074025" y="3692525"/>
          <p14:tracePt t="96328" x="8048625" y="3667125"/>
          <p14:tracePt t="96349" x="8035925" y="3667125"/>
          <p14:tracePt t="96355" x="8023225" y="3667125"/>
          <p14:tracePt t="96365" x="7999413" y="3667125"/>
          <p14:tracePt t="96369" x="7961313" y="3667125"/>
          <p14:tracePt t="96379" x="7948613" y="3667125"/>
          <p14:tracePt t="96389" x="7935913" y="3667125"/>
          <p14:tracePt t="96395" x="7910513" y="3667125"/>
          <p14:tracePt t="96405" x="7886700" y="3654425"/>
          <p14:tracePt t="96409" x="7874000" y="3641725"/>
          <p14:tracePt t="96421" x="7861300" y="3641725"/>
          <p14:tracePt t="96436" x="7848600" y="3641725"/>
          <p14:tracePt t="96461" x="7823200" y="3616325"/>
          <p14:tracePt t="96475" x="7797800" y="3616325"/>
          <p14:tracePt t="96486" x="7785100" y="3603625"/>
          <p14:tracePt t="96501" x="7773988" y="3590925"/>
          <p14:tracePt t="96511" x="7761288" y="3590925"/>
          <p14:tracePt t="96514" x="7735888" y="3579813"/>
          <p14:tracePt t="96527" x="7697788" y="3529013"/>
          <p14:tracePt t="96531" x="7685088" y="3516313"/>
          <p14:tracePt t="96541" x="7648575" y="3503613"/>
          <p14:tracePt t="96551" x="7623175" y="3479800"/>
          <p14:tracePt t="96557" x="7597775" y="3441700"/>
          <p14:tracePt t="96567" x="7548563" y="3416300"/>
          <p14:tracePt t="96571" x="7510463" y="3378200"/>
          <p14:tracePt t="96581" x="7459663" y="3354388"/>
          <p14:tracePt t="96591" x="7410450" y="3316288"/>
          <p14:tracePt t="96597" x="7372350" y="3278188"/>
          <p14:tracePt t="96607" x="7335838" y="3241675"/>
          <p14:tracePt t="96611" x="7285038" y="3216275"/>
          <p14:tracePt t="96621" x="7223125" y="3190875"/>
          <p14:tracePt t="96631" x="7172325" y="3154363"/>
          <p14:tracePt t="96637" x="7134225" y="3128963"/>
          <p14:tracePt t="96647" x="7085013" y="3090863"/>
          <p14:tracePt t="96651" x="7034213" y="3065463"/>
          <p14:tracePt t="96661" x="6997700" y="3054350"/>
          <p14:tracePt t="96671" x="6959600" y="3016250"/>
          <p14:tracePt t="96677" x="6934200" y="3003550"/>
          <p14:tracePt t="96688" x="6897688" y="2990850"/>
          <p14:tracePt t="96693" x="6859588" y="2965450"/>
          <p14:tracePt t="96703" x="6834188" y="2952750"/>
          <p14:tracePt t="96717" x="6821488" y="2941638"/>
          <p14:tracePt t="96727" x="6808788" y="2928938"/>
          <p14:tracePt t="96733" x="6784975" y="2916238"/>
          <p14:tracePt t="96753" x="6772275" y="2916238"/>
          <p14:tracePt t="96767" x="6772275" y="2903538"/>
          <p14:tracePt t="96779" x="6759575" y="2903538"/>
          <p14:tracePt t="96829" x="6759575" y="2890838"/>
          <p14:tracePt t="96889" x="6746875" y="2890838"/>
          <p14:tracePt t="96899" x="6734175" y="2890838"/>
          <p14:tracePt t="96909" x="6708775" y="2890838"/>
          <p14:tracePt t="96913" x="6672263" y="2865438"/>
          <p14:tracePt t="96925" x="6646863" y="2840038"/>
          <p14:tracePt t="96929" x="6608763" y="2840038"/>
          <p14:tracePt t="96939" x="6584950" y="2803525"/>
          <p14:tracePt t="96949" x="6534150" y="2778125"/>
          <p14:tracePt t="96955" x="6483350" y="2740025"/>
          <p14:tracePt t="96970" x="6408738" y="2690813"/>
          <p14:tracePt t="96979" x="6383338" y="2678113"/>
          <p14:tracePt t="96989" x="6359525" y="2678113"/>
          <p14:tracePt t="96995" x="6359525" y="2665413"/>
          <p14:tracePt t="97005" x="6334125" y="2652713"/>
          <p14:tracePt t="101595" x="6334125" y="2640013"/>
          <p14:tracePt t="101605" x="6334125" y="2590800"/>
          <p14:tracePt t="101615" x="6321425" y="2540000"/>
          <p14:tracePt t="101619" x="6259513" y="2465388"/>
          <p14:tracePt t="101629" x="6196013" y="2378075"/>
          <p14:tracePt t="101635" x="6146800" y="2327275"/>
          <p14:tracePt t="101645" x="6083300" y="2265363"/>
          <p14:tracePt t="101655" x="6057900" y="2227263"/>
          <p14:tracePt t="101661" x="6008688" y="2178050"/>
          <p14:tracePt t="101671" x="5945188" y="2114550"/>
          <p14:tracePt t="101675" x="5932488" y="2101850"/>
          <p14:tracePt t="101685" x="5908675" y="2078038"/>
          <p14:tracePt t="101701" x="5908675" y="2065338"/>
          <p14:tracePt t="101751" x="5895975" y="2052638"/>
          <p14:tracePt t="101757" x="5870575" y="2052638"/>
          <p14:tracePt t="101767" x="5845175" y="2052638"/>
          <p14:tracePt t="101771" x="5783263" y="2052638"/>
          <p14:tracePt t="101781" x="5683250" y="2052638"/>
          <p14:tracePt t="101791" x="5570538" y="2052638"/>
          <p14:tracePt t="101798" x="5445125" y="2052638"/>
          <p14:tracePt t="101807" x="5319713" y="2052638"/>
          <p14:tracePt t="101811" x="5219700" y="2052638"/>
          <p14:tracePt t="101821" x="5207000" y="2052638"/>
          <p14:tracePt t="101831" x="5157788" y="2052638"/>
          <p14:tracePt t="101837" x="5032375" y="2027238"/>
          <p14:tracePt t="101847" x="4945063" y="1978025"/>
          <p14:tracePt t="101851" x="4856163" y="1876425"/>
          <p14:tracePt t="101863" x="4781550" y="1776413"/>
          <p14:tracePt t="101873" x="4694238" y="1552575"/>
          <p14:tracePt t="101877" x="4681538" y="1363663"/>
          <p14:tracePt t="101887" x="4668838" y="1363663"/>
          <p14:tracePt t="102195" x="4668838" y="1376363"/>
          <p14:tracePt t="102271" x="4681538" y="1376363"/>
          <p14:tracePt t="102275" x="4719638" y="1376363"/>
          <p14:tracePt t="102285" x="4794250" y="1376363"/>
          <p14:tracePt t="102291" x="4856163" y="1376363"/>
          <p14:tracePt t="102301" x="4945063" y="1376363"/>
          <p14:tracePt t="102311" x="5057775" y="1376363"/>
          <p14:tracePt t="102315" x="5157788" y="1376363"/>
          <p14:tracePt t="102327" x="5257800" y="1376363"/>
          <p14:tracePt t="102331" x="5370513" y="1376363"/>
          <p14:tracePt t="102341" x="5483225" y="1376363"/>
          <p14:tracePt t="102351" x="5583238" y="1376363"/>
          <p14:tracePt t="102357" x="5619750" y="1376363"/>
          <p14:tracePt t="102367" x="5645150" y="1389063"/>
          <p14:tracePt t="102371" x="5670550" y="1389063"/>
          <p14:tracePt t="102381" x="5683250" y="1389063"/>
          <p14:tracePt t="102391" x="5708650" y="1389063"/>
          <p14:tracePt t="102397" x="5745163" y="1389063"/>
          <p14:tracePt t="102407" x="5795963" y="1389063"/>
          <p14:tracePt t="102413" x="5870575" y="1414463"/>
          <p14:tracePt t="102421" x="5945188" y="1427163"/>
          <p14:tracePt t="102433" x="6021388" y="1427163"/>
          <p14:tracePt t="102437" x="6096000" y="1450975"/>
          <p14:tracePt t="102447" x="6146800" y="1450975"/>
          <p14:tracePt t="102453" x="6157913" y="1450975"/>
          <p14:tracePt t="102583" x="6146800" y="1427163"/>
          <p14:tracePt t="102589" x="6083300" y="1401763"/>
          <p14:tracePt t="102599" x="6008688" y="1363663"/>
          <p14:tracePt t="102603" x="5883275" y="1276350"/>
          <p14:tracePt t="102613" x="5770563" y="1214438"/>
          <p14:tracePt t="102623" x="5657850" y="1150938"/>
          <p14:tracePt t="102630" x="5532438" y="1076325"/>
          <p14:tracePt t="102639" x="5407025" y="989013"/>
          <p14:tracePt t="102643" x="5281613" y="901700"/>
          <p14:tracePt t="102653" x="5145088" y="825500"/>
          <p14:tracePt t="102665" x="5019675" y="738188"/>
          <p14:tracePt t="102668" x="4856163" y="650875"/>
          <p14:tracePt t="102680" x="4643438" y="576263"/>
          <p14:tracePt t="102685" x="4506913" y="512763"/>
          <p14:tracePt t="102695" x="4381500" y="476250"/>
          <p14:tracePt t="102705" x="4230688" y="438150"/>
          <p14:tracePt t="102709" x="4092575" y="400050"/>
          <p14:tracePt t="102719" x="3930650" y="387350"/>
          <p14:tracePt t="102725" x="3779838" y="363538"/>
          <p14:tracePt t="102735" x="3643313" y="350838"/>
          <p14:tracePt t="102745" x="3554413" y="350838"/>
          <p14:tracePt t="102749" x="3492500" y="350838"/>
          <p14:tracePt t="102759" x="3467100" y="350838"/>
          <p14:tracePt t="102765" x="3441700" y="350838"/>
          <p14:tracePt t="102775" x="3429000" y="350838"/>
          <p14:tracePt t="102785" x="3417888" y="350838"/>
          <p14:tracePt t="102801" x="3405188" y="363538"/>
          <p14:tracePt t="102815" x="3392488" y="363538"/>
          <p14:tracePt t="102825" x="3379788" y="387350"/>
          <p14:tracePt t="102835" x="3367088" y="400050"/>
          <p14:tracePt t="102841" x="3367088" y="438150"/>
          <p14:tracePt t="102851" x="3367088" y="500063"/>
          <p14:tracePt t="102855" x="3367088" y="600075"/>
          <p14:tracePt t="102865" x="3379788" y="763588"/>
          <p14:tracePt t="102875" x="3492500" y="912813"/>
          <p14:tracePt t="102881" x="3592513" y="1038225"/>
          <p14:tracePt t="102891" x="3717925" y="1150938"/>
          <p14:tracePt t="102898" x="3856038" y="1238250"/>
          <p14:tracePt t="102907" x="3930650" y="1289050"/>
          <p14:tracePt t="102917" x="4056063" y="1314450"/>
          <p14:tracePt t="102920" x="4192588" y="1314450"/>
          <p14:tracePt t="102931" x="4305300" y="1314450"/>
          <p14:tracePt t="102937" x="4418013" y="1314450"/>
          <p14:tracePt t="102947" x="4506913" y="1301750"/>
          <p14:tracePt t="102965" x="4668838" y="1176338"/>
          <p14:tracePt t="102971" x="4681538" y="1114425"/>
          <p14:tracePt t="102977" x="4743450" y="1025525"/>
          <p14:tracePt t="102987" x="4756150" y="950913"/>
          <p14:tracePt t="102998" x="4768850" y="850900"/>
          <p14:tracePt t="103000" x="4794250" y="776288"/>
          <p14:tracePt t="103013" x="4794250" y="712788"/>
          <p14:tracePt t="103017" x="4781550" y="650875"/>
          <p14:tracePt t="103027" x="4768850" y="638175"/>
          <p14:tracePt t="103037" x="4732338" y="563563"/>
          <p14:tracePt t="103043" x="4706938" y="538163"/>
          <p14:tracePt t="103053" x="4694238" y="512763"/>
          <p14:tracePt t="103057" x="4668838" y="476250"/>
          <p14:tracePt t="103067" x="4643438" y="476250"/>
          <p14:tracePt t="103077" x="4568825" y="450850"/>
          <p14:tracePt t="103083" x="4506913" y="438150"/>
          <p14:tracePt t="103093" x="4418013" y="438150"/>
          <p14:tracePt t="103098" x="4318000" y="438150"/>
          <p14:tracePt t="103107" x="4230688" y="438150"/>
          <p14:tracePt t="103117" x="4130675" y="438150"/>
          <p14:tracePt t="103123" x="4068763" y="438150"/>
          <p14:tracePt t="103133" x="3979863" y="476250"/>
          <p14:tracePt t="103139" x="3917950" y="512763"/>
          <p14:tracePt t="103149" x="3856038" y="538163"/>
          <p14:tracePt t="103159" x="3843338" y="550863"/>
          <p14:tracePt t="103162" x="3830638" y="563563"/>
          <p14:tracePt t="103173" x="3830638" y="576263"/>
          <p14:tracePt t="103179" x="3817938" y="588963"/>
          <p14:tracePt t="103189" x="3817938" y="612775"/>
          <p14:tracePt t="103198" x="3817938" y="625475"/>
          <p14:tracePt t="103202" x="3817938" y="663575"/>
          <p14:tracePt t="103213" x="3817938" y="725488"/>
          <p14:tracePt t="103219" x="3867150" y="763588"/>
          <p14:tracePt t="103229" x="3930650" y="801688"/>
          <p14:tracePt t="103239" x="4005263" y="850900"/>
          <p14:tracePt t="103246" x="4092575" y="876300"/>
          <p14:tracePt t="103255" x="4217988" y="889000"/>
          <p14:tracePt t="103259" x="4368800" y="912813"/>
          <p14:tracePt t="103269" x="4506913" y="925513"/>
          <p14:tracePt t="103279" x="4619625" y="925513"/>
          <p14:tracePt t="103285" x="4732338" y="925513"/>
          <p14:tracePt t="103296" x="4856163" y="912813"/>
          <p14:tracePt t="103299" x="4932363" y="876300"/>
          <p14:tracePt t="103309" x="4994275" y="850900"/>
          <p14:tracePt t="103319" x="5019675" y="812800"/>
          <p14:tracePt t="103325" x="5032375" y="801688"/>
          <p14:tracePt t="103335" x="5045075" y="788988"/>
          <p14:tracePt t="103359" x="5045075" y="776288"/>
          <p14:tracePt t="103365" x="5045075" y="763588"/>
          <p14:tracePt t="103375" x="5045075" y="738188"/>
          <p14:tracePt t="103385" x="5045075" y="725488"/>
          <p14:tracePt t="103391" x="5045075" y="700088"/>
          <p14:tracePt t="103400" x="5032375" y="688975"/>
          <p14:tracePt t="103405" x="4994275" y="650875"/>
          <p14:tracePt t="103415" x="4945063" y="625475"/>
          <p14:tracePt t="103425" x="4919663" y="600075"/>
          <p14:tracePt t="103431" x="4868863" y="550863"/>
          <p14:tracePt t="103441" x="4806950" y="525463"/>
          <p14:tracePt t="103446" x="4732338" y="487363"/>
          <p14:tracePt t="103454" x="4619625" y="438150"/>
          <p14:tracePt t="103464" x="4418013" y="387350"/>
          <p14:tracePt t="103471" x="4217988" y="338138"/>
          <p14:tracePt t="103481" x="3917950" y="263525"/>
          <p14:tracePt t="103487" x="3567113" y="225425"/>
          <p14:tracePt t="103497" x="3228975" y="174625"/>
          <p14:tracePt t="103507" x="2941638" y="138113"/>
          <p14:tracePt t="103511" x="2690813" y="100013"/>
          <p14:tracePt t="103520" x="2465388" y="61913"/>
          <p14:tracePt t="103527" x="2203450" y="12700"/>
          <p14:tracePt t="103537" x="2027238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7" y="409089"/>
            <a:ext cx="5845741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in Interface &amp;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167617" y="1305341"/>
            <a:ext cx="760417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cannot be instantiated.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does not contain any constructors.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the methods in an interface are abstract.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cannot contain instance fields. The only fields that can appear in an interface must be declared both static and final.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is not extended by a class; it is implemented by a class.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can extend multiple interfaces.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0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934"/>
    </mc:Choice>
    <mc:Fallback xmlns="">
      <p:transition spd="slow" advTm="173934"/>
    </mc:Fallback>
  </mc:AlternateContent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1642</TotalTime>
  <Words>623</Words>
  <Application>Microsoft Office PowerPoint</Application>
  <PresentationFormat>Widescreen</PresentationFormat>
  <Paragraphs>122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Cambria</vt:lpstr>
      <vt:lpstr>Lucida Calligraphy</vt:lpstr>
      <vt:lpstr>Times New Roman</vt:lpstr>
      <vt:lpstr>Trebuchet MS</vt:lpstr>
      <vt:lpstr>Wingdings</vt:lpstr>
      <vt:lpstr>Wingdings 3</vt:lpstr>
      <vt:lpstr>Facet</vt:lpstr>
      <vt:lpstr>PowerPoint Presentation</vt:lpstr>
      <vt:lpstr>Topic of Interest </vt:lpstr>
      <vt:lpstr> Definition of Interface </vt:lpstr>
      <vt:lpstr> Uses of Interface  </vt:lpstr>
      <vt:lpstr>Declaration of Interface</vt:lpstr>
      <vt:lpstr>Interface inheritance</vt:lpstr>
      <vt:lpstr>Example</vt:lpstr>
      <vt:lpstr>Similarities in Interface &amp; Class</vt:lpstr>
      <vt:lpstr>Differences in Interface &amp; Class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Sudipta Sahana</dc:creator>
  <cp:lastModifiedBy>User</cp:lastModifiedBy>
  <cp:revision>88</cp:revision>
  <dcterms:created xsi:type="dcterms:W3CDTF">2020-05-14T16:01:03Z</dcterms:created>
  <dcterms:modified xsi:type="dcterms:W3CDTF">2022-10-13T04:52:07Z</dcterms:modified>
</cp:coreProperties>
</file>