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89" r:id="rId5"/>
    <p:sldId id="292" r:id="rId6"/>
    <p:sldId id="293" r:id="rId7"/>
    <p:sldId id="286" r:id="rId8"/>
    <p:sldId id="294" r:id="rId9"/>
    <p:sldId id="301"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418413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46979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2395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649593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3293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382051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45466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275539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0498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29509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A71F16-AC64-46DE-A064-790968515DEB}"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58848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A71F16-AC64-46DE-A064-790968515DEB}" type="datetimeFigureOut">
              <a:rPr lang="en-IN" smtClean="0"/>
              <a:t>13-10-2022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222821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71F16-AC64-46DE-A064-790968515DEB}" type="datetimeFigureOut">
              <a:rPr lang="en-IN" smtClean="0"/>
              <a:t>13-10-2022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22355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71F16-AC64-46DE-A064-790968515DEB}" type="datetimeFigureOut">
              <a:rPr lang="en-IN" smtClean="0"/>
              <a:t>13-10-2022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828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71140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12629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A71F16-AC64-46DE-A064-790968515DEB}" type="datetimeFigureOut">
              <a:rPr lang="en-IN" smtClean="0"/>
              <a:t>13-10-2022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ED0DD1-A887-48FC-B1F9-0F4B57130DB4}" type="slidenum">
              <a:rPr lang="en-IN" smtClean="0"/>
              <a:t>‹#›</a:t>
            </a:fld>
            <a:endParaRPr lang="en-IN"/>
          </a:p>
        </p:txBody>
      </p:sp>
    </p:spTree>
    <p:extLst>
      <p:ext uri="{BB962C8B-B14F-4D97-AF65-F5344CB8AC3E}">
        <p14:creationId xmlns:p14="http://schemas.microsoft.com/office/powerpoint/2010/main" val="4103989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41F64-EFC4-4D50-832F-B0C2A9178555}"/>
              </a:ext>
            </a:extLst>
          </p:cNvPr>
          <p:cNvSpPr txBox="1"/>
          <p:nvPr/>
        </p:nvSpPr>
        <p:spPr>
          <a:xfrm>
            <a:off x="5618922" y="4876801"/>
            <a:ext cx="3246782" cy="147732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Presented By</a:t>
            </a:r>
          </a:p>
          <a:p>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Sudipta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Sahana</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Associate Professor</a:t>
            </a:r>
          </a:p>
          <a:p>
            <a:r>
              <a:rPr lang="en-IN" dirty="0">
                <a:latin typeface="Times New Roman" panose="02020603050405020304" pitchFamily="18" charset="0"/>
                <a:cs typeface="Times New Roman" panose="02020603050405020304" pitchFamily="18" charset="0"/>
              </a:rPr>
              <a:t>Dept. of CSE</a:t>
            </a:r>
          </a:p>
          <a:p>
            <a:r>
              <a:rPr lang="en-IN" dirty="0">
                <a:latin typeface="Times New Roman" panose="02020603050405020304" pitchFamily="18" charset="0"/>
                <a:cs typeface="Times New Roman" panose="02020603050405020304" pitchFamily="18" charset="0"/>
              </a:rPr>
              <a:t>UEM - Kolkata</a:t>
            </a:r>
            <a:endParaRPr lang="en-IN"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0C0A71FE-10BE-4F9C-AFCE-F37508060213}"/>
              </a:ext>
            </a:extLst>
          </p:cNvPr>
          <p:cNvSpPr/>
          <p:nvPr/>
        </p:nvSpPr>
        <p:spPr>
          <a:xfrm>
            <a:off x="1578066" y="1280131"/>
            <a:ext cx="8026172" cy="461665"/>
          </a:xfrm>
          <a:prstGeom prst="rect">
            <a:avLst/>
          </a:prstGeom>
        </p:spPr>
        <p:txBody>
          <a:bodyPr wrap="none">
            <a:spAutoFit/>
          </a:bodyPr>
          <a:lstStyle/>
          <a:p>
            <a:r>
              <a:rPr lang="en-US" sz="2400" b="1"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Course Name - Object Oriented Programming using Java</a:t>
            </a:r>
            <a:endParaRPr lang="en-IN" sz="2400" dirty="0"/>
          </a:p>
        </p:txBody>
      </p:sp>
      <p:sp>
        <p:nvSpPr>
          <p:cNvPr id="6" name="Rectangle 5">
            <a:extLst>
              <a:ext uri="{FF2B5EF4-FFF2-40B4-BE49-F238E27FC236}">
                <a16:creationId xmlns:a16="http://schemas.microsoft.com/office/drawing/2014/main" id="{D501AE9D-8A8B-4D32-A745-26DD236007C3}"/>
              </a:ext>
            </a:extLst>
          </p:cNvPr>
          <p:cNvSpPr/>
          <p:nvPr/>
        </p:nvSpPr>
        <p:spPr>
          <a:xfrm>
            <a:off x="1573420" y="2601412"/>
            <a:ext cx="8030818" cy="400110"/>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Lecture 24 – </a:t>
            </a:r>
            <a:r>
              <a:rPr lang="en-US" dirty="0">
                <a:latin typeface="Times New Roman" panose="02020603050405020304" pitchFamily="18" charset="0"/>
                <a:cs typeface="Times New Roman" panose="02020603050405020304" pitchFamily="18" charset="0"/>
              </a:rPr>
              <a:t>Multiple inheritance by using Interface</a:t>
            </a:r>
            <a:endParaRPr lang="en-IN" sz="20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626011232"/>
      </p:ext>
    </p:extLst>
  </p:cSld>
  <p:clrMapOvr>
    <a:masterClrMapping/>
  </p:clrMapOvr>
  <mc:AlternateContent xmlns:mc="http://schemas.openxmlformats.org/markup-compatibility/2006" xmlns:p14="http://schemas.microsoft.com/office/powerpoint/2010/main">
    <mc:Choice Requires="p14">
      <p:transition spd="slow" p14:dur="2000" advTm="48241"/>
    </mc:Choice>
    <mc:Fallback xmlns="">
      <p:transition spd="slow" advTm="4824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304A63-822C-49B8-B201-F19DE16A1A53}"/>
              </a:ext>
            </a:extLst>
          </p:cNvPr>
          <p:cNvSpPr txBox="1"/>
          <p:nvPr/>
        </p:nvSpPr>
        <p:spPr>
          <a:xfrm>
            <a:off x="3220278" y="2459504"/>
            <a:ext cx="3114261" cy="1938992"/>
          </a:xfrm>
          <a:prstGeom prst="rect">
            <a:avLst/>
          </a:prstGeom>
          <a:noFill/>
        </p:spPr>
        <p:txBody>
          <a:bodyPr wrap="square" rtlCol="0">
            <a:spAutoFit/>
          </a:bodyPr>
          <a:lstStyle/>
          <a:p>
            <a:pPr algn="ctr"/>
            <a:r>
              <a:rPr lang="en-IN" sz="6000" dirty="0">
                <a:solidFill>
                  <a:schemeClr val="accent2"/>
                </a:solidFill>
                <a:latin typeface="Lucida Calligraphy" panose="03010101010101010101" pitchFamily="66" charset="0"/>
              </a:rPr>
              <a:t>Thank You</a:t>
            </a:r>
          </a:p>
        </p:txBody>
      </p:sp>
      <p:pic>
        <p:nvPicPr>
          <p:cNvPr id="7" name="Picture 6">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551967511"/>
      </p:ext>
    </p:extLst>
  </p:cSld>
  <p:clrMapOvr>
    <a:masterClrMapping/>
  </p:clrMapOvr>
  <mc:AlternateContent xmlns:mc="http://schemas.openxmlformats.org/markup-compatibility/2006" xmlns:p14="http://schemas.microsoft.com/office/powerpoint/2010/main">
    <mc:Choice Requires="p14">
      <p:transition spd="slow" p14:dur="2000" advTm="60367"/>
    </mc:Choice>
    <mc:Fallback xmlns="">
      <p:transition spd="slow" advTm="60367"/>
    </mc:Fallback>
  </mc:AlternateContent>
  <p:extLst mod="1">
    <p:ext uri="{3A86A75C-4F4B-4683-9AE1-C65F6400EC91}">
      <p14:laserTraceLst xmlns:p14="http://schemas.microsoft.com/office/powerpoint/2010/main">
        <p14:tracePtLst>
          <p14:tracePt t="58524" x="6772275" y="2252663"/>
          <p14:tracePt t="58536" x="6734175" y="2278063"/>
          <p14:tracePt t="58546" x="6734175" y="2303463"/>
          <p14:tracePt t="58550" x="6797675" y="2478088"/>
          <p14:tracePt t="58560" x="6821488" y="2490788"/>
          <p14:tracePt t="58576" x="6897688" y="2565400"/>
          <p14:tracePt t="58586" x="7010400" y="2603500"/>
          <p14:tracePt t="58702" x="6985000" y="2690813"/>
          <p14:tracePt t="58712" x="6997700" y="2978150"/>
          <p14:tracePt t="58717" x="7034213" y="3429000"/>
          <p14:tracePt t="58726" x="7097713" y="3667125"/>
          <p14:tracePt t="58736" x="7146925" y="3754438"/>
          <p14:tracePt t="58848" x="7146925" y="3767138"/>
          <p14:tracePt t="58862" x="7123113" y="3767138"/>
          <p14:tracePt t="58873" x="7097713" y="3767138"/>
          <p14:tracePt t="58878" x="7034213" y="3767138"/>
          <p14:tracePt t="58888" x="6972300" y="3754438"/>
          <p14:tracePt t="58898" x="6946900" y="3754438"/>
          <p14:tracePt t="58902" x="6921500" y="3741738"/>
          <p14:tracePt t="58915" x="6846888" y="3741738"/>
          <p14:tracePt t="58918" x="6696075" y="3741738"/>
          <p14:tracePt t="58928" x="6508750" y="3741738"/>
          <p14:tracePt t="58939" x="6346825" y="3741738"/>
          <p14:tracePt t="58944" x="6183313" y="3741738"/>
          <p14:tracePt t="58966" x="5757863" y="3716338"/>
          <p14:tracePt t="58968" x="5557838" y="3679825"/>
          <p14:tracePt t="58978" x="5319713" y="3603625"/>
          <p14:tracePt t="58984" x="5194300" y="3567113"/>
          <p14:tracePt t="58994" x="5094288" y="3541713"/>
          <p14:tracePt t="59000" x="5006975" y="3503613"/>
          <p14:tracePt t="59010" x="4919663" y="3467100"/>
          <p14:tracePt t="59020" x="4806950" y="3390900"/>
          <p14:tracePt t="59024" x="4706938" y="3341688"/>
          <p14:tracePt t="59034" x="4556125" y="3228975"/>
          <p14:tracePt t="59040" x="4418013" y="3141663"/>
          <p14:tracePt t="59050" x="4256088" y="3054350"/>
          <p14:tracePt t="59060" x="4130675" y="2990850"/>
          <p14:tracePt t="59064" x="3992563" y="2903538"/>
          <p14:tracePt t="59074" x="3867150" y="2840038"/>
          <p14:tracePt t="59081" x="3730625" y="2752725"/>
          <p14:tracePt t="59090" x="3605213" y="2678113"/>
          <p14:tracePt t="59100" x="3467100" y="2616200"/>
          <p14:tracePt t="59104" x="3328988" y="2516188"/>
          <p14:tracePt t="59116" x="3154363" y="2427288"/>
          <p14:tracePt t="59120" x="3003550" y="2339975"/>
          <p14:tracePt t="59131" x="2854325" y="2252663"/>
          <p14:tracePt t="59140" x="2741613" y="2201863"/>
          <p14:tracePt t="59146" x="2654300" y="2139950"/>
          <p14:tracePt t="59156" x="2578100" y="2101850"/>
          <p14:tracePt t="59160" x="2541588" y="2065338"/>
          <p14:tracePt t="59170" x="2490788" y="2027238"/>
          <p14:tracePt t="59181" x="2478088" y="2027238"/>
          <p14:tracePt t="59187" x="2452688" y="2001838"/>
          <p14:tracePt t="59200" x="2441575" y="1989138"/>
          <p14:tracePt t="59266" x="2441575" y="1965325"/>
          <p14:tracePt t="59358" x="2441575" y="1952625"/>
          <p14:tracePt t="59362" x="2452688" y="1952625"/>
          <p14:tracePt t="59412" x="2465388" y="1952625"/>
          <p14:tracePt t="59418" x="2465388" y="1927225"/>
          <p14:tracePt t="59428" x="2390775" y="1865313"/>
          <p14:tracePt t="59439" x="2216150" y="1776413"/>
          <p14:tracePt t="59444" x="1978025" y="1627188"/>
          <p14:tracePt t="59454" x="1714500" y="1501775"/>
          <p14:tracePt t="59458" x="1414463" y="1314450"/>
          <p14:tracePt t="59468" x="1089025" y="1138238"/>
          <p14:tracePt t="59478" x="863600" y="1025525"/>
          <p14:tracePt t="59484" x="663575" y="889000"/>
          <p14:tracePt t="59494" x="538163" y="801688"/>
          <p14:tracePt t="59500" x="425450" y="700088"/>
          <p14:tracePt t="59508" x="338138" y="638175"/>
          <p14:tracePt t="59518" x="238125" y="538163"/>
          <p14:tracePt t="59524" x="150813" y="463550"/>
          <p14:tracePt t="59534" x="38100" y="363538"/>
        </p14:tracePtLst>
      </p14:laserTrace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89236"/>
            <a:ext cx="3391083" cy="569843"/>
          </a:xfrm>
        </p:spPr>
        <p:txBody>
          <a:bodyPr>
            <a:noAutofit/>
          </a:bodyPr>
          <a:lstStyle/>
          <a:p>
            <a:r>
              <a:rPr lang="en-IN" sz="2800" b="1" dirty="0">
                <a:latin typeface="Times New Roman" panose="02020603050405020304" pitchFamily="18" charset="0"/>
                <a:cs typeface="Times New Roman" panose="02020603050405020304" pitchFamily="18" charset="0"/>
              </a:rPr>
              <a:t>Topic of Interest </a:t>
            </a:r>
          </a:p>
        </p:txBody>
      </p:sp>
      <p:sp>
        <p:nvSpPr>
          <p:cNvPr id="3" name="Content Placeholder 2">
            <a:extLst>
              <a:ext uri="{FF2B5EF4-FFF2-40B4-BE49-F238E27FC236}">
                <a16:creationId xmlns:a16="http://schemas.microsoft.com/office/drawing/2014/main" id="{61CB923E-9BFE-40A9-B210-53BD28A82CE1}"/>
              </a:ext>
            </a:extLst>
          </p:cNvPr>
          <p:cNvSpPr>
            <a:spLocks noGrp="1"/>
          </p:cNvSpPr>
          <p:nvPr>
            <p:ph idx="1"/>
          </p:nvPr>
        </p:nvSpPr>
        <p:spPr>
          <a:xfrm>
            <a:off x="677334" y="1590744"/>
            <a:ext cx="5816231" cy="3458334"/>
          </a:xfrm>
        </p:spPr>
        <p:txBody>
          <a:bodyPr>
            <a:normAutofit/>
          </a:bodyPr>
          <a:lstStyle/>
          <a:p>
            <a:r>
              <a:rPr lang="en-US" b="1" dirty="0">
                <a:latin typeface="Times New Roman" panose="02020603050405020304" pitchFamily="18" charset="0"/>
                <a:cs typeface="Times New Roman" panose="02020603050405020304" pitchFamily="18" charset="0"/>
              </a:rPr>
              <a:t>Concept of Multiple Inheritance</a:t>
            </a:r>
          </a:p>
          <a:p>
            <a:r>
              <a:rPr lang="en-US" b="1" dirty="0">
                <a:latin typeface="Times New Roman" panose="02020603050405020304" pitchFamily="18" charset="0"/>
                <a:cs typeface="Times New Roman" panose="02020603050405020304" pitchFamily="18" charset="0"/>
              </a:rPr>
              <a:t>Incapability of Java to Support Multiple Inheritance</a:t>
            </a:r>
          </a:p>
          <a:p>
            <a:r>
              <a:rPr lang="en-US" b="1" dirty="0">
                <a:latin typeface="Times New Roman" panose="02020603050405020304" pitchFamily="18" charset="0"/>
                <a:cs typeface="Times New Roman" panose="02020603050405020304" pitchFamily="18" charset="0"/>
              </a:rPr>
              <a:t>Multiple Inertance Achieved using Interface</a:t>
            </a:r>
          </a:p>
          <a:p>
            <a:r>
              <a:rPr lang="en-US" b="1" dirty="0">
                <a:latin typeface="Times New Roman" panose="02020603050405020304" pitchFamily="18" charset="0"/>
                <a:cs typeface="Times New Roman" panose="02020603050405020304" pitchFamily="18" charset="0"/>
              </a:rPr>
              <a:t>Example</a:t>
            </a:r>
            <a:endParaRPr lang="en-IN"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3751013641"/>
      </p:ext>
    </p:extLst>
  </p:cSld>
  <p:clrMapOvr>
    <a:masterClrMapping/>
  </p:clrMapOvr>
  <mc:AlternateContent xmlns:mc="http://schemas.openxmlformats.org/markup-compatibility/2006" xmlns:p14="http://schemas.microsoft.com/office/powerpoint/2010/main">
    <mc:Choice Requires="p14">
      <p:transition spd="slow" p14:dur="2000" advTm="38824"/>
    </mc:Choice>
    <mc:Fallback xmlns="">
      <p:transition spd="slow" advTm="3882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7" y="389236"/>
            <a:ext cx="5579411" cy="569843"/>
          </a:xfrm>
        </p:spPr>
        <p:txBody>
          <a:bodyPr>
            <a:noAutofit/>
          </a:bodyPr>
          <a:lstStyle/>
          <a:p>
            <a:r>
              <a:rPr lang="en-IN" sz="2800"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Concept of Multiple Inheritance</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r>
            <a:br>
              <a:rPr lang="en-US" sz="28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644906" y="1845268"/>
            <a:ext cx="8837727" cy="2308324"/>
          </a:xfrm>
          <a:prstGeom prst="rect">
            <a:avLst/>
          </a:prstGeom>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Multiple Inheritance is a feature of object oriented concept, where a class can inherit properties of more than one parent class. </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problem occurs when there exist methods with same signature in both the super classes and subclass. </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On calling the method, the compiler cannot determine which class method to be called and even on calling which class method gets the priority.</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4279271262"/>
      </p:ext>
    </p:extLst>
  </p:cSld>
  <p:clrMapOvr>
    <a:masterClrMapping/>
  </p:clrMapOvr>
  <mc:AlternateContent xmlns:mc="http://schemas.openxmlformats.org/markup-compatibility/2006" xmlns:p14="http://schemas.microsoft.com/office/powerpoint/2010/main">
    <mc:Choice Requires="p14">
      <p:transition spd="slow" p14:dur="2000" advTm="113959"/>
    </mc:Choice>
    <mc:Fallback xmlns="">
      <p:transition spd="slow" advTm="11395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7" y="389236"/>
            <a:ext cx="8315015" cy="569843"/>
          </a:xfrm>
        </p:spPr>
        <p:txBody>
          <a:bodyPr>
            <a:noAutofit/>
          </a:bodyPr>
          <a:lstStyle/>
          <a:p>
            <a:r>
              <a:rPr lang="en-US" sz="2800" b="1" dirty="0">
                <a:latin typeface="Times New Roman" panose="02020603050405020304" pitchFamily="18" charset="0"/>
                <a:cs typeface="Times New Roman" panose="02020603050405020304" pitchFamily="18" charset="0"/>
              </a:rPr>
              <a:t>Incapability of Java to Support Multiple Inheritance</a:t>
            </a:r>
          </a:p>
        </p:txBody>
      </p:sp>
      <p:sp>
        <p:nvSpPr>
          <p:cNvPr id="4" name="Rectangle 3">
            <a:extLst>
              <a:ext uri="{FF2B5EF4-FFF2-40B4-BE49-F238E27FC236}">
                <a16:creationId xmlns:a16="http://schemas.microsoft.com/office/drawing/2014/main" id="{AC31BCFB-24CB-48D2-A2D3-AF2327552482}"/>
              </a:ext>
            </a:extLst>
          </p:cNvPr>
          <p:cNvSpPr/>
          <p:nvPr/>
        </p:nvSpPr>
        <p:spPr>
          <a:xfrm>
            <a:off x="1284099" y="1339240"/>
            <a:ext cx="8837727" cy="5047536"/>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Below is an example to show the problem:</a:t>
            </a:r>
          </a:p>
          <a:p>
            <a:endParaRPr lang="en-IN" dirty="0">
              <a:latin typeface="Times New Roman" panose="02020603050405020304" pitchFamily="18" charset="0"/>
              <a:cs typeface="Times New Roman" panose="02020603050405020304" pitchFamily="18" charset="0"/>
            </a:endParaRPr>
          </a:p>
          <a:p>
            <a:pPr lvl="1"/>
            <a:r>
              <a:rPr lang="en-IN" sz="1400" dirty="0">
                <a:latin typeface="Times New Roman" panose="02020603050405020304" pitchFamily="18" charset="0"/>
                <a:cs typeface="Times New Roman" panose="02020603050405020304" pitchFamily="18" charset="0"/>
              </a:rPr>
              <a:t>class Parent1 { </a:t>
            </a:r>
          </a:p>
          <a:p>
            <a:pPr lvl="1"/>
            <a:r>
              <a:rPr lang="en-IN" sz="1400" dirty="0">
                <a:latin typeface="Times New Roman" panose="02020603050405020304" pitchFamily="18" charset="0"/>
                <a:cs typeface="Times New Roman" panose="02020603050405020304" pitchFamily="18" charset="0"/>
              </a:rPr>
              <a:t>	void fun() { </a:t>
            </a:r>
          </a:p>
          <a:p>
            <a:pPr lvl="1"/>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System.out.println</a:t>
            </a:r>
            <a:r>
              <a:rPr lang="en-IN" sz="1400" dirty="0">
                <a:latin typeface="Times New Roman" panose="02020603050405020304" pitchFamily="18" charset="0"/>
                <a:cs typeface="Times New Roman" panose="02020603050405020304" pitchFamily="18" charset="0"/>
              </a:rPr>
              <a:t>("Parent1"); </a:t>
            </a:r>
          </a:p>
          <a:p>
            <a:pPr lvl="1"/>
            <a:r>
              <a:rPr lang="en-IN" sz="1400" dirty="0">
                <a:latin typeface="Times New Roman" panose="02020603050405020304" pitchFamily="18" charset="0"/>
                <a:cs typeface="Times New Roman" panose="02020603050405020304" pitchFamily="18" charset="0"/>
              </a:rPr>
              <a:t>	} </a:t>
            </a:r>
          </a:p>
          <a:p>
            <a:pPr lvl="1"/>
            <a:r>
              <a:rPr lang="en-IN" sz="1400" dirty="0">
                <a:latin typeface="Times New Roman" panose="02020603050405020304" pitchFamily="18" charset="0"/>
                <a:cs typeface="Times New Roman" panose="02020603050405020304" pitchFamily="18" charset="0"/>
              </a:rPr>
              <a:t>} </a:t>
            </a:r>
          </a:p>
          <a:p>
            <a:pPr lvl="1"/>
            <a:r>
              <a:rPr lang="en-IN" sz="1400" dirty="0">
                <a:latin typeface="Times New Roman" panose="02020603050405020304" pitchFamily="18" charset="0"/>
                <a:cs typeface="Times New Roman" panose="02020603050405020304" pitchFamily="18" charset="0"/>
              </a:rPr>
              <a:t>class Parent2 { </a:t>
            </a:r>
          </a:p>
          <a:p>
            <a:pPr lvl="1"/>
            <a:r>
              <a:rPr lang="en-IN" sz="1400" dirty="0">
                <a:latin typeface="Times New Roman" panose="02020603050405020304" pitchFamily="18" charset="0"/>
                <a:cs typeface="Times New Roman" panose="02020603050405020304" pitchFamily="18" charset="0"/>
              </a:rPr>
              <a:t>	void fun() </a:t>
            </a:r>
          </a:p>
          <a:p>
            <a:pPr lvl="1"/>
            <a:r>
              <a:rPr lang="en-IN" sz="1400" dirty="0">
                <a:latin typeface="Times New Roman" panose="02020603050405020304" pitchFamily="18" charset="0"/>
                <a:cs typeface="Times New Roman" panose="02020603050405020304" pitchFamily="18" charset="0"/>
              </a:rPr>
              <a:t>	{ </a:t>
            </a:r>
          </a:p>
          <a:p>
            <a:pPr lvl="1"/>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System.out.println</a:t>
            </a:r>
            <a:r>
              <a:rPr lang="en-IN" sz="1400" dirty="0">
                <a:latin typeface="Times New Roman" panose="02020603050405020304" pitchFamily="18" charset="0"/>
                <a:cs typeface="Times New Roman" panose="02020603050405020304" pitchFamily="18" charset="0"/>
              </a:rPr>
              <a:t>("Parent2"); </a:t>
            </a:r>
          </a:p>
          <a:p>
            <a:pPr lvl="1"/>
            <a:r>
              <a:rPr lang="en-IN" sz="1400" dirty="0">
                <a:latin typeface="Times New Roman" panose="02020603050405020304" pitchFamily="18" charset="0"/>
                <a:cs typeface="Times New Roman" panose="02020603050405020304" pitchFamily="18" charset="0"/>
              </a:rPr>
              <a:t>	} </a:t>
            </a:r>
          </a:p>
          <a:p>
            <a:pPr lvl="1"/>
            <a:r>
              <a:rPr lang="en-IN" sz="1400" dirty="0">
                <a:latin typeface="Times New Roman" panose="02020603050405020304" pitchFamily="18" charset="0"/>
                <a:cs typeface="Times New Roman" panose="02020603050405020304" pitchFamily="18" charset="0"/>
              </a:rPr>
              <a:t>} </a:t>
            </a:r>
          </a:p>
          <a:p>
            <a:pPr lvl="1"/>
            <a:r>
              <a:rPr lang="en-IN" sz="1400" dirty="0">
                <a:latin typeface="Times New Roman" panose="02020603050405020304" pitchFamily="18" charset="0"/>
                <a:cs typeface="Times New Roman" panose="02020603050405020304" pitchFamily="18" charset="0"/>
              </a:rPr>
              <a:t>class Test extends Parent1, Parent2 { </a:t>
            </a:r>
          </a:p>
          <a:p>
            <a:pPr lvl="1"/>
            <a:r>
              <a:rPr lang="en-IN" sz="1400" dirty="0">
                <a:latin typeface="Times New Roman" panose="02020603050405020304" pitchFamily="18" charset="0"/>
                <a:cs typeface="Times New Roman" panose="02020603050405020304" pitchFamily="18" charset="0"/>
              </a:rPr>
              <a:t>	public static void main(String </a:t>
            </a:r>
            <a:r>
              <a:rPr lang="en-IN" sz="1400" dirty="0" err="1">
                <a:latin typeface="Times New Roman" panose="02020603050405020304" pitchFamily="18" charset="0"/>
                <a:cs typeface="Times New Roman" panose="02020603050405020304" pitchFamily="18" charset="0"/>
              </a:rPr>
              <a:t>args</a:t>
            </a:r>
            <a:r>
              <a:rPr lang="en-IN" sz="1400" dirty="0">
                <a:latin typeface="Times New Roman" panose="02020603050405020304" pitchFamily="18" charset="0"/>
                <a:cs typeface="Times New Roman" panose="02020603050405020304" pitchFamily="18" charset="0"/>
              </a:rPr>
              <a:t>[]) { </a:t>
            </a:r>
          </a:p>
          <a:p>
            <a:pPr lvl="3"/>
            <a:r>
              <a:rPr lang="en-IN" sz="1400" dirty="0">
                <a:latin typeface="Times New Roman" panose="02020603050405020304" pitchFamily="18" charset="0"/>
                <a:cs typeface="Times New Roman" panose="02020603050405020304" pitchFamily="18" charset="0"/>
              </a:rPr>
              <a:t>	Test t = new Test(); </a:t>
            </a:r>
          </a:p>
          <a:p>
            <a:pPr lvl="3"/>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t.fun</a:t>
            </a:r>
            <a:r>
              <a:rPr lang="en-IN" sz="1400" dirty="0">
                <a:latin typeface="Times New Roman" panose="02020603050405020304" pitchFamily="18" charset="0"/>
                <a:cs typeface="Times New Roman" panose="02020603050405020304" pitchFamily="18" charset="0"/>
              </a:rPr>
              <a:t>(); </a:t>
            </a:r>
          </a:p>
          <a:p>
            <a:pPr lvl="1"/>
            <a:r>
              <a:rPr lang="en-IN" sz="1400" dirty="0">
                <a:latin typeface="Times New Roman" panose="02020603050405020304" pitchFamily="18" charset="0"/>
                <a:cs typeface="Times New Roman" panose="02020603050405020304" pitchFamily="18" charset="0"/>
              </a:rPr>
              <a:t>		} </a:t>
            </a:r>
          </a:p>
          <a:p>
            <a:pPr lvl="1"/>
            <a:r>
              <a:rPr lang="en-IN" sz="1400" dirty="0">
                <a:latin typeface="Times New Roman" panose="02020603050405020304" pitchFamily="18" charset="0"/>
                <a:cs typeface="Times New Roman" panose="02020603050405020304" pitchFamily="18" charset="0"/>
              </a:rPr>
              <a:t>} </a:t>
            </a:r>
          </a:p>
          <a:p>
            <a:pPr lvl="1"/>
            <a:r>
              <a:rPr lang="en-IN" sz="1600" b="1" dirty="0">
                <a:latin typeface="Times New Roman" panose="02020603050405020304" pitchFamily="18" charset="0"/>
                <a:cs typeface="Times New Roman" panose="02020603050405020304" pitchFamily="18" charset="0"/>
              </a:rPr>
              <a:t>Output:</a:t>
            </a:r>
          </a:p>
          <a:p>
            <a:pPr lvl="1"/>
            <a:r>
              <a:rPr lang="en-IN" sz="1400" dirty="0">
                <a:latin typeface="Times New Roman" panose="02020603050405020304" pitchFamily="18" charset="0"/>
                <a:cs typeface="Times New Roman" panose="02020603050405020304" pitchFamily="18" charset="0"/>
              </a:rPr>
              <a:t>	Compiler Error</a:t>
            </a:r>
          </a:p>
          <a:p>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3626903744"/>
      </p:ext>
    </p:extLst>
  </p:cSld>
  <p:clrMapOvr>
    <a:masterClrMapping/>
  </p:clrMapOvr>
  <mc:AlternateContent xmlns:mc="http://schemas.openxmlformats.org/markup-compatibility/2006" xmlns:p14="http://schemas.microsoft.com/office/powerpoint/2010/main">
    <mc:Choice Requires="p14">
      <p:transition spd="slow" p14:dur="2000" advTm="210769"/>
    </mc:Choice>
    <mc:Fallback xmlns="">
      <p:transition spd="slow" advTm="210769"/>
    </mc:Fallback>
  </mc:AlternateContent>
  <p:extLst mod="1">
    <p:ext uri="{3A86A75C-4F4B-4683-9AE1-C65F6400EC91}">
      <p14:laserTraceLst xmlns:p14="http://schemas.microsoft.com/office/powerpoint/2010/main">
        <p14:tracePtLst>
          <p14:tracePt t="10602" x="3465513" y="6286500"/>
          <p14:tracePt t="10741" x="2767013" y="6757988"/>
          <p14:tracePt t="10751" x="2803525" y="6683375"/>
          <p14:tracePt t="10755" x="2828925" y="6607175"/>
          <p14:tracePt t="10765" x="2879725" y="6507163"/>
          <p14:tracePt t="10770" x="2941638" y="6394450"/>
          <p14:tracePt t="10782" x="2992438" y="6294438"/>
          <p14:tracePt t="10791" x="3028950" y="6169025"/>
          <p14:tracePt t="10795" x="3079750" y="6019800"/>
          <p14:tracePt t="10805" x="3116263" y="5843588"/>
          <p14:tracePt t="10811" x="3192463" y="5668963"/>
          <p14:tracePt t="10820" x="3267075" y="5394325"/>
          <p14:tracePt t="10831" x="3305175" y="5243513"/>
          <p14:tracePt t="10835" x="3328988" y="5081588"/>
          <p14:tracePt t="10847" x="3354388" y="4892675"/>
          <p14:tracePt t="10850" x="3379788" y="4705350"/>
          <p14:tracePt t="10861" x="3417888" y="4543425"/>
          <p14:tracePt t="10871" x="3417888" y="4330700"/>
          <p14:tracePt t="10877" x="3441700" y="4092575"/>
          <p14:tracePt t="10887" x="3441700" y="3905250"/>
          <p14:tracePt t="10891" x="3441700" y="3729038"/>
          <p14:tracePt t="10901" x="3467100" y="3567113"/>
          <p14:tracePt t="10910" x="3467100" y="3403600"/>
          <p14:tracePt t="10916" x="3467100" y="3241675"/>
          <p14:tracePt t="10927" x="3467100" y="3128963"/>
          <p14:tracePt t="10931" x="3467100" y="3003550"/>
          <p14:tracePt t="10941" x="3467100" y="2916238"/>
          <p14:tracePt t="10964" x="3441700" y="2790825"/>
          <p14:tracePt t="10967" x="3441700" y="2740025"/>
          <p14:tracePt t="10970" x="3429000" y="2703513"/>
          <p14:tracePt t="10982" x="3417888" y="2665413"/>
          <p14:tracePt t="10993" x="3405188" y="2627313"/>
          <p14:tracePt t="10998" x="3379788" y="2603500"/>
          <p14:tracePt t="11007" x="3379788" y="2590800"/>
          <p14:tracePt t="11013" x="3341688" y="2565400"/>
          <p14:tracePt t="11023" x="3317875" y="2527300"/>
          <p14:tracePt t="11033" x="3305175" y="2527300"/>
          <p14:tracePt t="11036" x="3279775" y="2503488"/>
          <p14:tracePt t="11052" x="3254375" y="2478088"/>
          <p14:tracePt t="11073" x="3228975" y="2465388"/>
          <p14:tracePt t="11079" x="3216275" y="2465388"/>
          <p14:tracePt t="11092" x="3216275" y="2452688"/>
          <p14:tracePt t="11102" x="3205163" y="2452688"/>
          <p14:tracePt t="11112" x="3192463" y="2439988"/>
          <p14:tracePt t="11118" x="3179763" y="2439988"/>
          <p14:tracePt t="11129" x="3154363" y="2439988"/>
          <p14:tracePt t="11133" x="3128963" y="2427288"/>
          <p14:tracePt t="11143" x="3103563" y="2427288"/>
          <p14:tracePt t="11153" x="3054350" y="2427288"/>
          <p14:tracePt t="11158" x="3016250" y="2427288"/>
          <p14:tracePt t="11169" x="2967038" y="2427288"/>
          <p14:tracePt t="11172" x="2928938" y="2427288"/>
          <p14:tracePt t="11183" x="2879725" y="2427288"/>
          <p14:tracePt t="11195" x="2841625" y="2427288"/>
          <p14:tracePt t="11199" x="2816225" y="2427288"/>
          <p14:tracePt t="11208" x="2754313" y="2452688"/>
          <p14:tracePt t="11215" x="2716213" y="2465388"/>
          <p14:tracePt t="11225" x="2654300" y="2516188"/>
          <p14:tracePt t="11235" x="2603500" y="2590800"/>
          <p14:tracePt t="11239" x="2541588" y="2678113"/>
          <p14:tracePt t="11249" x="2478088" y="2816225"/>
          <p14:tracePt t="11254" x="2403475" y="2990850"/>
          <p14:tracePt t="11264" x="2365375" y="3165475"/>
          <p14:tracePt t="11275" x="2316163" y="3354388"/>
          <p14:tracePt t="11279" x="2278063" y="3554413"/>
          <p14:tracePt t="11289" x="2228850" y="3816350"/>
          <p14:tracePt t="11295" x="2203450" y="4041775"/>
          <p14:tracePt t="11304" x="2203450" y="4279900"/>
          <p14:tracePt t="11315" x="2203450" y="4479925"/>
          <p14:tracePt t="11318" x="2203450" y="4692650"/>
          <p14:tracePt t="11331" x="2203450" y="4856163"/>
          <p14:tracePt t="11334" x="2290763" y="5105400"/>
          <p14:tracePt t="11345" x="2352675" y="5281613"/>
          <p14:tracePt t="11354" x="2403475" y="5407025"/>
          <p14:tracePt t="11361" x="2478088" y="5530850"/>
          <p14:tracePt t="11370" x="2516188" y="5594350"/>
          <p14:tracePt t="11374" x="2554288" y="5630863"/>
          <p14:tracePt t="11384" x="2565400" y="5630863"/>
          <p14:tracePt t="11395" x="2590800" y="5630863"/>
          <p14:tracePt t="11401" x="2603500" y="5643563"/>
          <p14:tracePt t="11417" x="2641600" y="5643563"/>
          <p14:tracePt t="11427" x="2690813" y="5630863"/>
          <p14:tracePt t="11436" x="2741613" y="5581650"/>
          <p14:tracePt t="11440" x="2778125" y="5518150"/>
          <p14:tracePt t="11451" x="2816225" y="5418138"/>
          <p14:tracePt t="11457" x="2879725" y="5256213"/>
          <p14:tracePt t="11467" x="2967038" y="5005388"/>
          <p14:tracePt t="11477" x="3003550" y="4805363"/>
          <p14:tracePt t="11481" x="3103563" y="4492625"/>
          <p14:tracePt t="11491" x="3167063" y="4254500"/>
          <p14:tracePt t="11497" x="3254375" y="3916363"/>
          <p14:tracePt t="11506" x="3354388" y="3603625"/>
          <p14:tracePt t="11517" x="3405188" y="3316288"/>
          <p14:tracePt t="11521" x="3454400" y="3016250"/>
          <p14:tracePt t="11532" x="3479800" y="2703513"/>
          <p14:tracePt t="11536" x="3530600" y="2403475"/>
          <p14:tracePt t="11548" x="3530600" y="2165350"/>
          <p14:tracePt t="11557" x="3530600" y="1965325"/>
          <p14:tracePt t="11566" x="3530600" y="1789113"/>
          <p14:tracePt t="11573" x="3530600" y="1589088"/>
          <p14:tracePt t="11580" x="3517900" y="1363663"/>
          <p14:tracePt t="11588" x="3417888" y="1089025"/>
          <p14:tracePt t="11593" x="3367088" y="950913"/>
          <p14:tracePt t="11602" x="3279775" y="825500"/>
          <p14:tracePt t="11613" x="3216275" y="738188"/>
          <p14:tracePt t="11619" x="3092450" y="612775"/>
          <p14:tracePt t="11629" x="2979738" y="525463"/>
          <p14:tracePt t="11633" x="2790825" y="400050"/>
          <p14:tracePt t="11642" x="2565400" y="274638"/>
          <p14:tracePt t="11659" x="2378075" y="200025"/>
          <p14:tracePt t="11661" x="2090738" y="87313"/>
          <p14:tracePt t="11788" x="850900" y="25400"/>
          <p14:tracePt t="11804" x="838200" y="61913"/>
          <p14:tracePt t="11814" x="814388" y="74613"/>
          <p14:tracePt t="11818" x="814388" y="112713"/>
          <p14:tracePt t="11829" x="814388" y="125413"/>
          <p14:tracePt t="11838" x="801688" y="174625"/>
          <p14:tracePt t="11845" x="801688" y="238125"/>
          <p14:tracePt t="11854" x="788988" y="312738"/>
          <p14:tracePt t="11861" x="788988" y="374650"/>
          <p14:tracePt t="11871" x="763588" y="450850"/>
          <p14:tracePt t="11880" x="763588" y="525463"/>
          <p14:tracePt t="11885" x="763588" y="638175"/>
          <p14:tracePt t="11895" x="763588" y="763588"/>
          <p14:tracePt t="11900" x="763588" y="901700"/>
          <p14:tracePt t="11911" x="763588" y="1063625"/>
          <p14:tracePt t="11920" x="850900" y="1289050"/>
          <p14:tracePt t="11925" x="938213" y="1601788"/>
          <p14:tracePt t="11934" x="1101725" y="1889125"/>
          <p14:tracePt t="11941" x="1263650" y="2252663"/>
          <p14:tracePt t="11951" x="1414463" y="2578100"/>
          <p14:tracePt t="11961" x="1589088" y="2903538"/>
          <p14:tracePt t="11980" x="1914525" y="3441700"/>
          <p14:tracePt t="11980" x="2090738" y="3679825"/>
          <p14:tracePt t="11990" x="2239963" y="3892550"/>
          <p14:tracePt t="12000" x="2328863" y="4017963"/>
          <p14:tracePt t="12004" x="2416175" y="4141788"/>
          <p14:tracePt t="12017" x="2541588" y="4267200"/>
          <p14:tracePt t="12021" x="2616200" y="4341813"/>
          <p14:tracePt t="12030" x="2741613" y="4405313"/>
          <p14:tracePt t="12041" x="2816225" y="4443413"/>
          <p14:tracePt t="12047" x="2867025" y="4454525"/>
          <p14:tracePt t="12056" x="2941638" y="4479925"/>
          <p14:tracePt t="12061" x="2967038" y="4479925"/>
          <p14:tracePt t="12071" x="2992438" y="4479925"/>
          <p14:tracePt t="12081" x="3016250" y="4479925"/>
          <p14:tracePt t="12087" x="3054350" y="4479925"/>
          <p14:tracePt t="12096" x="3103563" y="4467225"/>
          <p14:tracePt t="12103" x="3116263" y="4430713"/>
          <p14:tracePt t="12114" x="3154363" y="4330700"/>
          <p14:tracePt t="12123" x="3167063" y="4254500"/>
          <p14:tracePt t="12127" x="3192463" y="4129088"/>
          <p14:tracePt t="12137" x="3205163" y="4017963"/>
          <p14:tracePt t="12142" x="3241675" y="3892550"/>
          <p14:tracePt t="12153" x="3254375" y="3779838"/>
          <p14:tracePt t="12163" x="3254375" y="3703638"/>
          <p14:tracePt t="12167" x="3279775" y="3603625"/>
          <p14:tracePt t="12176" x="3292475" y="3479800"/>
          <p14:tracePt t="12182" x="3305175" y="3390900"/>
          <p14:tracePt t="12192" x="3317875" y="3278188"/>
          <p14:tracePt t="12203" x="3317875" y="3216275"/>
          <p14:tracePt t="12207" x="3317875" y="3090863"/>
          <p14:tracePt t="12217" x="3317875" y="2978150"/>
          <p14:tracePt t="12223" x="3317875" y="2828925"/>
          <p14:tracePt t="12233" x="3317875" y="2716213"/>
          <p14:tracePt t="12242" x="3317875" y="2578100"/>
          <p14:tracePt t="12248" x="3317875" y="2465388"/>
          <p14:tracePt t="12259" x="3279775" y="2314575"/>
          <p14:tracePt t="12263" x="3279775" y="2227263"/>
          <p14:tracePt t="12273" x="3241675" y="2114550"/>
          <p14:tracePt t="12283" x="3205163" y="2027238"/>
          <p14:tracePt t="12289" x="3192463" y="1965325"/>
          <p14:tracePt t="12298" x="3128963" y="1865313"/>
          <p14:tracePt t="12302" x="3092450" y="1789113"/>
          <p14:tracePt t="12313" x="3028950" y="1727200"/>
          <p14:tracePt t="12322" x="2928938" y="1652588"/>
          <p14:tracePt t="12329" x="2828925" y="1601788"/>
          <p14:tracePt t="12338" x="2690813" y="1539875"/>
          <p14:tracePt t="12342" x="2590800" y="1489075"/>
          <p14:tracePt t="12354" x="2465388" y="1450975"/>
          <p14:tracePt t="12364" x="2352675" y="1450975"/>
          <p14:tracePt t="12368" x="2228850" y="1439863"/>
          <p14:tracePt t="12379" x="2152650" y="1439863"/>
          <p14:tracePt t="12384" x="2078038" y="1439863"/>
          <p14:tracePt t="12394" x="1990725" y="1450975"/>
          <p14:tracePt t="12404" x="1914525" y="1514475"/>
          <p14:tracePt t="12408" x="1890713" y="1601788"/>
          <p14:tracePt t="12419" x="1839913" y="1727200"/>
          <p14:tracePt t="12425" x="1801813" y="1889125"/>
          <p14:tracePt t="12435" x="1765300" y="2089150"/>
          <p14:tracePt t="12444" x="1701800" y="2378075"/>
          <p14:tracePt t="12450" x="1701800" y="2616200"/>
          <p14:tracePt t="12461" x="1701800" y="2865438"/>
          <p14:tracePt t="12465" x="1701800" y="3065463"/>
          <p14:tracePt t="12475" x="1701800" y="3278188"/>
          <p14:tracePt t="12485" x="1701800" y="3479800"/>
          <p14:tracePt t="12491" x="1714500" y="3729038"/>
          <p14:tracePt t="12501" x="1752600" y="3905250"/>
          <p14:tracePt t="12505" x="1778000" y="4092575"/>
          <p14:tracePt t="12514" x="1827213" y="4241800"/>
          <p14:tracePt t="12525" x="1878013" y="4392613"/>
          <p14:tracePt t="12531" x="1965325" y="4530725"/>
          <p14:tracePt t="12541" x="2027238" y="4643438"/>
          <p14:tracePt t="12545" x="2103438" y="4743450"/>
          <p14:tracePt t="12554" x="2178050" y="4830763"/>
          <p14:tracePt t="12565" x="2216150" y="4856163"/>
          <p14:tracePt t="12570" x="2290763" y="4892675"/>
          <p14:tracePt t="12580" x="2339975" y="4892675"/>
          <p14:tracePt t="12585" x="2390775" y="4918075"/>
          <p14:tracePt t="12594" x="2441575" y="4918075"/>
          <p14:tracePt t="12607" x="2478088" y="4918075"/>
          <p14:tracePt t="12611" x="2528888" y="4918075"/>
          <p14:tracePt t="12621" x="2554288" y="4905375"/>
          <p14:tracePt t="12627" x="2590800" y="4879975"/>
          <p14:tracePt t="12636" x="2641600" y="4830763"/>
          <p14:tracePt t="12646" x="2703513" y="4743450"/>
          <p14:tracePt t="12651" x="2767013" y="4630738"/>
          <p14:tracePt t="12661" x="2854325" y="4454525"/>
          <p14:tracePt t="12666" x="2916238" y="4292600"/>
          <p14:tracePt t="12677" x="2992438" y="4054475"/>
          <p14:tracePt t="12686" x="3016250" y="3792538"/>
          <p14:tracePt t="12693" x="3054350" y="3503613"/>
          <p14:tracePt t="12702" x="3092450" y="3254375"/>
          <p14:tracePt t="12706" x="3116263" y="3054350"/>
          <p14:tracePt t="12716" x="3128963" y="2903538"/>
          <p14:tracePt t="12727" x="3167063" y="2740025"/>
          <p14:tracePt t="12733" x="3167063" y="2603500"/>
          <p14:tracePt t="12743" x="3167063" y="2478088"/>
          <p14:tracePt t="12746" x="3167063" y="2390775"/>
          <p14:tracePt t="12756" x="3167063" y="2314575"/>
          <p14:tracePt t="12766" x="3141663" y="2252663"/>
          <p14:tracePt t="12772" x="3103563" y="2178050"/>
          <p14:tracePt t="12782" x="3092450" y="2152650"/>
          <p14:tracePt t="12789" x="3079750" y="2127250"/>
          <p14:tracePt t="12798" x="3028950" y="2078038"/>
          <p14:tracePt t="12808" x="3003550" y="2052638"/>
          <p14:tracePt t="12813" x="2954338" y="2027238"/>
          <p14:tracePt t="12823" x="2854325" y="1989138"/>
          <p14:tracePt t="12830" x="2803525" y="1978025"/>
          <p14:tracePt t="12839" x="2754313" y="1978025"/>
          <p14:tracePt t="12848" x="2716213" y="1978025"/>
          <p14:tracePt t="12852" x="2690813" y="1978025"/>
          <p14:tracePt t="12863" x="2641600" y="1978025"/>
          <p14:tracePt t="12869" x="2565400" y="2014538"/>
          <p14:tracePt t="12879" x="2503488" y="2114550"/>
          <p14:tracePt t="12888" x="2416175" y="2265363"/>
          <p14:tracePt t="12892" x="2316163" y="2540000"/>
          <p14:tracePt t="12903" x="2216150" y="2840038"/>
          <p14:tracePt t="12908" x="2190750" y="3128963"/>
          <p14:tracePt t="12918" x="2152650" y="3579813"/>
          <p14:tracePt t="12929" x="2152650" y="3992563"/>
          <p14:tracePt t="12933" x="2152650" y="4367213"/>
          <p14:tracePt t="12945" x="2152650" y="4643438"/>
          <p14:tracePt t="12949" x="2152650" y="4818063"/>
          <p14:tracePt t="12963" x="2190750" y="4968875"/>
          <p14:tracePt t="12969" x="2239963" y="5105400"/>
          <p14:tracePt t="12974" x="2265363" y="5194300"/>
          <p14:tracePt t="12985" x="2278063" y="5243513"/>
          <p14:tracePt t="12989" x="2303463" y="5243513"/>
          <p14:tracePt t="12999" x="2303463" y="5268913"/>
          <p14:tracePt t="13015" x="2316163" y="5268913"/>
          <p14:tracePt t="13025" x="2352675" y="5268913"/>
          <p14:tracePt t="13031" x="2365375" y="5256213"/>
          <p14:tracePt t="13040" x="2403475" y="5194300"/>
          <p14:tracePt t="13051" x="2441575" y="5092700"/>
          <p14:tracePt t="13054" x="2478088" y="4930775"/>
          <p14:tracePt t="13064" x="2528888" y="4768850"/>
          <p14:tracePt t="13071" x="2541588" y="4605338"/>
          <p14:tracePt t="13081" x="2565400" y="4430713"/>
          <p14:tracePt t="13090" x="2578100" y="4292600"/>
          <p14:tracePt t="13095" x="2603500" y="4179888"/>
          <p14:tracePt t="13104" x="2603500" y="4067175"/>
          <p14:tracePt t="13111" x="2603500" y="3954463"/>
          <p14:tracePt t="13120" x="2603500" y="3905250"/>
          <p14:tracePt t="13131" x="2603500" y="3854450"/>
          <p14:tracePt t="13134" x="2603500" y="3816350"/>
          <p14:tracePt t="13147" x="2603500" y="3803650"/>
          <p14:tracePt t="13150" x="2603500" y="3792538"/>
          <p14:tracePt t="13170" x="2603500" y="3767138"/>
          <p14:tracePt t="13187" x="2590800" y="3767138"/>
          <p14:tracePt t="13191" x="2578100" y="3767138"/>
          <p14:tracePt t="13211" x="2554288" y="3754438"/>
          <p14:tracePt t="13217" x="2541588" y="3754438"/>
          <p14:tracePt t="13227" x="2516188" y="3754438"/>
          <p14:tracePt t="13241" x="2478088" y="3767138"/>
          <p14:tracePt t="13250" x="2465388" y="3779838"/>
          <p14:tracePt t="13256" x="2452688" y="3803650"/>
          <p14:tracePt t="13266" x="2428875" y="3854450"/>
          <p14:tracePt t="13272" x="2416175" y="3892550"/>
          <p14:tracePt t="13283" x="2403475" y="3905250"/>
          <p14:tracePt t="13293" x="2403475" y="3929063"/>
          <p14:tracePt t="13296" x="2403475" y="3967163"/>
          <p14:tracePt t="13306" x="2403475" y="3992563"/>
          <p14:tracePt t="13313" x="2390775" y="4041775"/>
          <p14:tracePt t="13323" x="2390775" y="4067175"/>
          <p14:tracePt t="13333" x="2390775" y="4105275"/>
          <p14:tracePt t="13337" x="2390775" y="4141788"/>
          <p14:tracePt t="13347" x="2390775" y="4167188"/>
          <p14:tracePt t="13352" x="2390775" y="4192588"/>
          <p14:tracePt t="13363" x="2390775" y="4217988"/>
          <p14:tracePt t="13372" x="2390775" y="4241800"/>
          <p14:tracePt t="13378" x="2390775" y="4254500"/>
          <p14:tracePt t="13386" x="2390775" y="4267200"/>
          <p14:tracePt t="13394" x="2390775" y="4279900"/>
          <p14:tracePt t="13876" x="2403475" y="4254500"/>
          <p14:tracePt t="13902" x="2403475" y="4230688"/>
          <p14:tracePt t="13912" x="2416175" y="4217988"/>
          <p14:tracePt t="13917" x="2428875" y="4205288"/>
          <p14:tracePt t="13928" x="2428875" y="4192588"/>
          <p14:tracePt t="13933" x="2441575" y="4192588"/>
          <p14:tracePt t="13944" x="2441575" y="4179888"/>
          <p14:tracePt t="13953" x="2465388" y="4141788"/>
          <p14:tracePt t="13962" x="2465388" y="4129088"/>
          <p14:tracePt t="13969" x="2478088" y="4105275"/>
          <p14:tracePt t="13973" x="2503488" y="4067175"/>
          <p14:tracePt t="13982" x="2503488" y="4041775"/>
          <p14:tracePt t="13993" x="2528888" y="4005263"/>
          <p14:tracePt t="13999" x="2528888" y="3979863"/>
          <p14:tracePt t="14009" x="2554288" y="3954463"/>
          <p14:tracePt t="14013" x="2554288" y="3916363"/>
          <p14:tracePt t="14022" x="2554288" y="3892550"/>
          <p14:tracePt t="14033" x="2554288" y="3879850"/>
          <p14:tracePt t="14039" x="2554288" y="3854450"/>
          <p14:tracePt t="14048" x="2554288" y="3841750"/>
          <p14:tracePt t="14052" x="2554288" y="3816350"/>
          <p14:tracePt t="14063" x="2554288" y="3803650"/>
          <p14:tracePt t="14073" x="2554288" y="3767138"/>
          <p14:tracePt t="14078" x="2554288" y="3729038"/>
          <p14:tracePt t="14089" x="2554288" y="3667125"/>
          <p14:tracePt t="14095" x="2554288" y="3579813"/>
          <p14:tracePt t="14104" x="2541588" y="3516313"/>
          <p14:tracePt t="14114" x="2503488" y="3441700"/>
          <p14:tracePt t="14118" x="2490788" y="3378200"/>
          <p14:tracePt t="14128" x="2490788" y="3341688"/>
          <p14:tracePt t="14135" x="2478088" y="3290888"/>
          <p14:tracePt t="14145" x="2452688" y="3254375"/>
          <p14:tracePt t="14154" x="2441575" y="3228975"/>
          <p14:tracePt t="14159" x="2428875" y="3178175"/>
          <p14:tracePt t="14168" x="2428875" y="3141663"/>
          <p14:tracePt t="14174" x="2428875" y="3103563"/>
          <p14:tracePt t="14184" x="2428875" y="3054350"/>
          <p14:tracePt t="14195" x="2428875" y="3028950"/>
          <p14:tracePt t="14201" x="2428875" y="3016250"/>
          <p14:tracePt t="14211" x="2428875" y="3003550"/>
          <p14:tracePt t="14215" x="2428875" y="2965450"/>
          <p14:tracePt t="14224" x="2452688" y="2941638"/>
          <p14:tracePt t="14234" x="2478088" y="2916238"/>
          <p14:tracePt t="14240" x="2490788" y="2903538"/>
          <p14:tracePt t="14251" x="2516188" y="2903538"/>
          <p14:tracePt t="14254" x="2528888" y="2903538"/>
          <p14:tracePt t="14264" x="2528888" y="2890838"/>
          <p14:tracePt t="14274" x="2541588" y="2890838"/>
          <p14:tracePt t="14280" x="2578100" y="2890838"/>
          <p14:tracePt t="14290" x="2641600" y="2928938"/>
          <p14:tracePt t="14295" x="2741613" y="3003550"/>
          <p14:tracePt t="14304" x="2828925" y="3103563"/>
          <p14:tracePt t="14316" x="2928938" y="3228975"/>
          <p14:tracePt t="14320" x="3016250" y="3367088"/>
          <p14:tracePt t="14331" x="3092450" y="3490913"/>
          <p14:tracePt t="14336" x="3179763" y="3616325"/>
          <p14:tracePt t="14346" x="3241675" y="3754438"/>
          <p14:tracePt t="14357" x="3305175" y="3867150"/>
          <p14:tracePt t="14361" x="3341688" y="3979863"/>
          <p14:tracePt t="14371" x="3367088" y="4054475"/>
          <p14:tracePt t="14377" x="3379788" y="4154488"/>
          <p14:tracePt t="14386" x="3405188" y="4230688"/>
          <p14:tracePt t="14397" x="3405188" y="4279900"/>
          <p14:tracePt t="14401" x="3405188" y="4330700"/>
          <p14:tracePt t="14411" x="3379788" y="4379913"/>
          <p14:tracePt t="14416" x="3354388" y="4418013"/>
          <p14:tracePt t="14427" x="3317875" y="4443413"/>
          <p14:tracePt t="14437" x="3279775" y="4492625"/>
          <p14:tracePt t="14443" x="3254375" y="4492625"/>
          <p14:tracePt t="14452" x="3205163" y="4518025"/>
          <p14:tracePt t="14457" x="3179763" y="4518025"/>
          <p14:tracePt t="14467" x="3141663" y="4518025"/>
          <p14:tracePt t="14477" x="3092450" y="4518025"/>
          <p14:tracePt t="14482" x="3054350" y="4518025"/>
          <p14:tracePt t="14493" x="2954338" y="4454525"/>
          <p14:tracePt t="14496" x="2841625" y="4367213"/>
          <p14:tracePt t="14507" x="2667000" y="4230688"/>
          <p14:tracePt t="14518" x="2528888" y="4079875"/>
          <p14:tracePt t="14522" x="2441575" y="3967163"/>
          <p14:tracePt t="14533" x="2365375" y="3829050"/>
          <p14:tracePt t="14539" x="2303463" y="3729038"/>
          <p14:tracePt t="14549" x="2265363" y="3654425"/>
          <p14:tracePt t="14559" x="2203450" y="3529013"/>
          <p14:tracePt t="14563" x="2152650" y="3403600"/>
          <p14:tracePt t="14572" x="2103438" y="3278188"/>
          <p14:tracePt t="14578" x="2103438" y="3165475"/>
          <p14:tracePt t="14588" x="2103438" y="3103563"/>
          <p14:tracePt t="14598" x="2103438" y="3028950"/>
          <p14:tracePt t="14604" x="2103438" y="2990850"/>
          <p14:tracePt t="14615" x="2165350" y="2928938"/>
          <p14:tracePt t="14618" x="2228850" y="2916238"/>
          <p14:tracePt t="14629" x="2265363" y="2903538"/>
          <p14:tracePt t="14634" x="2303463" y="2890838"/>
          <p14:tracePt t="14644" x="2352675" y="2890838"/>
          <p14:tracePt t="14654" x="2390775" y="2890838"/>
          <p14:tracePt t="14659" x="2441575" y="2890838"/>
          <p14:tracePt t="14670" x="2503488" y="2928938"/>
          <p14:tracePt t="14675" x="2565400" y="2978150"/>
          <p14:tracePt t="14684" x="2641600" y="3054350"/>
          <p14:tracePt t="14694" x="2703513" y="3116263"/>
          <p14:tracePt t="14700" x="2754313" y="3190875"/>
          <p14:tracePt t="14711" x="2803525" y="3267075"/>
          <p14:tracePt t="14715" x="2867025" y="3367088"/>
          <p14:tracePt t="14728" x="2903538" y="3441700"/>
          <p14:tracePt t="14735" x="2941638" y="3529013"/>
          <p14:tracePt t="14739" x="2954338" y="3603625"/>
          <p14:tracePt t="14749" x="2954338" y="3703638"/>
          <p14:tracePt t="14759" x="2954338" y="3803650"/>
          <p14:tracePt t="14765" x="2954338" y="3905250"/>
          <p14:tracePt t="14775" x="2954338" y="3954463"/>
          <p14:tracePt t="14778" x="2941638" y="4029075"/>
          <p14:tracePt t="14790" x="2879725" y="4117975"/>
          <p14:tracePt t="14801" x="2841625" y="4167188"/>
          <p14:tracePt t="14805" x="2816225" y="4192588"/>
          <p14:tracePt t="14815" x="2790825" y="4217988"/>
          <p14:tracePt t="14821" x="2741613" y="4217988"/>
          <p14:tracePt t="14830" x="2703513" y="4217988"/>
          <p14:tracePt t="14840" x="2654300" y="4217988"/>
          <p14:tracePt t="14844" x="2578100" y="4217988"/>
          <p14:tracePt t="14854" x="2503488" y="4217988"/>
          <p14:tracePt t="14861" x="2416175" y="4167188"/>
          <p14:tracePt t="14871" x="2290763" y="4105275"/>
          <p14:tracePt t="14881" x="2190750" y="4029075"/>
          <p14:tracePt t="14887" x="2065338" y="3967163"/>
          <p14:tracePt t="14897" x="2003425" y="3879850"/>
          <p14:tracePt t="14901" x="1952625" y="3816350"/>
          <p14:tracePt t="14910" x="1927225" y="3779838"/>
          <p14:tracePt t="14921" x="1914525" y="3729038"/>
          <p14:tracePt t="14927" x="1903413" y="3667125"/>
          <p14:tracePt t="14937" x="1903413" y="3590925"/>
          <p14:tracePt t="14941" x="1903413" y="3529013"/>
          <p14:tracePt t="14951" x="1903413" y="3467100"/>
          <p14:tracePt t="14977" x="1914525" y="3216275"/>
          <p14:tracePt t="14980" x="1939925" y="3141663"/>
          <p14:tracePt t="14992" x="1978025" y="3116263"/>
          <p14:tracePt t="15002" x="2014538" y="3078163"/>
          <p14:tracePt t="15007" x="2052638" y="3041650"/>
          <p14:tracePt t="15017" x="2078038" y="3028950"/>
          <p14:tracePt t="15023" x="2103438" y="3028950"/>
          <p14:tracePt t="15033" x="2127250" y="3028950"/>
          <p14:tracePt t="15043" x="2152650" y="3028950"/>
          <p14:tracePt t="15046" x="2190750" y="3028950"/>
          <p14:tracePt t="15057" x="2252663" y="3041650"/>
          <p14:tracePt t="15063" x="2339975" y="3090863"/>
          <p14:tracePt t="15073" x="2428875" y="3165475"/>
          <p14:tracePt t="15083" x="2503488" y="3228975"/>
          <p14:tracePt t="15087" x="2565400" y="3290888"/>
          <p14:tracePt t="15097" x="2616200" y="3378200"/>
          <p14:tracePt t="15102" x="2641600" y="3454400"/>
          <p14:tracePt t="15113" x="2654300" y="3503613"/>
          <p14:tracePt t="15123" x="2678113" y="3590925"/>
          <p14:tracePt t="15129" x="2678113" y="3654425"/>
          <p14:tracePt t="15139" x="2690813" y="3729038"/>
          <p14:tracePt t="15143" x="2690813" y="3779838"/>
          <p14:tracePt t="15153" x="2690813" y="3854450"/>
          <p14:tracePt t="15162" x="2690813" y="3879850"/>
          <p14:tracePt t="15169" x="2678113" y="3929063"/>
          <p14:tracePt t="15178" x="2667000" y="3954463"/>
          <p14:tracePt t="15182" x="2641600" y="3979863"/>
          <p14:tracePt t="15194" x="2628900" y="3992563"/>
          <p14:tracePt t="15203" x="2616200" y="4005263"/>
          <p14:tracePt t="15209" x="2603500" y="4005263"/>
          <p14:tracePt t="15219" x="2565400" y="4005263"/>
          <p14:tracePt t="15225" x="2503488" y="4005263"/>
          <p14:tracePt t="15234" x="2441575" y="4005263"/>
          <p14:tracePt t="15244" x="2390775" y="3967163"/>
          <p14:tracePt t="15248" x="2328863" y="3905250"/>
          <p14:tracePt t="15259" x="2252663" y="3854450"/>
          <p14:tracePt t="15264" x="2203450" y="3803650"/>
          <p14:tracePt t="15275" x="2165350" y="3767138"/>
          <p14:tracePt t="15284" x="2152650" y="3741738"/>
          <p14:tracePt t="15288" x="2139950" y="3729038"/>
          <p14:tracePt t="15298" x="2139950" y="3716338"/>
          <p14:tracePt t="15304" x="2139950" y="3692525"/>
          <p14:tracePt t="15314" x="2116138" y="3667125"/>
          <p14:tracePt t="15329" x="2116138" y="3641725"/>
          <p14:tracePt t="15339" x="2116138" y="3603625"/>
          <p14:tracePt t="15345" x="2116138" y="3579813"/>
          <p14:tracePt t="15354" x="2116138" y="3567113"/>
          <p14:tracePt t="15365" x="2116138" y="3541713"/>
          <p14:tracePt t="15370" x="2116138" y="3529013"/>
          <p14:tracePt t="15384" x="2116138" y="3516313"/>
          <p14:tracePt t="15394" x="2116138" y="3503613"/>
          <p14:tracePt t="15404" x="2116138" y="3490913"/>
          <p14:tracePt t="15501" x="2116138" y="3479800"/>
          <p14:tracePt t="15537" x="2116138" y="3467100"/>
          <p14:tracePt t="15543" x="2116138" y="3454400"/>
          <p14:tracePt t="15553" x="2116138" y="3441700"/>
          <p14:tracePt t="15567" x="2116138" y="3429000"/>
          <p14:tracePt t="15582" x="2116138" y="3416300"/>
          <p14:tracePt t="15593" x="2116138" y="3403600"/>
          <p14:tracePt t="15703" x="2127250" y="3416300"/>
          <p14:tracePt t="18507" x="2152650" y="3403600"/>
          <p14:tracePt t="18513" x="2203450" y="3354388"/>
          <p14:tracePt t="18523" x="2290763" y="3228975"/>
          <p14:tracePt t="18532" x="2390775" y="3154363"/>
          <p14:tracePt t="18536" x="2503488" y="3065463"/>
          <p14:tracePt t="18546" x="2654300" y="3003550"/>
          <p14:tracePt t="18553" x="2803525" y="2903538"/>
          <p14:tracePt t="18563" x="2916238" y="2865438"/>
          <p14:tracePt t="18573" x="3028950" y="2816225"/>
          <p14:tracePt t="18578" x="3116263" y="2778125"/>
          <p14:tracePt t="18589" x="3192463" y="2740025"/>
          <p14:tracePt t="18592" x="3228975" y="2740025"/>
          <p14:tracePt t="18603" x="3279775" y="2703513"/>
          <p14:tracePt t="18613" x="3317875" y="2703513"/>
          <p14:tracePt t="18619" x="3328988" y="2678113"/>
          <p14:tracePt t="18629" x="3341688" y="2678113"/>
          <p14:tracePt t="18632" x="3354388" y="2665413"/>
          <p14:tracePt t="18947" x="3354388" y="2652713"/>
          <p14:tracePt t="18961" x="3354388" y="2640013"/>
          <p14:tracePt t="18986" x="3354388" y="2627313"/>
          <p14:tracePt t="19000" x="3354388" y="2616200"/>
          <p14:tracePt t="19011" x="3354388" y="2590800"/>
          <p14:tracePt t="19027" x="3367088" y="2578100"/>
          <p14:tracePt t="19040" x="3379788" y="2565400"/>
          <p14:tracePt t="19063" x="3379788" y="2552700"/>
          <p14:tracePt t="19067" x="3379788" y="2527300"/>
          <p14:tracePt t="19077" x="3379788" y="2478088"/>
          <p14:tracePt t="19087" x="3379788" y="2427288"/>
          <p14:tracePt t="19092" x="3379788" y="2365375"/>
          <p14:tracePt t="19103" x="3379788" y="2278063"/>
          <p14:tracePt t="19107" x="3379788" y="2214563"/>
          <p14:tracePt t="19116" x="3379788" y="2114550"/>
          <p14:tracePt t="19126" x="3379788" y="2027238"/>
          <p14:tracePt t="19133" x="3379788" y="1965325"/>
          <p14:tracePt t="19142" x="3379788" y="1901825"/>
          <p14:tracePt t="19146" x="3379788" y="1839913"/>
          <p14:tracePt t="19158" x="3379788" y="1801813"/>
          <p14:tracePt t="19168" x="3379788" y="1776413"/>
          <p14:tracePt t="19173" x="3379788" y="1752600"/>
          <p14:tracePt t="19182" x="3379788" y="1727200"/>
          <p14:tracePt t="19188" x="3379788" y="1714500"/>
          <p14:tracePt t="19199" x="3379788" y="1689100"/>
          <p14:tracePt t="19212" x="3367088" y="1676400"/>
          <p14:tracePt t="19223" x="3341688" y="1663700"/>
          <p14:tracePt t="19240" x="3317875" y="1663700"/>
          <p14:tracePt t="19248" x="3292475" y="1663700"/>
          <p14:tracePt t="19255" x="3254375" y="1639888"/>
          <p14:tracePt t="19265" x="3228975" y="1639888"/>
          <p14:tracePt t="19268" x="3205163" y="1639888"/>
          <p14:tracePt t="19279" x="3167063" y="1614488"/>
          <p14:tracePt t="19290" x="3154363" y="1614488"/>
          <p14:tracePt t="19295" x="3128963" y="1614488"/>
          <p14:tracePt t="19305" x="3103563" y="1614488"/>
          <p14:tracePt t="19318" x="3079750" y="1614488"/>
          <p14:tracePt t="19329" x="3028950" y="1614488"/>
          <p14:tracePt t="19335" x="2992438" y="1614488"/>
          <p14:tracePt t="19344" x="2967038" y="1614488"/>
          <p14:tracePt t="19349" x="2916238" y="1614488"/>
          <p14:tracePt t="19358" x="2879725" y="1614488"/>
          <p14:tracePt t="19369" x="2828925" y="1639888"/>
          <p14:tracePt t="19374" x="2816225" y="1639888"/>
          <p14:tracePt t="19385" x="2790825" y="1639888"/>
          <p14:tracePt t="19389" x="2754313" y="1652588"/>
          <p14:tracePt t="19399" x="2728913" y="1676400"/>
          <p14:tracePt t="19411" x="2716213" y="1676400"/>
          <p14:tracePt t="19415" x="2690813" y="1676400"/>
          <p14:tracePt t="19425" x="2690813" y="1689100"/>
          <p14:tracePt t="19441" x="2678113" y="1701800"/>
          <p14:tracePt t="19460" x="2667000" y="1701800"/>
          <p14:tracePt t="19474" x="2654300" y="1714500"/>
          <p14:tracePt t="19485" x="2641600" y="1727200"/>
          <p14:tracePt t="19491" x="2603500" y="1739900"/>
          <p14:tracePt t="19501" x="2603500" y="1752600"/>
          <p14:tracePt t="19506" x="2590800" y="1765300"/>
          <p14:tracePt t="19571" x="2578100" y="1776413"/>
          <p14:tracePt t="19662" x="2565400" y="1789113"/>
          <p14:tracePt t="19666" x="2554288" y="1789113"/>
          <p14:tracePt t="19782" x="2554288" y="1801813"/>
          <p14:tracePt t="19799" x="2541588" y="1814513"/>
          <p14:tracePt t="19812" x="2516188" y="1814513"/>
          <p14:tracePt t="19828" x="2503488" y="1814513"/>
          <p14:tracePt t="19839" x="2490788" y="1814513"/>
          <p14:tracePt t="20575" x="2490788" y="1876425"/>
          <p14:tracePt t="20585" x="2490788" y="1952625"/>
          <p14:tracePt t="20590" x="2516188" y="2089150"/>
          <p14:tracePt t="20601" x="2554288" y="2214563"/>
          <p14:tracePt t="20605" x="2616200" y="2365375"/>
          <p14:tracePt t="20615" x="2703513" y="2503488"/>
          <p14:tracePt t="20625" x="2790825" y="2652713"/>
          <p14:tracePt t="20631" x="2879725" y="2790825"/>
          <p14:tracePt t="20641" x="2967038" y="2928938"/>
          <p14:tracePt t="20645" x="3028950" y="2990850"/>
          <p14:tracePt t="20655" x="3103563" y="3078163"/>
          <p14:tracePt t="20667" x="3141663" y="3128963"/>
          <p14:tracePt t="20670" x="3167063" y="3141663"/>
          <p14:tracePt t="20681" x="3216275" y="3165475"/>
          <p14:tracePt t="20687" x="3254375" y="3165475"/>
          <p14:tracePt t="20697" x="3279775" y="3165475"/>
          <p14:tracePt t="20707" x="3305175" y="3165475"/>
          <p14:tracePt t="20711" x="3354388" y="3116263"/>
          <p14:tracePt t="20722" x="3367088" y="3090863"/>
          <p14:tracePt t="20726" x="3405188" y="3003550"/>
          <p14:tracePt t="20737" x="3417888" y="2916238"/>
          <p14:tracePt t="20746" x="3417888" y="2840038"/>
          <p14:tracePt t="20750" x="3417888" y="2740025"/>
          <p14:tracePt t="20762" x="3417888" y="2652713"/>
          <p14:tracePt t="20766" x="3417888" y="2578100"/>
          <p14:tracePt t="20776" x="3417888" y="2516188"/>
          <p14:tracePt t="20786" x="3417888" y="2478088"/>
          <p14:tracePt t="20792" x="3405188" y="2452688"/>
          <p14:tracePt t="20803" x="3392488" y="2414588"/>
          <p14:tracePt t="20807" x="3379788" y="2403475"/>
          <p14:tracePt t="20817" x="3367088" y="2378075"/>
          <p14:tracePt t="20827" x="3341688" y="2352675"/>
          <p14:tracePt t="20832" x="3317875" y="2314575"/>
          <p14:tracePt t="20842" x="3292475" y="2314575"/>
          <p14:tracePt t="20846" x="3228975" y="2290763"/>
          <p14:tracePt t="20859" x="3192463" y="2278063"/>
          <p14:tracePt t="20869" x="3141663" y="2252663"/>
          <p14:tracePt t="20872" x="3079750" y="2239963"/>
          <p14:tracePt t="20883" x="3028950" y="2214563"/>
          <p14:tracePt t="20888" x="2992438" y="2214563"/>
          <p14:tracePt t="20898" x="2928938" y="2214563"/>
          <p14:tracePt t="20908" x="2890838" y="2214563"/>
          <p14:tracePt t="20912" x="2841625" y="2214563"/>
          <p14:tracePt t="20922" x="2816225" y="2214563"/>
          <p14:tracePt t="20928" x="2767013" y="2214563"/>
          <p14:tracePt t="20938" x="2703513" y="2227263"/>
          <p14:tracePt t="20948" x="2667000" y="2278063"/>
          <p14:tracePt t="20953" x="2628900" y="2278063"/>
          <p14:tracePt t="20971" x="2578100" y="2314575"/>
          <p14:tracePt t="20978" x="2554288" y="2339975"/>
          <p14:tracePt t="20989" x="2528888" y="2390775"/>
          <p14:tracePt t="20993" x="2503488" y="2427288"/>
          <p14:tracePt t="21003" x="2478088" y="2490788"/>
          <p14:tracePt t="21008" x="2452688" y="2540000"/>
          <p14:tracePt t="21019" x="2428875" y="2603500"/>
          <p14:tracePt t="21029" x="2403475" y="2652713"/>
          <p14:tracePt t="21035" x="2390775" y="2690813"/>
          <p14:tracePt t="21045" x="2365375" y="2778125"/>
          <p14:tracePt t="21049" x="2365375" y="2790825"/>
          <p14:tracePt t="21058" x="2365375" y="2816225"/>
          <p14:tracePt t="21075" x="2365375" y="2840038"/>
          <p14:tracePt t="21190" x="2365375" y="2828925"/>
          <p14:tracePt t="21201" x="2365375" y="2803525"/>
          <p14:tracePt t="21204" x="2365375" y="2790825"/>
          <p14:tracePt t="21215" x="2365375" y="2778125"/>
          <p14:tracePt t="21221" x="2365375" y="2740025"/>
          <p14:tracePt t="21230" x="2365375" y="2728913"/>
          <p14:tracePt t="21241" x="2365375" y="2703513"/>
          <p14:tracePt t="21246" x="2365375" y="2678113"/>
          <p14:tracePt t="21256" x="2339975" y="2652713"/>
          <p14:tracePt t="21260" x="2328863" y="2627313"/>
          <p14:tracePt t="21271" x="2303463" y="2578100"/>
          <p14:tracePt t="21281" x="2278063" y="2552700"/>
          <p14:tracePt t="21287" x="2265363" y="2540000"/>
          <p14:tracePt t="21296" x="2252663" y="2527300"/>
          <p14:tracePt t="21312" x="2239963" y="2527300"/>
          <p14:tracePt t="21316" x="2228850" y="2527300"/>
          <p14:tracePt t="21326" x="2203450" y="2503488"/>
          <p14:tracePt t="21336" x="2190750" y="2490788"/>
          <p14:tracePt t="21342" x="2178050" y="2478088"/>
          <p14:tracePt t="21353" x="2152650" y="2465388"/>
          <p14:tracePt t="21356" x="2139950" y="2452688"/>
          <p14:tracePt t="21370" x="2127250" y="2439988"/>
          <p14:tracePt t="21388" x="2116138" y="2439988"/>
          <p14:tracePt t="21442" x="2103438" y="2439988"/>
          <p14:tracePt t="21452" x="2090738" y="2427288"/>
          <p14:tracePt t="21614" x="2078038" y="2427288"/>
          <p14:tracePt t="21635" x="2078038" y="2414588"/>
          <p14:tracePt t="21650" x="2078038" y="2403475"/>
          <p14:tracePt t="21687" x="2078038" y="2378075"/>
          <p14:tracePt t="21716" x="2078038" y="2365375"/>
          <p14:tracePt t="21730" x="2078038" y="2352675"/>
          <p14:tracePt t="21740" x="2078038" y="2339975"/>
          <p14:tracePt t="21756" x="2078038" y="2327275"/>
          <p14:tracePt t="21771" x="2078038" y="2314575"/>
          <p14:tracePt t="21831" x="2078038" y="2290763"/>
          <p14:tracePt t="22135" x="2078038" y="2278063"/>
          <p14:tracePt t="23312" x="2065338" y="2278063"/>
          <p14:tracePt t="23329" x="2052638" y="2278063"/>
          <p14:tracePt t="23349" x="2027238" y="2278063"/>
          <p14:tracePt t="23365" x="2014538" y="2278063"/>
          <p14:tracePt t="23369" x="1978025" y="2278063"/>
          <p14:tracePt t="23388" x="1965325" y="2278063"/>
          <p14:tracePt t="23394" x="1952625" y="2278063"/>
          <p14:tracePt t="23408" x="1939925" y="2278063"/>
          <p14:tracePt t="23471" x="1927225" y="2278063"/>
          <p14:tracePt t="23481" x="1914525" y="2278063"/>
          <p14:tracePt t="23537" x="1890713" y="2278063"/>
          <p14:tracePt t="23621" x="1878013" y="2278063"/>
          <p14:tracePt t="24031" x="1890713" y="2278063"/>
          <p14:tracePt t="24846" x="1914525" y="2278063"/>
          <p14:tracePt t="24852" x="1978025" y="2278063"/>
          <p14:tracePt t="24863" x="2052638" y="2327275"/>
          <p14:tracePt t="24866" x="2152650" y="2390775"/>
          <p14:tracePt t="24877" x="2228850" y="2439988"/>
          <p14:tracePt t="24887" x="2316163" y="2503488"/>
          <p14:tracePt t="24893" x="2378075" y="2552700"/>
          <p14:tracePt t="24902" x="2416175" y="2578100"/>
          <p14:tracePt t="24906" x="2441575" y="2590800"/>
          <p14:tracePt t="24919" x="2465388" y="2616200"/>
          <p14:tracePt t="24929" x="2503488" y="2640013"/>
          <p14:tracePt t="24933" x="2516188" y="2640013"/>
          <p14:tracePt t="24943" x="2541588" y="2652713"/>
          <p14:tracePt t="24949" x="2554288" y="2652713"/>
          <p14:tracePt t="24968" x="2565400" y="2652713"/>
          <p14:tracePt t="24973" x="2578100" y="2652713"/>
          <p14:tracePt t="24983" x="2590800" y="2652713"/>
          <p14:tracePt t="24988" x="2603500" y="2652713"/>
          <p14:tracePt t="25009" x="2628900" y="2652713"/>
          <p14:tracePt t="25018" x="2641600" y="2652713"/>
          <p14:tracePt t="25035" x="2654300" y="2652713"/>
          <p14:tracePt t="25049" x="2678113" y="2652713"/>
          <p14:tracePt t="25065" x="2690813" y="2652713"/>
          <p14:tracePt t="25084" x="2703513" y="2652713"/>
          <p14:tracePt t="25089" x="2716213" y="2640013"/>
          <p14:tracePt t="25099" x="2741613" y="2627313"/>
          <p14:tracePt t="25114" x="2754313" y="2616200"/>
          <p14:tracePt t="25124" x="2778125" y="2616200"/>
          <p14:tracePt t="25129" x="2803525" y="2603500"/>
          <p14:tracePt t="25145" x="2816225" y="2590800"/>
          <p14:tracePt t="25154" x="2828925" y="2590800"/>
          <p14:tracePt t="25165" x="2867025" y="2565400"/>
          <p14:tracePt t="25180" x="2879725" y="2552700"/>
          <p14:tracePt t="25185" x="2916238" y="2540000"/>
          <p14:tracePt t="25195" x="2928938" y="2540000"/>
          <p14:tracePt t="25205" x="2954338" y="2527300"/>
          <p14:tracePt t="25221" x="2967038" y="2503488"/>
          <p14:tracePt t="25225" x="2979738" y="2503488"/>
          <p14:tracePt t="25234" x="3016250" y="2490788"/>
          <p14:tracePt t="25254" x="3028950" y="2490788"/>
          <p14:tracePt t="25261" x="3041650" y="2490788"/>
          <p14:tracePt t="25271" x="3054350" y="2490788"/>
          <p14:tracePt t="25281" x="3067050" y="2490788"/>
          <p14:tracePt t="25287" x="3092450" y="2490788"/>
          <p14:tracePt t="25301" x="3116263" y="2490788"/>
          <p14:tracePt t="25311" x="3141663" y="2490788"/>
          <p14:tracePt t="25326" x="3167063" y="2490788"/>
          <p14:tracePt t="25337" x="3179763" y="2478088"/>
          <p14:tracePt t="25352" x="3192463" y="2478088"/>
          <p14:tracePt t="25361" x="3205163" y="2478088"/>
          <p14:tracePt t="25820" x="3216275" y="2465388"/>
          <p14:tracePt t="25881" x="3216275" y="2452688"/>
          <p14:tracePt t="25891" x="3205163" y="2452688"/>
          <p14:tracePt t="25896" x="3205163" y="2439988"/>
          <p14:tracePt t="25906" x="3192463" y="2427288"/>
          <p14:tracePt t="25910" x="3179763" y="2427288"/>
          <p14:tracePt t="25921" x="3167063" y="2403475"/>
          <p14:tracePt t="25936" x="3141663" y="2390775"/>
          <p14:tracePt t="25946" x="3128963" y="2365375"/>
          <p14:tracePt t="25952" x="3116263" y="2365375"/>
          <p14:tracePt t="25963" x="3103563" y="2352675"/>
          <p14:tracePt t="25973" x="3092450" y="2339975"/>
          <p14:tracePt t="25977" x="3079750" y="2327275"/>
          <p14:tracePt t="25986" x="3067050" y="2314575"/>
          <p14:tracePt t="25993" x="3054350" y="2303463"/>
          <p14:tracePt t="26003" x="3028950" y="2290763"/>
          <p14:tracePt t="26013" x="3016250" y="2278063"/>
          <p14:tracePt t="26017" x="3003550" y="2265363"/>
          <p14:tracePt t="26027" x="2979738" y="2252663"/>
          <p14:tracePt t="26033" x="2967038" y="2227263"/>
          <p14:tracePt t="26042" x="2954338" y="2227263"/>
          <p14:tracePt t="26052" x="2928938" y="2214563"/>
          <p14:tracePt t="26057" x="2879725" y="2214563"/>
          <p14:tracePt t="26069" x="2854325" y="2201863"/>
          <p14:tracePt t="26072" x="2828925" y="2201863"/>
          <p14:tracePt t="26084" x="2790825" y="2201863"/>
          <p14:tracePt t="26093" x="2767013" y="2190750"/>
          <p14:tracePt t="26098" x="2728913" y="2190750"/>
          <p14:tracePt t="26109" x="2678113" y="2178050"/>
          <p14:tracePt t="26113" x="2628900" y="2178050"/>
          <p14:tracePt t="26122" x="2554288" y="2178050"/>
          <p14:tracePt t="26133" x="2516188" y="2152650"/>
          <p14:tracePt t="26139" x="2441575" y="2152650"/>
          <p14:tracePt t="26148" x="2390775" y="2139950"/>
          <p14:tracePt t="26153" x="2328863" y="2139950"/>
          <p14:tracePt t="26163" x="2265363" y="2114550"/>
          <p14:tracePt t="26173" x="2216150" y="2114550"/>
          <p14:tracePt t="26179" x="2190750" y="2114550"/>
          <p14:tracePt t="26188" x="2139950" y="2114550"/>
          <p14:tracePt t="26192" x="2116138" y="2114550"/>
          <p14:tracePt t="26205" x="2090738" y="2114550"/>
          <p14:tracePt t="26215" x="2078038" y="2114550"/>
          <p14:tracePt t="26219" x="2052638" y="2114550"/>
          <p14:tracePt t="26238" x="2039938" y="2114550"/>
          <p14:tracePt t="26248" x="2027238" y="2114550"/>
          <p14:tracePt t="26265" x="2027238" y="2127250"/>
          <p14:tracePt t="26278" x="2027238" y="2139950"/>
          <p14:tracePt t="26289" x="2027238" y="2165350"/>
          <p14:tracePt t="26295" x="2027238" y="2201863"/>
          <p14:tracePt t="26305" x="2027238" y="2227263"/>
          <p14:tracePt t="26320" x="2027238" y="2252663"/>
          <p14:tracePt t="26334" x="2027238" y="2278063"/>
          <p14:tracePt t="26345" x="2027238" y="2290763"/>
          <p14:tracePt t="26354" x="2039938" y="2303463"/>
          <p14:tracePt t="26360" x="2052638" y="2327275"/>
          <p14:tracePt t="26370" x="2078038" y="2327275"/>
          <p14:tracePt t="26374" x="2116138" y="2352675"/>
          <p14:tracePt t="26385" x="2139950" y="2378075"/>
          <p14:tracePt t="26396" x="2152650" y="2378075"/>
          <p14:tracePt t="26400" x="2203450" y="2390775"/>
          <p14:tracePt t="26410" x="2239963" y="2403475"/>
          <p14:tracePt t="26416" x="2278063" y="2427288"/>
          <p14:tracePt t="26427" x="2328863" y="2427288"/>
          <p14:tracePt t="26437" x="2365375" y="2427288"/>
          <p14:tracePt t="26441" x="2416175" y="2452688"/>
          <p14:tracePt t="26451" x="2465388" y="2465388"/>
          <p14:tracePt t="26457" x="2503488" y="2478088"/>
          <p14:tracePt t="26467" x="2541588" y="2490788"/>
          <p14:tracePt t="26476" x="2565400" y="2490788"/>
          <p14:tracePt t="26482" x="2616200" y="2516188"/>
          <p14:tracePt t="26490" x="2654300" y="2516188"/>
          <p14:tracePt t="26497" x="2678113" y="2527300"/>
          <p14:tracePt t="26506" x="2690813" y="2527300"/>
          <p14:tracePt t="26516" x="2716213" y="2527300"/>
          <p14:tracePt t="26531" x="2728913" y="2527300"/>
          <p14:tracePt t="26547" x="2741613" y="2527300"/>
          <p14:tracePt t="26557" x="2754313" y="2527300"/>
          <p14:tracePt t="26573" x="2767013" y="2527300"/>
          <p14:tracePt t="40941" x="2778125" y="2527300"/>
          <p14:tracePt t="40961" x="2803525" y="2527300"/>
          <p14:tracePt t="40967" x="2828925" y="2527300"/>
          <p14:tracePt t="40992" x="2841625" y="2527300"/>
          <p14:tracePt t="41078" x="2854325" y="2527300"/>
          <p14:tracePt t="41102" x="2867025" y="2527300"/>
          <p14:tracePt t="41113" x="2890838" y="2503488"/>
          <p14:tracePt t="41119" x="2928938" y="2503488"/>
          <p14:tracePt t="41128" x="2967038" y="2503488"/>
          <p14:tracePt t="41138" x="3003550" y="2503488"/>
          <p14:tracePt t="41142" x="3092450" y="2503488"/>
          <p14:tracePt t="41153" x="3167063" y="2503488"/>
          <p14:tracePt t="41158" x="3228975" y="2503488"/>
          <p14:tracePt t="41169" x="3305175" y="2503488"/>
          <p14:tracePt t="41178" x="3405188" y="2540000"/>
          <p14:tracePt t="41183" x="3479800" y="2565400"/>
          <p14:tracePt t="41193" x="3567113" y="2578100"/>
          <p14:tracePt t="41198" x="3679825" y="2590800"/>
          <p14:tracePt t="41209" x="3779838" y="2603500"/>
          <p14:tracePt t="41219" x="3892550" y="2616200"/>
          <p14:tracePt t="41225" x="4017963" y="2640013"/>
          <p14:tracePt t="41234" x="4117975" y="2640013"/>
          <p14:tracePt t="41239" x="4205288" y="2640013"/>
          <p14:tracePt t="41248" x="4243388" y="2640013"/>
          <p14:tracePt t="41258" x="4294188" y="2640013"/>
          <p14:tracePt t="41264" x="4330700" y="2640013"/>
          <p14:tracePt t="41275" x="4356100" y="2640013"/>
          <p14:tracePt t="41279" x="4381500" y="2640013"/>
          <p14:tracePt t="41299" x="4406900" y="2627313"/>
          <p14:tracePt t="41324" x="4418013" y="2616200"/>
          <p14:tracePt t="41738" x="4430713" y="2603500"/>
          <p14:tracePt t="41752" x="4443413" y="2603500"/>
          <p14:tracePt t="41764" x="4456113" y="2603500"/>
          <p14:tracePt t="41785" x="4468813" y="2603500"/>
          <p14:tracePt t="41859" x="4481513" y="2603500"/>
          <p14:tracePt t="41874" x="4494213" y="2603500"/>
          <p14:tracePt t="41891" x="4506913" y="2603500"/>
          <p14:tracePt t="41901" x="4518025" y="2603500"/>
          <p14:tracePt t="41925" x="4543425" y="2603500"/>
          <p14:tracePt t="41954" x="4556125" y="2590800"/>
          <p14:tracePt t="41964" x="4556125" y="2578100"/>
          <p14:tracePt t="42163" x="4568825" y="2565400"/>
          <p14:tracePt t="42187" x="4568825" y="2552700"/>
          <p14:tracePt t="42193" x="4568825" y="2516188"/>
          <p14:tracePt t="42202" x="4556125" y="2478088"/>
          <p14:tracePt t="42206" x="4481513" y="2427288"/>
          <p14:tracePt t="42217" x="4430713" y="2403475"/>
          <p14:tracePt t="42226" x="4368800" y="2352675"/>
          <p14:tracePt t="42233" x="4330700" y="2303463"/>
          <p14:tracePt t="42242" x="4268788" y="2227263"/>
          <p14:tracePt t="42249" x="4181475" y="2165350"/>
          <p14:tracePt t="42258" x="4130675" y="2101850"/>
          <p14:tracePt t="42268" x="4043363" y="2039938"/>
          <p14:tracePt t="42272" x="3992563" y="1989138"/>
          <p14:tracePt t="42283" x="3930650" y="1952625"/>
          <p14:tracePt t="42288" x="3843338" y="1889125"/>
          <p14:tracePt t="42299" x="3792538" y="1865313"/>
          <p14:tracePt t="42309" x="3730625" y="1827213"/>
          <p14:tracePt t="42312" x="3692525" y="1814513"/>
          <p14:tracePt t="42323" x="3667125" y="1801813"/>
          <p14:tracePt t="42329" x="3643313" y="1789113"/>
          <p14:tracePt t="42338" x="3579813" y="1765300"/>
          <p14:tracePt t="42349" x="3541713" y="1752600"/>
          <p14:tracePt t="42354" x="3454400" y="1727200"/>
          <p14:tracePt t="42365" x="3379788" y="1727200"/>
          <p14:tracePt t="42368" x="3279775" y="1727200"/>
          <p14:tracePt t="42379" x="3179763" y="1714500"/>
          <p14:tracePt t="42388" x="3092450" y="1714500"/>
          <p14:tracePt t="42394" x="3028950" y="1714500"/>
          <p14:tracePt t="42404" x="2979738" y="1714500"/>
          <p14:tracePt t="42408" x="2954338" y="1714500"/>
          <p14:tracePt t="42418" x="2903538" y="1714500"/>
          <p14:tracePt t="42428" x="2879725" y="1714500"/>
          <p14:tracePt t="42435" x="2854325" y="1727200"/>
          <p14:tracePt t="42445" x="2803525" y="1727200"/>
          <p14:tracePt t="42449" x="2778125" y="1739900"/>
          <p14:tracePt t="42458" x="2741613" y="1752600"/>
          <p14:tracePt t="42470" x="2703513" y="1776413"/>
          <p14:tracePt t="42475" x="2654300" y="1776413"/>
          <p14:tracePt t="42485" x="2628900" y="1801813"/>
          <p14:tracePt t="42501" x="2603500" y="1814513"/>
          <p14:tracePt t="42524" x="2603500" y="1827213"/>
          <p14:tracePt t="42530" x="2603500" y="1852613"/>
          <p14:tracePt t="42540" x="2603500" y="1914525"/>
          <p14:tracePt t="42551" x="2603500" y="1965325"/>
          <p14:tracePt t="42554" x="2603500" y="2052638"/>
          <p14:tracePt t="42565" x="2628900" y="2089150"/>
          <p14:tracePt t="42571" x="2690813" y="2139950"/>
          <p14:tracePt t="42581" x="2728913" y="2201863"/>
          <p14:tracePt t="42591" x="2754313" y="2227263"/>
          <p14:tracePt t="42596" x="2803525" y="2278063"/>
          <p14:tracePt t="42606" x="2816225" y="2290763"/>
          <p14:tracePt t="42610" x="2828925" y="2303463"/>
          <p14:tracePt t="42621" x="2841625" y="2314575"/>
          <p14:tracePt t="42631" x="2890838" y="2365375"/>
          <p14:tracePt t="42647" x="2916238" y="2365375"/>
          <p14:tracePt t="42651" x="2941638" y="2365375"/>
          <p14:tracePt t="42661" x="2979738" y="2365375"/>
          <p14:tracePt t="42670" x="3016250" y="2365375"/>
          <p14:tracePt t="42676" x="3041650" y="2365375"/>
          <p14:tracePt t="42687" x="3054350" y="2365375"/>
          <p14:tracePt t="42713" x="3079750" y="2365375"/>
          <p14:tracePt t="42737" x="3092450" y="2365375"/>
          <p14:tracePt t="42752" x="3103563" y="2365375"/>
          <p14:tracePt t="42915" x="3092450" y="2365375"/>
          <p14:tracePt t="43004" x="3092450" y="2378075"/>
          <p14:tracePt t="43014" x="3103563" y="2390775"/>
          <p14:tracePt t="43020" x="3116263" y="2403475"/>
          <p14:tracePt t="43031" x="3128963" y="2414588"/>
          <p14:tracePt t="43034" x="3154363" y="2439988"/>
          <p14:tracePt t="43045" x="3179763" y="2452688"/>
          <p14:tracePt t="43055" x="3192463" y="2465388"/>
          <p14:tracePt t="43061" x="3216275" y="2503488"/>
          <p14:tracePt t="43070" x="3228975" y="2503488"/>
          <p14:tracePt t="43084" x="3254375" y="2527300"/>
          <p14:tracePt t="43095" x="3292475" y="2527300"/>
          <p14:tracePt t="43111" x="3317875" y="2527300"/>
          <p14:tracePt t="43115" x="3328988" y="2527300"/>
          <p14:tracePt t="43124" x="3367088" y="2527300"/>
          <p14:tracePt t="43134" x="3392488" y="2527300"/>
          <p14:tracePt t="43140" x="3417888" y="2527300"/>
          <p14:tracePt t="43154" x="3429000" y="2527300"/>
          <p14:tracePt t="43167" x="3441700" y="2527300"/>
          <p14:tracePt t="43704" x="3417888" y="2527300"/>
          <p14:tracePt t="43710" x="3379788" y="2552700"/>
          <p14:tracePt t="43721" x="3354388" y="2565400"/>
          <p14:tracePt t="43724" x="3305175" y="2578100"/>
          <p14:tracePt t="43735" x="3279775" y="2590800"/>
          <p14:tracePt t="43746" x="3241675" y="2616200"/>
          <p14:tracePt t="43750" x="3179763" y="2627313"/>
          <p14:tracePt t="43761" x="3167063" y="2652713"/>
          <p14:tracePt t="43767" x="3116263" y="2665413"/>
          <p14:tracePt t="43777" x="3092450" y="2703513"/>
          <p14:tracePt t="43786" x="3079750" y="2716213"/>
          <p14:tracePt t="43791" x="3067050" y="2740025"/>
          <p14:tracePt t="43800" x="3054350" y="2790825"/>
          <p14:tracePt t="43806" x="3041650" y="2828925"/>
          <p14:tracePt t="43817" x="3041650" y="2903538"/>
          <p14:tracePt t="43827" x="3041650" y="2928938"/>
          <p14:tracePt t="43833" x="3067050" y="2952750"/>
          <p14:tracePt t="43842" x="3067050" y="2965450"/>
          <p14:tracePt t="43846" x="3067050" y="2990850"/>
          <p14:tracePt t="43856" x="3079750" y="2990850"/>
          <p14:tracePt t="43867" x="3079750" y="3003550"/>
          <p14:tracePt t="43872" x="3103563" y="3016250"/>
          <p14:tracePt t="43886" x="3128963" y="3016250"/>
          <p14:tracePt t="43896" x="3167063" y="3016250"/>
          <p14:tracePt t="43906" x="3205163" y="3016250"/>
          <p14:tracePt t="43912" x="3254375" y="2965450"/>
          <p14:tracePt t="43923" x="3279775" y="2941638"/>
          <p14:tracePt t="43926" x="3317875" y="2878138"/>
          <p14:tracePt t="43936" x="3341688" y="2816225"/>
          <p14:tracePt t="43947" x="3354388" y="2765425"/>
          <p14:tracePt t="43952" x="3354388" y="2740025"/>
          <p14:tracePt t="43968" x="3354388" y="2690813"/>
          <p14:tracePt t="43977" x="3354388" y="2678113"/>
          <p14:tracePt t="43993" x="3354388" y="2665413"/>
          <p14:tracePt t="44043" x="3341688" y="2665413"/>
          <p14:tracePt t="44048" x="3317875" y="2665413"/>
          <p14:tracePt t="44058" x="3292475" y="2665413"/>
          <p14:tracePt t="44068" x="3267075" y="2665413"/>
          <p14:tracePt t="44073" x="3241675" y="2665413"/>
          <p14:tracePt t="44083" x="3192463" y="2665413"/>
          <p14:tracePt t="44089" x="3154363" y="2665413"/>
          <p14:tracePt t="44098" x="3128963" y="2678113"/>
          <p14:tracePt t="44109" x="3116263" y="2690813"/>
          <p14:tracePt t="44115" x="3092450" y="2690813"/>
          <p14:tracePt t="44124" x="3092450" y="2703513"/>
          <p14:tracePt t="44129" x="3079750" y="2703513"/>
          <p14:tracePt t="44347" x="3054350" y="2703513"/>
          <p14:tracePt t="44351" x="3028950" y="2703513"/>
          <p14:tracePt t="44457" x="3103563" y="2703513"/>
          <p14:tracePt t="44466" x="3254375" y="2703513"/>
          <p14:tracePt t="44473" x="3367088" y="2703513"/>
          <p14:tracePt t="44483" x="3492500" y="2703513"/>
          <p14:tracePt t="44487" x="3592513" y="2690813"/>
          <p14:tracePt t="44497" x="3692525" y="2652713"/>
          <p14:tracePt t="44507" x="3805238" y="2627313"/>
          <p14:tracePt t="44513" x="3892550" y="2590800"/>
          <p14:tracePt t="44522" x="3968750" y="2578100"/>
          <p14:tracePt t="44527" x="3992563" y="2578100"/>
          <p14:tracePt t="44538" x="4005263" y="2565400"/>
          <p14:tracePt t="44549" x="4030663" y="2565400"/>
          <p14:tracePt t="44563" x="4043363" y="2565400"/>
          <p14:tracePt t="44608" x="4056063" y="2565400"/>
          <p14:tracePt t="44695" x="4081463" y="2565400"/>
          <p14:tracePt t="44709" x="4105275" y="2565400"/>
          <p14:tracePt t="44719" x="4130675" y="2565400"/>
          <p14:tracePt t="44725" x="4168775" y="2565400"/>
          <p14:tracePt t="44734" x="4192588" y="2578100"/>
          <p14:tracePt t="44738" x="4230688" y="2578100"/>
          <p14:tracePt t="44749" x="4268788" y="2578100"/>
          <p14:tracePt t="44758" x="4305300" y="2590800"/>
          <p14:tracePt t="44765" x="4330700" y="2590800"/>
          <p14:tracePt t="44775" x="4356100" y="2590800"/>
          <p14:tracePt t="44791" x="4381500" y="2590800"/>
          <p14:tracePt t="44804" x="4406900" y="2590800"/>
          <p14:tracePt t="44840" x="4418013" y="2590800"/>
          <p14:tracePt t="44860" x="4430713" y="2578100"/>
          <p14:tracePt t="44866" x="4443413" y="2565400"/>
          <p14:tracePt t="44876" x="4443413" y="2540000"/>
          <p14:tracePt t="44881" x="4443413" y="2516188"/>
          <p14:tracePt t="44891" x="4443413" y="2490788"/>
          <p14:tracePt t="44906" x="4443413" y="2465388"/>
          <p14:tracePt t="44916" x="4443413" y="2439988"/>
          <p14:tracePt t="44923" x="4430713" y="2427288"/>
          <p14:tracePt t="44942" x="4418013" y="2427288"/>
          <p14:tracePt t="44946" x="4406900" y="2403475"/>
          <p14:tracePt t="44967" x="4368800" y="2403475"/>
          <p14:tracePt t="44973" x="4343400" y="2403475"/>
          <p14:tracePt t="44986" x="4318000" y="2403475"/>
          <p14:tracePt t="44997" x="4281488" y="2414588"/>
          <p14:tracePt t="45002" x="4243388" y="2465388"/>
          <p14:tracePt t="45012" x="4217988" y="2552700"/>
          <p14:tracePt t="45022" x="4217988" y="2590800"/>
          <p14:tracePt t="45028" x="4217988" y="2652713"/>
          <p14:tracePt t="45038" x="4205288" y="2690813"/>
          <p14:tracePt t="45042" x="4205288" y="2716213"/>
          <p14:tracePt t="45053" x="4205288" y="2740025"/>
          <p14:tracePt t="45063" x="4205288" y="2752725"/>
          <p14:tracePt t="45082" x="4205288" y="2765425"/>
          <p14:tracePt t="45115" x="4243388" y="2765425"/>
          <p14:tracePt t="45125" x="4268788" y="2728913"/>
          <p14:tracePt t="45129" x="4305300" y="2652713"/>
          <p14:tracePt t="45138" x="4330700" y="2578100"/>
          <p14:tracePt t="45149" x="4343400" y="2478088"/>
          <p14:tracePt t="45153" x="4343400" y="2378075"/>
          <p14:tracePt t="45163" x="4343400" y="2303463"/>
          <p14:tracePt t="45168" x="4343400" y="2239963"/>
          <p14:tracePt t="45178" x="4343400" y="2214563"/>
          <p14:tracePt t="45188" x="4343400" y="2190750"/>
          <p14:tracePt t="45218" x="4343400" y="2178050"/>
          <p14:tracePt t="45234" x="4330700" y="2178050"/>
          <p14:tracePt t="45244" x="4294188" y="2178050"/>
          <p14:tracePt t="45254" x="4256088" y="2201863"/>
          <p14:tracePt t="45258" x="4217988" y="2239963"/>
          <p14:tracePt t="45268" x="4168775" y="2290763"/>
          <p14:tracePt t="45274" x="4092575" y="2352675"/>
          <p14:tracePt t="45284" x="4030663" y="2427288"/>
          <p14:tracePt t="45294" x="3968750" y="2490788"/>
          <p14:tracePt t="45299" x="3905250" y="2552700"/>
          <p14:tracePt t="45309" x="3856038" y="2616200"/>
          <p14:tracePt t="45315" x="3779838" y="2690813"/>
          <p14:tracePt t="45324" x="3743325" y="2716213"/>
          <p14:tracePt t="45334" x="3679825" y="2790825"/>
          <p14:tracePt t="45340" x="3667125" y="2828925"/>
          <p14:tracePt t="45350" x="3630613" y="2840038"/>
          <p14:tracePt t="45355" x="3605213" y="2903538"/>
          <p14:tracePt t="45366" x="3579813" y="2916238"/>
          <p14:tracePt t="45374" x="3517900" y="2952750"/>
          <p14:tracePt t="45380" x="3479800" y="2978150"/>
          <p14:tracePt t="45390" x="3441700" y="2990850"/>
          <p14:tracePt t="45394" x="3367088" y="3003550"/>
          <p14:tracePt t="45404" x="3328988" y="3028950"/>
          <p14:tracePt t="45416" x="3279775" y="3028950"/>
          <p14:tracePt t="45421" x="3254375" y="3041650"/>
          <p14:tracePt t="45431" x="3228975" y="3054350"/>
          <p14:tracePt t="45434" x="3216275" y="3054350"/>
          <p14:tracePt t="45445" x="3205163" y="3054350"/>
          <p14:tracePt t="45454" x="3179763" y="3065463"/>
          <p14:tracePt t="45474" x="3154363" y="3065463"/>
          <p14:tracePt t="45501" x="3141663" y="3065463"/>
          <p14:tracePt t="45546" x="3128963" y="3065463"/>
          <p14:tracePt t="45616" x="3128963" y="3041650"/>
          <p14:tracePt t="45626" x="3141663" y="3028950"/>
          <p14:tracePt t="45636" x="3205163" y="2990850"/>
          <p14:tracePt t="45642" x="3292475" y="2965450"/>
          <p14:tracePt t="45652" x="3392488" y="2965450"/>
          <p14:tracePt t="45656" x="3505200" y="2928938"/>
          <p14:tracePt t="45666" x="3554413" y="2928938"/>
          <p14:tracePt t="45676" x="3617913" y="2916238"/>
          <p14:tracePt t="45683" x="3679825" y="2890838"/>
          <p14:tracePt t="45692" x="3717925" y="2890838"/>
          <p14:tracePt t="45697" x="3743325" y="2890838"/>
          <p14:tracePt t="45706" x="3767138" y="2878138"/>
          <p14:tracePt t="45718" x="3779838" y="2865438"/>
          <p14:tracePt t="45845" x="3767138" y="2865438"/>
          <p14:tracePt t="45854" x="3705225" y="2865438"/>
          <p14:tracePt t="45865" x="3667125" y="2865438"/>
          <p14:tracePt t="45868" x="3617913" y="2865438"/>
          <p14:tracePt t="45878" x="3579813" y="2865438"/>
          <p14:tracePt t="45885" x="3530600" y="2865438"/>
          <p14:tracePt t="45895" x="3454400" y="2865438"/>
          <p14:tracePt t="45904" x="3417888" y="2865438"/>
          <p14:tracePt t="45911" x="3354388" y="2865438"/>
          <p14:tracePt t="45920" x="3305175" y="2865438"/>
          <p14:tracePt t="45924" x="3279775" y="2865438"/>
          <p14:tracePt t="45934" x="3254375" y="2865438"/>
          <p14:tracePt t="45944" x="3228975" y="2852738"/>
          <p14:tracePt t="45965" x="3228975" y="2840038"/>
          <p14:tracePt t="46041" x="3216275" y="2840038"/>
          <p14:tracePt t="46051" x="3241675" y="2828925"/>
          <p14:tracePt t="46057" x="3317875" y="2803525"/>
          <p14:tracePt t="46067" x="3405188" y="2778125"/>
          <p14:tracePt t="46071" x="3479800" y="2740025"/>
          <p14:tracePt t="46081" x="3530600" y="2740025"/>
          <p14:tracePt t="46091" x="3579813" y="2716213"/>
          <p14:tracePt t="46096" x="3605213" y="2716213"/>
          <p14:tracePt t="46106" x="3617913" y="2703513"/>
          <p14:tracePt t="46110" x="3630613" y="2703513"/>
          <p14:tracePt t="46192" x="3592513" y="2703513"/>
          <p14:tracePt t="46196" x="3505200" y="2703513"/>
          <p14:tracePt t="46206" x="3417888" y="2703513"/>
          <p14:tracePt t="46216" x="3317875" y="2703513"/>
          <p14:tracePt t="46222" x="3241675" y="2703513"/>
          <p14:tracePt t="46232" x="3141663" y="2703513"/>
          <p14:tracePt t="46237" x="3103563" y="2703513"/>
          <p14:tracePt t="46246" x="3067050" y="2703513"/>
          <p14:tracePt t="46258" x="3041650" y="2703513"/>
          <p14:tracePt t="46264" x="3016250" y="2703513"/>
          <p14:tracePt t="46272" x="3003550" y="2703513"/>
          <p14:tracePt t="46425" x="3016250" y="2690813"/>
          <p14:tracePt t="46439" x="3028950" y="2690813"/>
          <p14:tracePt t="46458" x="3041650" y="2690813"/>
          <p14:tracePt t="46464" x="3067050" y="2690813"/>
          <p14:tracePt t="46478" x="3079750" y="2690813"/>
          <p14:tracePt t="46488" x="3092450" y="2690813"/>
          <p14:tracePt t="46501" x="3103563" y="2690813"/>
          <p14:tracePt t="46504" x="3116263" y="2690813"/>
          <p14:tracePt t="46531" x="3141663" y="2690813"/>
          <p14:tracePt t="46561" x="3154363" y="2690813"/>
          <p14:tracePt t="46581" x="3167063" y="2690813"/>
          <p14:tracePt t="46585" x="3179763" y="2690813"/>
          <p14:tracePt t="46626" x="3192463" y="2690813"/>
          <p14:tracePt t="46651" x="3205163" y="2690813"/>
          <p14:tracePt t="46676" x="3216275" y="2690813"/>
          <p14:tracePt t="46691" x="3228975" y="2690813"/>
          <p14:tracePt t="46701" x="3228975" y="2678113"/>
          <p14:tracePt t="46742" x="3241675" y="2665413"/>
          <p14:tracePt t="46786" x="3254375" y="2652713"/>
          <p14:tracePt t="48215" x="3254375" y="2640013"/>
          <p14:tracePt t="48225" x="3254375" y="2627313"/>
          <p14:tracePt t="48231" x="3254375" y="2616200"/>
          <p14:tracePt t="48251" x="3254375" y="2603500"/>
          <p14:tracePt t="48280" x="3254375" y="2590800"/>
          <p14:tracePt t="48977" x="3254375" y="2578100"/>
          <p14:tracePt t="48981" x="3279775" y="2578100"/>
          <p14:tracePt t="48991" x="3279775" y="2590800"/>
          <p14:tracePt t="49001" x="3305175" y="2603500"/>
          <p14:tracePt t="49006" x="3328988" y="2616200"/>
          <p14:tracePt t="49016" x="3341688" y="2627313"/>
          <p14:tracePt t="49021" x="3367088" y="2627313"/>
          <p14:tracePt t="49030" x="3367088" y="2640013"/>
          <p14:tracePt t="49041" x="3379788" y="2652713"/>
          <p14:tracePt t="49057" x="3392488" y="2652713"/>
          <p14:tracePt t="49062" x="3405188" y="2652713"/>
          <p14:tracePt t="49072" x="3417888" y="2652713"/>
          <p14:tracePt t="49082" x="3429000" y="2665413"/>
          <p14:tracePt t="49097" x="3441700" y="2665413"/>
          <p14:tracePt t="49123" x="3454400" y="2665413"/>
          <p14:tracePt t="49152" x="3467100" y="2665413"/>
          <p14:tracePt t="49183" x="3479800" y="2665413"/>
          <p14:tracePt t="49188" x="3492500" y="2665413"/>
          <p14:tracePt t="49395" x="3492500" y="2652713"/>
          <p14:tracePt t="49414" x="3479800" y="2652713"/>
          <p14:tracePt t="49420" x="3454400" y="2652713"/>
          <p14:tracePt t="49430" x="3405188" y="2652713"/>
          <p14:tracePt t="49434" x="3379788" y="2652713"/>
          <p14:tracePt t="49445" x="3354388" y="2627313"/>
          <p14:tracePt t="49455" x="3341688" y="2627313"/>
          <p14:tracePt t="49461" x="3317875" y="2627313"/>
          <p14:tracePt t="49470" x="3305175" y="2627313"/>
          <p14:tracePt t="49486" x="3279775" y="2627313"/>
          <p14:tracePt t="49497" x="3241675" y="2627313"/>
          <p14:tracePt t="49500" x="3228975" y="2627313"/>
          <p14:tracePt t="49511" x="3205163" y="2627313"/>
          <p14:tracePt t="49516" x="3192463" y="2627313"/>
          <p14:tracePt t="49536" x="3179763" y="2627313"/>
          <p14:tracePt t="49702" x="3167063" y="2627313"/>
          <p14:tracePt t="49718" x="3167063" y="2640013"/>
          <p14:tracePt t="49732" x="3154363" y="2640013"/>
          <p14:tracePt t="49752" x="3141663" y="2640013"/>
          <p14:tracePt t="49768" x="3128963" y="2640013"/>
          <p14:tracePt t="49788" x="3116263" y="2640013"/>
          <p14:tracePt t="49818" x="3092450" y="2640013"/>
          <p14:tracePt t="49845" x="3079750" y="2640013"/>
          <p14:tracePt t="49848" x="3067050" y="2640013"/>
          <p14:tracePt t="49859" x="3041650" y="2640013"/>
          <p14:tracePt t="49868" x="3028950" y="2640013"/>
          <p14:tracePt t="49874" x="3016250" y="2640013"/>
          <p14:tracePt t="49885" x="3003550" y="2640013"/>
          <p14:tracePt t="49888" x="2979738" y="2652713"/>
          <p14:tracePt t="49898" x="2967038" y="2652713"/>
          <p14:tracePt t="49909" x="2954338" y="2652713"/>
          <p14:tracePt t="49914" x="2928938" y="2652713"/>
          <p14:tracePt t="49925" x="2916238" y="2652713"/>
          <p14:tracePt t="49930" x="2903538" y="2652713"/>
          <p14:tracePt t="49951" x="2879725" y="2652713"/>
          <p14:tracePt t="49961" x="2854325" y="2652713"/>
          <p14:tracePt t="49971" x="2841625" y="2652713"/>
          <p14:tracePt t="49995" x="2828925" y="2652713"/>
          <p14:tracePt t="50011" x="2816225" y="2652713"/>
          <p14:tracePt t="50020" x="2803525" y="2652713"/>
          <p14:tracePt t="50031" x="2790825" y="2640013"/>
          <p14:tracePt t="50035" x="2778125" y="2640013"/>
          <p14:tracePt t="50045" x="2767013" y="2627313"/>
          <p14:tracePt t="50061" x="2741613" y="2627313"/>
          <p14:tracePt t="50071" x="2728913" y="2616200"/>
          <p14:tracePt t="50275" x="2728913" y="2603500"/>
          <p14:tracePt t="50288" x="2728913" y="2590800"/>
          <p14:tracePt t="50334" x="2728913" y="2578100"/>
          <p14:tracePt t="50344" x="2728913" y="2565400"/>
          <p14:tracePt t="50490" x="2728913" y="2552700"/>
          <p14:tracePt t="50500" x="2728913" y="2540000"/>
          <p14:tracePt t="50504" x="2728913" y="2527300"/>
          <p14:tracePt t="50514" x="2754313" y="2527300"/>
          <p14:tracePt t="50524" x="2767013" y="2503488"/>
          <p14:tracePt t="50530" x="2790825" y="2490788"/>
          <p14:tracePt t="50540" x="2790825" y="2478088"/>
          <p14:tracePt t="50544" x="2816225" y="2478088"/>
          <p14:tracePt t="50556" x="2828925" y="2465388"/>
          <p14:tracePt t="50571" x="2841625" y="2465388"/>
          <p14:tracePt t="50572" x="2867025" y="2427288"/>
          <p14:tracePt t="50591" x="2890838" y="2427288"/>
          <p14:tracePt t="50595" x="2903538" y="2414588"/>
          <p14:tracePt t="50611" x="2916238" y="2403475"/>
          <p14:tracePt t="50620" x="2928938" y="2390775"/>
          <p14:tracePt t="50634" x="2928938" y="2378075"/>
          <p14:tracePt t="50644" x="2928938" y="2365375"/>
          <p14:tracePt t="50651" x="2928938" y="2352675"/>
          <p14:tracePt t="50670" x="2928938" y="2327275"/>
          <p14:tracePt t="50677" x="2928938" y="2303463"/>
          <p14:tracePt t="50686" x="2928938" y="2278063"/>
          <p14:tracePt t="50691" x="2928938" y="2252663"/>
          <p14:tracePt t="50710" x="2928938" y="2227263"/>
          <p14:tracePt t="50716" x="2903538" y="2214563"/>
          <p14:tracePt t="50727" x="2890838" y="2214563"/>
          <p14:tracePt t="50731" x="2879725" y="2190750"/>
          <p14:tracePt t="50741" x="2854325" y="2190750"/>
          <p14:tracePt t="50750" x="2841625" y="2190750"/>
          <p14:tracePt t="50756" x="2816225" y="2190750"/>
          <p14:tracePt t="50766" x="2790825" y="2190750"/>
          <p14:tracePt t="50773" x="2754313" y="2190750"/>
          <p14:tracePt t="50783" x="2741613" y="2190750"/>
          <p14:tracePt t="50793" x="2728913" y="2190750"/>
          <p14:tracePt t="50796" x="2703513" y="2190750"/>
          <p14:tracePt t="50807" x="2678113" y="2227263"/>
          <p14:tracePt t="50812" x="2667000" y="2278063"/>
          <p14:tracePt t="50822" x="2654300" y="2352675"/>
          <p14:tracePt t="50833" x="2654300" y="2414588"/>
          <p14:tracePt t="50837" x="2654300" y="2465388"/>
          <p14:tracePt t="50846" x="2654300" y="2540000"/>
          <p14:tracePt t="50852" x="2654300" y="2565400"/>
          <p14:tracePt t="50863" x="2654300" y="2590800"/>
          <p14:tracePt t="50878" x="2667000" y="2616200"/>
          <p14:tracePt t="50888" x="2667000" y="2640013"/>
          <p14:tracePt t="50894" x="2690813" y="2652713"/>
          <p14:tracePt t="50903" x="2703513" y="2665413"/>
          <p14:tracePt t="50912" x="2728913" y="2678113"/>
          <p14:tracePt t="50918" x="2754313" y="2678113"/>
          <p14:tracePt t="50928" x="2778125" y="2678113"/>
          <p14:tracePt t="50933" x="2841625" y="2678113"/>
          <p14:tracePt t="50943" x="2903538" y="2678113"/>
          <p14:tracePt t="50952" x="2979738" y="2678113"/>
          <p14:tracePt t="50959" x="3016250" y="2678113"/>
          <p14:tracePt t="50977" x="3128963" y="2616200"/>
          <p14:tracePt t="50982" x="3141663" y="2603500"/>
          <p14:tracePt t="50993" x="3167063" y="2578100"/>
          <p14:tracePt t="50998" x="3179763" y="2565400"/>
          <p14:tracePt t="51009" x="3192463" y="2540000"/>
          <p14:tracePt t="51012" x="3192463" y="2516188"/>
          <p14:tracePt t="51038" x="3192463" y="2490788"/>
          <p14:tracePt t="51055" x="3192463" y="2478088"/>
          <p14:tracePt t="51065" x="3192463" y="2465388"/>
          <p14:tracePt t="51075" x="3192463" y="2452688"/>
          <p14:tracePt t="51089" x="3179763" y="2439988"/>
          <p14:tracePt t="51104" x="3167063" y="2439988"/>
          <p14:tracePt t="51114" x="3141663" y="2439988"/>
          <p14:tracePt t="51121" x="3116263" y="2439988"/>
          <p14:tracePt t="51131" x="3092450" y="2439988"/>
          <p14:tracePt t="51134" x="3067050" y="2439988"/>
          <p14:tracePt t="51144" x="3028950" y="2439988"/>
          <p14:tracePt t="51154" x="3016250" y="2439988"/>
          <p14:tracePt t="51161" x="2979738" y="2452688"/>
          <p14:tracePt t="51170" x="2967038" y="2465388"/>
          <p14:tracePt t="51175" x="2941638" y="2490788"/>
          <p14:tracePt t="51196" x="2916238" y="2516188"/>
          <p14:tracePt t="51200" x="2903538" y="2552700"/>
          <p14:tracePt t="51216" x="2903538" y="2565400"/>
          <p14:tracePt t="51227" x="2903538" y="2578100"/>
          <p14:tracePt t="51236" x="2903538" y="2590800"/>
          <p14:tracePt t="51241" x="2903538" y="2603500"/>
          <p14:tracePt t="51250" x="2903538" y="2616200"/>
          <p14:tracePt t="51256" x="2903538" y="2627313"/>
          <p14:tracePt t="51266" x="2903538" y="2640013"/>
          <p14:tracePt t="51276" x="2928938" y="2665413"/>
          <p14:tracePt t="51292" x="2941638" y="2665413"/>
          <p14:tracePt t="51296" x="2967038" y="2665413"/>
          <p14:tracePt t="51306" x="2979738" y="2665413"/>
          <p14:tracePt t="51316" x="3016250" y="2665413"/>
          <p14:tracePt t="51320" x="3041650" y="2665413"/>
          <p14:tracePt t="51330" x="3067050" y="2665413"/>
          <p14:tracePt t="51336" x="3103563" y="2640013"/>
          <p14:tracePt t="51346" x="3128963" y="2603500"/>
          <p14:tracePt t="51362" x="3141663" y="2565400"/>
          <p14:tracePt t="51373" x="3154363" y="2552700"/>
          <p14:tracePt t="51376" x="3154363" y="2516188"/>
          <p14:tracePt t="51397" x="3154363" y="2465388"/>
          <p14:tracePt t="51412" x="3141663" y="2439988"/>
          <p14:tracePt t="51417" x="3116263" y="2427288"/>
          <p14:tracePt t="51426" x="3079750" y="2403475"/>
          <p14:tracePt t="51436" x="3067050" y="2403475"/>
          <p14:tracePt t="51443" x="3041650" y="2378075"/>
          <p14:tracePt t="51453" x="3003550" y="2378075"/>
          <p14:tracePt t="51459" x="2967038" y="2378075"/>
          <p14:tracePt t="51468" x="2903538" y="2378075"/>
          <p14:tracePt t="51478" x="2841625" y="2378075"/>
          <p14:tracePt t="51483" x="2790825" y="2378075"/>
          <p14:tracePt t="51493" x="2716213" y="2403475"/>
          <p14:tracePt t="51498" x="2654300" y="2452688"/>
          <p14:tracePt t="51509" x="2590800" y="2490788"/>
          <p14:tracePt t="51518" x="2565400" y="2516188"/>
          <p14:tracePt t="51523" x="2528888" y="2565400"/>
          <p14:tracePt t="51532" x="2490788" y="2603500"/>
          <p14:tracePt t="51538" x="2465388" y="2665413"/>
          <p14:tracePt t="51548" x="2452688" y="2690813"/>
          <p14:tracePt t="51559" x="2452688" y="2716213"/>
          <p14:tracePt t="51562" x="2452688" y="2740025"/>
          <p14:tracePt t="51573" x="2452688" y="2765425"/>
          <p14:tracePt t="51578" x="2452688" y="2790825"/>
          <p14:tracePt t="51588" x="2452688" y="2803525"/>
          <p14:tracePt t="51598" x="2465388" y="2840038"/>
          <p14:tracePt t="51604" x="2478088" y="2852738"/>
          <p14:tracePt t="51614" x="2503488" y="2865438"/>
          <p14:tracePt t="51618" x="2541588" y="2865438"/>
          <p14:tracePt t="51628" x="2590800" y="2865438"/>
          <p14:tracePt t="51638" x="2641600" y="2865438"/>
          <p14:tracePt t="51645" x="2690813" y="2865438"/>
          <p14:tracePt t="51654" x="2754313" y="2865438"/>
          <p14:tracePt t="51659" x="2816225" y="2852738"/>
          <p14:tracePt t="51669" x="2854325" y="2828925"/>
          <p14:tracePt t="51678" x="2903538" y="2790825"/>
          <p14:tracePt t="51684" x="2928938" y="2765425"/>
          <p14:tracePt t="51695" x="2967038" y="2716213"/>
          <p14:tracePt t="51700" x="2979738" y="2665413"/>
          <p14:tracePt t="51710" x="2992438" y="2616200"/>
          <p14:tracePt t="51721" x="2992438" y="2552700"/>
          <p14:tracePt t="51725" x="2992438" y="2516188"/>
          <p14:tracePt t="51734" x="2992438" y="2465388"/>
          <p14:tracePt t="51750" x="2992438" y="2439988"/>
          <p14:tracePt t="51801" x="2979738" y="2439988"/>
          <p14:tracePt t="51810" x="2954338" y="2439988"/>
          <p14:tracePt t="51826" x="2916238" y="2439988"/>
          <p14:tracePt t="51837" x="2903538" y="2465388"/>
          <p14:tracePt t="51841" x="2903538" y="2478088"/>
          <p14:tracePt t="51851" x="2903538" y="2527300"/>
          <p14:tracePt t="51858" x="2903538" y="2552700"/>
          <p14:tracePt t="51866" x="2903538" y="2578100"/>
          <p14:tracePt t="51876" x="2903538" y="2616200"/>
          <p14:tracePt t="51881" x="2903538" y="2627313"/>
          <p14:tracePt t="51893" x="2903538" y="2640013"/>
          <p14:tracePt t="51908" x="2903538" y="2665413"/>
          <p14:tracePt t="51946" x="2928938" y="2665413"/>
          <p14:tracePt t="51963" x="2979738" y="2665413"/>
          <p14:tracePt t="51972" x="3016250" y="2627313"/>
          <p14:tracePt t="51976" x="3067050" y="2590800"/>
          <p14:tracePt t="51987" x="3116263" y="2527300"/>
          <p14:tracePt t="51993" x="3179763" y="2465388"/>
          <p14:tracePt t="52002" x="3216275" y="2403475"/>
          <p14:tracePt t="52012" x="3241675" y="2352675"/>
          <p14:tracePt t="52016" x="3241675" y="2314575"/>
          <p14:tracePt t="52029" x="3267075" y="2278063"/>
          <p14:tracePt t="52043" x="3267075" y="2265363"/>
          <p14:tracePt t="52053" x="3267075" y="2252663"/>
          <p14:tracePt t="52068" x="3267075" y="2239963"/>
          <p14:tracePt t="52073" x="3254375" y="2239963"/>
          <p14:tracePt t="52082" x="3228975" y="2239963"/>
          <p14:tracePt t="52092" x="3205163" y="2239963"/>
          <p14:tracePt t="52098" x="3179763" y="2239963"/>
          <p14:tracePt t="52109" x="3128963" y="2278063"/>
          <p14:tracePt t="52112" x="3067050" y="2314575"/>
          <p14:tracePt t="52122" x="3016250" y="2352675"/>
          <p14:tracePt t="52132" x="2954338" y="2414588"/>
          <p14:tracePt t="52138" x="2928938" y="2439988"/>
          <p14:tracePt t="52148" x="2916238" y="2478088"/>
          <p14:tracePt t="52152" x="2890838" y="2516188"/>
          <p14:tracePt t="52164" x="2879725" y="2552700"/>
          <p14:tracePt t="52175" x="2879725" y="2590800"/>
          <p14:tracePt t="52178" x="2867025" y="2627313"/>
          <p14:tracePt t="52188" x="2854325" y="2665413"/>
          <p14:tracePt t="52194" x="2854325" y="2678113"/>
          <p14:tracePt t="52204" x="2854325" y="2703513"/>
          <p14:tracePt t="52214" x="2854325" y="2716213"/>
          <p14:tracePt t="52218" x="2854325" y="2728913"/>
          <p14:tracePt t="52345" x="2867025" y="2728913"/>
          <p14:tracePt t="52386" x="2879725" y="2728913"/>
          <p14:tracePt t="52502" x="2879725" y="2716213"/>
          <p14:tracePt t="52518" x="2879725" y="2703513"/>
          <p14:tracePt t="52529" x="2879725" y="2690813"/>
          <p14:tracePt t="52542" x="2879725" y="2665413"/>
          <p14:tracePt t="52552" x="2879725" y="2652713"/>
          <p14:tracePt t="52569" x="2879725" y="2640013"/>
          <p14:tracePt t="52579" x="2879725" y="2627313"/>
          <p14:tracePt t="52592" x="2879725" y="2616200"/>
          <p14:tracePt t="52598" x="2879725" y="2603500"/>
          <p14:tracePt t="52609" x="2879725" y="2578100"/>
          <p14:tracePt t="52625" x="2879725" y="2552700"/>
          <p14:tracePt t="52638" x="2879725" y="2540000"/>
          <p14:tracePt t="52648" x="2879725" y="2516188"/>
          <p14:tracePt t="52658" x="2879725" y="2490788"/>
          <p14:tracePt t="52665" x="2879725" y="2478088"/>
          <p14:tracePt t="52675" x="2854325" y="2452688"/>
          <p14:tracePt t="52678" x="2828925" y="2403475"/>
          <p14:tracePt t="52689" x="2828925" y="2378075"/>
          <p14:tracePt t="52699" x="2816225" y="2339975"/>
          <p14:tracePt t="52704" x="2803525" y="2314575"/>
          <p14:tracePt t="52718" x="2803525" y="2303463"/>
          <p14:tracePt t="52725" x="2803525" y="2278063"/>
          <p14:tracePt t="52729" x="2790825" y="2239963"/>
          <p14:tracePt t="52738" x="2778125" y="2227263"/>
          <p14:tracePt t="52744" x="2767013" y="2190750"/>
          <p14:tracePt t="52754" x="2754313" y="2178050"/>
          <p14:tracePt t="52769" x="2741613" y="2152650"/>
          <p14:tracePt t="52779" x="2728913" y="2139950"/>
          <p14:tracePt t="52784" x="2716213" y="2127250"/>
          <p14:tracePt t="52795" x="2716213" y="2114550"/>
          <p14:tracePt t="52809" x="2703513" y="2114550"/>
          <p14:tracePt t="52844" x="2703513" y="2101850"/>
          <p14:tracePt t="52854" x="2703513" y="2089150"/>
          <p14:tracePt t="52911" x="2690813" y="2089150"/>
          <p14:tracePt t="52920" x="2690813" y="2078038"/>
          <p14:tracePt t="52934" x="2678113" y="2052638"/>
          <p14:tracePt t="52946" x="2667000" y="2052638"/>
          <p14:tracePt t="52950" x="2654300" y="2027238"/>
          <p14:tracePt t="52974" x="2628900" y="2027238"/>
          <p14:tracePt t="52976" x="2603500" y="2027238"/>
          <p14:tracePt t="52986" x="2578100" y="2027238"/>
          <p14:tracePt t="52991" x="2565400" y="2001838"/>
          <p14:tracePt t="53000" x="2554288" y="2001838"/>
          <p14:tracePt t="53016" x="2541588" y="2001838"/>
          <p14:tracePt t="53031" x="2528888" y="2001838"/>
          <p14:tracePt t="53042" x="2528888" y="2014538"/>
          <p14:tracePt t="53048" x="2528888" y="2052638"/>
          <p14:tracePt t="53058" x="2528888" y="2114550"/>
          <p14:tracePt t="53063" x="2528888" y="2178050"/>
          <p14:tracePt t="53074" x="2528888" y="2239963"/>
          <p14:tracePt t="53078" x="2590800" y="2314575"/>
          <p14:tracePt t="53089" x="2616200" y="2390775"/>
          <p14:tracePt t="53099" x="2667000" y="2414588"/>
          <p14:tracePt t="53102" x="2728913" y="2465388"/>
          <p14:tracePt t="53113" x="2767013" y="2503488"/>
          <p14:tracePt t="53118" x="2778125" y="2503488"/>
          <p14:tracePt t="53128" x="2790825" y="2516188"/>
          <p14:tracePt t="53142" x="2803525" y="2516188"/>
          <p14:tracePt t="53152" x="2828925" y="2516188"/>
          <p14:tracePt t="53169" x="2841625" y="2516188"/>
          <p14:tracePt t="53178" x="2854325" y="2516188"/>
          <p14:tracePt t="53183" x="2867025" y="2516188"/>
          <p14:tracePt t="53193" x="2879725" y="2516188"/>
          <p14:tracePt t="53198" x="2903538" y="2503488"/>
          <p14:tracePt t="53208" x="2903538" y="2490788"/>
          <p14:tracePt t="53218" x="2928938" y="2465388"/>
          <p14:tracePt t="53225" x="2928938" y="2439988"/>
          <p14:tracePt t="53235" x="2941638" y="2403475"/>
          <p14:tracePt t="53239" x="2941638" y="2378075"/>
          <p14:tracePt t="53248" x="2941638" y="2352675"/>
          <p14:tracePt t="53258" x="2941638" y="2327275"/>
          <p14:tracePt t="53264" x="2941638" y="2303463"/>
          <p14:tracePt t="53275" x="2941638" y="2278063"/>
          <p14:tracePt t="53278" x="2941638" y="2252663"/>
          <p14:tracePt t="53289" x="2941638" y="2214563"/>
          <p14:tracePt t="53299" x="2916238" y="2178050"/>
          <p14:tracePt t="53304" x="2879725" y="2165350"/>
          <p14:tracePt t="53314" x="2867025" y="2139950"/>
          <p14:tracePt t="53320" x="2867025" y="2127250"/>
          <p14:tracePt t="53334" x="2854325" y="2114550"/>
          <p14:tracePt t="53344" x="2841625" y="2101850"/>
          <p14:tracePt t="53354" x="2816225" y="2101850"/>
          <p14:tracePt t="53364" x="2790825" y="2101850"/>
          <p14:tracePt t="53369" x="2767013" y="2078038"/>
          <p14:tracePt t="53379" x="2728913" y="2078038"/>
          <p14:tracePt t="53384" x="2678113" y="2078038"/>
          <p14:tracePt t="53394" x="2641600" y="2078038"/>
          <p14:tracePt t="53404" x="2616200" y="2078038"/>
          <p14:tracePt t="53410" x="2578100" y="2078038"/>
          <p14:tracePt t="53420" x="2565400" y="2078038"/>
          <p14:tracePt t="53441" x="2554288" y="2078038"/>
          <p14:tracePt t="53444" x="2541588" y="2089150"/>
          <p14:tracePt t="53454" x="2528888" y="2101850"/>
          <p14:tracePt t="53465" x="2528888" y="2114550"/>
          <p14:tracePt t="53470" x="2528888" y="2152650"/>
          <p14:tracePt t="53480" x="2528888" y="2190750"/>
          <p14:tracePt t="53484" x="2528888" y="2214563"/>
          <p14:tracePt t="53494" x="2528888" y="2252663"/>
          <p14:tracePt t="53504" x="2528888" y="2278063"/>
          <p14:tracePt t="53510" x="2528888" y="2290763"/>
          <p14:tracePt t="53520" x="2528888" y="2314575"/>
          <p14:tracePt t="53524" x="2528888" y="2327275"/>
          <p14:tracePt t="53536" x="2528888" y="2339975"/>
          <p14:tracePt t="53546" x="2528888" y="2352675"/>
          <p14:tracePt t="53560" x="2541588" y="2352675"/>
          <p14:tracePt t="53576" x="2565400" y="2352675"/>
          <p14:tracePt t="53586" x="2578100" y="2352675"/>
          <p14:tracePt t="53591" x="2590800" y="2352675"/>
          <p14:tracePt t="53610" x="2616200" y="2339975"/>
          <p14:tracePt t="53616" x="2628900" y="2327275"/>
          <p14:tracePt t="53633" x="2654300" y="2303463"/>
          <p14:tracePt t="53646" x="2654300" y="2278063"/>
          <p14:tracePt t="53658" x="2654300" y="2265363"/>
          <p14:tracePt t="53673" x="2654300" y="2252663"/>
          <p14:tracePt t="53682" x="2654300" y="2239963"/>
          <p14:tracePt t="53690" x="2654300" y="2227263"/>
          <p14:tracePt t="54424" x="2690813" y="2227263"/>
          <p14:tracePt t="54434" x="2716213" y="2227263"/>
          <p14:tracePt t="54438" x="2741613" y="2227263"/>
          <p14:tracePt t="54448" x="2803525" y="2303463"/>
          <p14:tracePt t="54455" x="2841625" y="2327275"/>
          <p14:tracePt t="54464" x="2879725" y="2390775"/>
          <p14:tracePt t="54474" x="2928938" y="2439988"/>
          <p14:tracePt t="54478" x="2954338" y="2465388"/>
          <p14:tracePt t="54490" x="2979738" y="2490788"/>
          <p14:tracePt t="54494" x="2992438" y="2503488"/>
          <p14:tracePt t="54505" x="3003550" y="2516188"/>
          <p14:tracePt t="54514" x="3054350" y="2540000"/>
          <p14:tracePt t="54530" x="3103563" y="2590800"/>
          <p14:tracePt t="54534" x="3116263" y="2603500"/>
          <p14:tracePt t="54555" x="3141663" y="2616200"/>
          <p14:tracePt t="54621" x="3167063" y="2616200"/>
          <p14:tracePt t="54626" x="3167063" y="2627313"/>
          <p14:tracePt t="54665" x="3179763" y="2627313"/>
          <p14:tracePt t="54822" x="3192463" y="2640013"/>
          <p14:tracePt t="54846" x="3192463" y="2652713"/>
          <p14:tracePt t="54852" x="3192463" y="2665413"/>
          <p14:tracePt t="54862" x="3192463" y="2678113"/>
          <p14:tracePt t="54866" x="3192463" y="2690813"/>
          <p14:tracePt t="54876" x="3192463" y="2703513"/>
          <p14:tracePt t="54887" x="3192463" y="2716213"/>
          <p14:tracePt t="54892" x="3192463" y="2728913"/>
          <p14:tracePt t="54902" x="3179763" y="2740025"/>
          <p14:tracePt t="54906" x="3179763" y="2752725"/>
          <p14:tracePt t="54917" x="3167063" y="2765425"/>
          <p14:tracePt t="54933" x="3167063" y="2803525"/>
          <p14:tracePt t="54942" x="3154363" y="2816225"/>
          <p14:tracePt t="54948" x="3141663" y="2828925"/>
          <p14:tracePt t="54959" x="3128963" y="2840038"/>
          <p14:tracePt t="54973" x="3116263" y="2878138"/>
          <p14:tracePt t="54974" x="3116263" y="2890838"/>
          <p14:tracePt t="54983" x="3092450" y="2903538"/>
          <p14:tracePt t="54998" x="3079750" y="2928938"/>
          <p14:tracePt t="55008" x="3067050" y="2928938"/>
          <p14:tracePt t="55032" x="3067050" y="2941638"/>
          <p14:tracePt t="55039" x="3054350" y="2952750"/>
          <p14:tracePt t="55130" x="3054350" y="2978150"/>
          <p14:tracePt t="55141" x="3028950" y="3003550"/>
          <p14:tracePt t="55146" x="2992438" y="3090863"/>
          <p14:tracePt t="55156" x="2992438" y="3103563"/>
          <p14:tracePt t="55160" x="2967038" y="3165475"/>
          <p14:tracePt t="55171" x="2928938" y="3228975"/>
          <p14:tracePt t="55181" x="2903538" y="3303588"/>
          <p14:tracePt t="55187" x="2879725" y="3341688"/>
          <p14:tracePt t="55196" x="2867025" y="3416300"/>
          <p14:tracePt t="55201" x="2828925" y="3467100"/>
          <p14:tracePt t="55210" x="2816225" y="3516313"/>
          <p14:tracePt t="55221" x="2790825" y="3567113"/>
          <p14:tracePt t="55226" x="2790825" y="3579813"/>
          <p14:tracePt t="55237" x="2767013" y="3603625"/>
          <p14:tracePt t="55240" x="2767013" y="3629025"/>
          <p14:tracePt t="55250" x="2767013" y="3641725"/>
          <p14:tracePt t="55261" x="2767013" y="3667125"/>
          <p14:tracePt t="55266" x="2767013" y="3679825"/>
          <p14:tracePt t="55282" x="2767013" y="3692525"/>
          <p14:tracePt t="55327" x="2767013" y="3703638"/>
          <p14:tracePt t="55342" x="2778125" y="3703638"/>
          <p14:tracePt t="55346" x="2790825" y="3703638"/>
          <p14:tracePt t="55356" x="2828925" y="3703638"/>
          <p14:tracePt t="55366" x="2854325" y="3703638"/>
          <p14:tracePt t="55373" x="2890838" y="3703638"/>
          <p14:tracePt t="55382" x="2903538" y="3729038"/>
          <p14:tracePt t="55387" x="2928938" y="3729038"/>
          <p14:tracePt t="55418" x="2941638" y="3729038"/>
          <p14:tracePt t="55797" x="2941638" y="3716338"/>
          <p14:tracePt t="55844" x="2928938" y="3716338"/>
          <p14:tracePt t="55856" x="2916238" y="3716338"/>
          <p14:tracePt t="55886" x="2903538" y="3716338"/>
          <p14:tracePt t="55896" x="2903538" y="3703638"/>
          <p14:tracePt t="56037" x="2916238" y="3716338"/>
          <p14:tracePt t="56043" x="2928938" y="3741738"/>
          <p14:tracePt t="56053" x="2941638" y="3754438"/>
          <p14:tracePt t="56063" x="2954338" y="3792538"/>
          <p14:tracePt t="56069" x="2992438" y="3854450"/>
          <p14:tracePt t="56078" x="3003550" y="3879850"/>
          <p14:tracePt t="56082" x="3016250" y="3905250"/>
          <p14:tracePt t="56092" x="3054350" y="3954463"/>
          <p14:tracePt t="56103" x="3067050" y="3979863"/>
          <p14:tracePt t="56108" x="3079750" y="4005263"/>
          <p14:tracePt t="56118" x="3092450" y="4029075"/>
          <p14:tracePt t="56132" x="3103563" y="4029075"/>
          <p14:tracePt t="56148" x="3128963" y="4029075"/>
          <p14:tracePt t="56159" x="3167063" y="4029075"/>
          <p14:tracePt t="56162" x="3192463" y="4029075"/>
          <p14:tracePt t="56172" x="3228975" y="4029075"/>
          <p14:tracePt t="56182" x="3292475" y="4029075"/>
          <p14:tracePt t="56188" x="3341688" y="4029075"/>
          <p14:tracePt t="56198" x="3405188" y="4029075"/>
          <p14:tracePt t="56205" x="3454400" y="4029075"/>
          <p14:tracePt t="56214" x="3554413" y="4029075"/>
          <p14:tracePt t="56224" x="3654425" y="4029075"/>
          <p14:tracePt t="56228" x="3730625" y="4029075"/>
          <p14:tracePt t="56239" x="3779838" y="4029075"/>
          <p14:tracePt t="57859" x="3730625" y="4054475"/>
          <p14:tracePt t="57869" x="3743325" y="4054475"/>
          <p14:tracePt t="57872" x="3743325" y="4041775"/>
          <p14:tracePt t="57882" x="3717925" y="3954463"/>
          <p14:tracePt t="57888" x="3667125" y="3941763"/>
          <p14:tracePt t="57898" x="3805238" y="3992563"/>
          <p14:tracePt t="57908" x="3805238" y="4005263"/>
          <p14:tracePt t="57915" x="3867150" y="4029075"/>
          <p14:tracePt t="57924" x="3856038" y="4192588"/>
          <p14:tracePt t="57928" x="3756025" y="4154488"/>
          <p14:tracePt t="57938" x="3779838" y="4067175"/>
          <p14:tracePt t="57955" x="3743325" y="4029075"/>
          <p14:tracePt t="57964" x="3730625" y="4029075"/>
          <p14:tracePt t="57969" x="3730625" y="4017963"/>
          <p14:tracePt t="58035" x="3717925" y="4005263"/>
          <p14:tracePt t="58064" x="3717925" y="3979863"/>
          <p14:tracePt t="58074" x="3717925" y="3967163"/>
          <p14:tracePt t="58080" x="3717925" y="3954463"/>
          <p14:tracePt t="58101" x="3717925" y="3929063"/>
          <p14:tracePt t="58114" x="3705225" y="3905250"/>
          <p14:tracePt t="58140" x="3705225" y="3892550"/>
          <p14:tracePt t="58187" x="3692525" y="3879850"/>
          <p14:tracePt t="58201" x="3679825" y="3879850"/>
          <p14:tracePt t="58230" x="3679825" y="3867150"/>
          <p14:tracePt t="58240" x="3667125" y="3867150"/>
          <p14:tracePt t="58256" x="3643313" y="3867150"/>
          <p14:tracePt t="58260" x="3617913" y="3867150"/>
          <p14:tracePt t="58272" x="3579813" y="3867150"/>
          <p14:tracePt t="58282" x="3554413" y="3867150"/>
          <p14:tracePt t="58287" x="3541713" y="3867150"/>
          <p14:tracePt t="58303" x="3530600" y="3867150"/>
          <p14:tracePt t="58326" x="3517900" y="3867150"/>
          <p14:tracePt t="58346" x="3492500" y="3867150"/>
          <p14:tracePt t="58366" x="3467100" y="3867150"/>
          <p14:tracePt t="58372" x="3441700" y="3867150"/>
          <p14:tracePt t="58382" x="3405188" y="3841750"/>
          <p14:tracePt t="58389" x="3379788" y="3841750"/>
          <p14:tracePt t="58398" x="3367088" y="3841750"/>
          <p14:tracePt t="58408" x="3354388" y="3841750"/>
          <p14:tracePt t="58412" x="3341688" y="3841750"/>
          <p14:tracePt t="58428" x="3328988" y="3841750"/>
          <p14:tracePt t="58438" x="3317875" y="3841750"/>
          <p14:tracePt t="58448" x="3317875" y="3829050"/>
          <p14:tracePt t="58453" x="3305175" y="3816350"/>
          <p14:tracePt t="58469" x="3279775" y="3816350"/>
          <p14:tracePt t="58478" x="3267075" y="3816350"/>
          <p14:tracePt t="58488" x="3254375" y="3816350"/>
          <p14:tracePt t="58495" x="3228975" y="3816350"/>
          <p14:tracePt t="58505" x="3205163" y="3816350"/>
          <p14:tracePt t="58508" x="3179763" y="3816350"/>
          <p14:tracePt t="58519" x="3141663" y="3816350"/>
          <p14:tracePt t="58529" x="3103563" y="3792538"/>
          <p14:tracePt t="58535" x="3079750" y="3779838"/>
          <p14:tracePt t="58544" x="3028950" y="3754438"/>
          <p14:tracePt t="58548" x="3003550" y="3754438"/>
          <p14:tracePt t="58558" x="2967038" y="3729038"/>
          <p14:tracePt t="58570" x="2941638" y="3729038"/>
          <p14:tracePt t="58575" x="2903538" y="3703638"/>
          <p14:tracePt t="58585" x="2867025" y="3692525"/>
          <p14:tracePt t="58588" x="2828925" y="3692525"/>
          <p14:tracePt t="58598" x="2803525" y="3692525"/>
          <p14:tracePt t="58608" x="2790825" y="3692525"/>
          <p14:tracePt t="58614" x="2767013" y="3692525"/>
          <p14:tracePt t="58624" x="2728913" y="3679825"/>
          <p14:tracePt t="58630" x="2716213" y="3679825"/>
          <p14:tracePt t="60113" x="2703513" y="3679825"/>
          <p14:tracePt t="60128" x="2690813" y="3679825"/>
          <p14:tracePt t="60789" x="2690813" y="3654425"/>
          <p14:tracePt t="60803" x="2690813" y="3629025"/>
          <p14:tracePt t="60818" x="2690813" y="3603625"/>
          <p14:tracePt t="60828" x="2690813" y="3590925"/>
          <p14:tracePt t="60845" x="2690813" y="3579813"/>
          <p14:tracePt t="60855" x="2690813" y="3567113"/>
          <p14:tracePt t="60859" x="2690813" y="3554413"/>
          <p14:tracePt t="60868" x="2690813" y="3541713"/>
          <p14:tracePt t="60894" x="2690813" y="3516313"/>
          <p14:tracePt t="61242" x="2703513" y="3516313"/>
          <p14:tracePt t="61272" x="2716213" y="3516313"/>
          <p14:tracePt t="61288" x="2728913" y="3516313"/>
          <p14:tracePt t="61348" x="2741613" y="3529013"/>
          <p14:tracePt t="62008" x="2754313" y="3516313"/>
          <p14:tracePt t="62019" x="2767013" y="3516313"/>
          <p14:tracePt t="62024" x="2767013" y="3490913"/>
          <p14:tracePt t="62034" x="2778125" y="3479800"/>
          <p14:tracePt t="62049" x="2778125" y="3467100"/>
          <p14:tracePt t="62059" x="2790825" y="3441700"/>
          <p14:tracePt t="62065" x="2803525" y="3429000"/>
          <p14:tracePt t="62074" x="2803525" y="3416300"/>
          <p14:tracePt t="62088" x="2828925" y="3403600"/>
          <p14:tracePt t="62100" x="2828925" y="3378200"/>
          <p14:tracePt t="62115" x="2854325" y="3367088"/>
          <p14:tracePt t="62154" x="2854325" y="3354388"/>
          <p14:tracePt t="62459" x="2854325" y="3341688"/>
          <p14:tracePt t="62469" x="2854325" y="3316288"/>
          <p14:tracePt t="62492" x="2841625" y="3303588"/>
          <p14:tracePt t="62529" x="2841625" y="3290888"/>
          <p14:tracePt t="62539" x="2828925" y="3278188"/>
          <p14:tracePt t="62589" x="2816225" y="3278188"/>
          <p14:tracePt t="62605" x="2816225" y="3267075"/>
          <p14:tracePt t="62614" x="2803525" y="3267075"/>
          <p14:tracePt t="62684" x="2790825" y="3267075"/>
          <p14:tracePt t="62771" x="2778125" y="3267075"/>
          <p14:tracePt t="62786" x="2767013" y="3267075"/>
          <p14:tracePt t="62847" x="2754313" y="3278188"/>
          <p14:tracePt t="62882" x="2754313" y="3290888"/>
          <p14:tracePt t="63343" x="2754313" y="3303588"/>
          <p14:tracePt t="63350" x="2754313" y="3328988"/>
          <p14:tracePt t="63366" x="2767013" y="3367088"/>
          <p14:tracePt t="63377" x="2790825" y="3390900"/>
          <p14:tracePt t="63382" x="2803525" y="3416300"/>
          <p14:tracePt t="63392" x="2828925" y="3441700"/>
          <p14:tracePt t="63403" x="2854325" y="3467100"/>
          <p14:tracePt t="63406" x="2867025" y="3479800"/>
          <p14:tracePt t="63416" x="2879725" y="3490913"/>
          <p14:tracePt t="63422" x="2890838" y="3503613"/>
          <p14:tracePt t="63442" x="2903538" y="3529013"/>
          <p14:tracePt t="63479" x="2916238" y="3541713"/>
          <p14:tracePt t="63513" x="2916238" y="3554413"/>
          <p14:tracePt t="63538" x="2916238" y="3579813"/>
          <p14:tracePt t="63553" x="2916238" y="3590925"/>
          <p14:tracePt t="63563" x="2928938" y="3603625"/>
          <p14:tracePt t="63568" x="2928938" y="3616325"/>
          <p14:tracePt t="63577" x="2928938" y="3629025"/>
          <p14:tracePt t="63587" x="2928938" y="3641725"/>
          <p14:tracePt t="63603" x="2928938" y="3654425"/>
          <p14:tracePt t="63709" x="2928938" y="3667125"/>
          <p14:tracePt t="63719" x="2928938" y="3679825"/>
          <p14:tracePt t="63725" x="2941638" y="3716338"/>
          <p14:tracePt t="63735" x="2954338" y="3741738"/>
          <p14:tracePt t="63745" x="2979738" y="3803650"/>
          <p14:tracePt t="63749" x="2979738" y="3816350"/>
          <p14:tracePt t="63758" x="3003550" y="3841750"/>
          <p14:tracePt t="63765" x="3028950" y="3879850"/>
          <p14:tracePt t="63774" x="3041650" y="3905250"/>
          <p14:tracePt t="63784" x="3054350" y="3916363"/>
          <p14:tracePt t="63788" x="3067050" y="3941763"/>
          <p14:tracePt t="63804" x="3079750" y="3954463"/>
          <p14:tracePt t="63824" x="3092450" y="3979863"/>
          <p14:tracePt t="64158" x="3092450" y="3967163"/>
          <p14:tracePt t="64168" x="3103563" y="3954463"/>
          <p14:tracePt t="64173" x="3103563" y="3941763"/>
          <p14:tracePt t="64875" x="3116263" y="3929063"/>
          <p14:tracePt t="64945" x="3128963" y="3929063"/>
          <p14:tracePt t="64956" x="3128963" y="3916363"/>
          <p14:tracePt t="64958" x="3128963" y="3892550"/>
          <p14:tracePt t="64970" x="3128963" y="3879850"/>
          <p14:tracePt t="64974" x="3128963" y="3854450"/>
          <p14:tracePt t="64985" x="3128963" y="3829050"/>
          <p14:tracePt t="65001" x="3128963" y="3816350"/>
          <p14:tracePt t="65011" x="3128963" y="3792538"/>
          <p14:tracePt t="65014" x="3128963" y="3779838"/>
          <p14:tracePt t="65024" x="3116263" y="3767138"/>
          <p14:tracePt t="65035" x="3116263" y="3754438"/>
          <p14:tracePt t="65051" x="3103563" y="3754438"/>
          <p14:tracePt t="65057" x="3103563" y="3729038"/>
          <p14:tracePt t="65066" x="3092450" y="3716338"/>
          <p14:tracePt t="65080" x="3092450" y="3703638"/>
          <p14:tracePt t="65090" x="3079750" y="3692525"/>
          <p14:tracePt t="65106" x="3079750" y="3679825"/>
          <p14:tracePt t="65113" x="3067050" y="3667125"/>
          <p14:tracePt t="65133" x="3041650" y="3667125"/>
          <p14:tracePt t="65148" x="3028950" y="3654425"/>
          <p14:tracePt t="65173" x="3016250" y="3641725"/>
          <p14:tracePt t="65183" x="3016250" y="3629025"/>
          <p14:tracePt t="65188" x="3003550" y="3629025"/>
          <p14:tracePt t="65198" x="2992438" y="3616325"/>
          <p14:tracePt t="65202" x="2979738" y="3616325"/>
          <p14:tracePt t="65213" x="2979738" y="3603625"/>
          <p14:tracePt t="65222" x="2967038" y="3590925"/>
          <p14:tracePt t="65238" x="2941638" y="3579813"/>
          <p14:tracePt t="65242" x="2928938" y="3579813"/>
          <p14:tracePt t="65263" x="2916238" y="3567113"/>
          <p14:tracePt t="65288" x="2903538" y="3567113"/>
          <p14:tracePt t="65329" x="2890838" y="3567113"/>
          <p14:tracePt t="65348" x="2867025" y="3567113"/>
          <p14:tracePt t="65375" x="2854325" y="3579813"/>
          <p14:tracePt t="65395" x="2854325" y="3590925"/>
          <p14:tracePt t="65404" x="2854325" y="3603625"/>
          <p14:tracePt t="65420" x="2854325" y="3616325"/>
          <p14:tracePt t="65424" x="2867025" y="3616325"/>
          <p14:tracePt t="65444" x="2879725" y="3629025"/>
          <p14:tracePt t="65474" x="2890838" y="3629025"/>
          <p14:tracePt t="65501" x="2916238" y="3629025"/>
          <p14:tracePt t="65521" x="2928938" y="3629025"/>
          <p14:tracePt t="65526" x="2928938" y="3616325"/>
          <p14:tracePt t="65536" x="2941638" y="3603625"/>
          <p14:tracePt t="65541" x="2941638" y="3590925"/>
          <p14:tracePt t="65577" x="2941638" y="3579813"/>
          <p14:tracePt t="65601" x="2941638" y="3567113"/>
          <p14:tracePt t="65706" x="2928938" y="3567113"/>
          <p14:tracePt t="65712" x="2903538" y="3567113"/>
          <p14:tracePt t="65726" x="2903538" y="3579813"/>
          <p14:tracePt t="65736" x="2903538" y="3603625"/>
          <p14:tracePt t="65746" x="2903538" y="3629025"/>
          <p14:tracePt t="65752" x="2903538" y="3641725"/>
          <p14:tracePt t="65763" x="2903538" y="3679825"/>
          <p14:tracePt t="65768" x="2903538" y="3703638"/>
          <p14:tracePt t="65793" x="2903538" y="3716338"/>
          <p14:tracePt t="65826" x="2903538" y="3729038"/>
          <p14:tracePt t="65872" x="2916238" y="3729038"/>
          <p14:tracePt t="65876" x="2916238" y="3703638"/>
          <p14:tracePt t="65886" x="2916238" y="3667125"/>
          <p14:tracePt t="65892" x="2916238" y="3629025"/>
          <p14:tracePt t="65903" x="2916238" y="3603625"/>
          <p14:tracePt t="65913" x="2916238" y="3590925"/>
          <p14:tracePt t="65919" x="2916238" y="3567113"/>
          <p14:tracePt t="65943" x="2903538" y="3541713"/>
          <p14:tracePt t="66025" x="2890838" y="3541713"/>
          <p14:tracePt t="66034" x="2879725" y="3541713"/>
          <p14:tracePt t="66049" x="2867025" y="3554413"/>
          <p14:tracePt t="66065" x="2867025" y="3579813"/>
          <p14:tracePt t="66084" x="2854325" y="3579813"/>
          <p14:tracePt t="66088" x="2854325" y="3590925"/>
          <p14:tracePt t="66098" x="2854325" y="3616325"/>
          <p14:tracePt t="66104" x="2854325" y="3629025"/>
          <p14:tracePt t="66131" x="2854325" y="3654425"/>
          <p14:tracePt t="66356" x="2854325" y="3667125"/>
          <p14:tracePt t="66372" x="2854325" y="3679825"/>
          <p14:tracePt t="66377" x="2854325" y="3692525"/>
          <p14:tracePt t="66386" x="2879725" y="3703638"/>
          <p14:tracePt t="66402" x="2890838" y="3716338"/>
          <p14:tracePt t="66412" x="2890838" y="3729038"/>
          <p14:tracePt t="66417" x="2903538" y="3729038"/>
          <p14:tracePt t="66429" x="2903538" y="3754438"/>
          <p14:tracePt t="66436" x="2916238" y="3767138"/>
          <p14:tracePt t="66452" x="2928938" y="3779838"/>
          <p14:tracePt t="66468" x="2928938" y="3792538"/>
          <p14:tracePt t="66483" x="2941638" y="3803650"/>
          <p14:tracePt t="66572" x="2941638" y="3816350"/>
          <p14:tracePt t="66796" x="2941638" y="3829050"/>
          <p14:tracePt t="67659" x="2954338" y="3829050"/>
          <p14:tracePt t="67669" x="2979738" y="3829050"/>
          <p14:tracePt t="67678" x="2992438" y="3841750"/>
          <p14:tracePt t="67693" x="3003550" y="3841750"/>
          <p14:tracePt t="67699" x="3028950" y="3841750"/>
          <p14:tracePt t="67708" x="3041650" y="3841750"/>
          <p14:tracePt t="67718" x="3054350" y="3841750"/>
          <p14:tracePt t="67725" x="3079750" y="3841750"/>
          <p14:tracePt t="67739" x="3092450" y="3841750"/>
          <p14:tracePt t="67758" x="3116263" y="3841750"/>
          <p14:tracePt t="67775" x="3128963" y="3841750"/>
          <p14:tracePt t="67778" x="3141663" y="3841750"/>
          <p14:tracePt t="67789" x="3154363" y="3841750"/>
          <p14:tracePt t="67799" x="3167063" y="3841750"/>
          <p14:tracePt t="67805" x="3179763" y="3841750"/>
          <p14:tracePt t="67815" x="3192463" y="3841750"/>
          <p14:tracePt t="67840" x="3216275" y="3841750"/>
          <p14:tracePt t="67861" x="3228975" y="3841750"/>
          <p14:tracePt t="67871" x="3241675" y="3841750"/>
          <p14:tracePt t="67884" x="3254375" y="3841750"/>
          <p14:tracePt t="67894" x="3267075" y="3841750"/>
          <p14:tracePt t="67900" x="3279775" y="3841750"/>
          <p14:tracePt t="67936" x="3305175" y="3841750"/>
          <p14:tracePt t="67986" x="3317875" y="3841750"/>
          <p14:tracePt t="68050" x="3328988" y="3841750"/>
          <p14:tracePt t="68102" x="3341688" y="3841750"/>
          <p14:tracePt t="68162" x="3354388" y="3841750"/>
          <p14:tracePt t="68329" x="3354388" y="3854450"/>
          <p14:tracePt t="68454" x="3367088" y="3854450"/>
          <p14:tracePt t="68560" x="3379788" y="3867150"/>
          <p14:tracePt t="68617" x="3392488" y="3867150"/>
          <p14:tracePt t="68646" x="3405188" y="3867150"/>
          <p14:tracePt t="68657" x="3429000" y="3892550"/>
          <p14:tracePt t="68673" x="3454400" y="3892550"/>
          <p14:tracePt t="68682" x="3467100" y="3892550"/>
          <p14:tracePt t="68686" x="3492500" y="3905250"/>
          <p14:tracePt t="68696" x="3492500" y="3916363"/>
          <p14:tracePt t="68706" x="3505200" y="3916363"/>
          <p14:tracePt t="68713" x="3517900" y="3916363"/>
          <p14:tracePt t="68722" x="3530600" y="3916363"/>
          <p14:tracePt t="68746" x="3541713" y="3916363"/>
          <p14:tracePt t="68965" x="3554413" y="3916363"/>
          <p14:tracePt t="68984" x="3567113" y="3916363"/>
          <p14:tracePt t="68989" x="3579813" y="3916363"/>
          <p14:tracePt t="68998" x="3605213" y="3916363"/>
          <p14:tracePt t="69004" x="3617913" y="3916363"/>
          <p14:tracePt t="69014" x="3630613" y="3916363"/>
          <p14:tracePt t="69026" x="3654425" y="3916363"/>
          <p14:tracePt t="69030" x="3667125" y="3916363"/>
          <p14:tracePt t="69040" x="3692525" y="3916363"/>
          <p14:tracePt t="69044" x="3730625" y="3929063"/>
          <p14:tracePt t="69054" x="3743325" y="3941763"/>
          <p14:tracePt t="69070" x="3756025" y="3941763"/>
          <p14:tracePt t="69080" x="3779838" y="3941763"/>
          <p14:tracePt t="69094" x="3792538" y="3941763"/>
          <p14:tracePt t="69121" x="3817938" y="3941763"/>
          <p14:tracePt t="69136" x="3830638" y="3941763"/>
          <p14:tracePt t="69146" x="3843338" y="3941763"/>
          <p14:tracePt t="69181" x="3856038" y="3941763"/>
          <p14:tracePt t="69201" x="3867150" y="3941763"/>
          <p14:tracePt t="69217" x="3879850" y="3941763"/>
          <p14:tracePt t="69232" x="3892550" y="3941763"/>
          <p14:tracePt t="69253" x="3905250" y="3941763"/>
          <p14:tracePt t="69267" x="3930650" y="3941763"/>
          <p14:tracePt t="69293" x="3943350" y="3941763"/>
          <p14:tracePt t="69296" x="3956050" y="3941763"/>
          <p14:tracePt t="69307" x="3968750" y="3941763"/>
          <p14:tracePt t="69322" x="3979863" y="3941763"/>
          <p14:tracePt t="69333" x="3992563" y="3941763"/>
          <p14:tracePt t="69338" x="4005263" y="3941763"/>
          <p14:tracePt t="69359" x="4017963" y="3941763"/>
          <p14:tracePt t="69473" x="4043363" y="3941763"/>
          <p14:tracePt t="69479" x="4068763" y="3941763"/>
          <p14:tracePt t="69498" x="4092575" y="3941763"/>
          <p14:tracePt t="69515" x="4105275" y="3941763"/>
          <p14:tracePt t="69529" x="4117975" y="3941763"/>
          <p14:tracePt t="70639" x="4130675" y="3941763"/>
          <p14:tracePt t="70728" x="4143375" y="3941763"/>
          <p14:tracePt t="70761" x="4156075" y="3941763"/>
          <p14:tracePt t="70785" x="4181475" y="3941763"/>
          <p14:tracePt t="70801" x="4192588" y="3941763"/>
          <p14:tracePt t="70811" x="4205288" y="3941763"/>
          <p14:tracePt t="70814" x="4230688" y="3941763"/>
          <p14:tracePt t="70825" x="4243388" y="3941763"/>
          <p14:tracePt t="70834" x="4256088" y="3941763"/>
          <p14:tracePt t="70841" x="4294188" y="3929063"/>
          <p14:tracePt t="70857" x="4305300" y="3916363"/>
          <p14:tracePt t="70866" x="4330700" y="3905250"/>
          <p14:tracePt t="70876" x="4343400" y="3905250"/>
          <p14:tracePt t="70891" x="4356100" y="3905250"/>
          <p14:tracePt t="71205" x="4356100" y="3892550"/>
          <p14:tracePt t="71208" x="4356100" y="3879850"/>
          <p14:tracePt t="71228" x="4330700" y="3867150"/>
          <p14:tracePt t="71234" x="4305300" y="3854450"/>
          <p14:tracePt t="71244" x="4268788" y="3841750"/>
          <p14:tracePt t="71248" x="4243388" y="3816350"/>
          <p14:tracePt t="71258" x="4217988" y="3816350"/>
          <p14:tracePt t="71268" x="4181475" y="3803650"/>
          <p14:tracePt t="71274" x="4143375" y="3779838"/>
          <p14:tracePt t="71285" x="4105275" y="3779838"/>
          <p14:tracePt t="71291" x="4068763" y="3754438"/>
          <p14:tracePt t="71300" x="4043363" y="3754438"/>
          <p14:tracePt t="71310" x="4017963" y="3741738"/>
          <p14:tracePt t="71314" x="3979863" y="3741738"/>
          <p14:tracePt t="71331" x="3956050" y="3729038"/>
          <p14:tracePt t="71341" x="3917950" y="3703638"/>
          <p14:tracePt t="71350" x="3905250" y="3703638"/>
          <p14:tracePt t="71354" x="3867150" y="3703638"/>
          <p14:tracePt t="71364" x="3843338" y="3703638"/>
          <p14:tracePt t="71370" x="3817938" y="3703638"/>
          <p14:tracePt t="71380" x="3792538" y="3703638"/>
          <p14:tracePt t="71391" x="3756025" y="3667125"/>
          <p14:tracePt t="71394" x="3717925" y="3667125"/>
          <p14:tracePt t="71405" x="3667125" y="3641725"/>
          <p14:tracePt t="71411" x="3643313" y="3641725"/>
          <p14:tracePt t="71420" x="3605213" y="3616325"/>
          <p14:tracePt t="71430" x="3554413" y="3603625"/>
          <p14:tracePt t="71436" x="3492500" y="3579813"/>
          <p14:tracePt t="71447" x="3454400" y="3579813"/>
          <p14:tracePt t="71450" x="3417888" y="3567113"/>
          <p14:tracePt t="71463" x="3405188" y="3554413"/>
          <p14:tracePt t="71466" x="3379788" y="3554413"/>
          <p14:tracePt t="71487" x="3367088" y="3554413"/>
          <p14:tracePt t="71493" x="3354388" y="3554413"/>
          <p14:tracePt t="71502" x="3341688" y="3554413"/>
          <p14:tracePt t="71507" x="3328988" y="3554413"/>
          <p14:tracePt t="71517" x="3305175" y="3554413"/>
          <p14:tracePt t="71527" x="3292475" y="3554413"/>
          <p14:tracePt t="71532" x="3279775" y="3554413"/>
          <p14:tracePt t="71542" x="3267075" y="3554413"/>
          <p14:tracePt t="71559" x="3241675" y="3554413"/>
          <p14:tracePt t="71607" x="3228975" y="3554413"/>
          <p14:tracePt t="71663" x="3216275" y="3554413"/>
          <p14:tracePt t="71669" x="3205163" y="3554413"/>
          <p14:tracePt t="71679" x="3192463" y="3554413"/>
          <p14:tracePt t="71689" x="3179763" y="3554413"/>
          <p14:tracePt t="71692" x="3141663" y="3554413"/>
          <p14:tracePt t="71702" x="3128963" y="3554413"/>
          <p14:tracePt t="71708" x="3103563" y="3554413"/>
          <p14:tracePt t="71719" x="3067050" y="3554413"/>
          <p14:tracePt t="71724" x="3041650" y="3554413"/>
          <p14:tracePt t="71734" x="3016250" y="3579813"/>
          <p14:tracePt t="71745" x="2992438" y="3579813"/>
          <p14:tracePt t="71749" x="2979738" y="3579813"/>
          <p14:tracePt t="71758" x="2954338" y="3579813"/>
          <p14:tracePt t="71764" x="2941638" y="3603625"/>
          <p14:tracePt t="71774" x="2928938" y="3603625"/>
          <p14:tracePt t="71794" x="2916238" y="3603625"/>
          <p14:tracePt t="71834" x="2890838" y="3603625"/>
          <p14:tracePt t="71855" x="2879725" y="3603625"/>
          <p14:tracePt t="71858" x="2867025" y="3603625"/>
          <p14:tracePt t="71869" x="2854325" y="3603625"/>
          <p14:tracePt t="71874" x="2854325" y="3590925"/>
          <p14:tracePt t="71885" x="2841625" y="3590925"/>
          <p14:tracePt t="71915" x="2828925" y="3590925"/>
          <p14:tracePt t="79116" x="2879725" y="3590925"/>
          <p14:tracePt t="79122" x="3028950" y="3641725"/>
          <p14:tracePt t="79133" x="3254375" y="3779838"/>
          <p14:tracePt t="79136" x="3479800" y="3929063"/>
          <p14:tracePt t="79146" x="3679825" y="4029075"/>
          <p14:tracePt t="79158" x="3817938" y="4092575"/>
          <p14:tracePt t="79162" x="3892550" y="4141788"/>
          <p14:tracePt t="79172" x="3992563" y="4205288"/>
          <p14:tracePt t="79178" x="4043363" y="4230688"/>
          <p14:tracePt t="79188" x="4068763" y="4254500"/>
          <p14:tracePt t="79199" x="4092575" y="4254500"/>
          <p14:tracePt t="79203" x="4117975" y="4254500"/>
          <p14:tracePt t="79213" x="4143375" y="4254500"/>
          <p14:tracePt t="79228" x="4156075" y="4267200"/>
          <p14:tracePt t="79318" x="4156075" y="4279900"/>
          <p14:tracePt t="79360" x="4168775" y="4279900"/>
          <p14:tracePt t="79384" x="4181475" y="4279900"/>
          <p14:tracePt t="79400" x="4192588" y="4267200"/>
          <p14:tracePt t="79421" x="4205288" y="4254500"/>
          <p14:tracePt t="79424" x="4217988" y="4254500"/>
          <p14:tracePt t="79434" x="4256088" y="4241800"/>
          <p14:tracePt t="79440" x="4256088" y="4230688"/>
          <p14:tracePt t="79450" x="4318000" y="4205288"/>
          <p14:tracePt t="79460" x="4356100" y="4179888"/>
          <p14:tracePt t="79465" x="4381500" y="4179888"/>
          <p14:tracePt t="79474" x="4406900" y="4179888"/>
          <p14:tracePt t="79481" x="4430713" y="4167188"/>
          <p14:tracePt t="79491" x="4456113" y="4141788"/>
          <p14:tracePt t="79506" x="4494213" y="4141788"/>
          <p14:tracePt t="79517" x="4506913" y="4129088"/>
          <p14:tracePt t="79521" x="4530725" y="4117975"/>
          <p14:tracePt t="79531" x="4556125" y="4105275"/>
          <p14:tracePt t="79540" x="4568825" y="4092575"/>
          <p14:tracePt t="79546" x="4594225" y="4092575"/>
          <p14:tracePt t="79556" x="4606925" y="4067175"/>
          <p14:tracePt t="79560" x="4619625" y="4067175"/>
          <p14:tracePt t="79632" x="4630738" y="4067175"/>
          <p14:tracePt t="79682" x="4630738" y="4054475"/>
          <p14:tracePt t="79692" x="4630738" y="4041775"/>
          <p14:tracePt t="79696" x="4594225" y="4029075"/>
          <p14:tracePt t="79708" x="4543425" y="4017963"/>
          <p14:tracePt t="79718" x="4518025" y="3992563"/>
          <p14:tracePt t="79722" x="4494213" y="3992563"/>
          <p14:tracePt t="79733" x="4468813" y="3967163"/>
          <p14:tracePt t="79738" x="4456113" y="3954463"/>
          <p14:tracePt t="79749" x="4443413" y="3954463"/>
          <p14:tracePt t="79758" x="4418013" y="3954463"/>
          <p14:tracePt t="79828" x="4418013" y="3941763"/>
          <p14:tracePt t="79919" x="4418013" y="3929063"/>
          <p14:tracePt t="79931" x="4418013" y="3916363"/>
          <p14:tracePt t="79934" x="4443413" y="3892550"/>
          <p14:tracePt t="79945" x="4506913" y="3867150"/>
          <p14:tracePt t="79954" x="4543425" y="3854450"/>
          <p14:tracePt t="79967" x="4619625" y="3829050"/>
          <p14:tracePt t="79970" x="4668838" y="3816350"/>
          <p14:tracePt t="79974" x="4706938" y="3792538"/>
          <p14:tracePt t="79984" x="4768850" y="3767138"/>
          <p14:tracePt t="79995" x="4794250" y="3754438"/>
          <p14:tracePt t="80000" x="4832350" y="3729038"/>
          <p14:tracePt t="80011" x="4856163" y="3729038"/>
          <p14:tracePt t="80015" x="4881563" y="3703638"/>
          <p14:tracePt t="80034" x="4906963" y="3703638"/>
          <p14:tracePt t="80040" x="4945063" y="3679825"/>
          <p14:tracePt t="80051" x="4968875" y="3667125"/>
          <p14:tracePt t="80066" x="4994275" y="3654425"/>
          <p14:tracePt t="80237" x="4981575" y="3641725"/>
          <p14:tracePt t="80252" x="4956175" y="3641725"/>
          <p14:tracePt t="80257" x="4932363" y="3641725"/>
          <p14:tracePt t="80266" x="4919663" y="3629025"/>
          <p14:tracePt t="80276" x="4881563" y="3629025"/>
          <p14:tracePt t="80283" x="4856163" y="3629025"/>
          <p14:tracePt t="80292" x="4806950" y="3616325"/>
          <p14:tracePt t="80297" x="4794250" y="3616325"/>
          <p14:tracePt t="80308" x="4732338" y="3616325"/>
          <p14:tracePt t="80318" x="4668838" y="3590925"/>
          <p14:tracePt t="80323" x="4619625" y="3554413"/>
          <p14:tracePt t="80333" x="4543425" y="3516313"/>
          <p14:tracePt t="80338" x="4468813" y="3503613"/>
          <p14:tracePt t="80349" x="4394200" y="3479800"/>
          <p14:tracePt t="80358" x="4294188" y="3429000"/>
          <p14:tracePt t="80362" x="4181475" y="3390900"/>
          <p14:tracePt t="80372" x="4068763" y="3354388"/>
          <p14:tracePt t="80378" x="3979863" y="3354388"/>
          <p14:tracePt t="80389" x="3879850" y="3328988"/>
          <p14:tracePt t="80399" x="3805238" y="3328988"/>
          <p14:tracePt t="80404" x="3743325" y="3316288"/>
          <p14:tracePt t="80414" x="3667125" y="3316288"/>
          <p14:tracePt t="80418" x="3617913" y="3316288"/>
          <p14:tracePt t="80428" x="3567113" y="3316288"/>
          <p14:tracePt t="80438" x="3517900" y="3316288"/>
          <p14:tracePt t="80445" x="3479800" y="3316288"/>
          <p14:tracePt t="80455" x="3454400" y="3316288"/>
          <p14:tracePt t="80459" x="3429000" y="3316288"/>
          <p14:tracePt t="80469" x="3405188" y="3316288"/>
          <p14:tracePt t="80499" x="3379788" y="3341688"/>
          <p14:tracePt t="80601" x="3379788" y="3354388"/>
          <p14:tracePt t="80620" x="3379788" y="3367088"/>
          <p14:tracePt t="80624" x="3417888" y="3367088"/>
          <p14:tracePt t="80636" x="3441700" y="3367088"/>
          <p14:tracePt t="80640" x="3467100" y="3367088"/>
          <p14:tracePt t="80650" x="3517900" y="3367088"/>
          <p14:tracePt t="80660" x="3530600" y="3367088"/>
          <p14:tracePt t="80666" x="3554413" y="3367088"/>
          <p14:tracePt t="80676" x="3567113" y="3367088"/>
          <p14:tracePt t="80681" x="3579813" y="3367088"/>
          <p14:tracePt t="80802" x="3579813" y="3354388"/>
          <p14:tracePt t="80816" x="3579813" y="3328988"/>
          <p14:tracePt t="80826" x="3579813" y="3316288"/>
          <p14:tracePt t="80876" x="3567113" y="3303588"/>
          <p14:tracePt t="80886" x="3554413" y="3303588"/>
          <p14:tracePt t="81124" x="3541713" y="3303588"/>
          <p14:tracePt t="81141" x="3530600" y="3303588"/>
          <p14:tracePt t="81150" x="3492500" y="3303588"/>
          <p14:tracePt t="81154" x="3479800" y="3316288"/>
          <p14:tracePt t="81165" x="3467100" y="3328988"/>
          <p14:tracePt t="81174" x="3429000" y="3354388"/>
          <p14:tracePt t="81181" x="3405188" y="3378200"/>
          <p14:tracePt t="81190" x="3392488" y="3378200"/>
          <p14:tracePt t="81194" x="3367088" y="3390900"/>
          <p14:tracePt t="81206" x="3354388" y="3403600"/>
          <p14:tracePt t="81216" x="3317875" y="3429000"/>
          <p14:tracePt t="81220" x="3279775" y="3454400"/>
          <p14:tracePt t="81236" x="3241675" y="3467100"/>
          <p14:tracePt t="81247" x="3205163" y="3479800"/>
          <p14:tracePt t="81256" x="3179763" y="3479800"/>
          <p14:tracePt t="81260" x="3154363" y="3490913"/>
          <p14:tracePt t="81270" x="3116263" y="3490913"/>
          <p14:tracePt t="81276" x="3092450" y="3503613"/>
          <p14:tracePt t="81286" x="3067050" y="3503613"/>
          <p14:tracePt t="81297" x="3028950" y="3516313"/>
          <p14:tracePt t="81300" x="3003550" y="3541713"/>
          <p14:tracePt t="81310" x="2979738" y="3541713"/>
          <p14:tracePt t="81316" x="2954338" y="3541713"/>
          <p14:tracePt t="81326" x="2928938" y="3541713"/>
          <p14:tracePt t="81336" x="2916238" y="3541713"/>
          <p14:tracePt t="81340" x="2903538" y="3541713"/>
          <p14:tracePt t="81350" x="2879725" y="3541713"/>
          <p14:tracePt t="81366" x="2854325" y="3541713"/>
          <p14:tracePt t="81376" x="2841625" y="3541713"/>
          <p14:tracePt t="81393" x="2816225" y="3554413"/>
          <p14:tracePt t="81396" x="2816225" y="3567113"/>
          <p14:tracePt t="81407" x="2803525" y="3567113"/>
          <p14:tracePt t="81423" x="2790825" y="3567113"/>
          <p14:tracePt t="81446" x="2778125" y="3567113"/>
          <p14:tracePt t="81502" x="2767013" y="3567113"/>
          <p14:tracePt t="81579" x="2741613" y="3567113"/>
          <p14:tracePt t="81926" x="2754313" y="3567113"/>
          <p14:tracePt t="81932" x="2790825" y="3541713"/>
          <p14:tracePt t="81952" x="2803525" y="3529013"/>
          <p14:tracePt t="81956" x="2828925" y="3516313"/>
          <p14:tracePt t="81966" x="2854325" y="3503613"/>
          <p14:tracePt t="81972" x="2867025" y="3503613"/>
          <p14:tracePt t="81983" x="2867025" y="3490913"/>
          <p14:tracePt t="81993" x="2879725" y="3490913"/>
          <p14:tracePt t="82009" x="2890838" y="3479800"/>
          <p14:tracePt t="82052" x="2903538" y="3467100"/>
          <p14:tracePt t="82069" x="2916238" y="3467100"/>
          <p14:tracePt t="82089" x="2928938" y="3467100"/>
          <p14:tracePt t="82108" x="2928938" y="3454400"/>
          <p14:tracePt t="82114" x="2941638" y="3454400"/>
          <p14:tracePt t="82159" x="2954338" y="3454400"/>
          <p14:tracePt t="82164" x="2967038" y="3454400"/>
          <p14:tracePt t="82174" x="2979738" y="3454400"/>
          <p14:tracePt t="82189" x="2992438" y="3454400"/>
          <p14:tracePt t="82198" x="3003550" y="3454400"/>
          <p14:tracePt t="82214" x="3003550" y="3441700"/>
          <p14:tracePt t="82627" x="3003550" y="3429000"/>
          <p14:tracePt t="82632" x="2979738" y="3403600"/>
          <p14:tracePt t="82642" x="2941638" y="3367088"/>
          <p14:tracePt t="82653" x="2879725" y="3316288"/>
          <p14:tracePt t="82658" x="2854325" y="3290888"/>
          <p14:tracePt t="82668" x="2803525" y="3267075"/>
          <p14:tracePt t="82673" x="2767013" y="3241675"/>
          <p14:tracePt t="82682" x="2741613" y="3216275"/>
          <p14:tracePt t="82692" x="2716213" y="3203575"/>
          <p14:tracePt t="82698" x="2690813" y="3190875"/>
          <p14:tracePt t="82708" x="2678113" y="3178175"/>
          <p14:tracePt t="82722" x="2667000" y="3178175"/>
          <p14:tracePt t="82748" x="2654300" y="3165475"/>
          <p14:tracePt t="82755" x="2641600" y="3165475"/>
          <p14:tracePt t="82764" x="2628900" y="3165475"/>
          <p14:tracePt t="82779" x="2616200" y="3165475"/>
          <p14:tracePt t="82788" x="2590800" y="3165475"/>
          <p14:tracePt t="82795" x="2578100" y="3165475"/>
          <p14:tracePt t="82804" x="2565400" y="3165475"/>
          <p14:tracePt t="82814" x="2554288" y="3165475"/>
          <p14:tracePt t="82830" x="2528888" y="3165475"/>
          <p14:tracePt t="82845" x="2516188" y="3165475"/>
          <p14:tracePt t="82854" x="2503488" y="3165475"/>
          <p14:tracePt t="82861" x="2490788" y="3165475"/>
          <p14:tracePt t="82870" x="2490788" y="3190875"/>
          <p14:tracePt t="82895" x="2490788" y="3203575"/>
          <p14:tracePt t="82910" x="2490788" y="3216275"/>
          <p14:tracePt t="82914" x="2490788" y="3228975"/>
          <p14:tracePt t="82926" x="2490788" y="3241675"/>
          <p14:tracePt t="82940" x="2503488" y="3267075"/>
          <p14:tracePt t="82951" x="2541588" y="3290888"/>
          <p14:tracePt t="82957" x="2578100" y="3316288"/>
          <p14:tracePt t="82966" x="2641600" y="3316288"/>
          <p14:tracePt t="82976" x="2690813" y="3316288"/>
          <p14:tracePt t="82980" x="2728913" y="3316288"/>
          <p14:tracePt t="82991" x="2778125" y="3316288"/>
          <p14:tracePt t="82997" x="2803525" y="3316288"/>
          <p14:tracePt t="83007" x="2854325" y="3278188"/>
          <p14:tracePt t="83017" x="2879725" y="3267075"/>
          <p14:tracePt t="83021" x="2903538" y="3228975"/>
          <p14:tracePt t="83030" x="2928938" y="3178175"/>
          <p14:tracePt t="83036" x="2928938" y="3154363"/>
          <p14:tracePt t="83047" x="2928938" y="3116263"/>
          <p14:tracePt t="83057" x="2928938" y="3090863"/>
          <p14:tracePt t="83061" x="2928938" y="3054350"/>
          <p14:tracePt t="83070" x="2928938" y="3016250"/>
          <p14:tracePt t="83076" x="2903538" y="2965450"/>
          <p14:tracePt t="83087" x="2879725" y="2941638"/>
          <p14:tracePt t="83097" x="2816225" y="2903538"/>
          <p14:tracePt t="83102" x="2803525" y="2890838"/>
          <p14:tracePt t="83113" x="2790825" y="2890838"/>
          <p14:tracePt t="83116" x="2767013" y="2852738"/>
          <p14:tracePt t="83126" x="2741613" y="2840038"/>
          <p14:tracePt t="83143" x="2703513" y="2828925"/>
          <p14:tracePt t="83156" x="2690813" y="2816225"/>
          <p14:tracePt t="83176" x="2678113" y="2816225"/>
          <p14:tracePt t="83182" x="2667000" y="2816225"/>
          <p14:tracePt t="83192" x="2641600" y="2816225"/>
          <p14:tracePt t="83198" x="2616200" y="2816225"/>
          <p14:tracePt t="83208" x="2590800" y="2828925"/>
          <p14:tracePt t="83219" x="2554288" y="2840038"/>
          <p14:tracePt t="83222" x="2528888" y="2865438"/>
          <p14:tracePt t="83232" x="2528888" y="2878138"/>
          <p14:tracePt t="83239" x="2503488" y="2890838"/>
          <p14:tracePt t="83248" x="2478088" y="2928938"/>
          <p14:tracePt t="83259" x="2465388" y="2965450"/>
          <p14:tracePt t="83263" x="2452688" y="3003550"/>
          <p14:tracePt t="83274" x="2452688" y="3016250"/>
          <p14:tracePt t="83278" x="2452688" y="3054350"/>
          <p14:tracePt t="83288" x="2452688" y="3078163"/>
          <p14:tracePt t="83298" x="2452688" y="3116263"/>
          <p14:tracePt t="83304" x="2452688" y="3165475"/>
          <p14:tracePt t="83314" x="2452688" y="3190875"/>
          <p14:tracePt t="83318" x="2478088" y="3228975"/>
          <p14:tracePt t="83329" x="2516188" y="3267075"/>
          <p14:tracePt t="83339" x="2578100" y="3328988"/>
          <p14:tracePt t="83345" x="2603500" y="3367088"/>
          <p14:tracePt t="83355" x="2628900" y="3367088"/>
          <p14:tracePt t="83358" x="2667000" y="3390900"/>
          <p14:tracePt t="83369" x="2728913" y="3429000"/>
          <p14:tracePt t="83379" x="2778125" y="3429000"/>
          <p14:tracePt t="83385" x="2803525" y="3429000"/>
          <p14:tracePt t="83395" x="2841625" y="3429000"/>
          <p14:tracePt t="83398" x="2879725" y="3403600"/>
          <p14:tracePt t="83408" x="2903538" y="3367088"/>
          <p14:tracePt t="83418" x="2928938" y="3341688"/>
          <p14:tracePt t="83424" x="2967038" y="3290888"/>
          <p14:tracePt t="83440" x="2967038" y="3267075"/>
          <p14:tracePt t="83464" x="2967038" y="3254375"/>
          <p14:tracePt t="83474" x="2967038" y="3216275"/>
          <p14:tracePt t="83490" x="2954338" y="3203575"/>
          <p14:tracePt t="83504" x="2941638" y="3190875"/>
          <p14:tracePt t="83514" x="2928938" y="3190875"/>
          <p14:tracePt t="83530" x="2928938" y="3178175"/>
          <p14:tracePt t="83540" x="2916238" y="3178175"/>
          <p14:tracePt t="83546" x="2890838" y="3178175"/>
          <p14:tracePt t="83557" x="2879725" y="3178175"/>
          <p14:tracePt t="83562" x="2867025" y="3178175"/>
          <p14:tracePt t="83570" x="2854325" y="3178175"/>
          <p14:tracePt t="83580" x="2841625" y="3178175"/>
          <p14:tracePt t="83587" x="2828925" y="3178175"/>
          <p14:tracePt t="83606" x="2816225" y="3178175"/>
          <p14:tracePt t="84110" x="2816225" y="3154363"/>
          <p14:tracePt t="84121" x="2828925" y="3141663"/>
          <p14:tracePt t="84130" x="2867025" y="3103563"/>
          <p14:tracePt t="84146" x="2890838" y="3078163"/>
          <p14:tracePt t="84150" x="2903538" y="3078163"/>
          <p14:tracePt t="84161" x="2903538" y="3065463"/>
          <p14:tracePt t="84170" x="2916238" y="3065463"/>
          <p14:tracePt t="84176" x="2928938" y="3041650"/>
          <p14:tracePt t="84190" x="2941638" y="3028950"/>
          <p14:tracePt t="84200" x="2954338" y="3028950"/>
          <p14:tracePt t="84210" x="2954338" y="3003550"/>
          <p14:tracePt t="84217" x="2967038" y="2990850"/>
          <p14:tracePt t="84227" x="2967038" y="2978150"/>
          <p14:tracePt t="84230" x="2979738" y="2965450"/>
          <p14:tracePt t="84242" x="2992438" y="2952750"/>
          <p14:tracePt t="84252" x="2992438" y="2941638"/>
          <p14:tracePt t="84256" x="3003550" y="2916238"/>
          <p14:tracePt t="84272" x="3028950" y="2878138"/>
          <p14:tracePt t="84282" x="3028950" y="2865438"/>
          <p14:tracePt t="84297" x="3028950" y="2852738"/>
          <p14:tracePt t="84306" x="3041650" y="2828925"/>
          <p14:tracePt t="84312" x="3054350" y="2828925"/>
          <p14:tracePt t="84322" x="3054350" y="2816225"/>
          <p14:tracePt t="84332" x="3054350" y="2803525"/>
          <p14:tracePt t="84352" x="3054350" y="2790825"/>
          <p14:tracePt t="84379" x="3054350" y="2778125"/>
          <p14:tracePt t="84399" x="3067050" y="2778125"/>
          <p14:tracePt t="84402" x="3067050" y="2752725"/>
          <p14:tracePt t="84412" x="3079750" y="2752725"/>
          <p14:tracePt t="84429" x="3079750" y="2728913"/>
          <p14:tracePt t="84438" x="3092450" y="2703513"/>
          <p14:tracePt t="84442" x="3103563" y="2703513"/>
          <p14:tracePt t="84454" x="3116263" y="2665413"/>
          <p14:tracePt t="84458" x="3128963" y="2640013"/>
          <p14:tracePt t="84468" x="3154363" y="2616200"/>
          <p14:tracePt t="84479" x="3154363" y="2590800"/>
          <p14:tracePt t="84484" x="3167063" y="2565400"/>
          <p14:tracePt t="84495" x="3179763" y="2552700"/>
          <p14:tracePt t="84498" x="3179763" y="2540000"/>
          <p14:tracePt t="84508" x="3192463" y="2527300"/>
          <p14:tracePt t="84518" x="3192463" y="2516188"/>
          <p14:tracePt t="84671" x="3192463" y="2503488"/>
          <p14:tracePt t="84706" x="3192463" y="2478088"/>
          <p14:tracePt t="84726" x="3192463" y="2465388"/>
          <p14:tracePt t="84747" x="3192463" y="2452688"/>
          <p14:tracePt t="84750" x="3179763" y="2439988"/>
          <p14:tracePt t="84761" x="3167063" y="2414588"/>
          <p14:tracePt t="84766" x="3154363" y="2403475"/>
          <p14:tracePt t="84786" x="3141663" y="2390775"/>
          <p14:tracePt t="84803" x="3128963" y="2390775"/>
          <p14:tracePt t="84816" x="3116263" y="2378075"/>
          <p14:tracePt t="84862" x="3103563" y="2378075"/>
          <p14:tracePt t="84882" x="3092450" y="2378075"/>
          <p14:tracePt t="84908" x="3079750" y="2378075"/>
          <p14:tracePt t="85048" x="3092450" y="2378075"/>
          <p14:tracePt t="85059" x="3116263" y="2378075"/>
          <p14:tracePt t="85064" x="3141663" y="2390775"/>
          <p14:tracePt t="85075" x="3154363" y="2403475"/>
          <p14:tracePt t="85085" x="3205163" y="2403475"/>
          <p14:tracePt t="85088" x="3241675" y="2427288"/>
          <p14:tracePt t="85098" x="3279775" y="2427288"/>
          <p14:tracePt t="85104" x="3328988" y="2452688"/>
          <p14:tracePt t="85114" x="3367088" y="2452688"/>
          <p14:tracePt t="85124" x="3417888" y="2452688"/>
          <p14:tracePt t="85128" x="3479800" y="2465388"/>
          <p14:tracePt t="85138" x="3505200" y="2465388"/>
          <p14:tracePt t="85145" x="3541713" y="2465388"/>
          <p14:tracePt t="85155" x="3579813" y="2465388"/>
          <p14:tracePt t="85164" x="3630613" y="2465388"/>
          <p14:tracePt t="85171" x="3654425" y="2465388"/>
          <p14:tracePt t="85180" x="3679825" y="2465388"/>
          <p14:tracePt t="85184" x="3717925" y="2465388"/>
          <p14:tracePt t="85194" x="3743325" y="2465388"/>
          <p14:tracePt t="85204" x="3767138" y="2465388"/>
          <p14:tracePt t="85211" x="3779838" y="2465388"/>
          <p14:tracePt t="85220" x="3817938" y="2465388"/>
          <p14:tracePt t="85234" x="3830638" y="2465388"/>
          <p14:tracePt t="85245" x="3843338" y="2465388"/>
          <p14:tracePt t="85250" x="3856038" y="2465388"/>
          <p14:tracePt t="85261" x="3867150" y="2465388"/>
          <p14:tracePt t="85266" x="3879850" y="2465388"/>
          <p14:tracePt t="85277" x="3892550" y="2465388"/>
          <p14:tracePt t="85290" x="3905250" y="2465388"/>
          <p14:tracePt t="85306" x="3917950" y="2478088"/>
          <p14:tracePt t="85327" x="3930650" y="2478088"/>
          <p14:tracePt t="85340" x="3943350" y="2478088"/>
          <p14:tracePt t="85346" x="3979863" y="2478088"/>
          <p14:tracePt t="85357" x="4005263" y="2478088"/>
          <p14:tracePt t="85366" x="4043363" y="2490788"/>
          <p14:tracePt t="85372" x="4092575" y="2490788"/>
          <p14:tracePt t="85382" x="4117975" y="2516188"/>
          <p14:tracePt t="85388" x="4156075" y="2516188"/>
          <p14:tracePt t="85398" x="4217988" y="2540000"/>
          <p14:tracePt t="85402" x="4268788" y="2552700"/>
          <p14:tracePt t="85413" x="4318000" y="2565400"/>
          <p14:tracePt t="85423" x="4356100" y="2578100"/>
          <p14:tracePt t="85428" x="4406900" y="2578100"/>
          <p14:tracePt t="85438" x="4456113" y="2578100"/>
          <p14:tracePt t="85443" x="4530725" y="2603500"/>
          <p14:tracePt t="85453" x="4568825" y="2603500"/>
          <p14:tracePt t="85478" x="4581525" y="2603500"/>
          <p14:tracePt t="85488" x="4594225" y="2616200"/>
          <p14:tracePt t="85498" x="4606925" y="2627313"/>
          <p14:tracePt t="85514" x="4619625" y="2640013"/>
          <p14:tracePt t="85528" x="4630738" y="2640013"/>
          <p14:tracePt t="85578" x="4643438" y="2640013"/>
          <p14:tracePt t="85584" x="4643438" y="2652713"/>
          <p14:tracePt t="85796" x="4643438" y="2627313"/>
          <p14:tracePt t="85801" x="4643438" y="2578100"/>
          <p14:tracePt t="85811" x="4643438" y="2540000"/>
          <p14:tracePt t="85820" x="4606925" y="2490788"/>
          <p14:tracePt t="85827" x="4594225" y="2478088"/>
          <p14:tracePt t="85836" x="4556125" y="2439988"/>
          <p14:tracePt t="85851" x="4530725" y="2414588"/>
          <p14:tracePt t="85863" x="4506913" y="2403475"/>
          <p14:tracePt t="85866" x="4494213" y="2390775"/>
          <p14:tracePt t="85878" x="4481513" y="2378075"/>
          <p14:tracePt t="85882" x="4456113" y="2365375"/>
          <p14:tracePt t="85900" x="4418013" y="2339975"/>
          <p14:tracePt t="85906" x="4406900" y="2339975"/>
          <p14:tracePt t="85916" x="4381500" y="2327275"/>
          <p14:tracePt t="85927" x="4330700" y="2327275"/>
          <p14:tracePt t="85930" x="4305300" y="2327275"/>
          <p14:tracePt t="85940" x="4281488" y="2314575"/>
          <p14:tracePt t="85946" x="4243388" y="2303463"/>
          <p14:tracePt t="85956" x="4230688" y="2303463"/>
          <p14:tracePt t="85977" x="4192588" y="2303463"/>
          <p14:tracePt t="85982" x="4181475" y="2303463"/>
          <p14:tracePt t="85986" x="4168775" y="2303463"/>
          <p14:tracePt t="86006" x="4156075" y="2303463"/>
          <p14:tracePt t="86062" x="4143375" y="2303463"/>
          <p14:tracePt t="86072" x="4143375" y="2314575"/>
          <p14:tracePt t="86077" x="4143375" y="2339975"/>
          <p14:tracePt t="86088" x="4143375" y="2365375"/>
          <p14:tracePt t="86098" x="4143375" y="2390775"/>
          <p14:tracePt t="86102" x="4143375" y="2414588"/>
          <p14:tracePt t="86118" x="4143375" y="2439988"/>
          <p14:tracePt t="86128" x="4143375" y="2465388"/>
          <p14:tracePt t="86142" x="4143375" y="2478088"/>
          <p14:tracePt t="86153" x="4143375" y="2503488"/>
          <p14:tracePt t="86159" x="4156075" y="2516188"/>
          <p14:tracePt t="86168" x="4168775" y="2527300"/>
          <p14:tracePt t="86178" x="4181475" y="2540000"/>
          <p14:tracePt t="86184" x="4192588" y="2552700"/>
          <p14:tracePt t="86194" x="4217988" y="2578100"/>
          <p14:tracePt t="86199" x="4230688" y="2578100"/>
          <p14:tracePt t="86209" x="4256088" y="2590800"/>
          <p14:tracePt t="86218" x="4268788" y="2603500"/>
          <p14:tracePt t="86225" x="4305300" y="2603500"/>
          <p14:tracePt t="86234" x="4318000" y="2603500"/>
          <p14:tracePt t="86238" x="4343400" y="2603500"/>
          <p14:tracePt t="86248" x="4381500" y="2616200"/>
          <p14:tracePt t="86259" x="4394200" y="2616200"/>
          <p14:tracePt t="86264" x="4418013" y="2616200"/>
          <p14:tracePt t="86278" x="4430713" y="2627313"/>
          <p14:tracePt t="87449" x="4443413" y="2627313"/>
          <p14:tracePt t="87474" x="4456113" y="2627313"/>
          <p14:tracePt t="87510" x="4468813" y="2627313"/>
          <p14:tracePt t="87531" x="4481513" y="2640013"/>
          <p14:tracePt t="87576" x="4506913" y="2640013"/>
          <p14:tracePt t="87586" x="4518025" y="2627313"/>
          <p14:tracePt t="87600" x="4530725" y="2616200"/>
          <p14:tracePt t="87646" x="4556125" y="2616200"/>
          <p14:tracePt t="87672" x="4568825" y="2616200"/>
          <p14:tracePt t="87686" x="4581525" y="2616200"/>
          <p14:tracePt t="87702" x="4594225" y="2616200"/>
          <p14:tracePt t="87712" x="4606925" y="2616200"/>
          <p14:tracePt t="87726" x="4630738" y="2616200"/>
          <p14:tracePt t="87922" x="4619625" y="2627313"/>
          <p14:tracePt t="90763" x="4630738" y="2627313"/>
          <p14:tracePt t="91196" x="4630738" y="2640013"/>
          <p14:tracePt t="91206" x="4630738" y="2665413"/>
          <p14:tracePt t="91212" x="4606925" y="2716213"/>
          <p14:tracePt t="91222" x="4543425" y="2778125"/>
          <p14:tracePt t="91226" x="4481513" y="2828925"/>
          <p14:tracePt t="91237" x="4418013" y="2903538"/>
          <p14:tracePt t="91246" x="4406900" y="2928938"/>
          <p14:tracePt t="91252" x="4381500" y="2952750"/>
          <p14:tracePt t="91263" x="4305300" y="3065463"/>
          <p14:tracePt t="91266" x="4230688" y="3154363"/>
          <p14:tracePt t="91276" x="4156075" y="3267075"/>
          <p14:tracePt t="91289" x="4068763" y="3367088"/>
          <p14:tracePt t="91293" x="3968750" y="3529013"/>
          <p14:tracePt t="91303" x="3743325" y="3816350"/>
          <p14:tracePt t="91308" x="3541713" y="4041775"/>
          <p14:tracePt t="91318" x="3379788" y="4192588"/>
          <p14:tracePt t="91329" x="3279775" y="4341813"/>
          <p14:tracePt t="91332" x="3254375" y="4492625"/>
          <p14:tracePt t="91343" x="3241675" y="4692650"/>
          <p14:tracePt t="91348" x="3241675" y="4930775"/>
          <p14:tracePt t="91358" x="3241675" y="5105400"/>
          <p14:tracePt t="91369" x="3292475" y="5218113"/>
          <p14:tracePt t="91374" x="3317875" y="5230813"/>
          <p14:tracePt t="91898" x="3305175" y="5230813"/>
          <p14:tracePt t="91908" x="3292475" y="5230813"/>
          <p14:tracePt t="91912" x="3292475" y="5218113"/>
          <p14:tracePt t="91922" x="3279775" y="5194300"/>
          <p14:tracePt t="91938" x="3279775" y="5168900"/>
          <p14:tracePt t="91954" x="3279775" y="5156200"/>
          <p14:tracePt t="91964" x="3279775" y="5143500"/>
          <p14:tracePt t="91974" x="3292475" y="5130800"/>
          <p14:tracePt t="91988" x="3305175" y="5105400"/>
          <p14:tracePt t="91994" x="3305175" y="5092700"/>
          <p14:tracePt t="92005" x="3328988" y="5081588"/>
          <p14:tracePt t="92018" x="3341688" y="5056188"/>
          <p14:tracePt t="92034" x="3341688" y="5043488"/>
          <p14:tracePt t="92044" x="3341688" y="5030788"/>
          <p14:tracePt t="92055" x="3354388" y="5018088"/>
          <p14:tracePt t="92059" x="3354388" y="5005388"/>
          <p14:tracePt t="92071" x="3354388" y="4992688"/>
          <p14:tracePt t="92074" x="3367088" y="4981575"/>
          <p14:tracePt t="92094" x="3367088" y="4968875"/>
          <p14:tracePt t="92100" x="3367088" y="4956175"/>
          <p14:tracePt t="92110" x="3392488" y="4918075"/>
          <p14:tracePt t="92114" x="3405188" y="4879975"/>
          <p14:tracePt t="92124" x="3429000" y="4818063"/>
          <p14:tracePt t="92135" x="3454400" y="4779963"/>
          <p14:tracePt t="92141" x="3467100" y="4756150"/>
          <p14:tracePt t="92316" x="3467100" y="4743450"/>
          <p14:tracePt t="92416" x="3429000" y="4768850"/>
          <p14:tracePt t="92428" x="3328988" y="4805363"/>
          <p14:tracePt t="92433" x="3241675" y="4843463"/>
          <p14:tracePt t="92442" x="3141663" y="4879975"/>
          <p14:tracePt t="92453" x="3016250" y="4918075"/>
          <p14:tracePt t="92458" x="2890838" y="4956175"/>
          <p14:tracePt t="92469" x="2754313" y="4992688"/>
          <p14:tracePt t="92472" x="2654300" y="5005388"/>
          <p14:tracePt t="92483" x="2516188" y="5056188"/>
          <p14:tracePt t="92492" x="2428875" y="5068888"/>
          <p14:tracePt t="92498" x="2390775" y="5081588"/>
          <p14:tracePt t="92508" x="2339975" y="5105400"/>
          <p14:tracePt t="92512" x="2303463" y="5105400"/>
          <p14:tracePt t="92522" x="2265363" y="5118100"/>
          <p14:tracePt t="92534" x="2239963" y="5118100"/>
          <p14:tracePt t="92538" x="2203450" y="5118100"/>
          <p14:tracePt t="92549" x="2165350" y="5118100"/>
          <p14:tracePt t="92555" x="2139950" y="5130800"/>
          <p14:tracePt t="92574" x="2116138" y="5130800"/>
          <p14:tracePt t="92578" x="2090738" y="5130800"/>
          <p14:tracePt t="92604" x="2078038" y="5130800"/>
          <p14:tracePt t="92618" x="2065338" y="5130800"/>
          <p14:tracePt t="92684" x="2052638" y="5130800"/>
          <p14:tracePt t="92963" x="2039938" y="5130800"/>
          <p14:tracePt t="92976" x="2039938" y="5118100"/>
          <p14:tracePt t="92987" x="2027238" y="5118100"/>
          <p14:tracePt t="92996" x="2027238" y="5105400"/>
          <p14:tracePt t="93033" x="2027238" y="5081588"/>
          <p14:tracePt t="93048" x="2027238" y="5056188"/>
          <p14:tracePt t="93058" x="2014538" y="5056188"/>
          <p14:tracePt t="93073" x="2014538" y="5043488"/>
          <p14:tracePt t="93092" x="2014538" y="5030788"/>
          <p14:tracePt t="93098" x="2014538" y="5018088"/>
          <p14:tracePt t="93108" x="2003425" y="5005388"/>
          <p14:tracePt t="93122" x="2003425" y="4992688"/>
          <p14:tracePt t="93138" x="2003425" y="4981575"/>
          <p14:tracePt t="93148" x="2003425" y="4968875"/>
          <p14:tracePt t="93164" x="2003425" y="4956175"/>
          <p14:tracePt t="93175" x="2003425" y="4943475"/>
          <p14:tracePt t="93178" x="2003425" y="4930775"/>
          <p14:tracePt t="93188" x="1990725" y="4918075"/>
          <p14:tracePt t="93194" x="1990725" y="4905375"/>
          <p14:tracePt t="93204" x="1990725" y="4892675"/>
          <p14:tracePt t="93219" x="1990725" y="4879975"/>
          <p14:tracePt t="93244" x="1978025" y="4868863"/>
          <p14:tracePt t="93265" x="1978025" y="4856163"/>
          <p14:tracePt t="93401" x="1978025" y="4843463"/>
          <p14:tracePt t="93904" x="1978025" y="4830763"/>
          <p14:tracePt t="93920" x="1978025" y="4818063"/>
          <p14:tracePt t="93936" x="1978025" y="4805363"/>
          <p14:tracePt t="93990" x="1978025" y="4792663"/>
          <p14:tracePt t="94782" x="2003425" y="4792663"/>
          <p14:tracePt t="94793" x="2014538" y="4792663"/>
          <p14:tracePt t="94798" x="2027238" y="4792663"/>
          <p14:tracePt t="94809" x="2039938" y="4792663"/>
          <p14:tracePt t="94819" x="2052638" y="4792663"/>
          <p14:tracePt t="94824" x="2065338" y="4779963"/>
          <p14:tracePt t="94835" x="2078038" y="4779963"/>
          <p14:tracePt t="94848" x="2116138" y="4779963"/>
          <p14:tracePt t="94865" x="2127250" y="4768850"/>
          <p14:tracePt t="94874" x="2139950" y="4768850"/>
          <p14:tracePt t="94888" x="2139950" y="4756150"/>
          <p14:tracePt t="94904" x="2152650" y="4756150"/>
          <p14:tracePt t="94954" x="2152650" y="4743450"/>
          <p14:tracePt t="94960" x="2165350" y="4743450"/>
          <p14:tracePt t="94994" x="2178050" y="4730750"/>
          <p14:tracePt t="95040" x="2190750" y="4730750"/>
          <p14:tracePt t="95084" x="2203450" y="4730750"/>
          <p14:tracePt t="95120" x="2203450" y="4718050"/>
          <p14:tracePt t="95151" x="2216150" y="4718050"/>
          <p14:tracePt t="95246" x="2228850" y="4705350"/>
          <p14:tracePt t="95256" x="2239963" y="4692650"/>
          <p14:tracePt t="95273" x="2252663" y="4692650"/>
          <p14:tracePt t="95283" x="2278063" y="4692650"/>
          <p14:tracePt t="95308" x="2290763" y="4692650"/>
          <p14:tracePt t="95333" x="2303463" y="4692650"/>
          <p14:tracePt t="95362" x="2316163" y="4692650"/>
          <p14:tracePt t="95392" x="2316163" y="4679950"/>
          <p14:tracePt t="95514" x="2328863" y="4679950"/>
          <p14:tracePt t="95540" x="2352675" y="4679950"/>
          <p14:tracePt t="95651" x="2378075" y="4679950"/>
          <p14:tracePt t="95670" x="2390775" y="4679950"/>
          <p14:tracePt t="95680" x="2416175" y="4667250"/>
          <p14:tracePt t="95690" x="2428875" y="4667250"/>
          <p14:tracePt t="95696" x="2452688" y="4667250"/>
          <p14:tracePt t="95706" x="2490788" y="4667250"/>
          <p14:tracePt t="95710" x="2528888" y="4643438"/>
          <p14:tracePt t="95720" x="2554288" y="4643438"/>
          <p14:tracePt t="95734" x="2590800" y="4643438"/>
          <p14:tracePt t="95737" x="2628900" y="4643438"/>
          <p14:tracePt t="95747" x="2654300" y="4643438"/>
          <p14:tracePt t="95752" x="2667000" y="4643438"/>
          <p14:tracePt t="95773" x="2678113" y="4643438"/>
          <p14:tracePt t="95813" x="2690813" y="4643438"/>
          <p14:tracePt t="95823" x="2690813" y="4630738"/>
          <p14:tracePt t="95856" x="2703513" y="4618038"/>
          <p14:tracePt t="95872" x="2716213" y="4592638"/>
          <p14:tracePt t="95883" x="2728913" y="4567238"/>
          <p14:tracePt t="95896" x="2741613" y="4554538"/>
          <p14:tracePt t="95912" x="2754313" y="4530725"/>
          <p14:tracePt t="95933" x="2767013" y="4518025"/>
          <p14:tracePt t="96134" x="2778125" y="4530725"/>
          <p14:tracePt t="96144" x="2790825" y="4530725"/>
          <p14:tracePt t="96151" x="2790825" y="4543425"/>
          <p14:tracePt t="96160" x="2803525" y="4543425"/>
          <p14:tracePt t="96204" x="2816225" y="4543425"/>
          <p14:tracePt t="96236" x="2816225" y="4554538"/>
          <p14:tracePt t="96412" x="2828925" y="4554538"/>
          <p14:tracePt t="96436" x="2841625" y="4554538"/>
          <p14:tracePt t="96442" x="2841625" y="4567238"/>
          <p14:tracePt t="96478" x="2854325" y="4567238"/>
          <p14:tracePt t="96488" x="2854325" y="4579938"/>
          <p14:tracePt t="96502" x="2879725" y="4579938"/>
          <p14:tracePt t="96518" x="2890838" y="4592638"/>
          <p14:tracePt t="96528" x="2903538" y="4592638"/>
          <p14:tracePt t="96542" x="2916238" y="4592638"/>
          <p14:tracePt t="96558" x="2928938" y="4592638"/>
          <p14:tracePt t="96568" x="2954338" y="4592638"/>
          <p14:tracePt t="96574" x="3016250" y="4592638"/>
          <p14:tracePt t="96584" x="3054350" y="4592638"/>
          <p14:tracePt t="96588" x="3092450" y="4592638"/>
          <p14:tracePt t="96600" x="3128963" y="4592638"/>
          <p14:tracePt t="96609" x="3141663" y="4592638"/>
          <p14:tracePt t="96614" x="3167063" y="4592638"/>
          <p14:tracePt t="96624" x="3179763" y="4592638"/>
          <p14:tracePt t="96638" x="3192463" y="4592638"/>
          <p14:tracePt t="96654" x="3216275" y="4592638"/>
          <p14:tracePt t="96714" x="3228975" y="4592638"/>
          <p14:tracePt t="96734" x="3241675" y="4592638"/>
          <p14:tracePt t="96741" x="3254375" y="4592638"/>
          <p14:tracePt t="96750" x="3267075" y="4592638"/>
          <p14:tracePt t="96755" x="3292475" y="4592638"/>
          <p14:tracePt t="96765" x="3317875" y="4592638"/>
          <p14:tracePt t="96776" x="3341688" y="4592638"/>
          <p14:tracePt t="96780" x="3354388" y="4592638"/>
          <p14:tracePt t="96790" x="3379788" y="4592638"/>
          <p14:tracePt t="96796" x="3392488" y="4592638"/>
          <p14:tracePt t="96806" x="3417888" y="4592638"/>
          <p14:tracePt t="96812" x="3441700" y="4592638"/>
          <p14:tracePt t="96823" x="3454400" y="4592638"/>
          <p14:tracePt t="96832" x="3479800" y="4618038"/>
          <p14:tracePt t="96846" x="3492500" y="4618038"/>
          <p14:tracePt t="96852" x="3505200" y="4618038"/>
          <p14:tracePt t="96919" x="3517900" y="4618038"/>
          <p14:tracePt t="96928" x="3530600" y="4618038"/>
          <p14:tracePt t="96958" x="3541713" y="4618038"/>
          <p14:tracePt t="96969" x="3554413" y="4618038"/>
          <p14:tracePt t="96972" x="3554413" y="4630738"/>
          <p14:tracePt t="96983" x="3567113" y="4643438"/>
          <p14:tracePt t="96989" x="3592513" y="4643438"/>
          <p14:tracePt t="96999" x="3617913" y="4667250"/>
          <p14:tracePt t="97009" x="3643313" y="4667250"/>
          <p14:tracePt t="97013" x="3679825" y="4667250"/>
          <p14:tracePt t="97023" x="3717925" y="4692650"/>
          <p14:tracePt t="97028" x="3743325" y="4692650"/>
          <p14:tracePt t="97039" x="3817938" y="4730750"/>
          <p14:tracePt t="97048" x="3856038" y="4730750"/>
          <p14:tracePt t="97058" x="3892550" y="4730750"/>
          <p14:tracePt t="97062" x="3943350" y="4730750"/>
          <p14:tracePt t="97073" x="3979863" y="4743450"/>
          <p14:tracePt t="97078" x="4030663" y="4743450"/>
          <p14:tracePt t="97088" x="4092575" y="4743450"/>
          <p14:tracePt t="97092" x="4143375" y="4743450"/>
          <p14:tracePt t="97102" x="4168775" y="4743450"/>
          <p14:tracePt t="97112" x="4192588" y="4743450"/>
          <p14:tracePt t="97118" x="4205288" y="4743450"/>
          <p14:tracePt t="97128" x="4230688" y="4743450"/>
          <p14:tracePt t="97143" x="4256088" y="4743450"/>
          <p14:tracePt t="97158" x="4256088" y="4756150"/>
          <p14:tracePt t="97178" x="4268788" y="4756150"/>
          <p14:tracePt t="97198" x="4281488" y="4756150"/>
          <p14:tracePt t="97208" x="4294188" y="4756150"/>
          <p14:tracePt t="97218" x="4305300" y="4756150"/>
          <p14:tracePt t="97239" x="4330700" y="4756150"/>
          <p14:tracePt t="97259" x="4343400" y="4756150"/>
          <p14:tracePt t="97265" x="4356100" y="4756150"/>
          <p14:tracePt t="97281" x="4368800" y="4756150"/>
          <p14:tracePt t="97290" x="4381500" y="4756150"/>
          <p14:tracePt t="97324" x="4406900" y="4756150"/>
          <p14:tracePt t="97340" x="4406900" y="4743450"/>
          <p14:tracePt t="97354" x="4418013" y="4743450"/>
          <p14:tracePt t="97386" x="4443413" y="4743450"/>
          <p14:tracePt t="97410" x="4456113" y="4743450"/>
          <p14:tracePt t="97421" x="4468813" y="4743450"/>
          <p14:tracePt t="97426" x="4494213" y="4743450"/>
          <p14:tracePt t="97442" x="4506913" y="4743450"/>
          <p14:tracePt t="97452" x="4518025" y="4743450"/>
          <p14:tracePt t="97467" x="4530725" y="4743450"/>
          <p14:tracePt t="97483" x="4530725" y="4730750"/>
          <p14:tracePt t="97518" x="4556125" y="4730750"/>
          <p14:tracePt t="97538" x="4568825" y="4718050"/>
          <p14:tracePt t="97562" x="4581525" y="4718050"/>
          <p14:tracePt t="97583" x="4594225" y="4718050"/>
          <p14:tracePt t="97588" x="4606925" y="4718050"/>
          <p14:tracePt t="97604" x="4619625" y="4692650"/>
          <p14:tracePt t="97639" x="4643438" y="4692650"/>
          <p14:tracePt t="97664" x="4656138" y="4692650"/>
          <p14:tracePt t="97679" x="4668838" y="4692650"/>
          <p14:tracePt t="97699" x="4681538" y="4692650"/>
          <p14:tracePt t="97704" x="4694238" y="4692650"/>
          <p14:tracePt t="98596" x="4706938" y="4692650"/>
          <p14:tracePt t="98603" x="4719638" y="4692650"/>
          <p14:tracePt t="98612" x="4732338" y="4692650"/>
          <p14:tracePt t="98626" x="4756150" y="4692650"/>
          <p14:tracePt t="98638" x="4781550" y="4692650"/>
          <p14:tracePt t="98643" x="4806950" y="4692650"/>
          <p14:tracePt t="98652" x="4832350" y="4692650"/>
          <p14:tracePt t="98662" x="4856163" y="4692650"/>
          <p14:tracePt t="98668" x="4881563" y="4692650"/>
          <p14:tracePt t="98678" x="4906963" y="4692650"/>
          <p14:tracePt t="98682" x="4932363" y="4692650"/>
          <p14:tracePt t="98697" x="4945063" y="4692650"/>
          <p14:tracePt t="98703" x="4956175" y="4692650"/>
          <p14:tracePt t="98706" x="4968875" y="4692650"/>
          <p14:tracePt t="98726" x="4981575" y="4692650"/>
          <p14:tracePt t="98732" x="4994275" y="4692650"/>
          <p14:tracePt t="98742" x="5019675" y="4692650"/>
          <p14:tracePt t="98749" x="5045075" y="4718050"/>
          <p14:tracePt t="98758" x="5094288" y="4718050"/>
          <p14:tracePt t="98768" x="5157788" y="4756150"/>
          <p14:tracePt t="98772" x="5219700" y="4779963"/>
          <p14:tracePt t="98782" x="5270500" y="4818063"/>
          <p14:tracePt t="98788" x="5357813" y="4830763"/>
          <p14:tracePt t="98799" x="5445125" y="4879975"/>
          <p14:tracePt t="98808" x="5495925" y="4905375"/>
          <p14:tracePt t="98813" x="5595938" y="4943475"/>
          <p14:tracePt t="98823" x="5670550" y="4981575"/>
          <p14:tracePt t="98829" x="5719763" y="5005388"/>
          <p14:tracePt t="98838" x="5808663" y="5043488"/>
          <p14:tracePt t="98849" x="5845175" y="5043488"/>
          <p14:tracePt t="98852" x="5895975" y="5068888"/>
          <p14:tracePt t="98863" x="5932488" y="5092700"/>
          <p14:tracePt t="98869" x="5945188" y="5092700"/>
          <p14:tracePt t="98879" x="5970588" y="5092700"/>
          <p14:tracePt t="98894" x="5995988" y="5092700"/>
          <p14:tracePt t="98904" x="6008688" y="5092700"/>
          <p14:tracePt t="98948" x="6021388" y="5092700"/>
          <p14:tracePt t="98965" x="6021388" y="5056188"/>
          <p14:tracePt t="98974" x="6021388" y="5043488"/>
          <p14:tracePt t="131450" x="6008688" y="5030788"/>
          <p14:tracePt t="131461" x="5957888" y="5030788"/>
          <p14:tracePt t="131466" x="5883275" y="5030788"/>
          <p14:tracePt t="131476" x="5795963" y="4992688"/>
          <p14:tracePt t="131480" x="5708650" y="4956175"/>
          <p14:tracePt t="131490" x="5670550" y="4956175"/>
          <p14:tracePt t="131562" x="5645150" y="4956175"/>
          <p14:tracePt t="131583" x="5619750" y="4956175"/>
          <p14:tracePt t="131592" x="5570538" y="4956175"/>
          <p14:tracePt t="131602" x="5483225" y="4956175"/>
          <p14:tracePt t="131606" x="5419725" y="4956175"/>
          <p14:tracePt t="131616" x="5319713" y="4968875"/>
          <p14:tracePt t="131622" x="5232400" y="4968875"/>
          <p14:tracePt t="131633" x="5157788" y="4992688"/>
          <p14:tracePt t="131642" x="5081588" y="5005388"/>
          <p14:tracePt t="131646" x="5006975" y="5018088"/>
          <p14:tracePt t="131658" x="4945063" y="5043488"/>
          <p14:tracePt t="131662" x="4919663" y="5043488"/>
          <p14:tracePt t="131673" x="4868863" y="5043488"/>
          <p14:tracePt t="131683" x="4806950" y="5068888"/>
          <p14:tracePt t="131689" x="4794250" y="5068888"/>
          <p14:tracePt t="131699" x="4743450" y="5092700"/>
          <p14:tracePt t="131702" x="4706938" y="5105400"/>
          <p14:tracePt t="131712" x="4619625" y="5118100"/>
          <p14:tracePt t="131722" x="4556125" y="5143500"/>
          <p14:tracePt t="131728" x="4494213" y="5143500"/>
          <p14:tracePt t="131738" x="4418013" y="5181600"/>
          <p14:tracePt t="131742" x="4356100" y="5194300"/>
          <p14:tracePt t="131752" x="4318000" y="5194300"/>
          <p14:tracePt t="131764" x="4268788" y="5205413"/>
          <p14:tracePt t="131768" x="4230688" y="5205413"/>
          <p14:tracePt t="131778" x="4181475" y="5230813"/>
          <p14:tracePt t="131785" x="4156075" y="5230813"/>
          <p14:tracePt t="131794" x="4130675" y="5230813"/>
          <p14:tracePt t="131804" x="4105275" y="5243513"/>
          <p14:tracePt t="131808" x="4092575" y="5243513"/>
          <p14:tracePt t="131818" x="4081463" y="5256213"/>
          <p14:tracePt t="131824" x="4056063" y="5268913"/>
          <p14:tracePt t="131834" x="4030663" y="5268913"/>
          <p14:tracePt t="131851" x="4030663" y="5281613"/>
          <p14:tracePt t="131858" x="4017963" y="5281613"/>
          <p14:tracePt t="131864" x="4005263" y="5281613"/>
          <p14:tracePt t="131884" x="3992563" y="5281613"/>
          <p14:tracePt t="131901" x="3979863" y="5281613"/>
          <p14:tracePt t="131920" x="3956050" y="5281613"/>
          <p14:tracePt t="131924" x="3930650" y="5281613"/>
          <p14:tracePt t="131934" x="3879850" y="5281613"/>
          <p14:tracePt t="131940" x="3843338" y="5281613"/>
          <p14:tracePt t="131951" x="3805238" y="5281613"/>
          <p14:tracePt t="131968" x="3730625" y="5281613"/>
          <p14:tracePt t="131976" x="3679825" y="5256213"/>
          <p14:tracePt t="131980" x="3605213" y="5218113"/>
          <p14:tracePt t="131992" x="3541713" y="5205413"/>
          <p14:tracePt t="131996" x="3492500" y="5168900"/>
          <p14:tracePt t="132006" x="3454400" y="5168900"/>
          <p14:tracePt t="132016" x="3417888" y="5143500"/>
          <p14:tracePt t="132022" x="3392488" y="5143500"/>
          <p14:tracePt t="132033" x="3354388" y="5118100"/>
          <p14:tracePt t="132036" x="3341688" y="5118100"/>
          <p14:tracePt t="132047" x="3317875" y="5118100"/>
          <p14:tracePt t="132057" x="3292475" y="5118100"/>
          <p14:tracePt t="132072" x="3279775" y="5118100"/>
          <p14:tracePt t="132076" x="3267075" y="5118100"/>
          <p14:tracePt t="132086" x="3267075" y="5105400"/>
          <p14:tracePt t="132117" x="3254375" y="5105400"/>
          <p14:tracePt t="132138" x="3241675" y="5092700"/>
          <p14:tracePt t="132149" x="3228975" y="5092700"/>
          <p14:tracePt t="132158" x="3216275" y="5081588"/>
          <p14:tracePt t="132173" x="3192463" y="5068888"/>
          <p14:tracePt t="132178" x="3167063" y="5056188"/>
          <p14:tracePt t="132186" x="3141663" y="5043488"/>
          <p14:tracePt t="132196" x="3116263" y="5018088"/>
          <p14:tracePt t="132202" x="3041650" y="4992688"/>
          <p14:tracePt t="132212" x="2992438" y="4981575"/>
          <p14:tracePt t="132222" x="2903538" y="4956175"/>
          <p14:tracePt t="132226" x="2778125" y="4918075"/>
          <p14:tracePt t="132236" x="2678113" y="4905375"/>
          <p14:tracePt t="132242" x="2590800" y="4856163"/>
          <p14:tracePt t="132252" x="2516188" y="4843463"/>
          <p14:tracePt t="132262" x="2452688" y="4830763"/>
          <p14:tracePt t="132268" x="2390775" y="4805363"/>
          <p14:tracePt t="132278" x="2352675" y="4792663"/>
          <p14:tracePt t="132283" x="2316163" y="4756150"/>
          <p14:tracePt t="132292" x="2290763" y="4756150"/>
          <p14:tracePt t="132302" x="2265363" y="4756150"/>
          <p14:tracePt t="132308" x="2265363" y="4743450"/>
          <p14:tracePt t="132318" x="2252663" y="4743450"/>
          <p14:tracePt t="132333" x="2239963" y="4743450"/>
          <p14:tracePt t="132460" x="2252663" y="4743450"/>
          <p14:tracePt t="132470" x="2265363" y="4743450"/>
          <p14:tracePt t="132480" x="2303463" y="4743450"/>
          <p14:tracePt t="132484" x="2352675" y="4743450"/>
          <p14:tracePt t="132495" x="2403475" y="4743450"/>
          <p14:tracePt t="132501" x="2465388" y="4743450"/>
          <p14:tracePt t="132511" x="2528888" y="4743450"/>
          <p14:tracePt t="132520" x="2565400" y="4743450"/>
          <p14:tracePt t="132524" x="2616200" y="4743450"/>
          <p14:tracePt t="132534" x="2654300" y="4743450"/>
          <p14:tracePt t="132540" x="2703513" y="4743450"/>
          <p14:tracePt t="132550" x="2728913" y="4743450"/>
          <p14:tracePt t="132560" x="2754313" y="4743450"/>
          <p14:tracePt t="132576" x="2778125" y="4743450"/>
          <p14:tracePt t="132580" x="2803525" y="4743450"/>
          <p14:tracePt t="132606" x="2816225" y="4743450"/>
          <p14:tracePt t="132974" x="2790825" y="4743450"/>
          <p14:tracePt t="132978" x="2741613" y="4743450"/>
          <p14:tracePt t="132988" x="2703513" y="4743450"/>
          <p14:tracePt t="133000" x="2678113" y="4743450"/>
          <p14:tracePt t="133004" x="2616200" y="4743450"/>
          <p14:tracePt t="133015" x="2554288" y="4768850"/>
          <p14:tracePt t="133020" x="2516188" y="4779963"/>
          <p14:tracePt t="133030" x="2478088" y="4779963"/>
          <p14:tracePt t="133041" x="2465388" y="4792663"/>
          <p14:tracePt t="133045" x="2441575" y="4805363"/>
          <p14:tracePt t="133061" x="2428875" y="4805363"/>
          <p14:tracePt t="133071" x="2416175" y="4805363"/>
          <p14:tracePt t="133081" x="2403475" y="4818063"/>
          <p14:tracePt t="133084" x="2390775" y="4830763"/>
          <p14:tracePt t="133094" x="2390775" y="4843463"/>
          <p14:tracePt t="133111" x="2390775" y="4856163"/>
          <p14:tracePt t="133120" x="2390775" y="4879975"/>
          <p14:tracePt t="133124" x="2390775" y="4918075"/>
          <p14:tracePt t="133135" x="2390775" y="4943475"/>
          <p14:tracePt t="133141" x="2390775" y="4968875"/>
          <p14:tracePt t="133150" x="2390775" y="4981575"/>
          <p14:tracePt t="133161" x="2390775" y="5018088"/>
          <p14:tracePt t="133166" x="2390775" y="5043488"/>
          <p14:tracePt t="133176" x="2390775" y="5068888"/>
          <p14:tracePt t="133180" x="2403475" y="5105400"/>
          <p14:tracePt t="133190" x="2416175" y="5143500"/>
          <p14:tracePt t="133200" x="2441575" y="5156200"/>
          <p14:tracePt t="133206" x="2441575" y="5168900"/>
          <p14:tracePt t="133217" x="2441575" y="5181600"/>
          <p14:tracePt t="133220" x="2441575" y="5194300"/>
          <p14:tracePt t="133231" x="2465388" y="5205413"/>
          <p14:tracePt t="133266" x="2478088" y="5218113"/>
          <p14:tracePt t="133276" x="2478088" y="5230813"/>
          <p14:tracePt t="133322" x="2490788" y="5230813"/>
          <p14:tracePt t="133366" x="2503488" y="5230813"/>
          <p14:tracePt t="133383" x="2516188" y="5230813"/>
          <p14:tracePt t="133392" x="2516188" y="5218113"/>
          <p14:tracePt t="133402" x="2528888" y="5205413"/>
          <p14:tracePt t="133408" x="2528888" y="5194300"/>
          <p14:tracePt t="133418" x="2541588" y="5168900"/>
          <p14:tracePt t="133422" x="2541588" y="5130800"/>
          <p14:tracePt t="133433" x="2554288" y="5118100"/>
          <p14:tracePt t="133442" x="2554288" y="5092700"/>
          <p14:tracePt t="133449" x="2554288" y="5068888"/>
          <p14:tracePt t="133458" x="2554288" y="5043488"/>
          <p14:tracePt t="133462" x="2565400" y="5018088"/>
          <p14:tracePt t="133483" x="2565400" y="4992688"/>
          <p14:tracePt t="133499" x="2565400" y="4981575"/>
          <p14:tracePt t="133514" x="2565400" y="4968875"/>
          <p14:tracePt t="133654" x="2578100" y="4956175"/>
          <p14:tracePt t="136183" x="2603500" y="4943475"/>
          <p14:tracePt t="136186" x="2628900" y="4943475"/>
          <p14:tracePt t="136206" x="2641600" y="4943475"/>
          <p14:tracePt t="136213" x="2654300" y="4943475"/>
          <p14:tracePt t="136226" x="2678113" y="4930775"/>
          <p14:tracePt t="136252" x="2690813" y="4930775"/>
          <p14:tracePt t="136268" x="2690813" y="4918075"/>
          <p14:tracePt t="136292" x="2703513" y="4905375"/>
          <p14:tracePt t="136318" x="2716213" y="4905375"/>
          <p14:tracePt t="136328" x="2728913" y="4892675"/>
          <p14:tracePt t="136666" x="2741613" y="4892675"/>
          <p14:tracePt t="136670" x="2767013" y="4868863"/>
          <p14:tracePt t="136686" x="2778125" y="4856163"/>
          <p14:tracePt t="136733" x="2790825" y="4843463"/>
          <p14:tracePt t="136772" x="2790825" y="4830763"/>
          <p14:tracePt t="136782" x="2803525" y="4830763"/>
          <p14:tracePt t="136796" x="2803525" y="4818063"/>
          <p14:tracePt t="136813" x="2816225" y="4818063"/>
          <p14:tracePt t="136842" x="2816225" y="4805363"/>
          <p14:tracePt t="136853" x="2816225" y="4792663"/>
          <p14:tracePt t="137024" x="2816225" y="4779963"/>
          <p14:tracePt t="137058" x="2828925" y="4779963"/>
          <p14:tracePt t="137111" x="2841625" y="4779963"/>
          <p14:tracePt t="137130" x="2854325" y="4779963"/>
          <p14:tracePt t="137207" x="2867025" y="4779963"/>
          <p14:tracePt t="137508" x="2890838" y="4779963"/>
          <p14:tracePt t="137518" x="2903538" y="4779963"/>
          <p14:tracePt t="137529" x="2928938" y="4792663"/>
          <p14:tracePt t="137534" x="2941638" y="4792663"/>
          <p14:tracePt t="137544" x="2954338" y="4792663"/>
          <p14:tracePt t="137548" x="2979738" y="4805363"/>
          <p14:tracePt t="137558" x="2992438" y="4818063"/>
          <p14:tracePt t="137568" x="3003550" y="4818063"/>
          <p14:tracePt t="137574" x="3016250" y="4830763"/>
          <p14:tracePt t="137584" x="3028950" y="4830763"/>
          <p14:tracePt t="137588" x="3041650" y="4830763"/>
          <p14:tracePt t="137608" x="3067050" y="4843463"/>
          <p14:tracePt t="137614" x="3067050" y="4856163"/>
          <p14:tracePt t="137655" x="3079750" y="4856163"/>
          <p14:tracePt t="137988" x="3092450" y="4856163"/>
          <p14:tracePt t="138013" x="3092450" y="4868863"/>
          <p14:tracePt t="138082" x="3103563" y="4879975"/>
          <p14:tracePt t="138240" x="3116263" y="4879975"/>
          <p14:tracePt t="138248" x="3116263" y="4892675"/>
          <p14:tracePt t="138779" x="3141663" y="4918075"/>
          <p14:tracePt t="138799" x="3154363" y="4956175"/>
          <p14:tracePt t="138815" x="3167063" y="4968875"/>
          <p14:tracePt t="138821" x="3167063" y="4981575"/>
          <p14:tracePt t="138830" x="3179763" y="5005388"/>
          <p14:tracePt t="138845" x="3179763" y="5030788"/>
          <p14:tracePt t="138854" x="3192463" y="5043488"/>
          <p14:tracePt t="138861" x="3192463" y="5056188"/>
          <p14:tracePt t="138870" x="3205163" y="5068888"/>
          <p14:tracePt t="138880" x="3205163" y="5081588"/>
          <p14:tracePt t="138884" x="3216275" y="5081588"/>
          <p14:tracePt t="138894" x="3216275" y="5105400"/>
          <p14:tracePt t="138900" x="3228975" y="5130800"/>
          <p14:tracePt t="138921" x="3241675" y="5156200"/>
          <p14:tracePt t="138927" x="3267075" y="5205413"/>
          <p14:tracePt t="138936" x="3267075" y="5243513"/>
          <p14:tracePt t="138940" x="3292475" y="5268913"/>
          <p14:tracePt t="138950" x="3305175" y="5294313"/>
          <p14:tracePt t="138962" x="3317875" y="5318125"/>
          <p14:tracePt t="138966" x="3328988" y="5356225"/>
          <p14:tracePt t="138980" x="3341688" y="5368925"/>
          <p14:tracePt t="138990" x="3354388" y="5407025"/>
          <p14:tracePt t="139006" x="3354388" y="5418138"/>
          <p14:tracePt t="139016" x="3367088" y="5418138"/>
          <p14:tracePt t="139032" x="3379788" y="5430838"/>
          <p14:tracePt t="139601" x="3379788" y="5407025"/>
          <p14:tracePt t="139611" x="3354388" y="5381625"/>
          <p14:tracePt t="139623" x="3341688" y="5368925"/>
          <p14:tracePt t="139627" x="3328988" y="5330825"/>
          <p14:tracePt t="139636" x="3317875" y="5305425"/>
          <p14:tracePt t="139643" x="3292475" y="5281613"/>
          <p14:tracePt t="139659" x="3279775" y="5268913"/>
          <p14:tracePt t="139661" x="3267075" y="5243513"/>
          <p14:tracePt t="139666" x="3254375" y="5230813"/>
          <p14:tracePt t="139677" x="3254375" y="5218113"/>
          <p14:tracePt t="139682" x="3241675" y="5218113"/>
          <p14:tracePt t="139692" x="3241675" y="5205413"/>
          <p14:tracePt t="139702" x="3241675" y="5194300"/>
          <p14:tracePt t="139727" x="3241675" y="5181600"/>
          <p14:tracePt t="139743" x="3228975" y="5181600"/>
          <p14:tracePt t="139752" x="3228975" y="5168900"/>
          <p14:tracePt t="139782" x="3216275" y="5143500"/>
          <p14:tracePt t="139924" x="3216275" y="5118100"/>
          <p14:tracePt t="140626" x="3228975" y="5105400"/>
          <p14:tracePt t="140630" x="3254375" y="5105400"/>
          <p14:tracePt t="140641" x="3279775" y="5105400"/>
          <p14:tracePt t="140646" x="3317875" y="5105400"/>
          <p14:tracePt t="140657" x="3341688" y="5092700"/>
          <p14:tracePt t="140666" x="3367088" y="5092700"/>
          <p14:tracePt t="140670" x="3392488" y="5092700"/>
          <p14:tracePt t="140680" x="3417888" y="5092700"/>
          <p14:tracePt t="140686" x="3441700" y="5092700"/>
          <p14:tracePt t="140696" x="3467100" y="5092700"/>
          <p14:tracePt t="140707" x="3479800" y="5092700"/>
          <p14:tracePt t="140710" x="3492500" y="5092700"/>
          <p14:tracePt t="140720" x="3530600" y="5092700"/>
          <p14:tracePt t="140727" x="3541713" y="5092700"/>
          <p14:tracePt t="140746" x="3567113" y="5092700"/>
          <p14:tracePt t="140750" x="3592513" y="5092700"/>
          <p14:tracePt t="140766" x="3605213" y="5092700"/>
          <p14:tracePt t="140776" x="3617913" y="5092700"/>
          <p14:tracePt t="140786" x="3630613" y="5092700"/>
          <p14:tracePt t="140793" x="3643313" y="5092700"/>
          <p14:tracePt t="140806" x="3654425" y="5092700"/>
          <p14:tracePt t="140826" x="3667125" y="5081588"/>
          <p14:tracePt t="140876" x="3679825" y="5081588"/>
          <p14:tracePt t="140938" x="3692525" y="5081588"/>
          <p14:tracePt t="140953" x="3692525" y="5068888"/>
          <p14:tracePt t="140969" x="3705225" y="5068888"/>
          <p14:tracePt t="140978" x="3717925" y="5068888"/>
          <p14:tracePt t="140995" x="3730625" y="5056188"/>
          <p14:tracePt t="141009" x="3756025" y="5043488"/>
          <p14:tracePt t="141038" x="3756025" y="5030788"/>
          <p14:tracePt t="141124" x="3756025" y="5018088"/>
          <p14:tracePt t="141134" x="3756025" y="5005388"/>
          <p14:tracePt t="141140" x="3756025" y="4981575"/>
          <p14:tracePt t="141154" x="3756025" y="4956175"/>
          <p14:tracePt t="141164" x="3756025" y="4918075"/>
          <p14:tracePt t="141175" x="3756025" y="4892675"/>
          <p14:tracePt t="141180" x="3756025" y="4868863"/>
          <p14:tracePt t="141190" x="3730625" y="4830763"/>
          <p14:tracePt t="141196" x="3717925" y="4792663"/>
          <p14:tracePt t="141207" x="3705225" y="4743450"/>
          <p14:tracePt t="141216" x="3667125" y="4705350"/>
          <p14:tracePt t="141221" x="3654425" y="4692650"/>
          <p14:tracePt t="141230" x="3630613" y="4630738"/>
          <p14:tracePt t="141236" x="3605213" y="4605338"/>
          <p14:tracePt t="141246" x="3605213" y="4579938"/>
          <p14:tracePt t="141258" x="3567113" y="4530725"/>
          <p14:tracePt t="141260" x="3541713" y="4479925"/>
          <p14:tracePt t="141271" x="3517900" y="4443413"/>
          <p14:tracePt t="141276" x="3479800" y="4379913"/>
          <p14:tracePt t="141286" x="3454400" y="4330700"/>
          <p14:tracePt t="141296" x="3429000" y="4279900"/>
          <p14:tracePt t="141300" x="3405188" y="4230688"/>
          <p14:tracePt t="141311" x="3392488" y="4167188"/>
          <p14:tracePt t="141317" x="3367088" y="4141788"/>
          <p14:tracePt t="141326" x="3341688" y="4105275"/>
          <p14:tracePt t="141336" x="3317875" y="4054475"/>
          <p14:tracePt t="141341" x="3292475" y="4017963"/>
          <p14:tracePt t="141351" x="3279775" y="4005263"/>
          <p14:tracePt t="141357" x="3254375" y="3967163"/>
          <p14:tracePt t="141366" x="3228975" y="3941763"/>
          <p14:tracePt t="141376" x="3205163" y="3916363"/>
          <p14:tracePt t="141382" x="3167063" y="3879850"/>
          <p14:tracePt t="141392" x="3141663" y="3854450"/>
          <p14:tracePt t="141396" x="3128963" y="3841750"/>
          <p14:tracePt t="141407" x="3128963" y="3816350"/>
          <p14:tracePt t="141416" x="3116263" y="3816350"/>
          <p14:tracePt t="141422" x="3103563" y="3803650"/>
          <p14:tracePt t="141432" x="3079750" y="3803650"/>
          <p14:tracePt t="141436" x="3067050" y="3792538"/>
          <p14:tracePt t="141448" x="3054350" y="3779838"/>
          <p14:tracePt t="141454" x="3041650" y="3779838"/>
          <p14:tracePt t="141464" x="3028950" y="3779838"/>
          <p14:tracePt t="141475" x="3028950" y="3767138"/>
          <p14:tracePt t="141488" x="3003550" y="3767138"/>
          <p14:tracePt t="141515" x="2992438" y="3754438"/>
          <p14:tracePt t="141528" x="2979738" y="3754438"/>
          <p14:tracePt t="141534" x="2967038" y="3754438"/>
          <p14:tracePt t="141548" x="2954338" y="3754438"/>
          <p14:tracePt t="141554" x="2954338" y="3741738"/>
          <p14:tracePt t="141564" x="2941638" y="3741738"/>
          <p14:tracePt t="141580" x="2916238" y="3741738"/>
          <p14:tracePt t="141594" x="2890838" y="3741738"/>
          <p14:tracePt t="141604" x="2854325" y="3741738"/>
          <p14:tracePt t="141614" x="2790825" y="3779838"/>
          <p14:tracePt t="141621" x="2716213" y="3829050"/>
          <p14:tracePt t="141630" x="2590800" y="3905250"/>
          <p14:tracePt t="141634" x="2465388" y="3992563"/>
          <p14:tracePt t="141644" x="2365375" y="4092575"/>
          <p14:tracePt t="141657" x="2239963" y="4179888"/>
          <p14:tracePt t="141660" x="2090738" y="4279900"/>
          <p14:tracePt t="141670" x="1965325" y="4379913"/>
          <p14:tracePt t="141675" x="1852613" y="4467225"/>
          <p14:tracePt t="141684" x="1739900" y="4530725"/>
          <p14:tracePt t="141696" x="1652588" y="4605338"/>
          <p14:tracePt t="141705" x="1565275" y="4656138"/>
          <p14:tracePt t="141711" x="1527175" y="4705350"/>
          <p14:tracePt t="141721" x="1465263" y="4768850"/>
          <p14:tracePt t="141725" x="1439863" y="4792663"/>
          <p14:tracePt t="141750" x="1427163" y="4805363"/>
          <p14:tracePt t="141764" x="1427163" y="4818063"/>
          <p14:tracePt t="141776" x="1427163" y="4830763"/>
          <p14:tracePt t="141784" x="1439863" y="4856163"/>
          <p14:tracePt t="141790" x="1452563" y="4868863"/>
          <p14:tracePt t="141800" x="1465263" y="4879975"/>
          <p14:tracePt t="141807" x="1489075" y="4905375"/>
          <p14:tracePt t="141816" x="1514475" y="4930775"/>
          <p14:tracePt t="141826" x="1565275" y="4968875"/>
          <p14:tracePt t="141830" x="1601788" y="4981575"/>
          <p14:tracePt t="141841" x="1627188" y="4981575"/>
          <p14:tracePt t="141846" x="1689100" y="4992688"/>
          <p14:tracePt t="141857" x="1714500" y="4992688"/>
          <p14:tracePt t="141866" x="1765300" y="4992688"/>
          <p14:tracePt t="141870" x="1801813" y="4992688"/>
          <p14:tracePt t="141880" x="1865313" y="4992688"/>
          <p14:tracePt t="141886" x="1914525" y="4992688"/>
          <p14:tracePt t="141896" x="1952625" y="4992688"/>
          <p14:tracePt t="141907" x="1978025" y="4992688"/>
          <p14:tracePt t="141910" x="2014538" y="4992688"/>
          <p14:tracePt t="141920" x="2039938" y="4981575"/>
          <p14:tracePt t="141927" x="2065338" y="4968875"/>
          <p14:tracePt t="141936" x="2090738" y="4956175"/>
          <p14:tracePt t="141947" x="2103438" y="4943475"/>
          <p14:tracePt t="141953" x="2116138" y="4930775"/>
          <p14:tracePt t="141974" x="2152650" y="4905375"/>
          <p14:tracePt t="141977" x="2165350" y="4892675"/>
          <p14:tracePt t="141986" x="2178050" y="4879975"/>
          <p14:tracePt t="141992" x="2190750" y="4868863"/>
          <p14:tracePt t="142007" x="2203450" y="4856163"/>
          <p14:tracePt t="142028" x="2216150" y="4830763"/>
          <p14:tracePt t="142052" x="2228850" y="4805363"/>
          <p14:tracePt t="142082" x="2228850" y="4792663"/>
          <p14:tracePt t="142098" x="2228850" y="4779963"/>
          <p14:tracePt t="142118" x="2228850" y="4768850"/>
          <p14:tracePt t="142132" x="2228850" y="4743450"/>
          <p14:tracePt t="142148" x="2228850" y="4730750"/>
          <p14:tracePt t="142164" x="2216150" y="4718050"/>
          <p14:tracePt t="142174" x="2203450" y="4718050"/>
          <p14:tracePt t="142178" x="2190750" y="4692650"/>
          <p14:tracePt t="142198" x="2165350" y="4692650"/>
          <p14:tracePt t="142204" x="2127250" y="4692650"/>
          <p14:tracePt t="142214" x="2103438" y="4692650"/>
          <p14:tracePt t="142218" x="2078038" y="4692650"/>
          <p14:tracePt t="142228" x="2052638" y="4692650"/>
          <p14:tracePt t="142241" x="2039938" y="4692650"/>
          <p14:tracePt t="142244" x="2027238" y="4692650"/>
          <p14:tracePt t="142254" x="2014538" y="4692650"/>
          <p14:tracePt t="142260" x="2003425" y="4692650"/>
          <p14:tracePt t="142280" x="1978025" y="4692650"/>
          <p14:tracePt t="142284" x="1978025" y="4705350"/>
          <p14:tracePt t="142294" x="1978025" y="4730750"/>
          <p14:tracePt t="142300" x="1978025" y="4792663"/>
          <p14:tracePt t="142310" x="1978025" y="4830763"/>
          <p14:tracePt t="142320" x="1978025" y="4868863"/>
          <p14:tracePt t="142325" x="2003425" y="4905375"/>
          <p14:tracePt t="142334" x="2027238" y="4930775"/>
          <p14:tracePt t="142341" x="2039938" y="4930775"/>
          <p14:tracePt t="142350" x="2052638" y="4943475"/>
          <p14:tracePt t="142360" x="2103438" y="4968875"/>
          <p14:tracePt t="142364" x="2139950" y="4981575"/>
          <p14:tracePt t="142375" x="2216150" y="4981575"/>
          <p14:tracePt t="142380" x="2265363" y="4981575"/>
          <p14:tracePt t="142391" x="2328863" y="4981575"/>
          <p14:tracePt t="142400" x="2365375" y="4981575"/>
          <p14:tracePt t="142406" x="2428875" y="4968875"/>
          <p14:tracePt t="142417" x="2490788" y="4905375"/>
          <p14:tracePt t="142420" x="2541588" y="4856163"/>
          <p14:tracePt t="142430" x="2590800" y="4792663"/>
          <p14:tracePt t="142441" x="2654300" y="4692650"/>
          <p14:tracePt t="142446" x="2667000" y="4605338"/>
          <p14:tracePt t="142456" x="2703513" y="4530725"/>
          <p14:tracePt t="142460" x="2728913" y="4430713"/>
          <p14:tracePt t="142471" x="2728913" y="4354513"/>
          <p14:tracePt t="142482" x="2728913" y="4318000"/>
          <p14:tracePt t="142486" x="2728913" y="4292600"/>
          <p14:tracePt t="142496" x="2728913" y="4267200"/>
          <p14:tracePt t="142502" x="2728913" y="4241800"/>
          <p14:tracePt t="142512" x="2728913" y="4217988"/>
          <p14:tracePt t="142522" x="2728913" y="4205288"/>
          <p14:tracePt t="142526" x="2716213" y="4192588"/>
          <p14:tracePt t="142536" x="2703513" y="4192588"/>
          <p14:tracePt t="142542" x="2678113" y="4192588"/>
          <p14:tracePt t="142552" x="2641600" y="4192588"/>
          <p14:tracePt t="142562" x="2603500" y="4192588"/>
          <p14:tracePt t="142566" x="2554288" y="4192588"/>
          <p14:tracePt t="142578" x="2465388" y="4192588"/>
          <p14:tracePt t="142582" x="2416175" y="4192588"/>
          <p14:tracePt t="142592" x="2365375" y="4217988"/>
          <p14:tracePt t="142602" x="2290763" y="4230688"/>
          <p14:tracePt t="142608" x="2265363" y="4254500"/>
          <p14:tracePt t="142618" x="2216150" y="4305300"/>
          <p14:tracePt t="142623" x="2190750" y="4330700"/>
          <p14:tracePt t="142632" x="2152650" y="4354513"/>
          <p14:tracePt t="142642" x="2152650" y="4392613"/>
          <p14:tracePt t="142649" x="2152650" y="4418013"/>
          <p14:tracePt t="142658" x="2127250" y="4467225"/>
          <p14:tracePt t="142662" x="2127250" y="4479925"/>
          <p14:tracePt t="142673" x="2127250" y="4492625"/>
          <p14:tracePt t="142682" x="2127250" y="4518025"/>
          <p14:tracePt t="142689" x="2127250" y="4530725"/>
          <p14:tracePt t="142698" x="2127250" y="4543425"/>
          <p14:tracePt t="142702" x="2127250" y="4567238"/>
          <p14:tracePt t="142712" x="2127250" y="4579938"/>
          <p14:tracePt t="142722" x="2165350" y="4592638"/>
          <p14:tracePt t="142739" x="2216150" y="4605338"/>
          <p14:tracePt t="142744" x="2252663" y="4605338"/>
          <p14:tracePt t="142754" x="2316163" y="4605338"/>
          <p14:tracePt t="142764" x="2365375" y="4605338"/>
          <p14:tracePt t="142768" x="2428875" y="4554538"/>
          <p14:tracePt t="142778" x="2503488" y="4505325"/>
          <p14:tracePt t="142784" x="2541588" y="4467225"/>
          <p14:tracePt t="142794" x="2565400" y="4418013"/>
          <p14:tracePt t="142805" x="2590800" y="4392613"/>
          <p14:tracePt t="142808" x="2590800" y="4367213"/>
          <p14:tracePt t="142820" x="2616200" y="4341813"/>
          <p14:tracePt t="142834" x="2616200" y="4330700"/>
          <p14:tracePt t="142844" x="2616200" y="4318000"/>
          <p14:tracePt t="142871" x="2616200" y="4305300"/>
          <p14:tracePt t="142885" x="2578100" y="4305300"/>
          <p14:tracePt t="142894" x="2554288" y="4330700"/>
          <p14:tracePt t="142905" x="2503488" y="4367213"/>
          <p14:tracePt t="142910" x="2452688" y="4418013"/>
          <p14:tracePt t="142921" x="2416175" y="4443413"/>
          <p14:tracePt t="142926" x="2390775" y="4492625"/>
          <p14:tracePt t="142936" x="2378075" y="4530725"/>
          <p14:tracePt t="142946" x="2352675" y="4567238"/>
          <p14:tracePt t="142950" x="2352675" y="4592638"/>
          <p14:tracePt t="142960" x="2352675" y="4605338"/>
          <p14:tracePt t="142966" x="2352675" y="4618038"/>
          <p14:tracePt t="142986" x="2352675" y="4643438"/>
          <p14:tracePt t="143008" x="2352675" y="4656138"/>
          <p14:tracePt t="143016" x="2352675" y="4667250"/>
          <p14:tracePt t="143040" x="2378075" y="4667250"/>
          <p14:tracePt t="143046" x="2416175" y="4667250"/>
          <p14:tracePt t="143057" x="2452688" y="4667250"/>
          <p14:tracePt t="143066" x="2490788" y="4630738"/>
          <p14:tracePt t="143070" x="2528888" y="4554538"/>
          <p14:tracePt t="143081" x="2565400" y="4505325"/>
          <p14:tracePt t="143086" x="2578100" y="4479925"/>
          <p14:tracePt t="143096" x="2578100" y="4430713"/>
          <p14:tracePt t="143107" x="2590800" y="4418013"/>
          <p14:tracePt t="143112" x="2590800" y="4379913"/>
          <p14:tracePt t="143123" x="2590800" y="4367213"/>
          <p14:tracePt t="143126" x="2590800" y="4341813"/>
          <p14:tracePt t="143146" x="2590800" y="4330700"/>
          <p14:tracePt t="143162" x="2578100" y="4318000"/>
          <p14:tracePt t="143172" x="2565400" y="4305300"/>
          <p14:tracePt t="143176" x="2554288" y="4305300"/>
          <p14:tracePt t="143196" x="2503488" y="4305300"/>
          <p14:tracePt t="143202" x="2478088" y="4318000"/>
          <p14:tracePt t="143212" x="2428875" y="4341813"/>
          <p14:tracePt t="143218" x="2403475" y="4354513"/>
          <p14:tracePt t="143228" x="2390775" y="4379913"/>
          <p14:tracePt t="143239" x="2365375" y="4392613"/>
          <p14:tracePt t="143242" x="2339975" y="4443413"/>
          <p14:tracePt t="143252" x="2316163" y="4479925"/>
          <p14:tracePt t="143258" x="2303463" y="4505325"/>
          <p14:tracePt t="143268" x="2303463" y="4530725"/>
          <p14:tracePt t="143278" x="2303463" y="4554538"/>
          <p14:tracePt t="143284" x="2303463" y="4567238"/>
          <p14:tracePt t="143294" x="2303463" y="4579938"/>
          <p14:tracePt t="143318" x="2303463" y="4605338"/>
          <p14:tracePt t="143339" x="2316163" y="4618038"/>
          <p14:tracePt t="143358" x="2328863" y="4618038"/>
          <p14:tracePt t="143364" x="2352675" y="4618038"/>
          <p14:tracePt t="143374" x="2378075" y="4618038"/>
          <p14:tracePt t="143378" x="2416175" y="4618038"/>
          <p14:tracePt t="143390" x="2441575" y="4592638"/>
          <p14:tracePt t="143398" x="2478088" y="4554538"/>
          <p14:tracePt t="143405" x="2490788" y="4543425"/>
          <p14:tracePt t="143414" x="2503488" y="4530725"/>
          <p14:tracePt t="143440" x="2516188" y="4518025"/>
          <p14:tracePt t="143474" x="2516188" y="4492625"/>
          <p14:tracePt t="143514" x="2516188" y="4479925"/>
          <p14:tracePt t="143531" x="2503488" y="4479925"/>
          <p14:tracePt t="143540" x="2490788" y="4479925"/>
          <p14:tracePt t="143550" x="2478088" y="4479925"/>
          <p14:tracePt t="143557" x="2452688" y="4479925"/>
          <p14:tracePt t="143573" x="2428875" y="4492625"/>
          <p14:tracePt t="143582" x="2416175" y="4492625"/>
          <p14:tracePt t="143586" x="2416175" y="4505325"/>
          <p14:tracePt t="143596" x="2403475" y="4505325"/>
          <p14:tracePt t="143607" x="2390775" y="4530725"/>
          <p14:tracePt t="143612" x="2378075" y="4530725"/>
          <p14:tracePt t="143622" x="2378075" y="4543425"/>
          <p14:tracePt t="143636" x="2365375" y="4567238"/>
          <p14:tracePt t="143652" x="2365375" y="4579938"/>
          <p14:tracePt t="143662" x="2365375" y="4592638"/>
          <p14:tracePt t="143692" x="2365375" y="4605338"/>
          <p14:tracePt t="143970" x="2365375" y="4618038"/>
          <p14:tracePt t="143980" x="2365375" y="4656138"/>
          <p14:tracePt t="143990" x="2365375" y="4679950"/>
          <p14:tracePt t="143995" x="2365375" y="4743450"/>
          <p14:tracePt t="144005" x="2416175" y="4779963"/>
          <p14:tracePt t="144010" x="2478088" y="4843463"/>
          <p14:tracePt t="144021" x="2554288" y="4918075"/>
          <p14:tracePt t="144030" x="2641600" y="5005388"/>
          <p14:tracePt t="144036" x="2767013" y="5081588"/>
          <p14:tracePt t="144046" x="2867025" y="5118100"/>
          <p14:tracePt t="144050" x="2954338" y="5194300"/>
          <p14:tracePt t="144060" x="3028950" y="5230813"/>
          <p14:tracePt t="144070" x="3067050" y="5230813"/>
          <p14:tracePt t="144076" x="3154363" y="5268913"/>
          <p14:tracePt t="144086" x="3192463" y="5294313"/>
          <p14:tracePt t="144090" x="3267075" y="5305425"/>
          <p14:tracePt t="144100" x="3292475" y="5305425"/>
          <p14:tracePt t="144112" x="3317875" y="5305425"/>
          <p14:tracePt t="144116" x="3341688" y="5330825"/>
          <p14:tracePt t="144126" x="3354388" y="5330825"/>
          <p14:tracePt t="144132" x="3379788" y="5330825"/>
          <p14:tracePt t="144142" x="3392488" y="5330825"/>
          <p14:tracePt t="144152" x="3405188" y="5330825"/>
          <p14:tracePt t="144156" x="3417888" y="5330825"/>
          <p14:tracePt t="144166" x="3429000" y="5330825"/>
          <p14:tracePt t="144176" x="3441700" y="5330825"/>
          <p14:tracePt t="144180" x="3454400" y="5318125"/>
          <p14:tracePt t="144190" x="3467100" y="5318125"/>
          <p14:tracePt t="144222" x="3479800" y="5305425"/>
          <p14:tracePt t="144286" x="3492500" y="5305425"/>
          <p14:tracePt t="144296" x="3505200" y="5305425"/>
          <p14:tracePt t="144312" x="3530600" y="5281613"/>
          <p14:tracePt t="144337" x="3541713" y="5268913"/>
          <p14:tracePt t="144342" x="3541713" y="5256213"/>
          <p14:tracePt t="144352" x="3567113" y="5256213"/>
          <p14:tracePt t="144362" x="3592513" y="5230813"/>
          <p14:tracePt t="144368" x="3605213" y="5218113"/>
          <p14:tracePt t="144378" x="3617913" y="5205413"/>
          <p14:tracePt t="144383" x="3630613" y="5205413"/>
          <p14:tracePt t="144392" x="3643313" y="5181600"/>
          <p14:tracePt t="144408" x="3667125" y="5168900"/>
          <p14:tracePt t="144418" x="3692525" y="5143500"/>
          <p14:tracePt t="144423" x="3705225" y="5118100"/>
          <p14:tracePt t="144434" x="3717925" y="5105400"/>
          <p14:tracePt t="144444" x="3730625" y="5092700"/>
          <p14:tracePt t="144448" x="3743325" y="5092700"/>
          <p14:tracePt t="144459" x="3756025" y="5081588"/>
          <p14:tracePt t="144474" x="3767138" y="5068888"/>
          <p14:tracePt t="144505" x="3779838" y="5068888"/>
          <p14:tracePt t="144508" x="3792538" y="5056188"/>
          <p14:tracePt t="145376" x="3805238" y="5056188"/>
          <p14:tracePt t="145402" x="3830638" y="5056188"/>
          <p14:tracePt t="145412" x="3856038" y="5056188"/>
          <p14:tracePt t="145416" x="3879850" y="5056188"/>
          <p14:tracePt t="145426" x="3917950" y="5056188"/>
          <p14:tracePt t="145436" x="3943350" y="5056188"/>
          <p14:tracePt t="145442" x="3968750" y="5056188"/>
          <p14:tracePt t="145454" x="3992563" y="5056188"/>
          <p14:tracePt t="145456" x="4017963" y="5056188"/>
          <p14:tracePt t="145466" x="4043363" y="5056188"/>
          <p14:tracePt t="145476" x="4081463" y="5056188"/>
          <p14:tracePt t="145482" x="4130675" y="5056188"/>
          <p14:tracePt t="145492" x="4168775" y="5056188"/>
          <p14:tracePt t="145498" x="4205288" y="5056188"/>
          <p14:tracePt t="145508" x="4243388" y="5056188"/>
          <p14:tracePt t="145519" x="4281488" y="5056188"/>
          <p14:tracePt t="145522" x="4330700" y="5068888"/>
          <p14:tracePt t="145532" x="4381500" y="5068888"/>
          <p14:tracePt t="145538" x="4430713" y="5081588"/>
          <p14:tracePt t="145548" x="4456113" y="5092700"/>
          <p14:tracePt t="145558" x="4506913" y="5092700"/>
          <p14:tracePt t="145562" x="4543425" y="5092700"/>
          <p14:tracePt t="145572" x="4581525" y="5092700"/>
          <p14:tracePt t="145578" x="4606925" y="5092700"/>
          <p14:tracePt t="145588" x="4619625" y="5092700"/>
          <p14:tracePt t="145598" x="4643438" y="5092700"/>
          <p14:tracePt t="145605" x="4656138" y="5092700"/>
          <p14:tracePt t="145614" x="4668838" y="5092700"/>
          <p14:tracePt t="145628" x="4694238" y="5092700"/>
          <p14:tracePt t="146224" x="4681538" y="5105400"/>
          <p14:tracePt t="146229" x="4656138" y="5118100"/>
          <p14:tracePt t="146238" x="4630738" y="5118100"/>
          <p14:tracePt t="146244" x="4619625" y="5118100"/>
          <p14:tracePt t="146255" x="4606925" y="5118100"/>
          <p14:tracePt t="146264" x="4581525" y="5118100"/>
          <p14:tracePt t="146269" x="4568825" y="5118100"/>
          <p14:tracePt t="146278" x="4543425" y="5118100"/>
          <p14:tracePt t="146284" x="4518025" y="5143500"/>
          <p14:tracePt t="146304" x="4506913" y="5143500"/>
          <p14:tracePt t="146310" x="4481513" y="5143500"/>
          <p14:tracePt t="146321" x="4468813" y="5143500"/>
          <p14:tracePt t="146334" x="4443413" y="5143500"/>
          <p14:tracePt t="146351" x="4430713" y="5143500"/>
          <p14:tracePt t="146364" x="4406900" y="5156200"/>
          <p14:tracePt t="146400" x="4406900" y="5168900"/>
          <p14:tracePt t="146416" x="4394200" y="5168900"/>
          <p14:tracePt t="146420" x="4381500" y="5168900"/>
          <p14:tracePt t="146430" x="4368800" y="5168900"/>
          <p14:tracePt t="146440" x="4356100" y="5168900"/>
          <p14:tracePt t="146446" x="4343400" y="5168900"/>
          <p14:tracePt t="146456" x="4330700" y="5168900"/>
          <p14:tracePt t="146471" x="4305300" y="5168900"/>
          <p14:tracePt t="146480" x="4281488" y="5194300"/>
          <p14:tracePt t="146487" x="4256088" y="5194300"/>
          <p14:tracePt t="146496" x="4230688" y="5194300"/>
          <p14:tracePt t="146500" x="4217988" y="5194300"/>
          <p14:tracePt t="146510" x="4181475" y="5194300"/>
          <p14:tracePt t="146521" x="4156075" y="5194300"/>
          <p14:tracePt t="146526" x="4130675" y="5218113"/>
          <p14:tracePt t="146537" x="4117975" y="5218113"/>
          <p14:tracePt t="146542" x="4068763" y="5230813"/>
          <p14:tracePt t="146553" x="4043363" y="5230813"/>
          <p14:tracePt t="146562" x="4005263" y="5230813"/>
          <p14:tracePt t="146566" x="3979863" y="5230813"/>
          <p14:tracePt t="146576" x="3943350" y="5230813"/>
          <p14:tracePt t="146582" x="3930650" y="5230813"/>
          <p14:tracePt t="146592" x="3892550" y="5243513"/>
          <p14:tracePt t="146602" x="3867150" y="5243513"/>
          <p14:tracePt t="146606" x="3843338" y="5243513"/>
          <p14:tracePt t="146616" x="3817938" y="5243513"/>
          <p14:tracePt t="146622" x="3792538" y="5243513"/>
          <p14:tracePt t="146642" x="3767138" y="5243513"/>
          <p14:tracePt t="146648" x="3743325" y="5243513"/>
          <p14:tracePt t="146672" x="3730625" y="5243513"/>
          <p14:tracePt t="146682" x="3717925" y="5243513"/>
          <p14:tracePt t="146688" x="3705225" y="5243513"/>
          <p14:tracePt t="146698" x="3692525" y="5243513"/>
          <p14:tracePt t="146703" x="3679825" y="5243513"/>
          <p14:tracePt t="146722" x="3654425" y="5243513"/>
          <p14:tracePt t="146738" x="3643313" y="5243513"/>
          <p14:tracePt t="146742" x="3630613" y="5243513"/>
          <p14:tracePt t="146764" x="3617913" y="5243513"/>
          <p14:tracePt t="146770" x="3605213" y="5243513"/>
          <p14:tracePt t="146779" x="3579813" y="5243513"/>
          <p14:tracePt t="146794" x="3567113" y="5243513"/>
          <p14:tracePt t="146818" x="3541713" y="5243513"/>
          <p14:tracePt t="146834" x="3517900" y="5243513"/>
          <p14:tracePt t="146848" x="3505200" y="5230813"/>
          <p14:tracePt t="146864" x="3492500" y="5230813"/>
          <p14:tracePt t="146884" x="3479800" y="5230813"/>
          <p14:tracePt t="146890" x="3467100" y="5230813"/>
          <p14:tracePt t="146900" x="3454400" y="5230813"/>
          <p14:tracePt t="146914" x="3441700" y="5230813"/>
          <p14:tracePt t="146930" x="3441700" y="5218113"/>
          <p14:tracePt t="146944" x="3429000" y="5218113"/>
          <p14:tracePt t="148196" x="3429000" y="5205413"/>
          <p14:tracePt t="148240" x="3429000" y="5194300"/>
          <p14:tracePt t="148256" x="3429000" y="5181600"/>
          <p14:tracePt t="148262" x="3429000" y="5168900"/>
          <p14:tracePt t="148292" x="3429000" y="5156200"/>
          <p14:tracePt t="148306" x="3429000" y="5143500"/>
          <p14:tracePt t="149264" x="3454400" y="5143500"/>
          <p14:tracePt t="149290" x="3467100" y="5143500"/>
          <p14:tracePt t="149294" x="3492500" y="5143500"/>
          <p14:tracePt t="149306" x="3505200" y="5143500"/>
          <p14:tracePt t="149311" x="3517900" y="5143500"/>
          <p14:tracePt t="149321" x="3530600" y="5143500"/>
          <p14:tracePt t="149331" x="3541713" y="5143500"/>
          <p14:tracePt t="149346" x="3567113" y="5143500"/>
          <p14:tracePt t="149370" x="3579813" y="5143500"/>
          <p14:tracePt t="149386" x="3592513" y="5143500"/>
          <p14:tracePt t="149417" x="3605213" y="5143500"/>
          <p14:tracePt t="149436" x="3617913" y="5143500"/>
          <p14:tracePt t="149442" x="3630613" y="5143500"/>
          <p14:tracePt t="149462" x="3643313" y="5143500"/>
          <p14:tracePt t="149466" x="3654425" y="5143500"/>
          <p14:tracePt t="149476" x="3667125" y="5130800"/>
          <p14:tracePt t="149483" x="3692525" y="5118100"/>
          <p14:tracePt t="149492" x="3692525" y="5092700"/>
          <p14:tracePt t="149502" x="3717925" y="5081588"/>
          <p14:tracePt t="149518" x="3717925" y="5056188"/>
          <p14:tracePt t="149533" x="3717925" y="5043488"/>
          <p14:tracePt t="149562" x="3717925" y="5030788"/>
          <p14:tracePt t="149588" x="3717925" y="5018088"/>
          <p14:tracePt t="149728" x="3705225" y="5018088"/>
          <p14:tracePt t="149734" x="3692525" y="5018088"/>
          <p14:tracePt t="149745" x="3679825" y="5018088"/>
          <p14:tracePt t="149751" x="3667125" y="5018088"/>
          <p14:tracePt t="149760" x="3654425" y="5018088"/>
          <p14:tracePt t="149770" x="3643313" y="5018088"/>
          <p14:tracePt t="149784" x="3630613" y="5018088"/>
          <p14:tracePt t="149801" x="3617913" y="5018088"/>
          <p14:tracePt t="149814" x="3605213" y="5018088"/>
          <p14:tracePt t="149830" x="3592513" y="5018088"/>
          <p14:tracePt t="149890" x="3567113" y="5018088"/>
          <p14:tracePt t="149896" x="3567113" y="5030788"/>
          <p14:tracePt t="149906" x="3541713" y="5043488"/>
          <p14:tracePt t="149910" x="3541713" y="5056188"/>
          <p14:tracePt t="149920" x="3517900" y="5092700"/>
          <p14:tracePt t="149930" x="3505200" y="5118100"/>
          <p14:tracePt t="149936" x="3492500" y="5130800"/>
          <p14:tracePt t="149947" x="3479800" y="5130800"/>
          <p14:tracePt t="149951" x="3479800" y="5143500"/>
          <p14:tracePt t="149967" x="3454400" y="5168900"/>
          <p14:tracePt t="150006" x="3441700" y="5181600"/>
          <p14:tracePt t="150012" x="3441700" y="5194300"/>
          <p14:tracePt t="150062" x="3429000" y="5194300"/>
          <p14:tracePt t="150076" x="3429000" y="5205413"/>
          <p14:tracePt t="150132" x="3429000" y="5218113"/>
          <p14:tracePt t="150153" x="3429000" y="5230813"/>
          <p14:tracePt t="150178" x="3429000" y="5243513"/>
          <p14:tracePt t="150184" x="3429000" y="5256213"/>
          <p14:tracePt t="150208" x="3454400" y="5281613"/>
          <p14:tracePt t="150218" x="3479800" y="5281613"/>
          <p14:tracePt t="150224" x="3505200" y="5281613"/>
          <p14:tracePt t="150234" x="3530600" y="5281613"/>
          <p14:tracePt t="150244" x="3554413" y="5281613"/>
          <p14:tracePt t="150249" x="3592513" y="5281613"/>
          <p14:tracePt t="150258" x="3617913" y="5281613"/>
          <p14:tracePt t="150265" x="3643313" y="5281613"/>
          <p14:tracePt t="150274" x="3667125" y="5281613"/>
          <p14:tracePt t="150284" x="3692525" y="5281613"/>
          <p14:tracePt t="150299" x="3717925" y="5268913"/>
          <p14:tracePt t="150304" x="3730625" y="5256213"/>
          <p14:tracePt t="150314" x="3743325" y="5243513"/>
          <p14:tracePt t="150324" x="3756025" y="5243513"/>
          <p14:tracePt t="150350" x="3756025" y="5230813"/>
          <p14:tracePt t="150374" x="3756025" y="5218113"/>
          <p14:tracePt t="150390" x="3756025" y="5194300"/>
          <p14:tracePt t="150410" x="3730625" y="5181600"/>
          <p14:tracePt t="150415" x="3730625" y="5168900"/>
          <p14:tracePt t="150426" x="3717925" y="5168900"/>
          <p14:tracePt t="150430" x="3705225" y="5156200"/>
          <p14:tracePt t="150440" x="3692525" y="5143500"/>
          <p14:tracePt t="150450" x="3667125" y="5143500"/>
          <p14:tracePt t="150456" x="3643313" y="5143500"/>
          <p14:tracePt t="150467" x="3617913" y="5118100"/>
          <p14:tracePt t="150470" x="3592513" y="5118100"/>
          <p14:tracePt t="150481" x="3567113" y="5118100"/>
          <p14:tracePt t="150490" x="3541713" y="5105400"/>
          <p14:tracePt t="150496" x="3505200" y="5105400"/>
          <p14:tracePt t="150507" x="3479800" y="5092700"/>
          <p14:tracePt t="150520" x="3454400" y="5092700"/>
          <p14:tracePt t="150536" x="3429000" y="5092700"/>
          <p14:tracePt t="150547" x="3417888" y="5092700"/>
          <p14:tracePt t="150550" x="3405188" y="5092700"/>
          <p14:tracePt t="150560" x="3392488" y="5092700"/>
          <p14:tracePt t="150570" x="3379788" y="5092700"/>
          <p14:tracePt t="150576" x="3367088" y="5092700"/>
          <p14:tracePt t="150586" x="3354388" y="5092700"/>
          <p14:tracePt t="150592" x="3354388" y="5105400"/>
          <p14:tracePt t="150602" x="3354388" y="5118100"/>
          <p14:tracePt t="150612" x="3354388" y="5143500"/>
          <p14:tracePt t="150616" x="3354388" y="5181600"/>
          <p14:tracePt t="150626" x="3354388" y="5205413"/>
          <p14:tracePt t="150633" x="3354388" y="5230813"/>
          <p14:tracePt t="150642" x="3354388" y="5281613"/>
          <p14:tracePt t="150652" x="3367088" y="5330825"/>
          <p14:tracePt t="150656" x="3405188" y="5356225"/>
          <p14:tracePt t="150666" x="3441700" y="5407025"/>
          <p14:tracePt t="150672" x="3479800" y="5430838"/>
          <p14:tracePt t="150683" x="3505200" y="5456238"/>
          <p14:tracePt t="150692" x="3530600" y="5481638"/>
          <p14:tracePt t="150698" x="3567113" y="5507038"/>
          <p14:tracePt t="150708" x="3617913" y="5507038"/>
          <p14:tracePt t="150712" x="3643313" y="5507038"/>
          <p14:tracePt t="150722" x="3692525" y="5507038"/>
          <p14:tracePt t="150733" x="3730625" y="5507038"/>
          <p14:tracePt t="150738" x="3805238" y="5507038"/>
          <p14:tracePt t="150749" x="3867150" y="5507038"/>
          <p14:tracePt t="150752" x="3930650" y="5494338"/>
          <p14:tracePt t="150765" x="4005263" y="5443538"/>
          <p14:tracePt t="150774" x="4043363" y="5407025"/>
          <p14:tracePt t="150778" x="4081463" y="5356225"/>
          <p14:tracePt t="150788" x="4092575" y="5318125"/>
          <p14:tracePt t="150794" x="4117975" y="5294313"/>
          <p14:tracePt t="150804" x="4143375" y="5243513"/>
          <p14:tracePt t="150815" x="4143375" y="5205413"/>
          <p14:tracePt t="150818" x="4143375" y="5181600"/>
          <p14:tracePt t="150828" x="4143375" y="5143500"/>
          <p14:tracePt t="150834" x="4143375" y="5118100"/>
          <p14:tracePt t="150854" x="4143375" y="5081588"/>
          <p14:tracePt t="150858" x="4105275" y="5056188"/>
          <p14:tracePt t="150868" x="4092575" y="5030788"/>
          <p14:tracePt t="150874" x="4056063" y="5005388"/>
          <p14:tracePt t="150884" x="4030663" y="5005388"/>
          <p14:tracePt t="150894" x="3992563" y="4981575"/>
          <p14:tracePt t="150898" x="3943350" y="4981575"/>
          <p14:tracePt t="150908" x="3892550" y="4968875"/>
          <p14:tracePt t="150915" x="3830638" y="4943475"/>
          <p14:tracePt t="150924" x="3779838" y="4943475"/>
          <p14:tracePt t="150934" x="3730625" y="4943475"/>
          <p14:tracePt t="150940" x="3654425" y="4943475"/>
          <p14:tracePt t="150950" x="3592513" y="4943475"/>
          <p14:tracePt t="150967" x="3492500" y="4943475"/>
          <p14:tracePt t="150974" x="3441700" y="4943475"/>
          <p14:tracePt t="150980" x="3405188" y="4943475"/>
          <p14:tracePt t="150990" x="3354388" y="4943475"/>
          <p14:tracePt t="150995" x="3317875" y="4943475"/>
          <p14:tracePt t="151004" x="3305175" y="4943475"/>
          <p14:tracePt t="151015" x="3279775" y="4956175"/>
          <p14:tracePt t="151020" x="3267075" y="4956175"/>
          <p14:tracePt t="151031" x="3241675" y="4968875"/>
          <p14:tracePt t="151036" x="3228975" y="4981575"/>
          <p14:tracePt t="151046" x="3216275" y="4981575"/>
          <p14:tracePt t="151056" x="3205163" y="5005388"/>
          <p14:tracePt t="151060" x="3179763" y="5030788"/>
          <p14:tracePt t="151070" x="3154363" y="5056188"/>
          <p14:tracePt t="151076" x="3154363" y="5092700"/>
          <p14:tracePt t="151086" x="3154363" y="5156200"/>
          <p14:tracePt t="151097" x="3154363" y="5205413"/>
          <p14:tracePt t="151100" x="3154363" y="5243513"/>
          <p14:tracePt t="151110" x="3154363" y="5268913"/>
          <p14:tracePt t="151116" x="3179763" y="5318125"/>
          <p14:tracePt t="151126" x="3179763" y="5343525"/>
          <p14:tracePt t="151136" x="3205163" y="5368925"/>
          <p14:tracePt t="151140" x="3228975" y="5394325"/>
          <p14:tracePt t="151152" x="3267075" y="5430838"/>
          <p14:tracePt t="151156" x="3279775" y="5443538"/>
          <p14:tracePt t="151166" x="3305175" y="5456238"/>
          <p14:tracePt t="151176" x="3341688" y="5456238"/>
          <p14:tracePt t="151183" x="3367088" y="5468938"/>
          <p14:tracePt t="151192" x="3429000" y="5468938"/>
          <p14:tracePt t="151196" x="3492500" y="5468938"/>
          <p14:tracePt t="151206" x="3530600" y="5468938"/>
          <p14:tracePt t="151216" x="3554413" y="5468938"/>
          <p14:tracePt t="151222" x="3592513" y="5468938"/>
          <p14:tracePt t="151233" x="3630613" y="5443538"/>
          <p14:tracePt t="151236" x="3654425" y="5430838"/>
          <p14:tracePt t="151246" x="3679825" y="5394325"/>
          <p14:tracePt t="151256" x="3717925" y="5356225"/>
          <p14:tracePt t="151262" x="3717925" y="5330825"/>
          <p14:tracePt t="151273" x="3717925" y="5294313"/>
          <p14:tracePt t="151278" x="3730625" y="5256213"/>
          <p14:tracePt t="151288" x="3730625" y="5230813"/>
          <p14:tracePt t="151295" x="3730625" y="5205413"/>
          <p14:tracePt t="151305" x="3730625" y="5181600"/>
          <p14:tracePt t="151314" x="3730625" y="5168900"/>
          <p14:tracePt t="151318" x="3730625" y="5143500"/>
          <p14:tracePt t="151328" x="3730625" y="5118100"/>
          <p14:tracePt t="151334" x="3717925" y="5105400"/>
          <p14:tracePt t="151344" x="3705225" y="5081588"/>
          <p14:tracePt t="151354" x="3667125" y="5068888"/>
          <p14:tracePt t="151358" x="3643313" y="5056188"/>
          <p14:tracePt t="151370" x="3617913" y="5043488"/>
          <p14:tracePt t="151374" x="3579813" y="5030788"/>
          <p14:tracePt t="151384" x="3554413" y="5030788"/>
          <p14:tracePt t="151394" x="3505200" y="5030788"/>
          <p14:tracePt t="151400" x="3467100" y="5030788"/>
          <p14:tracePt t="151410" x="3429000" y="5030788"/>
          <p14:tracePt t="151415" x="3392488" y="5030788"/>
          <p14:tracePt t="151424" x="3354388" y="5030788"/>
          <p14:tracePt t="151434" x="3328988" y="5030788"/>
          <p14:tracePt t="151440" x="3292475" y="5030788"/>
          <p14:tracePt t="151450" x="3267075" y="5030788"/>
          <p14:tracePt t="151454" x="3241675" y="5030788"/>
          <p14:tracePt t="151465" x="3228975" y="5030788"/>
          <p14:tracePt t="151474" x="3216275" y="5030788"/>
          <p14:tracePt t="151481" x="3205163" y="5030788"/>
          <p14:tracePt t="151490" x="3192463" y="5030788"/>
          <p14:tracePt t="151494" x="3179763" y="5030788"/>
          <p14:tracePt t="151506" x="3179763" y="5043488"/>
          <p14:tracePt t="151520" x="3167063" y="5043488"/>
          <p14:tracePt t="151534" x="3167063" y="5056188"/>
          <p14:tracePt t="151540" x="3154363" y="5056188"/>
          <p14:tracePt t="151544" x="3141663" y="5081588"/>
          <p14:tracePt t="151554" x="3141663" y="5092700"/>
          <p14:tracePt t="151560" x="3141663" y="5118100"/>
          <p14:tracePt t="151570" x="3141663" y="5168900"/>
          <p14:tracePt t="151582" x="3141663" y="5205413"/>
          <p14:tracePt t="151584" x="3141663" y="5256213"/>
          <p14:tracePt t="151596" x="3141663" y="5268913"/>
          <p14:tracePt t="151600" x="3141663" y="5294313"/>
          <p14:tracePt t="151610" x="3141663" y="5318125"/>
          <p14:tracePt t="151620" x="3167063" y="5356225"/>
          <p14:tracePt t="151626" x="3179763" y="5368925"/>
          <p14:tracePt t="151636" x="3205163" y="5394325"/>
          <p14:tracePt t="151641" x="3205163" y="5418138"/>
          <p14:tracePt t="151651" x="3228975" y="5430838"/>
          <p14:tracePt t="151660" x="3241675" y="5456238"/>
          <p14:tracePt t="151666" x="3254375" y="5456238"/>
          <p14:tracePt t="151676" x="3279775" y="5456238"/>
          <p14:tracePt t="151681" x="3305175" y="5456238"/>
          <p14:tracePt t="151691" x="3328988" y="5456238"/>
          <p14:tracePt t="151701" x="3354388" y="5456238"/>
          <p14:tracePt t="151706" x="3405188" y="5456238"/>
          <p14:tracePt t="151716" x="3441700" y="5456238"/>
          <p14:tracePt t="151722" x="3467100" y="5456238"/>
          <p14:tracePt t="151732" x="3492500" y="5456238"/>
          <p14:tracePt t="151742" x="3530600" y="5443538"/>
          <p14:tracePt t="151747" x="3567113" y="5418138"/>
          <p14:tracePt t="151756" x="3579813" y="5394325"/>
          <p14:tracePt t="151762" x="3605213" y="5381625"/>
          <p14:tracePt t="151772" x="3617913" y="5368925"/>
          <p14:tracePt t="151782" x="3617913" y="5356225"/>
          <p14:tracePt t="151786" x="3630613" y="5343525"/>
          <p14:tracePt t="151797" x="3630613" y="5330825"/>
          <p14:tracePt t="151802" x="3630613" y="5305425"/>
          <p14:tracePt t="151812" x="3630613" y="5281613"/>
          <p14:tracePt t="151822" x="3630613" y="5268913"/>
          <p14:tracePt t="151828" x="3630613" y="5256213"/>
          <p14:tracePt t="151838" x="3630613" y="5230813"/>
          <p14:tracePt t="151862" x="3630613" y="5218113"/>
          <p14:tracePt t="151868" x="3617913" y="5218113"/>
          <p14:tracePt t="151878" x="3605213" y="5194300"/>
          <p14:tracePt t="151883" x="3592513" y="5194300"/>
          <p14:tracePt t="151892" x="3579813" y="5181600"/>
          <p14:tracePt t="151902" x="3567113" y="5181600"/>
          <p14:tracePt t="151908" x="3554413" y="5156200"/>
          <p14:tracePt t="151928" x="3541713" y="5156200"/>
          <p14:tracePt t="151938" x="3541713" y="5143500"/>
          <p14:tracePt t="151965" x="3530600" y="5143500"/>
          <p14:tracePt t="151978" x="3517900" y="5143500"/>
          <p14:tracePt t="152004" x="3492500" y="5143500"/>
          <p14:tracePt t="152074" x="3479800" y="5143500"/>
          <p14:tracePt t="152124" x="3467100" y="5143500"/>
          <p14:tracePt t="152352" x="3467100" y="5156200"/>
          <p14:tracePt t="152413" x="3467100" y="5168900"/>
          <p14:tracePt t="152438" x="3467100" y="5181600"/>
          <p14:tracePt t="152458" x="3467100" y="5194300"/>
          <p14:tracePt t="152468" x="3467100" y="5205413"/>
          <p14:tracePt t="152482" x="3492500" y="5218113"/>
          <p14:tracePt t="152492" x="3492500" y="5230813"/>
          <p14:tracePt t="152498" x="3492500" y="5243513"/>
          <p14:tracePt t="152508" x="3505200" y="5256213"/>
          <p14:tracePt t="152522" x="3530600" y="5281613"/>
          <p14:tracePt t="152548" x="3541713" y="5294313"/>
          <p14:tracePt t="152594" x="3554413" y="5305425"/>
          <p14:tracePt t="153940" x="3567113" y="5305425"/>
          <p14:tracePt t="153950" x="3567113" y="5281613"/>
          <p14:tracePt t="153960" x="3567113" y="5256213"/>
          <p14:tracePt t="153976" x="3567113" y="5230813"/>
          <p14:tracePt t="153990" x="3567113" y="5205413"/>
          <p14:tracePt t="154006" x="3567113" y="5181600"/>
          <p14:tracePt t="154016" x="3554413" y="5181600"/>
          <p14:tracePt t="154022" x="3541713" y="5168900"/>
          <p14:tracePt t="154032" x="3530600" y="5168900"/>
          <p14:tracePt t="154042" x="3530600" y="5156200"/>
          <p14:tracePt t="154047" x="3517900" y="5156200"/>
          <p14:tracePt t="154056" x="3505200" y="5156200"/>
          <p14:tracePt t="154063" x="3479800" y="5130800"/>
          <p14:tracePt t="154086" x="3467100" y="5130800"/>
          <p14:tracePt t="154102" x="3454400" y="5130800"/>
          <p14:tracePt t="154139" x="3441700" y="5130800"/>
          <p14:tracePt t="154172" x="3429000" y="5130800"/>
          <p14:tracePt t="154278" x="3417888" y="5130800"/>
          <p14:tracePt t="154612" x="3405188" y="5130800"/>
          <p14:tracePt t="154622" x="3392488" y="5130800"/>
          <p14:tracePt t="154627" x="3367088" y="5118100"/>
          <p14:tracePt t="154636" x="3367088" y="5105400"/>
          <p14:tracePt t="154642" x="3354388" y="5105400"/>
          <p14:tracePt t="154652" x="3328988" y="5092700"/>
          <p14:tracePt t="154666" x="3317875" y="5092700"/>
          <p14:tracePt t="154676" x="3317875" y="5081588"/>
          <p14:tracePt t="154682" x="3292475" y="5068888"/>
          <p14:tracePt t="154692" x="3279775" y="5068888"/>
          <p14:tracePt t="154702" x="3267075" y="5056188"/>
          <p14:tracePt t="154706" x="3254375" y="5056188"/>
          <p14:tracePt t="154716" x="3241675" y="5056188"/>
          <p14:tracePt t="154722" x="3228975" y="5043488"/>
          <p14:tracePt t="154732" x="3216275" y="5030788"/>
          <p14:tracePt t="154742" x="3205163" y="5030788"/>
          <p14:tracePt t="154748" x="3192463" y="5030788"/>
          <p14:tracePt t="154758" x="3179763" y="5018088"/>
          <p14:tracePt t="154763" x="3167063" y="5005388"/>
          <p14:tracePt t="154772" x="3128963" y="5005388"/>
          <p14:tracePt t="154782" x="3092450" y="4992688"/>
          <p14:tracePt t="154788" x="3054350" y="4981575"/>
          <p14:tracePt t="154798" x="2992438" y="4968875"/>
          <p14:tracePt t="154802" x="2967038" y="4956175"/>
          <p14:tracePt t="154814" x="2890838" y="4918075"/>
          <p14:tracePt t="154822" x="2854325" y="4892675"/>
          <p14:tracePt t="154829" x="2841625" y="4892675"/>
          <p14:tracePt t="154838" x="2790825" y="4879975"/>
          <p14:tracePt t="154844" x="2778125" y="4868863"/>
          <p14:tracePt t="154854" x="2767013" y="4868863"/>
          <p14:tracePt t="154864" x="2741613" y="4843463"/>
          <p14:tracePt t="154879" x="2728913" y="4843463"/>
          <p14:tracePt t="154884" x="2716213" y="4818063"/>
          <p14:tracePt t="154895" x="2678113" y="4792663"/>
          <p14:tracePt t="154908" x="2667000" y="4779963"/>
          <p14:tracePt t="154918" x="2654300" y="4768850"/>
          <p14:tracePt t="154934" x="2641600" y="4756150"/>
          <p14:tracePt t="154965" x="2628900" y="4756150"/>
          <p14:tracePt t="154970" x="2628900" y="4743450"/>
          <p14:tracePt t="154990" x="2616200" y="4743450"/>
          <p14:tracePt t="155004" x="2603500" y="4743450"/>
          <p14:tracePt t="155070" x="2590800" y="4743450"/>
          <p14:tracePt t="155130" x="2590800" y="4730750"/>
          <p14:tracePt t="155146" x="2578100" y="4730750"/>
          <p14:tracePt t="156548" x="2565400" y="4718050"/>
          <p14:tracePt t="156558" x="2554288" y="4705350"/>
          <p14:tracePt t="156594" x="2541588" y="4705350"/>
          <p14:tracePt t="156598" x="2541588" y="4692650"/>
          <p14:tracePt t="156614" x="2528888" y="4692650"/>
          <p14:tracePt t="156638" x="2516188" y="4692650"/>
          <p14:tracePt t="156669" x="2503488" y="4679950"/>
          <p14:tracePt t="157068" x="2490788" y="4667250"/>
          <p14:tracePt t="157108" x="2478088" y="4667250"/>
          <p14:tracePt t="157125" x="2478088" y="4656138"/>
          <p14:tracePt t="157138" x="2478088" y="4643438"/>
          <p14:tracePt t="157168" x="2465388" y="4630738"/>
          <p14:tracePt t="157178" x="2452688" y="4618038"/>
          <p14:tracePt t="157334" x="2452688" y="4605338"/>
          <p14:tracePt t="157380" x="2452688" y="4592638"/>
          <p14:tracePt t="159302" x="2452688" y="4579938"/>
          <p14:tracePt t="159312" x="2490788" y="4579938"/>
          <p14:tracePt t="159316" x="2554288" y="4579938"/>
          <p14:tracePt t="159326" x="2590800" y="4579938"/>
          <p14:tracePt t="159336" x="2678113" y="4579938"/>
          <p14:tracePt t="159342" x="2741613" y="4579938"/>
          <p14:tracePt t="159352" x="2828925" y="4579938"/>
          <p14:tracePt t="159358" x="2928938" y="4579938"/>
          <p14:tracePt t="159368" x="3016250" y="4579938"/>
          <p14:tracePt t="159378" x="3116263" y="4579938"/>
          <p14:tracePt t="159382" x="3205163" y="4579938"/>
          <p14:tracePt t="159392" x="3267075" y="4579938"/>
          <p14:tracePt t="159398" x="3328988" y="4579938"/>
          <p14:tracePt t="159409" x="3405188" y="4579938"/>
          <p14:tracePt t="159418" x="3429000" y="4579938"/>
          <p14:tracePt t="159423" x="3479800" y="4579938"/>
          <p14:tracePt t="159432" x="3505200" y="4579938"/>
          <p14:tracePt t="159438" x="3530600" y="4579938"/>
          <p14:tracePt t="159448" x="3554413" y="4579938"/>
          <p14:tracePt t="159459" x="3567113" y="4579938"/>
          <p14:tracePt t="159464" x="3579813" y="4579938"/>
          <p14:tracePt t="159475" x="3592513" y="4579938"/>
          <p14:tracePt t="159514" x="3605213" y="4579938"/>
          <p14:tracePt t="159568" x="3630613" y="4579938"/>
          <p14:tracePt t="160079" x="3617913" y="4579938"/>
          <p14:tracePt t="160180" x="3605213" y="4567238"/>
          <p14:tracePt t="160558" x="3605213" y="4554538"/>
          <p14:tracePt t="160569" x="3605213" y="4543425"/>
          <p14:tracePt t="160572" x="3630613" y="4543425"/>
          <p14:tracePt t="160582" x="3667125" y="4518025"/>
          <p14:tracePt t="160592" x="3692525" y="4518025"/>
          <p14:tracePt t="160598" x="3717925" y="4492625"/>
          <p14:tracePt t="160608" x="3743325" y="4492625"/>
          <p14:tracePt t="160614" x="3767138" y="4479925"/>
          <p14:tracePt t="160624" x="3792538" y="4479925"/>
          <p14:tracePt t="160634" x="3817938" y="4479925"/>
          <p14:tracePt t="160639" x="3856038" y="4479925"/>
          <p14:tracePt t="160648" x="3879850" y="4479925"/>
          <p14:tracePt t="160655" x="3905250" y="4479925"/>
          <p14:tracePt t="160665" x="3917950" y="4479925"/>
          <p14:tracePt t="160674" x="3930650" y="4479925"/>
          <p14:tracePt t="160678" x="3968750" y="4479925"/>
          <p14:tracePt t="160691" x="3979863" y="4479925"/>
          <p14:tracePt t="160705" x="4005263" y="4479925"/>
          <p14:tracePt t="160740" x="4017963" y="4479925"/>
          <p14:tracePt t="160760" x="4030663" y="4479925"/>
          <p14:tracePt t="161924" x="4017963" y="4479925"/>
          <p14:tracePt t="161955" x="4005263" y="4479925"/>
          <p14:tracePt t="162112" x="4005263" y="4492625"/>
          <p14:tracePt t="162288" x="3992563" y="4492625"/>
          <p14:tracePt t="162298" x="3979863" y="4505325"/>
          <p14:tracePt t="162308" x="3956050" y="4530725"/>
          <p14:tracePt t="162312" x="3943350" y="4530725"/>
          <p14:tracePt t="162324" x="3930650" y="4543425"/>
          <p14:tracePt t="162334" x="3892550" y="4567238"/>
          <p14:tracePt t="162339" x="3879850" y="4579938"/>
          <p14:tracePt t="162348" x="3856038" y="4605338"/>
          <p14:tracePt t="162355" x="3792538" y="4643438"/>
          <p14:tracePt t="162364" x="3767138" y="4667250"/>
          <p14:tracePt t="162374" x="3730625" y="4692650"/>
          <p14:tracePt t="162378" x="3679825" y="4743450"/>
          <p14:tracePt t="162389" x="3630613" y="4768850"/>
          <p14:tracePt t="162395" x="3605213" y="4805363"/>
          <p14:tracePt t="162405" x="3567113" y="4830763"/>
          <p14:tracePt t="162414" x="3541713" y="4856163"/>
          <p14:tracePt t="162418" x="3505200" y="4905375"/>
          <p14:tracePt t="162428" x="3505200" y="4918075"/>
          <p14:tracePt t="162434" x="3492500" y="4943475"/>
          <p14:tracePt t="162444" x="3479800" y="4968875"/>
          <p14:tracePt t="162454" x="3479800" y="4981575"/>
          <p14:tracePt t="162458" x="3479800" y="5018088"/>
          <p14:tracePt t="162472" x="3479800" y="5043488"/>
          <p14:tracePt t="162474" x="3467100" y="5068888"/>
          <p14:tracePt t="162484" x="3467100" y="5081588"/>
          <p14:tracePt t="162494" x="3467100" y="5105400"/>
          <p14:tracePt t="162510" x="3454400" y="5105400"/>
          <p14:tracePt t="162540" x="3441700" y="5118100"/>
          <p14:tracePt t="162557" x="3441700" y="5130800"/>
          <p14:tracePt t="162713" x="3454400" y="5118100"/>
          <p14:tracePt t="162718" x="3492500" y="5018088"/>
          <p14:tracePt t="162728" x="3505200" y="4968875"/>
          <p14:tracePt t="162732" x="3530600" y="4868863"/>
          <p14:tracePt t="162742" x="3567113" y="4792663"/>
          <p14:tracePt t="162752" x="3579813" y="4718050"/>
          <p14:tracePt t="162758" x="3605213" y="4656138"/>
          <p14:tracePt t="162768" x="3617913" y="4605338"/>
          <p14:tracePt t="162772" x="3643313" y="4554538"/>
          <p14:tracePt t="162782" x="3643313" y="4518025"/>
          <p14:tracePt t="162792" x="3643313" y="4479925"/>
          <p14:tracePt t="162799" x="3643313" y="4430713"/>
          <p14:tracePt t="162808" x="3667125" y="4392613"/>
          <p14:tracePt t="162814" x="3667125" y="4367213"/>
          <p14:tracePt t="162824" x="3667125" y="4354513"/>
          <p14:tracePt t="162839" x="3667125" y="4330700"/>
          <p14:tracePt t="162848" x="3667125" y="4305300"/>
          <p14:tracePt t="162855" x="3654425" y="4279900"/>
          <p14:tracePt t="162864" x="3643313" y="4241800"/>
          <p14:tracePt t="162874" x="3643313" y="4230688"/>
          <p14:tracePt t="162878" x="3617913" y="4167188"/>
          <p14:tracePt t="162889" x="3617913" y="4154488"/>
          <p14:tracePt t="162894" x="3605213" y="4129088"/>
          <p14:tracePt t="162905" x="3592513" y="4105275"/>
          <p14:tracePt t="162914" x="3579813" y="4067175"/>
          <p14:tracePt t="162921" x="3567113" y="4041775"/>
          <p14:tracePt t="162930" x="3554413" y="4017963"/>
          <p14:tracePt t="162934" x="3541713" y="4005263"/>
          <p14:tracePt t="162944" x="3530600" y="3967163"/>
          <p14:tracePt t="162955" x="3505200" y="3941763"/>
          <p14:tracePt t="162973" x="3467100" y="3905250"/>
          <p14:tracePt t="162974" x="3441700" y="3879850"/>
          <p14:tracePt t="162984" x="3429000" y="3867150"/>
          <p14:tracePt t="162994" x="3379788" y="3816350"/>
          <p14:tracePt t="163005" x="3354388" y="3803650"/>
          <p14:tracePt t="163008" x="3341688" y="3779838"/>
          <p14:tracePt t="163020" x="3305175" y="3779838"/>
          <p14:tracePt t="163024" x="3254375" y="3754438"/>
          <p14:tracePt t="163034" x="3216275" y="3741738"/>
          <p14:tracePt t="163040" x="3205163" y="3729038"/>
          <p14:tracePt t="163050" x="3179763" y="3729038"/>
          <p14:tracePt t="163060" x="3141663" y="3703638"/>
          <p14:tracePt t="163074" x="3116263" y="3703638"/>
          <p14:tracePt t="163080" x="3092450" y="3692525"/>
          <p14:tracePt t="163100" x="3067050" y="3692525"/>
          <p14:tracePt t="163105" x="3054350" y="3692525"/>
          <p14:tracePt t="163114" x="3054350" y="3679825"/>
          <p14:tracePt t="163121" x="3041650" y="3679825"/>
          <p14:tracePt t="163130" x="3028950" y="3679825"/>
          <p14:tracePt t="163146" x="3016250" y="3679825"/>
          <p14:tracePt t="163166" x="3003550" y="3679825"/>
          <p14:tracePt t="163196" x="2992438" y="3679825"/>
          <p14:tracePt t="163200" x="2979738" y="3679825"/>
          <p14:tracePt t="163211" x="2979738" y="3667125"/>
          <p14:tracePt t="163232" x="2967038" y="3667125"/>
          <p14:tracePt t="163282" x="2954338" y="3667125"/>
          <p14:tracePt t="163680" x="2954338" y="3654425"/>
          <p14:tracePt t="163690" x="2992438" y="3654425"/>
          <p14:tracePt t="163700" x="3041650" y="3629025"/>
          <p14:tracePt t="163704" x="3079750" y="3629025"/>
          <p14:tracePt t="163714" x="3167063" y="3629025"/>
          <p14:tracePt t="163721" x="3216275" y="3616325"/>
          <p14:tracePt t="163730" x="3292475" y="3590925"/>
          <p14:tracePt t="163740" x="3341688" y="3590925"/>
          <p14:tracePt t="163746" x="3417888" y="3554413"/>
          <p14:tracePt t="163756" x="3479800" y="3516313"/>
          <p14:tracePt t="163760" x="3530600" y="3479800"/>
          <p14:tracePt t="163771" x="3579813" y="3441700"/>
          <p14:tracePt t="163780" x="3617913" y="3416300"/>
          <p14:tracePt t="163786" x="3643313" y="3390900"/>
          <p14:tracePt t="163796" x="3667125" y="3367088"/>
          <p14:tracePt t="163800" x="3667125" y="3354388"/>
          <p14:tracePt t="163810" x="3679825" y="3328988"/>
          <p14:tracePt t="163826" x="3679825" y="3316288"/>
          <p14:tracePt t="163838" x="3679825" y="3303588"/>
          <p14:tracePt t="163842" x="3679825" y="3278188"/>
          <p14:tracePt t="163853" x="3679825" y="3267075"/>
          <p14:tracePt t="163862" x="3679825" y="3241675"/>
          <p14:tracePt t="163866" x="3679825" y="3228975"/>
          <p14:tracePt t="163876" x="3679825" y="3190875"/>
          <p14:tracePt t="163882" x="3679825" y="3178175"/>
          <p14:tracePt t="163892" x="3679825" y="3165475"/>
          <p14:tracePt t="163903" x="3679825" y="3141663"/>
          <p14:tracePt t="163906" x="3679825" y="3128963"/>
          <p14:tracePt t="163916" x="3679825" y="3090863"/>
          <p14:tracePt t="163922" x="3667125" y="3065463"/>
          <p14:tracePt t="163942" x="3630613" y="3016250"/>
          <p14:tracePt t="163946" x="3630613" y="3003550"/>
          <p14:tracePt t="163956" x="3605213" y="2978150"/>
          <p14:tracePt t="163962" x="3579813" y="2903538"/>
          <p14:tracePt t="163982" x="3554413" y="2878138"/>
          <p14:tracePt t="163988" x="3554413" y="2852738"/>
          <p14:tracePt t="163998" x="3530600" y="2816225"/>
          <p14:tracePt t="164003" x="3505200" y="2790825"/>
          <p14:tracePt t="164012" x="3492500" y="2778125"/>
          <p14:tracePt t="164022" x="3492500" y="2752725"/>
          <p14:tracePt t="164028" x="3467100" y="2740025"/>
          <p14:tracePt t="164038" x="3454400" y="2716213"/>
          <p14:tracePt t="164042" x="3441700" y="2703513"/>
          <p14:tracePt t="164052" x="3417888" y="2678113"/>
          <p14:tracePt t="164062" x="3417888" y="2665413"/>
          <p14:tracePt t="164070" x="3379788" y="2665413"/>
          <p14:tracePt t="164079" x="3354388" y="2640013"/>
          <p14:tracePt t="164085" x="3341688" y="2627313"/>
          <p14:tracePt t="164094" x="3317875" y="2603500"/>
          <p14:tracePt t="164104" x="3279775" y="2590800"/>
          <p14:tracePt t="164119" x="3241675" y="2565400"/>
          <p14:tracePt t="164124" x="3228975" y="2565400"/>
          <p14:tracePt t="164134" x="3205163" y="2565400"/>
          <p14:tracePt t="164144" x="3167063" y="2540000"/>
          <p14:tracePt t="164148" x="3128963" y="2527300"/>
          <p14:tracePt t="164160" x="3079750" y="2527300"/>
          <p14:tracePt t="164164" x="3054350" y="2516188"/>
          <p14:tracePt t="164174" x="3016250" y="2503488"/>
          <p14:tracePt t="164185" x="3003550" y="2503488"/>
          <p14:tracePt t="164190" x="2992438" y="2503488"/>
          <p14:tracePt t="164201" x="2967038" y="2503488"/>
          <p14:tracePt t="164204" x="2967038" y="2490788"/>
          <p14:tracePt t="164214" x="2954338" y="2490788"/>
          <p14:tracePt t="164234" x="2941638" y="2490788"/>
          <p14:tracePt t="164250" x="2928938" y="2478088"/>
          <p14:tracePt t="164285" x="2916238" y="2478088"/>
          <p14:tracePt t="164336" x="2903538" y="2465388"/>
          <p14:tracePt t="164876" x="2890838" y="2465388"/>
          <p14:tracePt t="164906" x="2916238" y="2465388"/>
          <p14:tracePt t="164912" x="2967038" y="2465388"/>
          <p14:tracePt t="164922" x="3003550" y="2465388"/>
          <p14:tracePt t="164926" x="3028950" y="2465388"/>
          <p14:tracePt t="164937" x="3054350" y="2465388"/>
          <p14:tracePt t="164942" x="3092450" y="2465388"/>
          <p14:tracePt t="164953" x="3128963" y="2465388"/>
          <p14:tracePt t="164962" x="3154363" y="2490788"/>
          <p14:tracePt t="164968" x="3192463" y="2490788"/>
          <p14:tracePt t="164976" x="3216275" y="2490788"/>
          <p14:tracePt t="164982" x="3254375" y="2490788"/>
          <p14:tracePt t="164992" x="3279775" y="2503488"/>
          <p14:tracePt t="165003" x="3292475" y="2516188"/>
          <p14:tracePt t="165019" x="3305175" y="2516188"/>
          <p14:tracePt t="165022" x="3341688" y="2540000"/>
          <p14:tracePt t="165042" x="3354388" y="2552700"/>
          <p14:tracePt t="165053" x="3392488" y="2578100"/>
          <p14:tracePt t="165056" x="3405188" y="2603500"/>
          <p14:tracePt t="165066" x="3429000" y="2640013"/>
          <p14:tracePt t="165072" x="3441700" y="2652713"/>
          <p14:tracePt t="165082" x="3467100" y="2690813"/>
          <p14:tracePt t="165087" x="3467100" y="2716213"/>
          <p14:tracePt t="165096" x="3467100" y="2752725"/>
          <p14:tracePt t="165106" x="3492500" y="2790825"/>
          <p14:tracePt t="165112" x="3505200" y="2816225"/>
          <p14:tracePt t="165122" x="3505200" y="2840038"/>
          <p14:tracePt t="165128" x="3517900" y="2878138"/>
          <p14:tracePt t="165138" x="3517900" y="2903538"/>
          <p14:tracePt t="165148" x="3530600" y="2916238"/>
          <p14:tracePt t="165153" x="3530600" y="2941638"/>
          <p14:tracePt t="165162" x="3530600" y="2965450"/>
          <p14:tracePt t="165168" x="3530600" y="2978150"/>
          <p14:tracePt t="165178" x="3530600" y="3003550"/>
          <p14:tracePt t="165188" x="3530600" y="3016250"/>
          <p14:tracePt t="165192" x="3530600" y="3028950"/>
          <p14:tracePt t="165203" x="3530600" y="3041650"/>
          <p14:tracePt t="165220" x="3530600" y="3078163"/>
          <p14:tracePt t="165229" x="3505200" y="3103563"/>
          <p14:tracePt t="165235" x="3479800" y="3141663"/>
          <p14:tracePt t="165244" x="3467100" y="3165475"/>
          <p14:tracePt t="165248" x="3405188" y="3216275"/>
          <p14:tracePt t="165258" x="3354388" y="3254375"/>
          <p14:tracePt t="165268" x="3279775" y="3303588"/>
          <p14:tracePt t="165274" x="3179763" y="3367088"/>
          <p14:tracePt t="165285" x="3092450" y="3403600"/>
          <p14:tracePt t="165289" x="3028950" y="3454400"/>
          <p14:tracePt t="165298" x="2979738" y="3490913"/>
          <p14:tracePt t="165310" x="2916238" y="3516313"/>
          <p14:tracePt t="165314" x="2890838" y="3541713"/>
          <p14:tracePt t="165324" x="2854325" y="3554413"/>
          <p14:tracePt t="165328" x="2816225" y="3567113"/>
          <p14:tracePt t="165354" x="2803525" y="3579813"/>
          <p14:tracePt t="166703" x="2803525" y="3629025"/>
          <p14:tracePt t="166706" x="2803525" y="3654425"/>
          <p14:tracePt t="166717" x="2803525" y="3716338"/>
          <p14:tracePt t="166726" x="2828925" y="3792538"/>
          <p14:tracePt t="166732" x="2854325" y="3879850"/>
          <p14:tracePt t="166742" x="2867025" y="3929063"/>
          <p14:tracePt t="166746" x="2903538" y="4041775"/>
          <p14:tracePt t="166756" x="2954338" y="4129088"/>
          <p14:tracePt t="166767" x="3003550" y="4217988"/>
          <p14:tracePt t="166772" x="3054350" y="4318000"/>
          <p14:tracePt t="166782" x="3103563" y="4454525"/>
          <p14:tracePt t="166786" x="3141663" y="4567238"/>
          <p14:tracePt t="166796" x="3228975" y="4705350"/>
          <p14:tracePt t="166806" x="3279775" y="4818063"/>
          <p14:tracePt t="166812" x="3328988" y="4892675"/>
          <p14:tracePt t="166822" x="3392488" y="4992688"/>
          <p14:tracePt t="166826" x="3417888" y="5043488"/>
          <p14:tracePt t="166836" x="3454400" y="5105400"/>
          <p14:tracePt t="166846" x="3492500" y="5168900"/>
          <p14:tracePt t="166852" x="3517900" y="5243513"/>
          <p14:tracePt t="166863" x="3530600" y="5281613"/>
          <p14:tracePt t="166869" x="3541713" y="5305425"/>
          <p14:tracePt t="166878" x="3541713" y="5318125"/>
          <p14:tracePt t="166892" x="3541713" y="5330825"/>
          <p14:tracePt t="166902" x="3541713" y="5343525"/>
          <p14:tracePt t="166908" x="3554413" y="5343525"/>
          <p14:tracePt t="166918" x="3567113" y="5343525"/>
          <p14:tracePt t="166933" x="3567113" y="5356225"/>
          <p14:tracePt t="166952" x="3579813" y="5356225"/>
          <p14:tracePt t="166998" x="3592513" y="5368925"/>
          <p14:tracePt t="167008" x="3605213" y="5381625"/>
          <p14:tracePt t="167014" x="3630613" y="5407025"/>
          <p14:tracePt t="167024" x="3667125" y="5418138"/>
          <p14:tracePt t="167038" x="3679825" y="5418138"/>
          <p14:tracePt t="167049" x="3692525" y="5430838"/>
          <p14:tracePt t="167064" x="3705225" y="5430838"/>
          <p14:tracePt t="167090" x="3717925" y="5430838"/>
          <p14:tracePt t="167124" x="3730625" y="5430838"/>
          <p14:tracePt t="167134" x="3743325" y="5443538"/>
          <p14:tracePt t="167240" x="3756025" y="5430838"/>
          <p14:tracePt t="167246" x="3767138" y="5418138"/>
          <p14:tracePt t="167256" x="3779838" y="5407025"/>
          <p14:tracePt t="167266" x="3792538" y="5407025"/>
          <p14:tracePt t="167270" x="3792538" y="5394325"/>
          <p14:tracePt t="167280" x="3805238" y="5381625"/>
          <p14:tracePt t="167286" x="3817938" y="5381625"/>
          <p14:tracePt t="167306" x="3817938" y="5368925"/>
          <p14:tracePt t="167310" x="3830638" y="5368925"/>
          <p14:tracePt t="167326" x="3843338" y="5368925"/>
          <p14:tracePt t="167337" x="3843338" y="5356225"/>
          <p14:tracePt t="167346" x="3856038" y="5356225"/>
          <p14:tracePt t="167353" x="3867150" y="5343525"/>
          <p14:tracePt t="167362" x="3892550" y="5330825"/>
          <p14:tracePt t="167366" x="3892550" y="5318125"/>
          <p14:tracePt t="167376" x="3905250" y="5318125"/>
          <p14:tracePt t="167386" x="3917950" y="5294313"/>
          <p14:tracePt t="167392" x="3930650" y="5294313"/>
          <p14:tracePt t="167402" x="3943350" y="5268913"/>
          <p14:tracePt t="167428" x="3956050" y="5256213"/>
          <p14:tracePt t="167449" x="3968750" y="5243513"/>
          <p14:tracePt t="167458" x="3979863" y="5243513"/>
          <p14:tracePt t="167468" x="3979863" y="5230813"/>
          <p14:tracePt t="167472" x="3992563" y="5218113"/>
          <p14:tracePt t="167488" x="3992563" y="5205413"/>
          <p14:tracePt t="167499" x="4005263" y="5205413"/>
          <p14:tracePt t="167512" x="4017963" y="5194300"/>
          <p14:tracePt t="167524" x="4017963" y="5181600"/>
          <p14:tracePt t="167528" x="4017963" y="5168900"/>
          <p14:tracePt t="167538" x="4030663" y="5168900"/>
          <p14:tracePt t="167554" x="4030663" y="5156200"/>
          <p14:tracePt t="167568" x="4030663" y="5130800"/>
          <p14:tracePt t="167608" x="4030663" y="5105400"/>
          <p14:tracePt t="167871" x="4017963" y="5105400"/>
          <p14:tracePt t="167882" x="4005263" y="5105400"/>
          <p14:tracePt t="167892" x="3992563" y="5105400"/>
          <p14:tracePt t="167896" x="3968750" y="5105400"/>
          <p14:tracePt t="167906" x="3956050" y="5105400"/>
          <p14:tracePt t="167912" x="3943350" y="5105400"/>
          <p14:tracePt t="167922" x="3930650" y="5105400"/>
          <p14:tracePt t="167946" x="3905250" y="5105400"/>
          <p14:tracePt t="167988" x="3892550" y="5105400"/>
          <p14:tracePt t="168012" x="3879850" y="5105400"/>
          <p14:tracePt t="168022" x="3867150" y="5105400"/>
          <p14:tracePt t="168038" x="3856038" y="5105400"/>
          <p14:tracePt t="168042" x="3843338" y="5105400"/>
          <p14:tracePt t="168082" x="3817938" y="5105400"/>
          <p14:tracePt t="168105" x="3817938" y="5092700"/>
          <p14:tracePt t="168134" x="3805238" y="5092700"/>
          <p14:tracePt t="168149" x="3792538" y="5092700"/>
          <p14:tracePt t="168154" x="3767138" y="5092700"/>
          <p14:tracePt t="168164" x="3743325" y="5081588"/>
          <p14:tracePt t="168174" x="3692525" y="5068888"/>
          <p14:tracePt t="168178" x="3667125" y="5068888"/>
          <p14:tracePt t="168188" x="3630613" y="5068888"/>
          <p14:tracePt t="168194" x="3592513" y="5056188"/>
          <p14:tracePt t="168204" x="3579813" y="5056188"/>
          <p14:tracePt t="168215" x="3567113" y="5043488"/>
          <p14:tracePt t="168220" x="3554413" y="5043488"/>
          <p14:tracePt t="168231" x="3541713" y="5030788"/>
          <p14:tracePt t="168234" x="3530600" y="5030788"/>
          <p14:tracePt t="168260" x="3517900" y="5018088"/>
          <p14:tracePt t="168294" x="3505200" y="5018088"/>
          <p14:tracePt t="168310" x="3492500" y="5005388"/>
          <p14:tracePt t="168320" x="3479800" y="5005388"/>
          <p14:tracePt t="168336" x="3454400" y="4992688"/>
          <p14:tracePt t="168356" x="3441700" y="4992688"/>
          <p14:tracePt t="168380" x="3417888" y="4992688"/>
          <p14:tracePt t="168406" x="3405188" y="4992688"/>
          <p14:tracePt t="168417" x="3392488" y="4992688"/>
          <p14:tracePt t="168420" x="3379788" y="4992688"/>
          <p14:tracePt t="168436" x="3367088" y="4992688"/>
          <p14:tracePt t="168446" x="3354388" y="4992688"/>
          <p14:tracePt t="168462" x="3341688" y="4992688"/>
          <p14:tracePt t="168532" x="3328988" y="4992688"/>
          <p14:tracePt t="168588" x="3305175" y="5005388"/>
          <p14:tracePt t="168602" x="3292475" y="5005388"/>
          <p14:tracePt t="168608" x="3267075" y="5005388"/>
          <p14:tracePt t="168638" x="3267075" y="5018088"/>
          <p14:tracePt t="168658" x="3254375" y="5018088"/>
          <p14:tracePt t="168678" x="3241675" y="5018088"/>
          <p14:tracePt t="168683" x="3228975" y="5018088"/>
          <p14:tracePt t="168698" x="3216275" y="5018088"/>
          <p14:tracePt t="168708" x="3205163" y="5043488"/>
          <p14:tracePt t="168718" x="3192463" y="5043488"/>
          <p14:tracePt t="168744" x="3167063" y="5043488"/>
          <p14:tracePt t="168748" x="3167063" y="5056188"/>
          <p14:tracePt t="168758" x="3154363" y="5068888"/>
          <p14:tracePt t="168794" x="3141663" y="5081588"/>
          <p14:tracePt t="168834" x="3128963" y="5081588"/>
          <p14:tracePt t="168875" x="3128963" y="5092700"/>
          <p14:tracePt t="168891" x="3128963" y="5105400"/>
          <p14:tracePt t="168894" x="3141663" y="5118100"/>
          <p14:tracePt t="168904" x="3154363" y="5143500"/>
          <p14:tracePt t="168914" x="3167063" y="5156200"/>
          <p14:tracePt t="168921" x="3179763" y="5168900"/>
          <p14:tracePt t="168930" x="3179763" y="5181600"/>
          <p14:tracePt t="168936" x="3192463" y="5194300"/>
          <p14:tracePt t="168947" x="3205163" y="5218113"/>
          <p14:tracePt t="168966" x="3241675" y="5243513"/>
          <p14:tracePt t="168970" x="3254375" y="5243513"/>
          <p14:tracePt t="168976" x="3279775" y="5256213"/>
          <p14:tracePt t="168986" x="3279775" y="5268913"/>
          <p14:tracePt t="168996" x="3317875" y="5281613"/>
          <p14:tracePt t="169010" x="3341688" y="5294313"/>
          <p14:tracePt t="169016" x="3379788" y="5294313"/>
          <p14:tracePt t="169026" x="3392488" y="5305425"/>
          <p14:tracePt t="169036" x="3405188" y="5305425"/>
          <p14:tracePt t="169042" x="3429000" y="5305425"/>
          <p14:tracePt t="169052" x="3454400" y="5305425"/>
          <p14:tracePt t="169202" x="3479800" y="5305425"/>
          <p14:tracePt t="169335" x="3492500" y="5305425"/>
          <p14:tracePt t="169364" x="3505200" y="5294313"/>
          <p14:tracePt t="169390" x="3517900" y="5294313"/>
          <p14:tracePt t="169394" x="3530600" y="5281613"/>
          <p14:tracePt t="169440" x="3541713" y="5268913"/>
          <p14:tracePt t="169444" x="3554413" y="5256213"/>
          <p14:tracePt t="169454" x="3567113" y="5243513"/>
          <p14:tracePt t="169464" x="3579813" y="5243513"/>
          <p14:tracePt t="169470" x="3592513" y="5218113"/>
          <p14:tracePt t="169481" x="3630613" y="5205413"/>
          <p14:tracePt t="169484" x="3630613" y="5194300"/>
          <p14:tracePt t="169494" x="3654425" y="5168900"/>
          <p14:tracePt t="169504" x="3679825" y="5143500"/>
          <p14:tracePt t="169510" x="3692525" y="5130800"/>
          <p14:tracePt t="169520" x="3705225" y="5118100"/>
          <p14:tracePt t="169526" x="3705225" y="5105400"/>
          <p14:tracePt t="169536" x="3717925" y="5081588"/>
          <p14:tracePt t="169547" x="3717925" y="5068888"/>
          <p14:tracePt t="169551" x="3717925" y="5056188"/>
          <p14:tracePt t="169576" x="3717925" y="5030788"/>
          <p14:tracePt t="169586" x="3705225" y="5018088"/>
          <p14:tracePt t="169590" x="3679825" y="4992688"/>
          <p14:tracePt t="169602" x="3654425" y="4981575"/>
          <p14:tracePt t="169606" x="3605213" y="4930775"/>
          <p14:tracePt t="169616" x="3579813" y="4918075"/>
          <p14:tracePt t="169626" x="3567113" y="4905375"/>
          <p14:tracePt t="169632" x="3541713" y="4892675"/>
          <p14:tracePt t="169642" x="3517900" y="4879975"/>
          <p14:tracePt t="169656" x="3492500" y="4856163"/>
          <p14:tracePt t="169672" x="3479800" y="4856163"/>
          <p14:tracePt t="169682" x="3467100" y="4856163"/>
          <p14:tracePt t="169697" x="3441700" y="4856163"/>
          <p14:tracePt t="169712" x="3429000" y="4856163"/>
          <p14:tracePt t="169722" x="3417888" y="4843463"/>
          <p14:tracePt t="169728" x="3405188" y="4830763"/>
          <p14:tracePt t="169749" x="3379788" y="4830763"/>
          <p14:tracePt t="169752" x="3354388" y="4830763"/>
          <p14:tracePt t="169768" x="3328988" y="4830763"/>
          <p14:tracePt t="169792" x="3317875" y="4830763"/>
          <p14:tracePt t="169802" x="3305175" y="4830763"/>
          <p14:tracePt t="169808" x="3292475" y="4830763"/>
          <p14:tracePt t="169818" x="3279775" y="4830763"/>
          <p14:tracePt t="169834" x="3267075" y="4830763"/>
          <p14:tracePt t="169844" x="3254375" y="4830763"/>
          <p14:tracePt t="169858" x="3241675" y="4830763"/>
          <p14:tracePt t="169894" x="3216275" y="4830763"/>
          <p14:tracePt t="169908" x="3216275" y="4843463"/>
          <p14:tracePt t="169934" x="3205163" y="4856163"/>
          <p14:tracePt t="169960" x="3205163" y="4868863"/>
          <p14:tracePt t="169970" x="3205163" y="4879975"/>
          <p14:tracePt t="169984" x="3205163" y="4892675"/>
          <p14:tracePt t="169990" x="3205163" y="4905375"/>
          <p14:tracePt t="170000" x="3205163" y="4918075"/>
          <p14:tracePt t="170010" x="3205163" y="4930775"/>
          <p14:tracePt t="170024" x="3205163" y="4943475"/>
          <p14:tracePt t="170031" x="3205163" y="4956175"/>
          <p14:tracePt t="170050" x="3205163" y="4981575"/>
          <p14:tracePt t="170054" x="3205163" y="4992688"/>
          <p14:tracePt t="170065" x="3205163" y="5018088"/>
          <p14:tracePt t="170070" x="3205163" y="5030788"/>
          <p14:tracePt t="170080" x="3241675" y="5068888"/>
          <p14:tracePt t="170091" x="3254375" y="5092700"/>
          <p14:tracePt t="170097" x="3279775" y="5118100"/>
          <p14:tracePt t="170106" x="3305175" y="5143500"/>
          <p14:tracePt t="170110" x="3328988" y="5168900"/>
          <p14:tracePt t="170121" x="3367088" y="5181600"/>
          <p14:tracePt t="170131" x="3429000" y="5205413"/>
          <p14:tracePt t="170136" x="3454400" y="5205413"/>
          <p14:tracePt t="170147" x="3467100" y="5205413"/>
          <p14:tracePt t="170150" x="3492500" y="5205413"/>
          <p14:tracePt t="170160" x="3517900" y="5230813"/>
          <p14:tracePt t="170170" x="3530600" y="5230813"/>
          <p14:tracePt t="170176" x="3554413" y="5230813"/>
          <p14:tracePt t="170186" x="3567113" y="5230813"/>
          <p14:tracePt t="170192" x="3605213" y="5230813"/>
          <p14:tracePt t="170202" x="3643313" y="5230813"/>
          <p14:tracePt t="170212" x="3667125" y="5230813"/>
          <p14:tracePt t="170216" x="3679825" y="5230813"/>
          <p14:tracePt t="170226" x="3692525" y="5230813"/>
          <p14:tracePt t="170232" x="3743325" y="5218113"/>
          <p14:tracePt t="170256" x="3756025" y="5205413"/>
          <p14:tracePt t="170272" x="3779838" y="5181600"/>
          <p14:tracePt t="170282" x="3779838" y="5168900"/>
          <p14:tracePt t="170292" x="3805238" y="5143500"/>
          <p14:tracePt t="170298" x="3805238" y="5118100"/>
          <p14:tracePt t="170308" x="3805238" y="5081588"/>
          <p14:tracePt t="170312" x="3805238" y="5043488"/>
          <p14:tracePt t="170322" x="3805238" y="5005388"/>
          <p14:tracePt t="170332" x="3805238" y="4981575"/>
          <p14:tracePt t="170338" x="3805238" y="4956175"/>
          <p14:tracePt t="170348" x="3805238" y="4930775"/>
          <p14:tracePt t="170352" x="3805238" y="4905375"/>
          <p14:tracePt t="170363" x="3792538" y="4879975"/>
          <p14:tracePt t="170372" x="3767138" y="4868863"/>
          <p14:tracePt t="170378" x="3767138" y="4856163"/>
          <p14:tracePt t="170388" x="3756025" y="4843463"/>
          <p14:tracePt t="170392" x="3743325" y="4830763"/>
          <p14:tracePt t="170403" x="3730625" y="4818063"/>
          <p14:tracePt t="170413" x="3717925" y="4818063"/>
          <p14:tracePt t="170418" x="3692525" y="4792663"/>
          <p14:tracePt t="170428" x="3667125" y="4792663"/>
          <p14:tracePt t="170434" x="3643313" y="4779963"/>
          <p14:tracePt t="170444" x="3617913" y="4779963"/>
          <p14:tracePt t="170454" x="3579813" y="4779963"/>
          <p14:tracePt t="170458" x="3554413" y="4779963"/>
          <p14:tracePt t="170468" x="3505200" y="4779963"/>
          <p14:tracePt t="170474" x="3479800" y="4779963"/>
          <p14:tracePt t="170484" x="3429000" y="4779963"/>
          <p14:tracePt t="170495" x="3367088" y="4779963"/>
          <p14:tracePt t="170498" x="3317875" y="4779963"/>
          <p14:tracePt t="170508" x="3279775" y="4779963"/>
          <p14:tracePt t="170515" x="3228975" y="4779963"/>
          <p14:tracePt t="170534" x="3205163" y="4779963"/>
          <p14:tracePt t="170540" x="3154363" y="4779963"/>
          <p14:tracePt t="170550" x="3141663" y="4779963"/>
          <p14:tracePt t="170554" x="3116263" y="4779963"/>
          <p14:tracePt t="170565" x="3103563" y="4792663"/>
          <p14:tracePt t="170581" x="3092450" y="4792663"/>
          <p14:tracePt t="170590" x="3079750" y="4818063"/>
          <p14:tracePt t="170594" x="3067050" y="4830763"/>
          <p14:tracePt t="170604" x="3054350" y="4843463"/>
          <p14:tracePt t="170614" x="3041650" y="4856163"/>
          <p14:tracePt t="170620" x="3041650" y="4868863"/>
          <p14:tracePt t="170631" x="3041650" y="4892675"/>
          <p14:tracePt t="170636" x="3016250" y="4930775"/>
          <p14:tracePt t="170656" x="3016250" y="4956175"/>
          <p14:tracePt t="170660" x="3016250" y="4981575"/>
          <p14:tracePt t="170670" x="3016250" y="5005388"/>
          <p14:tracePt t="170676" x="3016250" y="5030788"/>
          <p14:tracePt t="170686" x="3016250" y="5056188"/>
          <p14:tracePt t="170700" x="3016250" y="5081588"/>
          <p14:tracePt t="170710" x="3028950" y="5118100"/>
          <p14:tracePt t="170716" x="3041650" y="5143500"/>
          <p14:tracePt t="170726" x="3092450" y="5181600"/>
          <p14:tracePt t="170736" x="3128963" y="5230813"/>
          <p14:tracePt t="170740" x="3167063" y="5281613"/>
          <p14:tracePt t="170750" x="3205163" y="5294313"/>
          <p14:tracePt t="170756" x="3228975" y="5318125"/>
          <p14:tracePt t="170766" x="3254375" y="5343525"/>
          <p14:tracePt t="170776" x="3292475" y="5343525"/>
          <p14:tracePt t="170782" x="3328988" y="5368925"/>
          <p14:tracePt t="170792" x="3367088" y="5368925"/>
          <p14:tracePt t="170796" x="3417888" y="5368925"/>
          <p14:tracePt t="170806" x="3429000" y="5368925"/>
          <p14:tracePt t="170816" x="3454400" y="5368925"/>
          <p14:tracePt t="170822" x="3492500" y="5343525"/>
          <p14:tracePt t="170832" x="3541713" y="5330825"/>
          <p14:tracePt t="170836" x="3567113" y="5318125"/>
          <p14:tracePt t="170846" x="3617913" y="5294313"/>
          <p14:tracePt t="170856" x="3643313" y="5268913"/>
          <p14:tracePt t="170863" x="3654425" y="5256213"/>
          <p14:tracePt t="170872" x="3667125" y="5230813"/>
          <p14:tracePt t="170878" x="3667125" y="5205413"/>
          <p14:tracePt t="170888" x="3667125" y="5181600"/>
          <p14:tracePt t="170898" x="3667125" y="5156200"/>
          <p14:tracePt t="170902" x="3667125" y="5130800"/>
          <p14:tracePt t="170913" x="3667125" y="5092700"/>
          <p14:tracePt t="170918" x="3667125" y="5081588"/>
          <p14:tracePt t="170928" x="3667125" y="5068888"/>
          <p14:tracePt t="170938" x="3654425" y="5043488"/>
          <p14:tracePt t="170942" x="3643313" y="5043488"/>
          <p14:tracePt t="170952" x="3630613" y="5030788"/>
          <p14:tracePt t="170958" x="3617913" y="5018088"/>
          <p14:tracePt t="170968" x="3592513" y="5005388"/>
          <p14:tracePt t="170979" x="3567113" y="4992688"/>
          <p14:tracePt t="170984" x="3554413" y="4968875"/>
          <p14:tracePt t="170994" x="3541713" y="4968875"/>
          <p14:tracePt t="170998" x="3530600" y="4968875"/>
          <p14:tracePt t="171008" x="3505200" y="4943475"/>
          <p14:tracePt t="171018" x="3492500" y="4943475"/>
          <p14:tracePt t="171035" x="3467100" y="4918075"/>
          <p14:tracePt t="171038" x="3454400" y="4918075"/>
          <p14:tracePt t="171048" x="3429000" y="4918075"/>
          <p14:tracePt t="171064" x="3405188" y="4892675"/>
          <p14:tracePt t="171078" x="3379788" y="4892675"/>
          <p14:tracePt t="171088" x="3367088" y="4892675"/>
          <p14:tracePt t="171098" x="3341688" y="4892675"/>
          <p14:tracePt t="171104" x="3317875" y="4892675"/>
          <p14:tracePt t="171114" x="3292475" y="4892675"/>
          <p14:tracePt t="171118" x="3279775" y="4892675"/>
          <p14:tracePt t="171131" x="3254375" y="4892675"/>
          <p14:tracePt t="171140" x="3216275" y="4892675"/>
          <p14:tracePt t="171154" x="3192463" y="4892675"/>
          <p14:tracePt t="171160" x="3167063" y="4892675"/>
          <p14:tracePt t="171170" x="3154363" y="4892675"/>
          <p14:tracePt t="171181" x="3141663" y="4918075"/>
          <p14:tracePt t="171184" x="3116263" y="4930775"/>
          <p14:tracePt t="171194" x="3092450" y="4956175"/>
          <p14:tracePt t="171200" x="3092450" y="4968875"/>
          <p14:tracePt t="171211" x="3079750" y="4981575"/>
          <p14:tracePt t="171220" x="3054350" y="5005388"/>
          <p14:tracePt t="171226" x="3054350" y="5030788"/>
          <p14:tracePt t="171236" x="3054350" y="5043488"/>
          <p14:tracePt t="171240" x="3028950" y="5068888"/>
          <p14:tracePt t="171250" x="3028950" y="5081588"/>
          <p14:tracePt t="171260" x="3028950" y="5105400"/>
          <p14:tracePt t="171266" x="3028950" y="5118100"/>
          <p14:tracePt t="171276" x="3041650" y="5143500"/>
          <p14:tracePt t="171290" x="3054350" y="5156200"/>
          <p14:tracePt t="171300" x="3067050" y="5168900"/>
          <p14:tracePt t="171306" x="3079750" y="5181600"/>
          <p14:tracePt t="171316" x="3079750" y="5194300"/>
          <p14:tracePt t="171320" x="3092450" y="5194300"/>
          <p14:tracePt t="171332" x="3092450" y="5205413"/>
          <p14:tracePt t="171342" x="3116263" y="5230813"/>
          <p14:tracePt t="171347" x="3128963" y="5243513"/>
          <p14:tracePt t="171356" x="3154363" y="5256213"/>
          <p14:tracePt t="171372" x="3205163" y="5256213"/>
          <p14:tracePt t="171382" x="3241675" y="5256213"/>
          <p14:tracePt t="171386" x="3267075" y="5256213"/>
          <p14:tracePt t="171396" x="3317875" y="5268913"/>
          <p14:tracePt t="171402" x="3341688" y="5268913"/>
          <p14:tracePt t="171413" x="3379788" y="5268913"/>
          <p14:tracePt t="171423" x="3392488" y="5268913"/>
          <p14:tracePt t="171426" x="3405188" y="5268913"/>
          <p14:tracePt t="171436" x="3441700" y="5268913"/>
          <p14:tracePt t="171442" x="3467100" y="5268913"/>
          <p14:tracePt t="171452" x="3505200" y="5256213"/>
          <p14:tracePt t="171463" x="3530600" y="5230813"/>
          <p14:tracePt t="171466" x="3541713" y="5218113"/>
          <p14:tracePt t="171479" x="3554413" y="5218113"/>
          <p14:tracePt t="171482" x="3554413" y="5194300"/>
          <p14:tracePt t="171492" x="3567113" y="5181600"/>
          <p14:tracePt t="171502" x="3567113" y="5143500"/>
          <p14:tracePt t="171508" x="3567113" y="5118100"/>
          <p14:tracePt t="171518" x="3567113" y="5092700"/>
          <p14:tracePt t="171524" x="3567113" y="5068888"/>
          <p14:tracePt t="171534" x="3567113" y="5030788"/>
          <p14:tracePt t="171544" x="3541713" y="4992688"/>
          <p14:tracePt t="171548" x="3541713" y="4968875"/>
          <p14:tracePt t="171558" x="3517900" y="4943475"/>
          <p14:tracePt t="171564" x="3505200" y="4918075"/>
          <p14:tracePt t="171574" x="3479800" y="4905375"/>
          <p14:tracePt t="171584" x="3479800" y="4892675"/>
          <p14:tracePt t="171588" x="3454400" y="4879975"/>
          <p14:tracePt t="171598" x="3441700" y="4879975"/>
          <p14:tracePt t="171604" x="3429000" y="4868863"/>
          <p14:tracePt t="171614" x="3405188" y="4856163"/>
          <p14:tracePt t="171624" x="3392488" y="4856163"/>
          <p14:tracePt t="171629" x="3367088" y="4856163"/>
          <p14:tracePt t="171638" x="3317875" y="4856163"/>
          <p14:tracePt t="171644" x="3279775" y="4856163"/>
          <p14:tracePt t="171654" x="3228975" y="4856163"/>
          <p14:tracePt t="171664" x="3192463" y="4856163"/>
          <p14:tracePt t="171668" x="3141663" y="4868863"/>
          <p14:tracePt t="171681" x="3092450" y="4892675"/>
          <p14:tracePt t="171684" x="3054350" y="4905375"/>
          <p14:tracePt t="171695" x="3028950" y="4930775"/>
          <p14:tracePt t="171704" x="2979738" y="4981575"/>
          <p14:tracePt t="171710" x="2967038" y="5005388"/>
          <p14:tracePt t="171720" x="2928938" y="5030788"/>
          <p14:tracePt t="171724" x="2916238" y="5056188"/>
          <p14:tracePt t="171734" x="2903538" y="5092700"/>
          <p14:tracePt t="171745" x="2903538" y="5105400"/>
          <p14:tracePt t="171750" x="2890838" y="5143500"/>
          <p14:tracePt t="171760" x="2890838" y="5181600"/>
          <p14:tracePt t="171764" x="2890838" y="5194300"/>
          <p14:tracePt t="171774" x="2890838" y="5218113"/>
          <p14:tracePt t="171784" x="2890838" y="5243513"/>
          <p14:tracePt t="171790" x="2890838" y="5256213"/>
          <p14:tracePt t="171800" x="2890838" y="5281613"/>
          <p14:tracePt t="171804" x="2903538" y="5294313"/>
          <p14:tracePt t="171816" x="2903538" y="5305425"/>
          <p14:tracePt t="171826" x="2916238" y="5330825"/>
          <p14:tracePt t="171840" x="2928938" y="5330825"/>
          <p14:tracePt t="171847" x="2954338" y="5343525"/>
          <p14:tracePt t="171856" x="2954338" y="5356225"/>
          <p14:tracePt t="171866" x="2967038" y="5356225"/>
          <p14:tracePt t="171871" x="2992438" y="5356225"/>
          <p14:tracePt t="171886" x="3016250" y="5356225"/>
          <p14:tracePt t="171897" x="3041650" y="5356225"/>
          <p14:tracePt t="171906" x="3079750" y="5356225"/>
          <p14:tracePt t="171913" x="3103563" y="5356225"/>
          <p14:tracePt t="171922" x="3154363" y="5356225"/>
          <p14:tracePt t="171926" x="3179763" y="5356225"/>
          <p14:tracePt t="171936" x="3192463" y="5356225"/>
          <p14:tracePt t="171947" x="3205163" y="5330825"/>
          <p14:tracePt t="171952" x="3216275" y="5305425"/>
          <p14:tracePt t="171964" x="3216275" y="5294313"/>
          <p14:tracePt t="171966" x="3216275" y="5281613"/>
          <p14:tracePt t="171976" x="3216275" y="5256213"/>
          <p14:tracePt t="171986" x="3216275" y="5218113"/>
          <p14:tracePt t="171993" x="3216275" y="5181600"/>
          <p14:tracePt t="172002" x="3192463" y="5156200"/>
          <p14:tracePt t="172008" x="3192463" y="5130800"/>
          <p14:tracePt t="172016" x="3167063" y="5105400"/>
          <p14:tracePt t="172029" x="3154363" y="5081588"/>
          <p14:tracePt t="172032" x="3141663" y="5056188"/>
          <p14:tracePt t="172042" x="3116263" y="5030788"/>
          <p14:tracePt t="172048" x="3103563" y="5005388"/>
          <p14:tracePt t="172058" x="3092450" y="5005388"/>
          <p14:tracePt t="172068" x="3079750" y="4981575"/>
          <p14:tracePt t="172072" x="3067050" y="4981575"/>
          <p14:tracePt t="172082" x="3028950" y="4956175"/>
          <p14:tracePt t="172088" x="3003550" y="4943475"/>
          <p14:tracePt t="172108" x="2992438" y="4930775"/>
          <p14:tracePt t="172113" x="2979738" y="4930775"/>
          <p14:tracePt t="172129" x="2954338" y="4930775"/>
          <p14:tracePt t="172138" x="2928938" y="4918075"/>
          <p14:tracePt t="172148" x="2916238" y="4918075"/>
          <p14:tracePt t="172152" x="2890838" y="4918075"/>
          <p14:tracePt t="172163" x="2867025" y="4918075"/>
          <p14:tracePt t="172168" x="2828925" y="4918075"/>
          <p14:tracePt t="172188" x="2803525" y="4918075"/>
          <p14:tracePt t="172195" x="2778125" y="4918075"/>
          <p14:tracePt t="172218" x="2767013" y="4918075"/>
          <p14:tracePt t="172234" x="2754313" y="4918075"/>
          <p14:tracePt t="172284" x="2741613" y="4918075"/>
          <p14:tracePt t="172290" x="2728913" y="4918075"/>
          <p14:tracePt t="172331" x="2728913" y="4930775"/>
          <p14:tracePt t="172336" x="2728913" y="4943475"/>
          <p14:tracePt t="172346" x="2728913" y="4956175"/>
          <p14:tracePt t="172361" x="2728913" y="4981575"/>
          <p14:tracePt t="172376" x="2728913" y="5005388"/>
          <p14:tracePt t="172386" x="2754313" y="5030788"/>
          <p14:tracePt t="172396" x="2767013" y="5043488"/>
          <p14:tracePt t="172402" x="2778125" y="5056188"/>
          <p14:tracePt t="172413" x="2803525" y="5105400"/>
          <p14:tracePt t="172426" x="2816225" y="5118100"/>
          <p14:tracePt t="172436" x="2828925" y="5130800"/>
          <p14:tracePt t="172442" x="2854325" y="5143500"/>
          <p14:tracePt t="172452" x="2879725" y="5181600"/>
          <p14:tracePt t="172468" x="2903538" y="5205413"/>
          <p14:tracePt t="172482" x="2928938" y="5218113"/>
          <p14:tracePt t="172492" x="2954338" y="5218113"/>
          <p14:tracePt t="172498" x="2992438" y="5243513"/>
          <p14:tracePt t="172508" x="3003550" y="5256213"/>
          <p14:tracePt t="172518" x="3041650" y="5256213"/>
          <p14:tracePt t="172526" x="3079750" y="5268913"/>
          <p14:tracePt t="172532" x="3103563" y="5268913"/>
          <p14:tracePt t="172542" x="3141663" y="5281613"/>
          <p14:tracePt t="172546" x="3179763" y="5281613"/>
          <p14:tracePt t="172556" x="3192463" y="5305425"/>
          <p14:tracePt t="172563" x="3205163" y="5305425"/>
          <p14:tracePt t="172608" x="3216275" y="5305425"/>
          <p14:tracePt t="172638" x="3228975" y="5305425"/>
          <p14:tracePt t="172644" x="3241675" y="5305425"/>
          <p14:tracePt t="172674" x="3254375" y="5305425"/>
          <p14:tracePt t="172678" x="3267075" y="5305425"/>
          <p14:tracePt t="172704" x="3279775" y="5305425"/>
          <p14:tracePt t="172731" x="3292475" y="5305425"/>
          <p14:tracePt t="172744" x="3317875" y="5294313"/>
          <p14:tracePt t="172754" x="3328988" y="5281613"/>
          <p14:tracePt t="172770" x="3341688" y="5256213"/>
          <p14:tracePt t="172795" x="3354388" y="5243513"/>
          <p14:tracePt t="172811" x="3367088" y="5230813"/>
          <p14:tracePt t="172834" x="3379788" y="5218113"/>
          <p14:tracePt t="172836" x="3392488" y="5218113"/>
          <p14:tracePt t="172844" x="3405188" y="5205413"/>
          <p14:tracePt t="172870" x="3417888" y="5194300"/>
          <p14:tracePt t="172880" x="3429000" y="5194300"/>
          <p14:tracePt t="172894" x="3441700" y="5181600"/>
          <p14:tracePt t="172926" x="3454400" y="5181600"/>
          <p14:tracePt t="172940" x="3467100" y="5181600"/>
          <p14:tracePt t="173023" x="3479800" y="5181600"/>
          <p14:tracePt t="173036" x="3479800" y="5168900"/>
          <p14:tracePt t="173073" x="3492500" y="5168900"/>
          <p14:tracePt t="173381" x="3505200" y="5156200"/>
          <p14:tracePt t="173400" x="3505200" y="5143500"/>
          <p14:tracePt t="173404" x="3505200" y="5130800"/>
          <p14:tracePt t="173420" x="3517900" y="5118100"/>
          <p14:tracePt t="173430" x="3530600" y="5105400"/>
          <p14:tracePt t="173445" x="3530600" y="5092700"/>
          <p14:tracePt t="173454" x="3541713" y="5068888"/>
          <p14:tracePt t="173470" x="3554413" y="5043488"/>
          <p14:tracePt t="173484" x="3554413" y="5030788"/>
          <p14:tracePt t="173495" x="3567113" y="5030788"/>
          <p14:tracePt t="173511" x="3592513" y="5018088"/>
          <p14:tracePt t="173520" x="3592513" y="5005388"/>
          <p14:tracePt t="173536" x="3605213" y="5005388"/>
          <p14:tracePt t="173550" x="3617913" y="5005388"/>
          <p14:tracePt t="173566" x="3630613" y="5005388"/>
          <p14:tracePt t="174090" x="3617913" y="4981575"/>
          <p14:tracePt t="174107" x="3605213" y="4981575"/>
          <p14:tracePt t="174116" x="3592513" y="4968875"/>
          <p14:tracePt t="174130" x="3567113" y="4943475"/>
          <p14:tracePt t="174137" x="3567113" y="4930775"/>
          <p14:tracePt t="174156" x="3567113" y="4918075"/>
          <p14:tracePt t="174180" x="3541713" y="4892675"/>
          <p14:tracePt t="174193" x="3541713" y="4879975"/>
          <p14:tracePt t="174206" x="3530600" y="4868863"/>
          <p14:tracePt t="174212" x="3517900" y="4856163"/>
          <p14:tracePt t="174233" x="3517900" y="4843463"/>
          <p14:tracePt t="174246" x="3505200" y="4843463"/>
          <p14:tracePt t="174256" x="3505200" y="4830763"/>
          <p14:tracePt t="174262" x="3492500" y="4818063"/>
          <p14:tracePt t="174309" x="3479800" y="4818063"/>
          <p14:tracePt t="174548" x="3467100" y="4818063"/>
          <p14:tracePt t="174575" x="3467100" y="4830763"/>
          <p14:tracePt t="174580" x="3467100" y="4843463"/>
          <p14:tracePt t="174590" x="3467100" y="4856163"/>
          <p14:tracePt t="174600" x="3467100" y="4868863"/>
          <p14:tracePt t="174620" x="3467100" y="4892675"/>
          <p14:tracePt t="174644" x="3467100" y="4905375"/>
          <p14:tracePt t="174654" x="3467100" y="4918075"/>
          <p14:tracePt t="174661" x="3479800" y="4930775"/>
          <p14:tracePt t="174680" x="3479800" y="4943475"/>
          <p14:tracePt t="174684" x="3479800" y="4968875"/>
          <p14:tracePt t="174694" x="3492500" y="4968875"/>
          <p14:tracePt t="174700" x="3492500" y="4981575"/>
          <p14:tracePt t="174711" x="3492500" y="4992688"/>
          <p14:tracePt t="174720" x="3492500" y="5005388"/>
          <p14:tracePt t="174736" x="3517900" y="5030788"/>
          <p14:tracePt t="174761" x="3517900" y="5056188"/>
          <p14:tracePt t="174766" x="3517900" y="5068888"/>
          <p14:tracePt t="174780" x="3517900" y="5081588"/>
          <p14:tracePt t="175260" x="3530600" y="5081588"/>
          <p14:tracePt t="175266" x="3541713" y="5081588"/>
          <p14:tracePt t="175336" x="3541713" y="5043488"/>
          <p14:tracePt t="175362" x="3541713" y="5030788"/>
          <p14:tracePt t="175377" x="3541713" y="5018088"/>
          <p14:tracePt t="175402" x="3541713" y="5005388"/>
          <p14:tracePt t="175422" x="3530600" y="4992688"/>
          <p14:tracePt t="175462" x="3517900" y="4992688"/>
          <p14:tracePt t="175468" x="3505200" y="4992688"/>
          <p14:tracePt t="175478" x="3479800" y="4992688"/>
          <p14:tracePt t="175488" x="3454400" y="4992688"/>
          <p14:tracePt t="175493" x="3429000" y="4992688"/>
          <p14:tracePt t="175502" x="3417888" y="4992688"/>
          <p14:tracePt t="175509" x="3379788" y="4992688"/>
          <p14:tracePt t="175528" x="3367088" y="4992688"/>
          <p14:tracePt t="175532" x="3354388" y="4992688"/>
          <p14:tracePt t="175548" x="3341688" y="4992688"/>
          <p14:tracePt t="175568" x="3328988" y="4992688"/>
          <p14:tracePt t="175582" x="3317875" y="5005388"/>
          <p14:tracePt t="175608" x="3305175" y="5018088"/>
          <p14:tracePt t="175612" x="3305175" y="5030788"/>
          <p14:tracePt t="175625" x="3305175" y="5043488"/>
          <p14:tracePt t="175628" x="3305175" y="5068888"/>
          <p14:tracePt t="175638" x="3305175" y="5081588"/>
          <p14:tracePt t="175648" x="3305175" y="5105400"/>
          <p14:tracePt t="175654" x="3305175" y="5118100"/>
          <p14:tracePt t="175664" x="3305175" y="5143500"/>
          <p14:tracePt t="175668" x="3305175" y="5168900"/>
          <p14:tracePt t="175678" x="3317875" y="5194300"/>
          <p14:tracePt t="175688" x="3328988" y="5194300"/>
          <p14:tracePt t="175694" x="3341688" y="5218113"/>
          <p14:tracePt t="175704" x="3354388" y="5243513"/>
          <p14:tracePt t="175719" x="3367088" y="5256213"/>
          <p14:tracePt t="175728" x="3379788" y="5256213"/>
          <p14:tracePt t="175740" x="3392488" y="5256213"/>
          <p14:tracePt t="175754" x="3417888" y="5256213"/>
          <p14:tracePt t="175760" x="3441700" y="5256213"/>
          <p14:tracePt t="175781" x="3467100" y="5256213"/>
          <p14:tracePt t="175794" x="3479800" y="5256213"/>
          <p14:tracePt t="175801" x="3505200" y="5256213"/>
          <p14:tracePt t="175824" x="3530600" y="5243513"/>
          <p14:tracePt t="175841" x="3541713" y="5230813"/>
          <p14:tracePt t="175850" x="3541713" y="5194300"/>
          <p14:tracePt t="175860" x="3541713" y="5168900"/>
          <p14:tracePt t="175876" x="3541713" y="5143500"/>
          <p14:tracePt t="175880" x="3541713" y="5118100"/>
          <p14:tracePt t="175900" x="3541713" y="5092700"/>
          <p14:tracePt t="175920" x="3541713" y="5068888"/>
          <p14:tracePt t="175943" x="3541713" y="5056188"/>
          <p14:tracePt t="175976" x="3530600" y="5056188"/>
          <p14:tracePt t="175986" x="3517900" y="5056188"/>
          <p14:tracePt t="176002" x="3492500" y="5056188"/>
          <p14:tracePt t="176016" x="3467100" y="5056188"/>
          <p14:tracePt t="176026" x="3454400" y="5056188"/>
          <p14:tracePt t="176036" x="3417888" y="5056188"/>
          <p14:tracePt t="176052" x="3405188" y="5056188"/>
          <p14:tracePt t="176058" x="3379788" y="5056188"/>
          <p14:tracePt t="176078" x="3354388" y="5056188"/>
          <p14:tracePt t="176093" x="3341688" y="5068888"/>
          <p14:tracePt t="176098" x="3328988" y="5081588"/>
          <p14:tracePt t="176108" x="3317875" y="5081588"/>
          <p14:tracePt t="176119" x="3305175" y="5081588"/>
          <p14:tracePt t="176122" x="3305175" y="5092700"/>
          <p14:tracePt t="176138" x="3292475" y="5092700"/>
          <p14:tracePt t="176239" x="3292475" y="5118100"/>
          <p14:tracePt t="176572" x="3305175" y="5118100"/>
          <p14:tracePt t="176900" x="3305175" y="5081588"/>
          <p14:tracePt t="176910" x="3317875" y="5043488"/>
          <p14:tracePt t="176914" x="3317875" y="4992688"/>
          <p14:tracePt t="176925" x="3341688" y="4918075"/>
          <p14:tracePt t="176930" x="3354388" y="4818063"/>
          <p14:tracePt t="176940" x="3354388" y="4756150"/>
          <p14:tracePt t="176960" x="3379788" y="4618038"/>
          <p14:tracePt t="176964" x="3379788" y="4579938"/>
          <p14:tracePt t="176970" x="3379788" y="4530725"/>
          <p14:tracePt t="176981" x="3379788" y="4492625"/>
          <p14:tracePt t="176991" x="3379788" y="4454525"/>
          <p14:tracePt t="176994" x="3379788" y="4418013"/>
          <p14:tracePt t="177007" x="3379788" y="4379913"/>
          <p14:tracePt t="177010" x="3379788" y="4354513"/>
          <p14:tracePt t="177020" x="3379788" y="4330700"/>
          <p14:tracePt t="177030" x="3379788" y="4305300"/>
          <p14:tracePt t="177036" x="3379788" y="4292600"/>
          <p14:tracePt t="177046" x="3379788" y="4267200"/>
          <p14:tracePt t="177050" x="3379788" y="4254500"/>
          <p14:tracePt t="177060" x="3379788" y="4230688"/>
          <p14:tracePt t="177070" x="3379788" y="4217988"/>
          <p14:tracePt t="177076" x="3379788" y="4205288"/>
          <p14:tracePt t="177086" x="3379788" y="4179888"/>
          <p14:tracePt t="177102" x="3379788" y="4154488"/>
          <p14:tracePt t="177112" x="3379788" y="4129088"/>
          <p14:tracePt t="177116" x="3367088" y="4117975"/>
          <p14:tracePt t="177126" x="3367088" y="4092575"/>
          <p14:tracePt t="177132" x="3354388" y="4079875"/>
          <p14:tracePt t="177142" x="3341688" y="4029075"/>
          <p14:tracePt t="177152" x="3341688" y="4017963"/>
          <p14:tracePt t="177157" x="3341688" y="3992563"/>
          <p14:tracePt t="177166" x="3328988" y="3967163"/>
          <p14:tracePt t="177173" x="3305175" y="3941763"/>
          <p14:tracePt t="177182" x="3305175" y="3929063"/>
          <p14:tracePt t="177192" x="3305175" y="3905250"/>
          <p14:tracePt t="177207" x="3305175" y="3892550"/>
          <p14:tracePt t="177212" x="3292475" y="3879850"/>
          <p14:tracePt t="177232" x="3292475" y="3867150"/>
          <p14:tracePt t="177236" x="3279775" y="3854450"/>
          <p14:tracePt t="177252" x="3279775" y="3841750"/>
          <p14:tracePt t="177262" x="3267075" y="3816350"/>
          <p14:tracePt t="177278" x="3267075" y="3803650"/>
          <p14:tracePt t="177288" x="3254375" y="3803650"/>
          <p14:tracePt t="177302" x="3254375" y="3779838"/>
          <p14:tracePt t="177312" x="3241675" y="3767138"/>
          <p14:tracePt t="177328" x="3241675" y="3754438"/>
          <p14:tracePt t="177353" x="3241675" y="3741738"/>
          <p14:tracePt t="177378" x="3241675" y="3729038"/>
          <p14:tracePt t="177419" x="3241675" y="3716338"/>
          <p14:tracePt t="177464" x="3241675" y="3703638"/>
          <p14:tracePt t="177511" x="3241675" y="3692525"/>
          <p14:tracePt t="179038" x="3241675" y="3667125"/>
          <p14:tracePt t="179058" x="3241675" y="3654425"/>
          <p14:tracePt t="179078" x="3241675" y="3641725"/>
          <p14:tracePt t="179588" x="3228975" y="3641725"/>
          <p14:tracePt t="179592" x="3216275" y="3641725"/>
          <p14:tracePt t="180066" x="3205163" y="3641725"/>
          <p14:tracePt t="180122" x="3205163" y="3667125"/>
          <p14:tracePt t="180162" x="3205163" y="3679825"/>
          <p14:tracePt t="180178" x="3205163" y="3692525"/>
          <p14:tracePt t="180192" x="3205163" y="3703638"/>
          <p14:tracePt t="180208" x="3205163" y="3716338"/>
          <p14:tracePt t="180219" x="3205163" y="3729038"/>
          <p14:tracePt t="180234" x="3205163" y="3754438"/>
          <p14:tracePt t="180255" x="3205163" y="3767138"/>
          <p14:tracePt t="180274" x="3205163" y="3779838"/>
          <p14:tracePt t="180330" x="3192463" y="3792538"/>
          <p14:tracePt t="180451" x="3192463" y="3803650"/>
          <p14:tracePt t="180526" x="3205163" y="3767138"/>
          <p14:tracePt t="180537" x="3205163" y="3716338"/>
          <p14:tracePt t="180540" x="3216275" y="3679825"/>
          <p14:tracePt t="180550" x="3241675" y="3603625"/>
          <p14:tracePt t="180560" x="3254375" y="3516313"/>
          <p14:tracePt t="180566" x="3279775" y="3429000"/>
          <p14:tracePt t="180576" x="3279775" y="3367088"/>
          <p14:tracePt t="180580" x="3292475" y="3290888"/>
          <p14:tracePt t="180592" x="3292475" y="3228975"/>
          <p14:tracePt t="180603" x="3317875" y="3154363"/>
          <p14:tracePt t="180606" x="3354388" y="3054350"/>
          <p14:tracePt t="180616" x="3367088" y="2965450"/>
          <p14:tracePt t="180622" x="3405188" y="2903538"/>
          <p14:tracePt t="180632" x="3405188" y="2852738"/>
          <p14:tracePt t="180642" x="3429000" y="2778125"/>
          <p14:tracePt t="180646" x="3441700" y="2728913"/>
          <p14:tracePt t="180656" x="3467100" y="2665413"/>
          <p14:tracePt t="180662" x="3467100" y="2652713"/>
          <p14:tracePt t="180672" x="3492500" y="2603500"/>
          <p14:tracePt t="180682" x="3492500" y="2565400"/>
          <p14:tracePt t="180688" x="3492500" y="2540000"/>
          <p14:tracePt t="180698" x="3505200" y="2503488"/>
          <p14:tracePt t="180702" x="3505200" y="2490788"/>
          <p14:tracePt t="180712" x="3505200" y="2478088"/>
          <p14:tracePt t="180728" x="3505200" y="2465388"/>
          <p14:tracePt t="180772" x="3505200" y="2452688"/>
          <p14:tracePt t="180818" x="3492500" y="2452688"/>
          <p14:tracePt t="180828" x="3492500" y="2439988"/>
          <p14:tracePt t="180844" x="3479800" y="2439988"/>
          <p14:tracePt t="180858" x="3467100" y="2427288"/>
          <p14:tracePt t="180914" x="3454400" y="2427288"/>
          <p14:tracePt t="180940" x="3429000" y="2427288"/>
          <p14:tracePt t="180970" x="3429000" y="2414588"/>
          <p14:tracePt t="181020" x="3417888" y="2414588"/>
          <p14:tracePt t="181046" x="3405188" y="2414588"/>
          <p14:tracePt t="181060" x="3392488" y="2414588"/>
          <p14:tracePt t="181080" x="3379788" y="2414588"/>
          <p14:tracePt t="181096" x="3354388" y="2414588"/>
          <p14:tracePt t="181110" x="3341688" y="2414588"/>
          <p14:tracePt t="181121" x="3328988" y="2414588"/>
          <p14:tracePt t="181126" x="3317875" y="2414588"/>
          <p14:tracePt t="181136" x="3305175" y="2414588"/>
          <p14:tracePt t="181150" x="3279775" y="2414588"/>
          <p14:tracePt t="181177" x="3267075" y="2414588"/>
          <p14:tracePt t="181206" x="3241675" y="2414588"/>
          <p14:tracePt t="181232" x="3228975" y="2414588"/>
          <p14:tracePt t="181246" x="3216275" y="2414588"/>
          <p14:tracePt t="181288" x="3205163" y="2427288"/>
          <p14:tracePt t="181388" x="3192463" y="2427288"/>
          <p14:tracePt t="181540" x="3179763" y="2427288"/>
          <p14:tracePt t="181606" x="3179763" y="2439988"/>
          <p14:tracePt t="181626" x="3179763" y="2452688"/>
          <p14:tracePt t="181641" x="3179763" y="2465388"/>
          <p14:tracePt t="181656" x="3179763" y="2478088"/>
          <p14:tracePt t="181666" x="3179763" y="2490788"/>
          <p14:tracePt t="181700" x="3167063" y="2490788"/>
          <p14:tracePt t="181852" x="3167063" y="2503488"/>
          <p14:tracePt t="181862" x="3167063" y="2527300"/>
          <p14:tracePt t="181869" x="3167063" y="2565400"/>
          <p14:tracePt t="181878" x="3167063" y="2603500"/>
          <p14:tracePt t="181888" x="3167063" y="2652713"/>
          <p14:tracePt t="181892" x="3167063" y="2690813"/>
          <p14:tracePt t="181903" x="3179763" y="2728913"/>
          <p14:tracePt t="181908" x="3205163" y="2803525"/>
          <p14:tracePt t="181919" x="3216275" y="2840038"/>
          <p14:tracePt t="181929" x="3241675" y="2890838"/>
          <p14:tracePt t="181932" x="3254375" y="2965450"/>
          <p14:tracePt t="181942" x="3305175" y="3041650"/>
          <p14:tracePt t="181948" x="3317875" y="3090863"/>
          <p14:tracePt t="181958" x="3354388" y="3165475"/>
          <p14:tracePt t="181969" x="3392488" y="3241675"/>
          <p14:tracePt t="181974" x="3429000" y="3341688"/>
          <p14:tracePt t="181985" x="3517900" y="3467100"/>
          <p14:tracePt t="181988" x="3554413" y="3567113"/>
          <p14:tracePt t="181998" x="3617913" y="3654425"/>
          <p14:tracePt t="182008" x="3654425" y="3729038"/>
          <p14:tracePt t="182014" x="3692525" y="3803650"/>
          <p14:tracePt t="182024" x="3743325" y="3879850"/>
          <p14:tracePt t="182028" x="3767138" y="3916363"/>
          <p14:tracePt t="182038" x="3792538" y="3954463"/>
          <p14:tracePt t="182048" x="3817938" y="4005263"/>
          <p14:tracePt t="182054" x="3830638" y="4029075"/>
          <p14:tracePt t="182064" x="3856038" y="4067175"/>
          <p14:tracePt t="182071" x="3879850" y="4117975"/>
          <p14:tracePt t="182080" x="3879850" y="4141788"/>
          <p14:tracePt t="182090" x="3917950" y="4179888"/>
          <p14:tracePt t="182094" x="3930650" y="4192588"/>
          <p14:tracePt t="182104" x="3943350" y="4230688"/>
          <p14:tracePt t="182110" x="3956050" y="4254500"/>
          <p14:tracePt t="182121" x="3979863" y="4279900"/>
          <p14:tracePt t="182130" x="3992563" y="4318000"/>
          <p14:tracePt t="182134" x="4005263" y="4341813"/>
          <p14:tracePt t="182144" x="4005263" y="4379913"/>
          <p14:tracePt t="182151" x="4043363" y="4430713"/>
          <p14:tracePt t="182160" x="4056063" y="4454525"/>
          <p14:tracePt t="182171" x="4068763" y="4505325"/>
          <p14:tracePt t="182176" x="4092575" y="4543425"/>
          <p14:tracePt t="182188" x="4130675" y="4605338"/>
          <p14:tracePt t="182192" x="4143375" y="4643438"/>
          <p14:tracePt t="182203" x="4168775" y="4667250"/>
          <p14:tracePt t="182206" x="4181475" y="4692650"/>
          <p14:tracePt t="182216" x="4192588" y="4718050"/>
          <p14:tracePt t="182226" x="4205288" y="4743450"/>
          <p14:tracePt t="182232" x="4217988" y="4743450"/>
          <p14:tracePt t="182242" x="4230688" y="4756150"/>
          <p14:tracePt t="182246" x="4230688" y="4768850"/>
          <p14:tracePt t="182256" x="4243388" y="4779963"/>
          <p14:tracePt t="182272" x="4243388" y="4805363"/>
          <p14:tracePt t="182292" x="4256088" y="4805363"/>
          <p14:tracePt t="182306" x="4268788" y="4818063"/>
          <p14:tracePt t="182319" x="4281488" y="4830763"/>
          <p14:tracePt t="182332" x="4281488" y="4843463"/>
          <p14:tracePt t="182342" x="4294188" y="4843463"/>
          <p14:tracePt t="182348" x="4294188" y="4856163"/>
          <p14:tracePt t="182368" x="4294188" y="4868863"/>
          <p14:tracePt t="182372" x="4305300" y="4868863"/>
          <p14:tracePt t="182488" x="4318000" y="4868863"/>
          <p14:tracePt t="182504" x="4330700" y="4868863"/>
          <p14:tracePt t="182519" x="4343400" y="4868863"/>
          <p14:tracePt t="182611" x="4356100" y="4868863"/>
          <p14:tracePt t="194508" x="4330700" y="4892675"/>
          <p14:tracePt t="194518" x="4294188" y="4918075"/>
          <p14:tracePt t="194522" x="4281488" y="4930775"/>
          <p14:tracePt t="194532" x="4205288" y="4981575"/>
          <p14:tracePt t="194543" x="4168775" y="5030788"/>
          <p14:tracePt t="194548" x="4068763" y="5092700"/>
          <p14:tracePt t="194559" x="3979863" y="5181600"/>
          <p14:tracePt t="194564" x="3905250" y="5256213"/>
          <p14:tracePt t="194575" x="3805238" y="5318125"/>
          <p14:tracePt t="194584" x="3717925" y="5394325"/>
          <p14:tracePt t="194588" x="3630613" y="5468938"/>
          <p14:tracePt t="194598" x="3541713" y="5530850"/>
          <p14:tracePt t="194604" x="3454400" y="5581650"/>
          <p14:tracePt t="194614" x="3417888" y="5619750"/>
          <p14:tracePt t="194624" x="3354388" y="5643563"/>
          <p14:tracePt t="194628" x="3328988" y="5681663"/>
          <p14:tracePt t="194638" x="3267075" y="5719763"/>
          <p14:tracePt t="194644" x="3228975" y="5743575"/>
          <p14:tracePt t="194654" x="3192463" y="5768975"/>
          <p14:tracePt t="194664" x="3141663" y="5807075"/>
          <p14:tracePt t="194670" x="3092450" y="5843588"/>
          <p14:tracePt t="194680" x="3079750" y="5856288"/>
          <p14:tracePt t="194684" x="3041650" y="5894388"/>
          <p14:tracePt t="194704" x="3028950" y="5894388"/>
          <p14:tracePt t="194720" x="3016250" y="5907088"/>
          <p14:tracePt t="194776" x="3016250" y="5919788"/>
          <p14:tracePt t="194786" x="3016250" y="5932488"/>
          <p14:tracePt t="194790" x="3016250" y="5956300"/>
          <p14:tracePt t="194800" x="3016250" y="5981700"/>
          <p14:tracePt t="194807" x="3016250" y="6007100"/>
          <p14:tracePt t="194816" x="3028950" y="6019800"/>
          <p14:tracePt t="194826" x="3067050" y="6032500"/>
          <p14:tracePt t="194830" x="3103563" y="6069013"/>
          <p14:tracePt t="194842" x="3154363" y="6081713"/>
          <p14:tracePt t="194850" x="3205163" y="6081713"/>
          <p14:tracePt t="194857" x="3267075" y="6107113"/>
          <p14:tracePt t="194866" x="3317875" y="6107113"/>
          <p14:tracePt t="194870" x="3367088" y="6107113"/>
          <p14:tracePt t="194880" x="3392488" y="6107113"/>
          <p14:tracePt t="194890" x="3441700" y="6107113"/>
          <p14:tracePt t="194896" x="3479800" y="6107113"/>
          <p14:tracePt t="194907" x="3517900" y="6107113"/>
          <p14:tracePt t="194910" x="3530600" y="6107113"/>
          <p14:tracePt t="194920" x="3579813" y="6094413"/>
          <p14:tracePt t="194930" x="3579813" y="6081713"/>
          <p14:tracePt t="194937" x="3605213" y="6056313"/>
          <p14:tracePt t="194946" x="3617913" y="6032500"/>
          <p14:tracePt t="194959" x="3630613" y="6019800"/>
          <p14:tracePt t="194961" x="3630613" y="5994400"/>
          <p14:tracePt t="194971" x="3630613" y="5956300"/>
          <p14:tracePt t="194976" x="3630613" y="5932488"/>
          <p14:tracePt t="194987" x="3630613" y="5881688"/>
          <p14:tracePt t="194991" x="3630613" y="5868988"/>
          <p14:tracePt t="195002" x="3630613" y="5819775"/>
          <p14:tracePt t="195012" x="3592513" y="5781675"/>
          <p14:tracePt t="195016" x="3579813" y="5768975"/>
          <p14:tracePt t="195026" x="3530600" y="5768975"/>
          <p14:tracePt t="195032" x="3467100" y="5743575"/>
          <p14:tracePt t="195042" x="3392488" y="5743575"/>
          <p14:tracePt t="195052" x="3305175" y="5732463"/>
          <p14:tracePt t="195057" x="3228975" y="5732463"/>
          <p14:tracePt t="195066" x="3167063" y="5732463"/>
          <p14:tracePt t="195072" x="3103563" y="5732463"/>
          <p14:tracePt t="195082" x="2992438" y="5732463"/>
          <p14:tracePt t="195092" x="2916238" y="5732463"/>
          <p14:tracePt t="195096" x="2841625" y="5732463"/>
          <p14:tracePt t="195108" x="2741613" y="5743575"/>
          <p14:tracePt t="195112" x="2667000" y="5781675"/>
          <p14:tracePt t="195122" x="2628900" y="5807075"/>
          <p14:tracePt t="195132" x="2603500" y="5819775"/>
          <p14:tracePt t="195138" x="2578100" y="5832475"/>
          <p14:tracePt t="195148" x="2554288" y="5868988"/>
          <p14:tracePt t="195152" x="2528888" y="5894388"/>
          <p14:tracePt t="195162" x="2503488" y="5907088"/>
          <p14:tracePt t="195173" x="2490788" y="5945188"/>
          <p14:tracePt t="195178" x="2478088" y="5981700"/>
          <p14:tracePt t="195188" x="2452688" y="6019800"/>
          <p14:tracePt t="195194" x="2452688" y="6045200"/>
          <p14:tracePt t="195204" x="2452688" y="6081713"/>
          <p14:tracePt t="195214" x="2428875" y="6119813"/>
          <p14:tracePt t="195218" x="2428875" y="6145213"/>
          <p14:tracePt t="195228" x="2428875" y="6181725"/>
          <p14:tracePt t="195234" x="2428875" y="6207125"/>
          <p14:tracePt t="195244" x="2428875" y="6219825"/>
          <p14:tracePt t="195254" x="2428875" y="6232525"/>
          <p14:tracePt t="195258" x="2428875" y="6245225"/>
          <p14:tracePt t="195268" x="2441575" y="6257925"/>
          <p14:tracePt t="195275" x="2452688" y="6269038"/>
          <p14:tracePt t="195294" x="2478088" y="6269038"/>
          <p14:tracePt t="195298" x="2503488" y="6269038"/>
          <p14:tracePt t="195308" x="2528888" y="6269038"/>
          <p14:tracePt t="195314" x="2554288" y="6269038"/>
          <p14:tracePt t="195325" x="2578100" y="6269038"/>
          <p14:tracePt t="195335" x="2590800" y="6245225"/>
          <p14:tracePt t="195338" x="2628900" y="6219825"/>
          <p14:tracePt t="195348" x="2641600" y="6207125"/>
          <p14:tracePt t="195354" x="2667000" y="6169025"/>
          <p14:tracePt t="195364" x="2667000" y="6145213"/>
          <p14:tracePt t="195375" x="2678113" y="6119813"/>
          <p14:tracePt t="195380" x="2678113" y="6094413"/>
          <p14:tracePt t="195391" x="2678113" y="6081713"/>
          <p14:tracePt t="195394" x="2678113" y="6056313"/>
          <p14:tracePt t="195404" x="2654300" y="6045200"/>
          <p14:tracePt t="195414" x="2641600" y="6032500"/>
          <p14:tracePt t="195420" x="2578100" y="6032500"/>
          <p14:tracePt t="195430" x="2528888" y="6032500"/>
          <p14:tracePt t="195434" x="2441575" y="6032500"/>
          <p14:tracePt t="195446" x="2390775" y="6032500"/>
          <p14:tracePt t="195457" x="2316163" y="6032500"/>
          <p14:tracePt t="195460" x="2252663" y="6032500"/>
          <p14:tracePt t="195470" x="2216150" y="6032500"/>
          <p14:tracePt t="195476" x="2165350" y="6032500"/>
          <p14:tracePt t="195486" x="2127250" y="6032500"/>
          <p14:tracePt t="195497" x="2103438" y="6032500"/>
          <p14:tracePt t="195500" x="2078038" y="6032500"/>
          <p14:tracePt t="195511" x="2052638" y="6032500"/>
          <p14:tracePt t="195536" x="2027238" y="6045200"/>
          <p14:tracePt t="195552" x="2027238" y="6056313"/>
          <p14:tracePt t="195557" x="2027238" y="6069013"/>
          <p14:tracePt t="195566" x="2027238" y="6094413"/>
          <p14:tracePt t="195576" x="2027238" y="6119813"/>
          <p14:tracePt t="195582" x="2027238" y="6145213"/>
          <p14:tracePt t="195592" x="2027238" y="6169025"/>
          <p14:tracePt t="195596" x="2027238" y="6207125"/>
          <p14:tracePt t="195606" x="2078038" y="6269038"/>
          <p14:tracePt t="195616" x="2127250" y="6319838"/>
          <p14:tracePt t="195623" x="2190750" y="6370638"/>
          <p14:tracePt t="195632" x="2265363" y="6394450"/>
          <p14:tracePt t="195636" x="2316163" y="6432550"/>
          <p14:tracePt t="195646" x="2403475" y="6445250"/>
          <p14:tracePt t="195656" x="2478088" y="6457950"/>
          <p14:tracePt t="195662" x="2541588" y="6457950"/>
          <p14:tracePt t="195673" x="2616200" y="6457950"/>
          <p14:tracePt t="195676" x="2716213" y="6457950"/>
          <p14:tracePt t="195686" x="2778125" y="6457950"/>
          <p14:tracePt t="195696" x="2854325" y="6457950"/>
          <p14:tracePt t="195702" x="2903538" y="6457950"/>
          <p14:tracePt t="195712" x="2992438" y="6432550"/>
          <p14:tracePt t="195718" x="3054350" y="6381750"/>
          <p14:tracePt t="195728" x="3128963" y="6345238"/>
          <p14:tracePt t="195738" x="3192463" y="6281738"/>
          <p14:tracePt t="195742" x="3216275" y="6232525"/>
          <p14:tracePt t="195752" x="3254375" y="6181725"/>
          <p14:tracePt t="195758" x="3292475" y="6132513"/>
          <p14:tracePt t="195768" x="3305175" y="6069013"/>
          <p14:tracePt t="195778" x="3328988" y="6019800"/>
          <p14:tracePt t="195782" x="3328988" y="5969000"/>
          <p14:tracePt t="195794" x="3354388" y="5932488"/>
          <p14:tracePt t="195798" x="3354388" y="5881688"/>
          <p14:tracePt t="195808" x="3354388" y="5856288"/>
          <p14:tracePt t="195818" x="3354388" y="5819775"/>
          <p14:tracePt t="195825" x="3354388" y="5781675"/>
          <p14:tracePt t="195834" x="3341688" y="5768975"/>
          <p14:tracePt t="195839" x="3317875" y="5732463"/>
          <p14:tracePt t="195848" x="3279775" y="5707063"/>
          <p14:tracePt t="195858" x="3254375" y="5694363"/>
          <p14:tracePt t="195864" x="3205163" y="5694363"/>
          <p14:tracePt t="195875" x="3128963" y="5694363"/>
          <p14:tracePt t="195880" x="3041650" y="5668963"/>
          <p14:tracePt t="195891" x="2979738" y="5668963"/>
          <p14:tracePt t="195898" x="2903538" y="5668963"/>
          <p14:tracePt t="195904" x="2841625" y="5668963"/>
          <p14:tracePt t="195914" x="2754313" y="5694363"/>
          <p14:tracePt t="195921" x="2678113" y="5732463"/>
          <p14:tracePt t="195930" x="2616200" y="5756275"/>
          <p14:tracePt t="195941" x="2541588" y="5807075"/>
          <p14:tracePt t="195944" x="2516188" y="5843588"/>
          <p14:tracePt t="195958" x="2465388" y="5881688"/>
          <p14:tracePt t="195960" x="2441575" y="5919788"/>
          <p14:tracePt t="195970" x="2428875" y="5932488"/>
          <p14:tracePt t="195980" x="2416175" y="5956300"/>
          <p14:tracePt t="195984" x="2403475" y="5981700"/>
          <p14:tracePt t="195994" x="2390775" y="6007100"/>
          <p14:tracePt t="196000" x="2390775" y="6032500"/>
          <p14:tracePt t="196010" x="2390775" y="6069013"/>
          <p14:tracePt t="196020" x="2416175" y="6107113"/>
          <p14:tracePt t="196024" x="2428875" y="6132513"/>
          <p14:tracePt t="196034" x="2452688" y="6181725"/>
          <p14:tracePt t="196041" x="2478088" y="6194425"/>
          <p14:tracePt t="196050" x="2490788" y="6219825"/>
          <p14:tracePt t="196060" x="2503488" y="6219825"/>
          <p14:tracePt t="196066" x="2528888" y="6232525"/>
          <p14:tracePt t="196076" x="2541588" y="6245225"/>
          <p14:tracePt t="196080" x="2565400" y="6245225"/>
          <p14:tracePt t="196091" x="2578100" y="6245225"/>
          <p14:tracePt t="196100" x="2603500" y="6245225"/>
          <p14:tracePt t="196106" x="2641600" y="6219825"/>
          <p14:tracePt t="196116" x="2678113" y="6181725"/>
          <p14:tracePt t="196121" x="2741613" y="6132513"/>
          <p14:tracePt t="196132" x="2803525" y="6045200"/>
          <p14:tracePt t="196142" x="2841625" y="5969000"/>
          <p14:tracePt t="196146" x="2890838" y="5881688"/>
          <p14:tracePt t="196157" x="2916238" y="5768975"/>
          <p14:tracePt t="196162" x="2954338" y="5707063"/>
          <p14:tracePt t="196173" x="2954338" y="5630863"/>
          <p14:tracePt t="196182" x="2954338" y="5594350"/>
          <p14:tracePt t="196186" x="2954338" y="5556250"/>
          <p14:tracePt t="196196" x="2954338" y="5543550"/>
          <p14:tracePt t="196212" x="2954338" y="5530850"/>
          <p14:tracePt t="196222" x="2954338" y="5518150"/>
          <p14:tracePt t="196226" x="2954338" y="5507038"/>
          <p14:tracePt t="196252" x="2928938" y="5507038"/>
          <p14:tracePt t="196262" x="2903538" y="5507038"/>
          <p14:tracePt t="196268" x="2867025" y="5518150"/>
          <p14:tracePt t="196278" x="2828925" y="5556250"/>
          <p14:tracePt t="196282" x="2790825" y="5568950"/>
          <p14:tracePt t="196292" x="2741613" y="5619750"/>
          <p14:tracePt t="196302" x="2690813" y="5668963"/>
          <p14:tracePt t="196308" x="2667000" y="5707063"/>
          <p14:tracePt t="196318" x="2628900" y="5781675"/>
          <p14:tracePt t="196323" x="2603500" y="5832475"/>
          <p14:tracePt t="196332" x="2590800" y="5868988"/>
          <p14:tracePt t="196343" x="2565400" y="5932488"/>
          <p14:tracePt t="196348" x="2565400" y="5969000"/>
          <p14:tracePt t="196358" x="2565400" y="6019800"/>
          <p14:tracePt t="196362" x="2565400" y="6056313"/>
          <p14:tracePt t="196372" x="2565400" y="6081713"/>
          <p14:tracePt t="196382" x="2565400" y="6132513"/>
          <p14:tracePt t="196389" x="2565400" y="6169025"/>
          <p14:tracePt t="196398" x="2565400" y="6194425"/>
          <p14:tracePt t="196405" x="2565400" y="6232525"/>
          <p14:tracePt t="196414" x="2590800" y="6269038"/>
          <p14:tracePt t="196424" x="2603500" y="6294438"/>
          <p14:tracePt t="196428" x="2628900" y="6332538"/>
          <p14:tracePt t="196439" x="2654300" y="6357938"/>
          <p14:tracePt t="196444" x="2703513" y="6407150"/>
          <p14:tracePt t="196454" x="2728913" y="6432550"/>
          <p14:tracePt t="196464" x="2767013" y="6445250"/>
          <p14:tracePt t="196468" x="2790825" y="6470650"/>
          <p14:tracePt t="196480" x="2828925" y="6470650"/>
          <p14:tracePt t="196484" x="2854325" y="6470650"/>
          <p14:tracePt t="196495" x="2903538" y="6470650"/>
          <p14:tracePt t="196505" x="2954338" y="6470650"/>
          <p14:tracePt t="196510" x="3003550" y="6470650"/>
          <p14:tracePt t="196520" x="3067050" y="6470650"/>
          <p14:tracePt t="196524" x="3141663" y="6457950"/>
          <p14:tracePt t="196534" x="3205163" y="6432550"/>
          <p14:tracePt t="196544" x="3292475" y="6381750"/>
          <p14:tracePt t="196550" x="3341688" y="6319838"/>
          <p14:tracePt t="196560" x="3405188" y="6245225"/>
          <p14:tracePt t="196565" x="3479800" y="6132513"/>
          <p14:tracePt t="196574" x="3567113" y="5969000"/>
          <p14:tracePt t="196584" x="3654425" y="5807075"/>
          <p14:tracePt t="196591" x="3756025" y="5643563"/>
          <p14:tracePt t="196601" x="3867150" y="5418138"/>
          <p14:tracePt t="196604" x="3979863" y="5168900"/>
          <p14:tracePt t="196616" x="4092575" y="4879975"/>
          <p14:tracePt t="196626" x="4268788" y="4518025"/>
          <p14:tracePt t="196630" x="4356100" y="4217988"/>
          <p14:tracePt t="196641" x="4456113" y="3941763"/>
          <p14:tracePt t="196646" x="4543425" y="3654425"/>
          <p14:tracePt t="196657" x="4556125" y="3403600"/>
          <p14:tracePt t="196666" x="4594225" y="3241675"/>
          <p14:tracePt t="196670" x="4594225" y="3078163"/>
          <p14:tracePt t="196681" x="4594225" y="2916238"/>
          <p14:tracePt t="196686" x="4594225" y="2765425"/>
          <p14:tracePt t="196696" x="4594225" y="2627313"/>
          <p14:tracePt t="196702" x="4581525" y="2490788"/>
          <p14:tracePt t="196712" x="4543425" y="2390775"/>
          <p14:tracePt t="196723" x="4518025" y="2314575"/>
          <p14:tracePt t="196726" x="4494213" y="2265363"/>
          <p14:tracePt t="196738" x="4456113" y="2190750"/>
          <p14:tracePt t="196742" x="4443413" y="2127250"/>
          <p14:tracePt t="196752" x="4406900" y="2089150"/>
          <p14:tracePt t="196762" x="4381500" y="2039938"/>
          <p14:tracePt t="196768" x="4368800" y="2001838"/>
          <p14:tracePt t="196778" x="4343400" y="1978025"/>
          <p14:tracePt t="196782" x="4330700" y="1952625"/>
          <p14:tracePt t="196792" x="4318000" y="1927225"/>
          <p14:tracePt t="196802" x="4294188" y="1901825"/>
          <p14:tracePt t="196808" x="4268788" y="1876425"/>
          <p14:tracePt t="196823" x="4243388" y="1852613"/>
          <p14:tracePt t="196834" x="4243388" y="1839913"/>
          <p14:tracePt t="196844" x="4230688" y="1839913"/>
          <p14:tracePt t="196848" x="4217988" y="1827213"/>
          <p14:tracePt t="196874" x="4205288" y="1814513"/>
          <p14:tracePt t="196924" x="4181475" y="1814513"/>
          <p14:tracePt t="196934" x="4168775" y="1839913"/>
          <p14:tracePt t="196944" x="4143375" y="1876425"/>
          <p14:tracePt t="196950" x="4130675" y="1901825"/>
          <p14:tracePt t="196960" x="4081463" y="1965325"/>
          <p14:tracePt t="196964" x="4068763" y="1989138"/>
          <p14:tracePt t="196974" x="4017963" y="2052638"/>
          <p14:tracePt t="196984" x="4005263" y="2101850"/>
          <p14:tracePt t="196990" x="3979863" y="2139950"/>
          <p14:tracePt t="197000" x="3943350" y="2227263"/>
          <p14:tracePt t="197005" x="3917950" y="2327275"/>
          <p14:tracePt t="197014" x="3879850" y="2427288"/>
          <p14:tracePt t="197024" x="3879850" y="2552700"/>
          <p14:tracePt t="197030" x="3830638" y="2703513"/>
          <p14:tracePt t="197040" x="3830638" y="2878138"/>
          <p14:tracePt t="197046" x="3830638" y="3041650"/>
          <p14:tracePt t="197057" x="3830638" y="3190875"/>
          <p14:tracePt t="197066" x="3830638" y="3354388"/>
          <p14:tracePt t="197071" x="3830638" y="3490913"/>
          <p14:tracePt t="197080" x="3830638" y="3654425"/>
          <p14:tracePt t="197086" x="3830638" y="3779838"/>
          <p14:tracePt t="197096" x="3879850" y="3916363"/>
          <p14:tracePt t="197106" x="3879850" y="4005263"/>
          <p14:tracePt t="197110" x="3917950" y="4092575"/>
          <p14:tracePt t="197120" x="3917950" y="4129088"/>
          <p14:tracePt t="197126" x="3943350" y="4179888"/>
          <p14:tracePt t="197136" x="3943350" y="4192588"/>
          <p14:tracePt t="197146" x="3968750" y="4205288"/>
          <p14:tracePt t="197150" x="3968750" y="4217988"/>
          <p14:tracePt t="197160" x="3968750" y="4230688"/>
          <p14:tracePt t="197177" x="3979863" y="4254500"/>
          <p14:tracePt t="197256" x="3992563" y="4254500"/>
          <p14:tracePt t="197262" x="4005263" y="4254500"/>
          <p14:tracePt t="197273" x="4043363" y="4241800"/>
          <p14:tracePt t="197276" x="4081463" y="4154488"/>
          <p14:tracePt t="197286" x="4117975" y="4041775"/>
          <p14:tracePt t="197296" x="4130675" y="3916363"/>
          <p14:tracePt t="197306" x="4181475" y="3754438"/>
          <p14:tracePt t="197312" x="4205288" y="3590925"/>
          <p14:tracePt t="197323" x="4217988" y="3403600"/>
          <p14:tracePt t="197326" x="4243388" y="3241675"/>
          <p14:tracePt t="197336" x="4243388" y="3090863"/>
          <p14:tracePt t="197342" x="4243388" y="2952750"/>
          <p14:tracePt t="197352" x="4243388" y="2890838"/>
          <p14:tracePt t="197362" x="4243388" y="2790825"/>
          <p14:tracePt t="197366" x="4243388" y="2703513"/>
          <p14:tracePt t="197376" x="4243388" y="2652713"/>
          <p14:tracePt t="197382" x="4243388" y="2627313"/>
          <p14:tracePt t="197392" x="4243388" y="2603500"/>
          <p14:tracePt t="197398" x="4243388" y="2578100"/>
          <p14:tracePt t="197408" x="4243388" y="2552700"/>
          <p14:tracePt t="197424" x="4243388" y="2540000"/>
          <p14:tracePt t="197434" x="4243388" y="2527300"/>
          <p14:tracePt t="197439" x="4243388" y="2516188"/>
          <p14:tracePt t="197448" x="4243388" y="2503488"/>
          <p14:tracePt t="197458" x="4243388" y="2490788"/>
          <p14:tracePt t="197584" x="4217988" y="2490788"/>
          <p14:tracePt t="197600" x="4205288" y="2503488"/>
          <p14:tracePt t="197604" x="4192588" y="2540000"/>
          <p14:tracePt t="197614" x="4181475" y="2616200"/>
          <p14:tracePt t="197624" x="4181475" y="2678113"/>
          <p14:tracePt t="197630" x="4156075" y="2778125"/>
          <p14:tracePt t="197640" x="4143375" y="2903538"/>
          <p14:tracePt t="197644" x="4143375" y="2978150"/>
          <p14:tracePt t="197656" x="4105275" y="3141663"/>
          <p14:tracePt t="197666" x="4092575" y="3254375"/>
          <p14:tracePt t="197671" x="4068763" y="3390900"/>
          <p14:tracePt t="197680" x="4056063" y="3541713"/>
          <p14:tracePt t="197686" x="4030663" y="3654425"/>
          <p14:tracePt t="197696" x="4017963" y="3792538"/>
          <p14:tracePt t="197706" x="3992563" y="3916363"/>
          <p14:tracePt t="197710" x="3979863" y="4029075"/>
          <p14:tracePt t="197722" x="3956050" y="4154488"/>
          <p14:tracePt t="197726" x="3956050" y="4254500"/>
          <p14:tracePt t="197736" x="3905250" y="4341813"/>
          <p14:tracePt t="197746" x="3905250" y="4418013"/>
          <p14:tracePt t="197750" x="3879850" y="4479925"/>
          <p14:tracePt t="197761" x="3867150" y="4543425"/>
          <p14:tracePt t="197766" x="3867150" y="4579938"/>
          <p14:tracePt t="197776" x="3867150" y="4630738"/>
          <p14:tracePt t="197787" x="3867150" y="4692650"/>
          <p14:tracePt t="197792" x="3867150" y="4743450"/>
          <p14:tracePt t="197802" x="3867150" y="4792663"/>
          <p14:tracePt t="197806" x="3867150" y="4868863"/>
          <p14:tracePt t="197816" x="3867150" y="4930775"/>
          <p14:tracePt t="197826" x="3867150" y="5005388"/>
          <p14:tracePt t="197832" x="3843338" y="5068888"/>
          <p14:tracePt t="197842" x="3830638" y="5143500"/>
          <p14:tracePt t="197846" x="3805238" y="5230813"/>
          <p14:tracePt t="197858" x="3792538" y="5318125"/>
          <p14:tracePt t="197868" x="3767138" y="5394325"/>
          <p14:tracePt t="197872" x="3756025" y="5456238"/>
          <p14:tracePt t="197882" x="3717925" y="5518150"/>
          <p14:tracePt t="197889" x="3705225" y="5581650"/>
          <p14:tracePt t="197898" x="3679825" y="5643563"/>
          <p14:tracePt t="197908" x="3667125" y="5707063"/>
          <p14:tracePt t="197912" x="3654425" y="5756275"/>
          <p14:tracePt t="197922" x="3654425" y="5807075"/>
          <p14:tracePt t="197928" x="3630613" y="5832475"/>
          <p14:tracePt t="197939" x="3630613" y="5881688"/>
          <p14:tracePt t="197948" x="3605213" y="5932488"/>
          <p14:tracePt t="197952" x="3592513" y="5969000"/>
          <p14:tracePt t="197972" x="3579813" y="6032500"/>
          <p14:tracePt t="197978" x="3579813" y="6045200"/>
          <p14:tracePt t="197989" x="3579813" y="6056313"/>
          <p14:tracePt t="197992" x="3567113" y="6094413"/>
          <p14:tracePt t="198004" x="3567113" y="6107113"/>
          <p14:tracePt t="198008" x="3567113" y="6132513"/>
          <p14:tracePt t="198018" x="3554413" y="6145213"/>
          <p14:tracePt t="198028" x="3541713" y="6181725"/>
          <p14:tracePt t="198034" x="3541713" y="6194425"/>
          <p14:tracePt t="198048" x="3541713" y="6207125"/>
          <p14:tracePt t="198058" x="3541713" y="6219825"/>
          <p14:tracePt t="198074" x="3541713" y="6232525"/>
          <p14:tracePt t="198144" x="3541713" y="6245225"/>
          <p14:tracePt t="198310" x="3541713" y="6257925"/>
          <p14:tracePt t="208500" x="3530600" y="6257925"/>
          <p14:tracePt t="208521" x="3505200" y="6257925"/>
          <p14:tracePt t="208534" x="3492500" y="6257925"/>
          <p14:tracePt t="208540" x="3467100" y="6257925"/>
          <p14:tracePt t="208550" x="3454400" y="6257925"/>
          <p14:tracePt t="208561" x="3441700" y="6257925"/>
          <p14:tracePt t="208564" x="3429000" y="6257925"/>
          <p14:tracePt t="208584" x="3417888" y="6257925"/>
          <p14:tracePt t="208594" x="3405188" y="6257925"/>
          <p14:tracePt t="208606" x="3379788" y="6232525"/>
          <p14:tracePt t="208611" x="3367088" y="6181725"/>
          <p14:tracePt t="208620" x="3328988" y="6145213"/>
          <p14:tracePt t="208626" x="3305175" y="6081713"/>
          <p14:tracePt t="208636" x="3267075" y="6032500"/>
          <p14:tracePt t="208646" x="3241675" y="5956300"/>
          <p14:tracePt t="208650" x="3228975" y="5881688"/>
          <p14:tracePt t="208661" x="3216275" y="5832475"/>
          <p14:tracePt t="208666" x="3205163" y="5756275"/>
          <p14:tracePt t="208677" x="3205163" y="5707063"/>
          <p14:tracePt t="208686" x="3179763" y="5630863"/>
          <p14:tracePt t="208690" x="3179763" y="5530850"/>
          <p14:tracePt t="208700" x="3167063" y="5443538"/>
          <p14:tracePt t="208706" x="3141663" y="5330825"/>
          <p14:tracePt t="208716" x="3128963" y="5181600"/>
          <p14:tracePt t="208727" x="3092450" y="5043488"/>
          <p14:tracePt t="208732" x="3079750" y="4905375"/>
          <p14:tracePt t="208742" x="3054350" y="4756150"/>
          <p14:tracePt t="208746" x="3016250" y="4630738"/>
          <p14:tracePt t="208756" x="3003550" y="4530725"/>
          <p14:tracePt t="208766" x="2979738" y="4418013"/>
          <p14:tracePt t="208777" x="2967038" y="4341813"/>
          <p14:tracePt t="208780" x="2941638" y="4267200"/>
          <p14:tracePt t="208790" x="2928938" y="4217988"/>
          <p14:tracePt t="208796" x="2903538" y="4154488"/>
          <p14:tracePt t="208806" x="2903538" y="4129088"/>
          <p14:tracePt t="208811" x="2903538" y="4105275"/>
          <p14:tracePt t="208820" x="2879725" y="4067175"/>
          <p14:tracePt t="208832" x="2867025" y="4041775"/>
          <p14:tracePt t="208836" x="2867025" y="4017963"/>
          <p14:tracePt t="208846" x="2854325" y="4017963"/>
          <p14:tracePt t="208852" x="2841625" y="3992563"/>
          <p14:tracePt t="208862" x="2828925" y="3992563"/>
          <p14:tracePt t="208872" x="2816225" y="3979863"/>
          <p14:tracePt t="208877" x="2803525" y="3967163"/>
          <p14:tracePt t="208886" x="2790825" y="3967163"/>
          <p14:tracePt t="208892" x="2767013" y="3967163"/>
          <p14:tracePt t="208902" x="2741613" y="3967163"/>
          <p14:tracePt t="208912" x="2703513" y="3967163"/>
          <p14:tracePt t="208916" x="2641600" y="3967163"/>
          <p14:tracePt t="208927" x="2578100" y="3941763"/>
          <p14:tracePt t="208932" x="2516188" y="3941763"/>
          <p14:tracePt t="208942" x="2465388" y="3929063"/>
          <p14:tracePt t="208953" x="2390775" y="3916363"/>
          <p14:tracePt t="208963" x="2328863" y="3905250"/>
          <p14:tracePt t="208968" x="2252663" y="3879850"/>
          <p14:tracePt t="208972" x="2165350" y="3841750"/>
          <p14:tracePt t="208982" x="2078038" y="3803650"/>
          <p14:tracePt t="208992" x="2003425" y="3767138"/>
          <p14:tracePt t="208998" x="1914525" y="3729038"/>
          <p14:tracePt t="209008" x="1790700" y="3667125"/>
          <p14:tracePt t="209013" x="1652588" y="3616325"/>
          <p14:tracePt t="209022" x="1501775" y="3554413"/>
          <p14:tracePt t="209032" x="1301750" y="3467100"/>
          <p14:tracePt t="209038" x="1114425" y="3390900"/>
          <p14:tracePt t="209048" x="925513" y="3303588"/>
          <p14:tracePt t="209052" x="788988" y="3241675"/>
          <p14:tracePt t="209062" x="663575" y="3203575"/>
          <p14:tracePt t="209072" x="563563" y="3116263"/>
          <p14:tracePt t="209078" x="488950" y="3078163"/>
          <p14:tracePt t="209088" x="400050" y="3003550"/>
          <p14:tracePt t="209095" x="325438" y="2941638"/>
          <p14:tracePt t="209104" x="250825" y="2840038"/>
          <p14:tracePt t="209114" x="200025" y="2803525"/>
          <p14:tracePt t="209118" x="163513" y="2752725"/>
          <p14:tracePt t="209129" x="138113" y="2716213"/>
          <p14:tracePt t="209134" x="125413" y="2690813"/>
          <p14:tracePt t="209145" x="100013" y="2665413"/>
          <p14:tracePt t="209161" x="87313" y="2640013"/>
          <p14:tracePt t="209170" x="74613" y="2627313"/>
          <p14:tracePt t="209220" x="87313" y="2627313"/>
          <p14:tracePt t="209230" x="163513" y="2652713"/>
          <p14:tracePt t="209234" x="225425" y="2752725"/>
          <p14:tracePt t="209245" x="325438" y="2903538"/>
          <p14:tracePt t="209254" x="425450" y="3028950"/>
          <p14:tracePt t="209261" x="538163" y="3165475"/>
          <p14:tracePt t="209270" x="638175" y="3290888"/>
          <p14:tracePt t="209277" x="688975" y="3403600"/>
          <p14:tracePt t="209286" x="725488" y="3503613"/>
          <p14:tracePt t="209296" x="738188" y="3529013"/>
          <p14:tracePt t="209456" x="738188" y="3579813"/>
          <p14:tracePt t="209466" x="725488" y="3616325"/>
          <p14:tracePt t="209472" x="650875" y="3629025"/>
          <p14:tracePt t="209482" x="600075" y="3616325"/>
          <p14:tracePt t="209492" x="563563" y="3590925"/>
          <p14:tracePt t="209542" x="550863" y="3590925"/>
          <p14:tracePt t="209548" x="538163" y="3579813"/>
          <p14:tracePt t="209558" x="512763" y="3541713"/>
          <p14:tracePt t="209562" x="512763" y="3516313"/>
          <p14:tracePt t="209572" x="500063" y="3454400"/>
          <p14:tracePt t="209582" x="500063" y="3378200"/>
          <p14:tracePt t="209588" x="476250" y="3303588"/>
          <p14:tracePt t="209598" x="438150" y="3228975"/>
          <p14:tracePt t="209602" x="425450" y="3154363"/>
          <p14:tracePt t="209612" x="387350" y="3054350"/>
          <p14:tracePt t="209622" x="350838" y="2965450"/>
          <p14:tracePt t="209628" x="287338" y="2878138"/>
          <p14:tracePt t="209638" x="225425" y="2778125"/>
          <p14:tracePt t="209643" x="187325" y="2703513"/>
          <p14:tracePt t="209652" x="150813" y="2627313"/>
          <p14:tracePt t="209664" x="125413" y="2565400"/>
          <p14:tracePt t="209668" x="74613" y="2465388"/>
          <p14:tracePt t="209678" x="50800" y="2414588"/>
          <p14:tracePt t="209685" x="25400" y="2339975"/>
          <p14:tracePt t="209695" x="12700" y="2303463"/>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C31BCFB-24CB-48D2-A2D3-AF2327552482}"/>
              </a:ext>
            </a:extLst>
          </p:cNvPr>
          <p:cNvSpPr/>
          <p:nvPr/>
        </p:nvSpPr>
        <p:spPr>
          <a:xfrm>
            <a:off x="1167618" y="1964353"/>
            <a:ext cx="5537982" cy="4893647"/>
          </a:xfrm>
          <a:prstGeom prst="rect">
            <a:avLst/>
          </a:prstGeom>
        </p:spPr>
        <p:txBody>
          <a:bodyPr wrap="square">
            <a:spAutoFit/>
          </a:bodyPr>
          <a:lstStyle/>
          <a:p>
            <a:pPr lvl="2"/>
            <a:r>
              <a:rPr lang="en-IN" sz="1400" dirty="0">
                <a:latin typeface="Times New Roman" panose="02020603050405020304" pitchFamily="18" charset="0"/>
                <a:cs typeface="Times New Roman" panose="02020603050405020304" pitchFamily="18" charset="0"/>
              </a:rPr>
              <a:t>class </a:t>
            </a:r>
            <a:r>
              <a:rPr lang="en-IN" sz="1400" dirty="0" err="1">
                <a:latin typeface="Times New Roman" panose="02020603050405020304" pitchFamily="18" charset="0"/>
                <a:cs typeface="Times New Roman" panose="02020603050405020304" pitchFamily="18" charset="0"/>
              </a:rPr>
              <a:t>GrandParent</a:t>
            </a:r>
            <a:r>
              <a:rPr lang="en-IN" sz="1400" dirty="0">
                <a:latin typeface="Times New Roman" panose="02020603050405020304" pitchFamily="18" charset="0"/>
                <a:cs typeface="Times New Roman" panose="02020603050405020304" pitchFamily="18" charset="0"/>
              </a:rPr>
              <a:t> { </a:t>
            </a:r>
          </a:p>
          <a:p>
            <a:pPr lvl="2"/>
            <a:r>
              <a:rPr lang="en-IN" sz="1400" dirty="0">
                <a:latin typeface="Times New Roman" panose="02020603050405020304" pitchFamily="18" charset="0"/>
                <a:cs typeface="Times New Roman" panose="02020603050405020304" pitchFamily="18" charset="0"/>
              </a:rPr>
              <a:t>	void fun() { </a:t>
            </a:r>
          </a:p>
          <a:p>
            <a:pPr lvl="2"/>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System.out.println</a:t>
            </a:r>
            <a:r>
              <a:rPr lang="en-IN" sz="1400" dirty="0">
                <a:latin typeface="Times New Roman" panose="02020603050405020304" pitchFamily="18" charset="0"/>
                <a:cs typeface="Times New Roman" panose="02020603050405020304" pitchFamily="18" charset="0"/>
              </a:rPr>
              <a:t>("Grandparent"); </a:t>
            </a:r>
          </a:p>
          <a:p>
            <a:pPr lvl="2"/>
            <a:r>
              <a:rPr lang="en-IN" sz="1400" dirty="0">
                <a:latin typeface="Times New Roman" panose="02020603050405020304" pitchFamily="18" charset="0"/>
                <a:cs typeface="Times New Roman" panose="02020603050405020304" pitchFamily="18" charset="0"/>
              </a:rPr>
              <a:t>	} </a:t>
            </a:r>
          </a:p>
          <a:p>
            <a:pPr lvl="2"/>
            <a:r>
              <a:rPr lang="en-IN" sz="1400" dirty="0">
                <a:latin typeface="Times New Roman" panose="02020603050405020304" pitchFamily="18" charset="0"/>
                <a:cs typeface="Times New Roman" panose="02020603050405020304" pitchFamily="18" charset="0"/>
              </a:rPr>
              <a:t>} </a:t>
            </a:r>
          </a:p>
          <a:p>
            <a:pPr lvl="2"/>
            <a:r>
              <a:rPr lang="en-IN" sz="1400" dirty="0">
                <a:latin typeface="Times New Roman" panose="02020603050405020304" pitchFamily="18" charset="0"/>
                <a:cs typeface="Times New Roman" panose="02020603050405020304" pitchFamily="18" charset="0"/>
              </a:rPr>
              <a:t>class Parent1 extends </a:t>
            </a:r>
            <a:r>
              <a:rPr lang="en-IN" sz="1400" dirty="0" err="1">
                <a:latin typeface="Times New Roman" panose="02020603050405020304" pitchFamily="18" charset="0"/>
                <a:cs typeface="Times New Roman" panose="02020603050405020304" pitchFamily="18" charset="0"/>
              </a:rPr>
              <a:t>GrandParent</a:t>
            </a:r>
            <a:r>
              <a:rPr lang="en-IN" sz="1400" dirty="0">
                <a:latin typeface="Times New Roman" panose="02020603050405020304" pitchFamily="18" charset="0"/>
                <a:cs typeface="Times New Roman" panose="02020603050405020304" pitchFamily="18" charset="0"/>
              </a:rPr>
              <a:t> { </a:t>
            </a:r>
          </a:p>
          <a:p>
            <a:pPr lvl="2"/>
            <a:r>
              <a:rPr lang="en-IN" sz="1400" dirty="0">
                <a:latin typeface="Times New Roman" panose="02020603050405020304" pitchFamily="18" charset="0"/>
                <a:cs typeface="Times New Roman" panose="02020603050405020304" pitchFamily="18" charset="0"/>
              </a:rPr>
              <a:t>	void fun() { </a:t>
            </a:r>
          </a:p>
          <a:p>
            <a:pPr lvl="2"/>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System.out.println</a:t>
            </a:r>
            <a:r>
              <a:rPr lang="en-IN" sz="1400" dirty="0">
                <a:latin typeface="Times New Roman" panose="02020603050405020304" pitchFamily="18" charset="0"/>
                <a:cs typeface="Times New Roman" panose="02020603050405020304" pitchFamily="18" charset="0"/>
              </a:rPr>
              <a:t>("Parent1"); </a:t>
            </a:r>
          </a:p>
          <a:p>
            <a:pPr lvl="2"/>
            <a:r>
              <a:rPr lang="en-IN" sz="1400" dirty="0">
                <a:latin typeface="Times New Roman" panose="02020603050405020304" pitchFamily="18" charset="0"/>
                <a:cs typeface="Times New Roman" panose="02020603050405020304" pitchFamily="18" charset="0"/>
              </a:rPr>
              <a:t>	} </a:t>
            </a:r>
          </a:p>
          <a:p>
            <a:pPr lvl="2"/>
            <a:r>
              <a:rPr lang="en-IN" sz="1400" dirty="0">
                <a:latin typeface="Times New Roman" panose="02020603050405020304" pitchFamily="18" charset="0"/>
                <a:cs typeface="Times New Roman" panose="02020603050405020304" pitchFamily="18" charset="0"/>
              </a:rPr>
              <a:t>} </a:t>
            </a:r>
          </a:p>
          <a:p>
            <a:pPr lvl="2"/>
            <a:r>
              <a:rPr lang="en-IN" sz="1400" dirty="0">
                <a:latin typeface="Times New Roman" panose="02020603050405020304" pitchFamily="18" charset="0"/>
                <a:cs typeface="Times New Roman" panose="02020603050405020304" pitchFamily="18" charset="0"/>
              </a:rPr>
              <a:t>class Parent2 extends </a:t>
            </a:r>
            <a:r>
              <a:rPr lang="en-IN" sz="1400" dirty="0" err="1">
                <a:latin typeface="Times New Roman" panose="02020603050405020304" pitchFamily="18" charset="0"/>
                <a:cs typeface="Times New Roman" panose="02020603050405020304" pitchFamily="18" charset="0"/>
              </a:rPr>
              <a:t>GrandParent</a:t>
            </a:r>
            <a:r>
              <a:rPr lang="en-IN" sz="1400" dirty="0">
                <a:latin typeface="Times New Roman" panose="02020603050405020304" pitchFamily="18" charset="0"/>
                <a:cs typeface="Times New Roman" panose="02020603050405020304" pitchFamily="18" charset="0"/>
              </a:rPr>
              <a:t> { </a:t>
            </a:r>
          </a:p>
          <a:p>
            <a:pPr lvl="2"/>
            <a:r>
              <a:rPr lang="en-IN" sz="1400" dirty="0">
                <a:latin typeface="Times New Roman" panose="02020603050405020304" pitchFamily="18" charset="0"/>
                <a:cs typeface="Times New Roman" panose="02020603050405020304" pitchFamily="18" charset="0"/>
              </a:rPr>
              <a:t>	void fun() { </a:t>
            </a:r>
          </a:p>
          <a:p>
            <a:pPr lvl="2"/>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System.out.println</a:t>
            </a:r>
            <a:r>
              <a:rPr lang="en-IN" sz="1400" dirty="0">
                <a:latin typeface="Times New Roman" panose="02020603050405020304" pitchFamily="18" charset="0"/>
                <a:cs typeface="Times New Roman" panose="02020603050405020304" pitchFamily="18" charset="0"/>
              </a:rPr>
              <a:t>("Parent2"); </a:t>
            </a:r>
          </a:p>
          <a:p>
            <a:pPr lvl="2"/>
            <a:r>
              <a:rPr lang="en-IN" sz="1400" dirty="0">
                <a:latin typeface="Times New Roman" panose="02020603050405020304" pitchFamily="18" charset="0"/>
                <a:cs typeface="Times New Roman" panose="02020603050405020304" pitchFamily="18" charset="0"/>
              </a:rPr>
              <a:t>	} </a:t>
            </a:r>
          </a:p>
          <a:p>
            <a:pPr lvl="2"/>
            <a:r>
              <a:rPr lang="en-IN" sz="1400" dirty="0">
                <a:latin typeface="Times New Roman" panose="02020603050405020304" pitchFamily="18" charset="0"/>
                <a:cs typeface="Times New Roman" panose="02020603050405020304" pitchFamily="18" charset="0"/>
              </a:rPr>
              <a:t>} </a:t>
            </a:r>
          </a:p>
          <a:p>
            <a:pPr lvl="2"/>
            <a:r>
              <a:rPr lang="en-IN" sz="1400" dirty="0">
                <a:latin typeface="Times New Roman" panose="02020603050405020304" pitchFamily="18" charset="0"/>
                <a:cs typeface="Times New Roman" panose="02020603050405020304" pitchFamily="18" charset="0"/>
              </a:rPr>
              <a:t>class Test extends Parent1, Parent2 { </a:t>
            </a:r>
          </a:p>
          <a:p>
            <a:pPr lvl="2"/>
            <a:r>
              <a:rPr lang="en-IN" sz="1400" dirty="0">
                <a:latin typeface="Times New Roman" panose="02020603050405020304" pitchFamily="18" charset="0"/>
                <a:cs typeface="Times New Roman" panose="02020603050405020304" pitchFamily="18" charset="0"/>
              </a:rPr>
              <a:t>	public static void main(String </a:t>
            </a:r>
            <a:r>
              <a:rPr lang="en-IN" sz="1400" dirty="0" err="1">
                <a:latin typeface="Times New Roman" panose="02020603050405020304" pitchFamily="18" charset="0"/>
                <a:cs typeface="Times New Roman" panose="02020603050405020304" pitchFamily="18" charset="0"/>
              </a:rPr>
              <a:t>args</a:t>
            </a:r>
            <a:r>
              <a:rPr lang="en-IN" sz="1400" dirty="0">
                <a:latin typeface="Times New Roman" panose="02020603050405020304" pitchFamily="18" charset="0"/>
                <a:cs typeface="Times New Roman" panose="02020603050405020304" pitchFamily="18" charset="0"/>
              </a:rPr>
              <a:t>[]) { </a:t>
            </a:r>
          </a:p>
          <a:p>
            <a:pPr lvl="4"/>
            <a:r>
              <a:rPr lang="en-IN" sz="1400" dirty="0">
                <a:latin typeface="Times New Roman" panose="02020603050405020304" pitchFamily="18" charset="0"/>
                <a:cs typeface="Times New Roman" panose="02020603050405020304" pitchFamily="18" charset="0"/>
              </a:rPr>
              <a:t>	Test t = new Test(); </a:t>
            </a:r>
          </a:p>
          <a:p>
            <a:pPr lvl="4"/>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t.fun</a:t>
            </a:r>
            <a:r>
              <a:rPr lang="en-IN" sz="1400" dirty="0">
                <a:latin typeface="Times New Roman" panose="02020603050405020304" pitchFamily="18" charset="0"/>
                <a:cs typeface="Times New Roman" panose="02020603050405020304" pitchFamily="18" charset="0"/>
              </a:rPr>
              <a:t>(); </a:t>
            </a:r>
          </a:p>
          <a:p>
            <a:pPr lvl="2"/>
            <a:r>
              <a:rPr lang="en-IN" sz="1400" dirty="0">
                <a:latin typeface="Times New Roman" panose="02020603050405020304" pitchFamily="18" charset="0"/>
                <a:cs typeface="Times New Roman" panose="02020603050405020304" pitchFamily="18" charset="0"/>
              </a:rPr>
              <a:t>		} </a:t>
            </a:r>
          </a:p>
          <a:p>
            <a:pPr lvl="2"/>
            <a:r>
              <a:rPr lang="en-IN" sz="1400"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EAC757C-BA99-4557-B1AA-1E47202001B0}"/>
              </a:ext>
            </a:extLst>
          </p:cNvPr>
          <p:cNvSpPr txBox="1"/>
          <p:nvPr/>
        </p:nvSpPr>
        <p:spPr>
          <a:xfrm>
            <a:off x="5708073" y="2828835"/>
            <a:ext cx="4031672" cy="954107"/>
          </a:xfrm>
          <a:prstGeom prst="rect">
            <a:avLst/>
          </a:prstGeom>
          <a:noFill/>
        </p:spPr>
        <p:txBody>
          <a:bodyPr wrap="square">
            <a:spAutoFit/>
          </a:bodyPr>
          <a:lstStyle/>
          <a:p>
            <a:pPr marL="0" lvl="2"/>
            <a:r>
              <a:rPr lang="en-IN" sz="1400" b="1" dirty="0">
                <a:latin typeface="Times New Roman" panose="02020603050405020304" pitchFamily="18" charset="0"/>
                <a:cs typeface="Times New Roman" panose="02020603050405020304" pitchFamily="18" charset="0"/>
              </a:rPr>
              <a:t>Output: </a:t>
            </a:r>
            <a:r>
              <a:rPr lang="en-IN" sz="1400" dirty="0">
                <a:latin typeface="Times New Roman" panose="02020603050405020304" pitchFamily="18" charset="0"/>
                <a:cs typeface="Times New Roman" panose="02020603050405020304" pitchFamily="18" charset="0"/>
              </a:rPr>
              <a:t> 	Error : prog.java:31: error: ‘{‘ expected class Test extends Parent1, Parent2</a:t>
            </a:r>
          </a:p>
          <a:p>
            <a:pPr marL="0" lvl="2"/>
            <a:r>
              <a:rPr lang="en-IN" sz="1400" dirty="0">
                <a:latin typeface="Times New Roman" panose="02020603050405020304" pitchFamily="18" charset="0"/>
                <a:cs typeface="Times New Roman" panose="02020603050405020304" pitchFamily="18" charset="0"/>
              </a:rPr>
              <a:t>				  ^</a:t>
            </a:r>
          </a:p>
          <a:p>
            <a:pPr marL="0" lvl="2"/>
            <a:r>
              <a:rPr lang="en-IN" sz="1400" dirty="0">
                <a:latin typeface="Times New Roman" panose="02020603050405020304" pitchFamily="18" charset="0"/>
                <a:cs typeface="Times New Roman" panose="02020603050405020304" pitchFamily="18" charset="0"/>
              </a:rPr>
              <a:t>1 error</a:t>
            </a:r>
          </a:p>
        </p:txBody>
      </p:sp>
      <p:sp>
        <p:nvSpPr>
          <p:cNvPr id="9" name="TextBox 8">
            <a:extLst>
              <a:ext uri="{FF2B5EF4-FFF2-40B4-BE49-F238E27FC236}">
                <a16:creationId xmlns:a16="http://schemas.microsoft.com/office/drawing/2014/main" id="{6D404D23-F4E9-4F32-BAFD-C46F58B6EFF1}"/>
              </a:ext>
            </a:extLst>
          </p:cNvPr>
          <p:cNvSpPr txBox="1"/>
          <p:nvPr/>
        </p:nvSpPr>
        <p:spPr>
          <a:xfrm>
            <a:off x="848963" y="1102571"/>
            <a:ext cx="8322746" cy="923330"/>
          </a:xfrm>
          <a:prstGeom prst="rect">
            <a:avLst/>
          </a:prstGeom>
          <a:noFill/>
        </p:spPr>
        <p:txBody>
          <a:bodyPr wrap="square">
            <a:spAutoFit/>
          </a:bodyPr>
          <a:lstStyle/>
          <a:p>
            <a:pPr algn="just"/>
            <a:r>
              <a:rPr lang="en-IN" b="1" dirty="0">
                <a:latin typeface="Times New Roman" panose="02020603050405020304" pitchFamily="18" charset="0"/>
                <a:cs typeface="Times New Roman" panose="02020603050405020304" pitchFamily="18" charset="0"/>
              </a:rPr>
              <a:t>The Diamond Problem</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below Java program throws compiler error when run. Multiple inheritance causes diamond problem when allowed in other languages like C++.</a:t>
            </a:r>
          </a:p>
        </p:txBody>
      </p:sp>
      <p:sp>
        <p:nvSpPr>
          <p:cNvPr id="10" name="Title 1">
            <a:extLst>
              <a:ext uri="{FF2B5EF4-FFF2-40B4-BE49-F238E27FC236}">
                <a16:creationId xmlns:a16="http://schemas.microsoft.com/office/drawing/2014/main" id="{31663CBD-02FE-4127-9B17-889385F12AFE}"/>
              </a:ext>
            </a:extLst>
          </p:cNvPr>
          <p:cNvSpPr>
            <a:spLocks noGrp="1"/>
          </p:cNvSpPr>
          <p:nvPr>
            <p:ph type="title"/>
          </p:nvPr>
        </p:nvSpPr>
        <p:spPr>
          <a:xfrm>
            <a:off x="1167617" y="389236"/>
            <a:ext cx="8315015" cy="569843"/>
          </a:xfrm>
        </p:spPr>
        <p:txBody>
          <a:bodyPr>
            <a:noAutofit/>
          </a:bodyPr>
          <a:lstStyle/>
          <a:p>
            <a:r>
              <a:rPr lang="en-US" sz="2800" b="1" dirty="0">
                <a:latin typeface="Times New Roman" panose="02020603050405020304" pitchFamily="18" charset="0"/>
                <a:cs typeface="Times New Roman" panose="02020603050405020304" pitchFamily="18" charset="0"/>
              </a:rPr>
              <a:t>Incapability of Java to Support Multiple Inheritance</a:t>
            </a:r>
          </a:p>
        </p:txBody>
      </p:sp>
      <p:pic>
        <p:nvPicPr>
          <p:cNvPr id="11" name="Picture 10">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2627135734"/>
      </p:ext>
    </p:extLst>
  </p:cSld>
  <p:clrMapOvr>
    <a:masterClrMapping/>
  </p:clrMapOvr>
  <mc:AlternateContent xmlns:mc="http://schemas.openxmlformats.org/markup-compatibility/2006" xmlns:p14="http://schemas.microsoft.com/office/powerpoint/2010/main">
    <mc:Choice Requires="p14">
      <p:transition spd="slow" p14:dur="2000" advTm="334667"/>
    </mc:Choice>
    <mc:Fallback xmlns="">
      <p:transition spd="slow" advTm="334667"/>
    </mc:Fallback>
  </mc:AlternateContent>
  <p:extLst mod="1">
    <p:ext uri="{3A86A75C-4F4B-4683-9AE1-C65F6400EC91}">
      <p14:laserTraceLst xmlns:p14="http://schemas.microsoft.com/office/powerpoint/2010/main">
        <p14:tracePtLst>
          <p14:tracePt t="12154" x="3357563" y="6161088"/>
          <p14:tracePt t="12295" x="2390775" y="6645275"/>
          <p14:tracePt t="12299" x="2452688" y="6483350"/>
          <p14:tracePt t="12310" x="2528888" y="6307138"/>
          <p14:tracePt t="12319" x="2628900" y="6119813"/>
          <p14:tracePt t="12326" x="2678113" y="5881688"/>
          <p14:tracePt t="12335" x="2778125" y="5694363"/>
          <p14:tracePt t="12339" x="2854325" y="5507038"/>
          <p14:tracePt t="12349" x="2954338" y="5343525"/>
          <p14:tracePt t="12360" x="3016250" y="5168900"/>
          <p14:tracePt t="12365" x="3092450" y="4981575"/>
          <p14:tracePt t="12377" x="3154363" y="4843463"/>
          <p14:tracePt t="12381" x="3216275" y="4705350"/>
          <p14:tracePt t="12391" x="3279775" y="4567238"/>
          <p14:tracePt t="12401" x="3305175" y="4443413"/>
          <p14:tracePt t="12405" x="3341688" y="4292600"/>
          <p14:tracePt t="12415" x="3379788" y="4141788"/>
          <p14:tracePt t="12421" x="3405188" y="3992563"/>
          <p14:tracePt t="12431" x="3429000" y="3854450"/>
          <p14:tracePt t="12441" x="3441700" y="3716338"/>
          <p14:tracePt t="12445" x="3441700" y="3629025"/>
          <p14:tracePt t="12455" x="3441700" y="3554413"/>
          <p14:tracePt t="12461" x="3441700" y="3467100"/>
          <p14:tracePt t="12471" x="3441700" y="3390900"/>
          <p14:tracePt t="12481" x="3441700" y="3328988"/>
          <p14:tracePt t="12485" x="3429000" y="3278188"/>
          <p14:tracePt t="12495" x="3405188" y="3203575"/>
          <p14:tracePt t="12502" x="3379788" y="3141663"/>
          <p14:tracePt t="12511" x="3354388" y="3090863"/>
          <p14:tracePt t="12521" x="3317875" y="3028950"/>
          <p14:tracePt t="12527" x="3279775" y="3003550"/>
          <p14:tracePt t="12537" x="3254375" y="2965450"/>
          <p14:tracePt t="12542" x="3205163" y="2941638"/>
          <p14:tracePt t="12551" x="3167063" y="2916238"/>
          <p14:tracePt t="12561" x="3154363" y="2916238"/>
          <p14:tracePt t="12567" x="3128963" y="2916238"/>
          <p14:tracePt t="12577" x="3103563" y="2916238"/>
          <p14:tracePt t="12603" x="3092450" y="2916238"/>
          <p14:tracePt t="12633" x="3079750" y="2916238"/>
          <p14:tracePt t="12643" x="3067050" y="2916238"/>
          <p14:tracePt t="12663" x="3054350" y="2916238"/>
          <p14:tracePt t="12693" x="3041650" y="2916238"/>
          <p14:tracePt t="12707" x="3041650" y="2903538"/>
          <p14:tracePt t="12737" x="3028950" y="2903538"/>
          <p14:tracePt t="12749" x="3016250" y="2890838"/>
          <p14:tracePt t="12783" x="3003550" y="2878138"/>
          <p14:tracePt t="12797" x="3003550" y="2865438"/>
          <p14:tracePt t="12807" x="2979738" y="2852738"/>
          <p14:tracePt t="12813" x="2979738" y="2840038"/>
          <p14:tracePt t="12823" x="2979738" y="2803525"/>
          <p14:tracePt t="12827" x="2967038" y="2778125"/>
          <p14:tracePt t="12837" x="2954338" y="2740025"/>
          <p14:tracePt t="12847" x="2941638" y="2703513"/>
          <p14:tracePt t="12853" x="2928938" y="2678113"/>
          <p14:tracePt t="12863" x="2890838" y="2616200"/>
          <p14:tracePt t="12867" x="2890838" y="2590800"/>
          <p14:tracePt t="12879" x="2867025" y="2552700"/>
          <p14:tracePt t="12890" x="2841625" y="2516188"/>
          <p14:tracePt t="12893" x="2828925" y="2465388"/>
          <p14:tracePt t="12903" x="2816225" y="2439988"/>
          <p14:tracePt t="12909" x="2778125" y="2390775"/>
          <p14:tracePt t="12919" x="2778125" y="2378075"/>
          <p14:tracePt t="12929" x="2767013" y="2352675"/>
          <p14:tracePt t="12933" x="2754313" y="2327275"/>
          <p14:tracePt t="12943" x="2741613" y="2303463"/>
          <p14:tracePt t="12949" x="2716213" y="2265363"/>
          <p14:tracePt t="12959" x="2667000" y="2227263"/>
          <p14:tracePt t="12969" x="2641600" y="2201863"/>
          <p14:tracePt t="12976" x="2616200" y="2165350"/>
          <p14:tracePt t="12985" x="2590800" y="2139950"/>
          <p14:tracePt t="12989" x="2565400" y="2127250"/>
          <p14:tracePt t="12999" x="2541588" y="2089150"/>
          <p14:tracePt t="13009" x="2528888" y="2089150"/>
          <p14:tracePt t="13015" x="2516188" y="2065338"/>
          <p14:tracePt t="13025" x="2503488" y="2065338"/>
          <p14:tracePt t="13029" x="2478088" y="2039938"/>
          <p14:tracePt t="13039" x="2465388" y="2039938"/>
          <p14:tracePt t="13055" x="2428875" y="2027238"/>
          <p14:tracePt t="13065" x="2416175" y="2014538"/>
          <p14:tracePt t="13071" x="2403475" y="2014538"/>
          <p14:tracePt t="13081" x="2365375" y="1989138"/>
          <p14:tracePt t="13092" x="2339975" y="1989138"/>
          <p14:tracePt t="13095" x="2316163" y="1989138"/>
          <p14:tracePt t="13105" x="2265363" y="1965325"/>
          <p14:tracePt t="13111" x="2203450" y="1939925"/>
          <p14:tracePt t="13121" x="2190750" y="1927225"/>
          <p14:tracePt t="13135" x="2127250" y="1914525"/>
          <p14:tracePt t="13145" x="2078038" y="1901825"/>
          <p14:tracePt t="13151" x="2027238" y="1865313"/>
          <p14:tracePt t="13161" x="1965325" y="1827213"/>
          <p14:tracePt t="13171" x="1890713" y="1789113"/>
          <p14:tracePt t="13176" x="1852613" y="1776413"/>
          <p14:tracePt t="13185" x="1778000" y="1752600"/>
          <p14:tracePt t="13192" x="1739900" y="1739900"/>
          <p14:tracePt t="13201" x="1689100" y="1714500"/>
          <p14:tracePt t="13211" x="1614488" y="1689100"/>
          <p14:tracePt t="13217" x="1539875" y="1652588"/>
          <p14:tracePt t="13227" x="1527175" y="1652588"/>
          <p14:tracePt t="13231" x="1465263" y="1639888"/>
          <p14:tracePt t="13242" x="1427163" y="1627188"/>
          <p14:tracePt t="13251" x="1389063" y="1614488"/>
          <p14:tracePt t="13258" x="1363663" y="1589088"/>
          <p14:tracePt t="13267" x="1339850" y="1589088"/>
          <p14:tracePt t="13271" x="1276350" y="1552575"/>
          <p14:tracePt t="13291" x="1239838" y="1539875"/>
          <p14:tracePt t="13297" x="1227138" y="1527175"/>
          <p14:tracePt t="13311" x="1189038" y="1514475"/>
          <p14:tracePt t="13324" x="1163638" y="1514475"/>
          <p14:tracePt t="13333" x="1150938" y="1501775"/>
          <p14:tracePt t="13337" x="1139825" y="1501775"/>
          <p14:tracePt t="13347" x="1114425" y="1489075"/>
          <p14:tracePt t="13363" x="1101725" y="1489075"/>
          <p14:tracePt t="13374" x="1101725" y="1476375"/>
          <p14:tracePt t="13377" x="1089025" y="1476375"/>
          <p14:tracePt t="13387" x="1076325" y="1476375"/>
          <p14:tracePt t="13393" x="1063625" y="1476375"/>
          <p14:tracePt t="13403" x="1038225" y="1463675"/>
          <p14:tracePt t="13419" x="1027113" y="1463675"/>
          <p14:tracePt t="13439" x="1027113" y="1450975"/>
          <p14:tracePt t="13454" x="1014413" y="1450975"/>
          <p14:tracePt t="13861" x="1038225" y="1450975"/>
          <p14:tracePt t="13871" x="1076325" y="1450975"/>
          <p14:tracePt t="13881" x="1089025" y="1450975"/>
          <p14:tracePt t="13887" x="1139825" y="1450975"/>
          <p14:tracePt t="13897" x="1176338" y="1450975"/>
          <p14:tracePt t="13903" x="1227138" y="1450975"/>
          <p14:tracePt t="13913" x="1276350" y="1450975"/>
          <p14:tracePt t="13923" x="1339850" y="1450975"/>
          <p14:tracePt t="13927" x="1401763" y="1450975"/>
          <p14:tracePt t="13937" x="1452563" y="1450975"/>
          <p14:tracePt t="13943" x="1489075" y="1450975"/>
          <p14:tracePt t="13958" x="1539875" y="1450975"/>
          <p14:tracePt t="13963" x="1577975" y="1450975"/>
          <p14:tracePt t="13967" x="1627188" y="1450975"/>
          <p14:tracePt t="13977" x="1665288" y="1450975"/>
          <p14:tracePt t="13983" x="1714500" y="1450975"/>
          <p14:tracePt t="13993" x="1739900" y="1450975"/>
          <p14:tracePt t="14003" x="1778000" y="1450975"/>
          <p14:tracePt t="14009" x="1801813" y="1450975"/>
          <p14:tracePt t="14019" x="1839913" y="1450975"/>
          <p14:tracePt t="14024" x="1865313" y="1450975"/>
          <p14:tracePt t="14033" x="1890713" y="1450975"/>
          <p14:tracePt t="14043" x="1914525" y="1450975"/>
          <p14:tracePt t="14049" x="1927225" y="1450975"/>
          <p14:tracePt t="14059" x="1939925" y="1450975"/>
          <p14:tracePt t="14074" x="1952625" y="1450975"/>
          <p14:tracePt t="14109" x="1965325" y="1450975"/>
          <p14:tracePt t="14115" x="1978025" y="1450975"/>
          <p14:tracePt t="15001" x="2039938" y="1450975"/>
          <p14:tracePt t="15011" x="2190750" y="1463675"/>
          <p14:tracePt t="15017" x="2352675" y="1589088"/>
          <p14:tracePt t="15027" x="2528888" y="1701800"/>
          <p14:tracePt t="15033" x="2728913" y="1839913"/>
          <p14:tracePt t="15043" x="2928938" y="1952625"/>
          <p14:tracePt t="15053" x="3116263" y="2052638"/>
          <p14:tracePt t="15057" x="3254375" y="2127250"/>
          <p14:tracePt t="15067" x="3379788" y="2201863"/>
          <p14:tracePt t="15074" x="3492500" y="2227263"/>
          <p14:tracePt t="15083" x="3579813" y="2290763"/>
          <p14:tracePt t="15093" x="3617913" y="2314575"/>
          <p14:tracePt t="15097" x="3654425" y="2314575"/>
          <p14:tracePt t="15107" x="3717925" y="2352675"/>
          <p14:tracePt t="15113" x="3743325" y="2352675"/>
          <p14:tracePt t="15124" x="3767138" y="2378075"/>
          <p14:tracePt t="15133" x="3792538" y="2378075"/>
          <p14:tracePt t="15149" x="3805238" y="2378075"/>
          <p14:tracePt t="15163" x="3817938" y="2378075"/>
          <p14:tracePt t="15173" x="3830638" y="2390775"/>
          <p14:tracePt t="15179" x="3830638" y="2403475"/>
          <p14:tracePt t="15209" x="3843338" y="2403475"/>
          <p14:tracePt t="25735" x="3843338" y="2439988"/>
          <p14:tracePt t="25746" x="3843338" y="2578100"/>
          <p14:tracePt t="25749" x="3756025" y="2740025"/>
          <p14:tracePt t="25762" x="3630613" y="2941638"/>
          <p14:tracePt t="25765" x="3530600" y="3103563"/>
          <p14:tracePt t="25775" x="3441700" y="3267075"/>
          <p14:tracePt t="25787" x="3328988" y="3467100"/>
          <p14:tracePt t="25791" x="3205163" y="3692525"/>
          <p14:tracePt t="25801" x="3092450" y="3892550"/>
          <p14:tracePt t="25807" x="3003550" y="4029075"/>
          <p14:tracePt t="25817" x="2954338" y="4141788"/>
          <p14:tracePt t="25827" x="2916238" y="4241800"/>
          <p14:tracePt t="25831" x="2854325" y="4330700"/>
          <p14:tracePt t="25841" x="2841625" y="4379913"/>
          <p14:tracePt t="25847" x="2816225" y="4430713"/>
          <p14:tracePt t="25857" x="2816225" y="4443413"/>
          <p14:tracePt t="25873" x="2816225" y="4467225"/>
          <p14:tracePt t="25883" x="2816225" y="4492625"/>
          <p14:tracePt t="25887" x="2816225" y="4518025"/>
          <p14:tracePt t="25897" x="2841625" y="4554538"/>
          <p14:tracePt t="25907" x="2879725" y="4579938"/>
          <p14:tracePt t="25914" x="2954338" y="4618038"/>
          <p14:tracePt t="25923" x="3054350" y="4656138"/>
          <p14:tracePt t="25927" x="3141663" y="4667250"/>
          <p14:tracePt t="25937" x="3241675" y="4667250"/>
          <p14:tracePt t="25947" x="3341688" y="4667250"/>
          <p14:tracePt t="25964" x="3517900" y="4630738"/>
          <p14:tracePt t="25967" x="3579813" y="4579938"/>
          <p14:tracePt t="25977" x="3643313" y="4505325"/>
          <p14:tracePt t="25988" x="3679825" y="4405313"/>
          <p14:tracePt t="25993" x="3692525" y="4305300"/>
          <p14:tracePt t="26003" x="3705225" y="4179888"/>
          <p14:tracePt t="26009" x="3730625" y="4041775"/>
          <p14:tracePt t="26019" x="3743325" y="3892550"/>
          <p14:tracePt t="26030" x="3743325" y="3729038"/>
          <p14:tracePt t="26033" x="3743325" y="3579813"/>
          <p14:tracePt t="26043" x="3743325" y="3429000"/>
          <p14:tracePt t="26049" x="3743325" y="3267075"/>
          <p14:tracePt t="26059" x="3743325" y="3116263"/>
          <p14:tracePt t="26069" x="3743325" y="3003550"/>
          <p14:tracePt t="26073" x="3743325" y="2878138"/>
          <p14:tracePt t="26083" x="3743325" y="2803525"/>
          <p14:tracePt t="26089" x="3730625" y="2728913"/>
          <p14:tracePt t="26099" x="3705225" y="2652713"/>
          <p14:tracePt t="26109" x="3692525" y="2578100"/>
          <p14:tracePt t="26113" x="3679825" y="2527300"/>
          <p14:tracePt t="26125" x="3654425" y="2490788"/>
          <p14:tracePt t="26130" x="3630613" y="2465388"/>
          <p14:tracePt t="26140" x="3617913" y="2439988"/>
          <p14:tracePt t="26149" x="3605213" y="2427288"/>
          <p14:tracePt t="26155" x="3592513" y="2414588"/>
          <p14:tracePt t="26165" x="3579813" y="2403475"/>
          <p14:tracePt t="26180" x="3567113" y="2403475"/>
          <p14:tracePt t="26190" x="3541713" y="2403475"/>
          <p14:tracePt t="26196" x="3505200" y="2403475"/>
          <p14:tracePt t="26206" x="3454400" y="2403475"/>
          <p14:tracePt t="26211" x="3392488" y="2403475"/>
          <p14:tracePt t="26221" x="3279775" y="2478088"/>
          <p14:tracePt t="26231" x="3192463" y="2527300"/>
          <p14:tracePt t="26235" x="3067050" y="2603500"/>
          <p14:tracePt t="26246" x="2992438" y="2665413"/>
          <p14:tracePt t="26251" x="2903538" y="2752725"/>
          <p14:tracePt t="26262" x="2816225" y="2816225"/>
          <p14:tracePt t="26271" x="2754313" y="2916238"/>
          <p14:tracePt t="26275" x="2678113" y="3003550"/>
          <p14:tracePt t="26285" x="2628900" y="3065463"/>
          <p14:tracePt t="26291" x="2590800" y="3165475"/>
          <p14:tracePt t="26301" x="2554288" y="3241675"/>
          <p14:tracePt t="26312" x="2516188" y="3316288"/>
          <p14:tracePt t="26315" x="2490788" y="3390900"/>
          <p14:tracePt t="26325" x="2490788" y="3454400"/>
          <p14:tracePt t="26331" x="2490788" y="3541713"/>
          <p14:tracePt t="26341" x="2490788" y="3603625"/>
          <p14:tracePt t="26351" x="2490788" y="3729038"/>
          <p14:tracePt t="26355" x="2490788" y="3816350"/>
          <p14:tracePt t="26365" x="2528888" y="3905250"/>
          <p14:tracePt t="26371" x="2578100" y="3967163"/>
          <p14:tracePt t="26381" x="2628900" y="4005263"/>
          <p14:tracePt t="26392" x="2667000" y="4054475"/>
          <p14:tracePt t="26397" x="2716213" y="4079875"/>
          <p14:tracePt t="26407" x="2741613" y="4092575"/>
          <p14:tracePt t="26411" x="2778125" y="4092575"/>
          <p14:tracePt t="26421" x="2828925" y="4092575"/>
          <p14:tracePt t="26431" x="2867025" y="4092575"/>
          <p14:tracePt t="26437" x="2916238" y="4092575"/>
          <p14:tracePt t="26447" x="2979738" y="4054475"/>
          <p14:tracePt t="26451" x="3041650" y="3967163"/>
          <p14:tracePt t="26463" x="3103563" y="3829050"/>
          <p14:tracePt t="26473" x="3167063" y="3692525"/>
          <p14:tracePt t="26478" x="3216275" y="3541713"/>
          <p14:tracePt t="26487" x="3279775" y="3378200"/>
          <p14:tracePt t="26493" x="3305175" y="3228975"/>
          <p14:tracePt t="26503" x="3305175" y="3078163"/>
          <p14:tracePt t="26513" x="3305175" y="3003550"/>
          <p14:tracePt t="26517" x="3305175" y="2878138"/>
          <p14:tracePt t="26528" x="3305175" y="2816225"/>
          <p14:tracePt t="26533" x="3305175" y="2728913"/>
          <p14:tracePt t="26544" x="3279775" y="2665413"/>
          <p14:tracePt t="26553" x="3267075" y="2640013"/>
          <p14:tracePt t="26559" x="3241675" y="2616200"/>
          <p14:tracePt t="26569" x="3241675" y="2603500"/>
          <p14:tracePt t="26573" x="3228975" y="2590800"/>
          <p14:tracePt t="26593" x="3216275" y="2578100"/>
          <p14:tracePt t="26599" x="3205163" y="2578100"/>
          <p14:tracePt t="26613" x="3179763" y="2578100"/>
          <p14:tracePt t="26633" x="3167063" y="2578100"/>
          <p14:tracePt t="26640" x="3154363" y="2578100"/>
          <p14:tracePt t="26649" x="3141663" y="2578100"/>
          <p14:tracePt t="26653" x="3116263" y="2578100"/>
          <p14:tracePt t="26663" x="3092450" y="2578100"/>
          <p14:tracePt t="26673" x="3054350" y="2578100"/>
          <p14:tracePt t="26680" x="3028950" y="2578100"/>
          <p14:tracePt t="26689" x="2992438" y="2578100"/>
          <p14:tracePt t="26693" x="2967038" y="2627313"/>
          <p14:tracePt t="26703" x="2916238" y="2690813"/>
          <p14:tracePt t="26713" x="2879725" y="2752725"/>
          <p14:tracePt t="26719" x="2803525" y="2865438"/>
          <p14:tracePt t="26730" x="2754313" y="2978150"/>
          <p14:tracePt t="26735" x="2716213" y="3078163"/>
          <p14:tracePt t="26746" x="2678113" y="3178175"/>
          <p14:tracePt t="26755" x="2603500" y="3316288"/>
          <p14:tracePt t="26759" x="2590800" y="3429000"/>
          <p14:tracePt t="26769" x="2565400" y="3541713"/>
          <p14:tracePt t="26775" x="2565400" y="3616325"/>
          <p14:tracePt t="26785" x="2565400" y="3692525"/>
          <p14:tracePt t="26796" x="2565400" y="3792538"/>
          <p14:tracePt t="26801" x="2565400" y="3867150"/>
          <p14:tracePt t="26812" x="2603500" y="3941763"/>
          <p14:tracePt t="26815" x="2641600" y="4017963"/>
          <p14:tracePt t="26825" x="2690813" y="4067175"/>
          <p14:tracePt t="26835" x="2741613" y="4117975"/>
          <p14:tracePt t="26841" x="2778125" y="4179888"/>
          <p14:tracePt t="26851" x="2816225" y="4179888"/>
          <p14:tracePt t="26855" x="2854325" y="4192588"/>
          <p14:tracePt t="26865" x="2890838" y="4205288"/>
          <p14:tracePt t="26875" x="2916238" y="4205288"/>
          <p14:tracePt t="26881" x="2941638" y="4205288"/>
          <p14:tracePt t="26892" x="2992438" y="4205288"/>
          <p14:tracePt t="26897" x="3054350" y="4154488"/>
          <p14:tracePt t="26905" x="3128963" y="4054475"/>
          <p14:tracePt t="26917" x="3205163" y="3929063"/>
          <p14:tracePt t="26921" x="3292475" y="3767138"/>
          <p14:tracePt t="26931" x="3379788" y="3629025"/>
          <p14:tracePt t="26937" x="3429000" y="3490913"/>
          <p14:tracePt t="26947" x="3454400" y="3354388"/>
          <p14:tracePt t="26963" x="3505200" y="3165475"/>
          <p14:tracePt t="26971" x="3505200" y="3090863"/>
          <p14:tracePt t="26978" x="3505200" y="3065463"/>
          <p14:tracePt t="26987" x="3505200" y="3041650"/>
          <p14:tracePt t="26997" x="3505200" y="3028950"/>
          <p14:tracePt t="27001" x="3505200" y="3016250"/>
          <p14:tracePt t="27017" x="3505200" y="2990850"/>
          <p14:tracePt t="27037" x="3492500" y="2990850"/>
          <p14:tracePt t="27053" x="3467100" y="2990850"/>
          <p14:tracePt t="27057" x="3405188" y="2978150"/>
          <p14:tracePt t="27067" x="3328988" y="2978150"/>
          <p14:tracePt t="27078" x="3279775" y="2990850"/>
          <p14:tracePt t="27083" x="3216275" y="3041650"/>
          <p14:tracePt t="27094" x="3141663" y="3116263"/>
          <p14:tracePt t="27097" x="3079750" y="3178175"/>
          <p14:tracePt t="27107" x="3028950" y="3267075"/>
          <p14:tracePt t="27117" x="2992438" y="3341688"/>
          <p14:tracePt t="27123" x="2954338" y="3429000"/>
          <p14:tracePt t="27133" x="2916238" y="3503613"/>
          <p14:tracePt t="27139" x="2879725" y="3603625"/>
          <p14:tracePt t="27149" x="2841625" y="3703638"/>
          <p14:tracePt t="27160" x="2816225" y="3792538"/>
          <p14:tracePt t="27163" x="2816225" y="3841750"/>
          <p14:tracePt t="27173" x="2803525" y="3905250"/>
          <p14:tracePt t="27179" x="2803525" y="3941763"/>
          <p14:tracePt t="27189" x="2803525" y="3979863"/>
          <p14:tracePt t="27199" x="2803525" y="4005263"/>
          <p14:tracePt t="27203" x="2816225" y="4067175"/>
          <p14:tracePt t="27213" x="2867025" y="4141788"/>
          <p14:tracePt t="27219" x="2903538" y="4192588"/>
          <p14:tracePt t="27229" x="2941638" y="4241800"/>
          <p14:tracePt t="27240" x="2967038" y="4279900"/>
          <p14:tracePt t="27244" x="3003550" y="4341813"/>
          <p14:tracePt t="27253" x="3016250" y="4354513"/>
          <p14:tracePt t="27260" x="3054350" y="4392613"/>
          <p14:tracePt t="27269" x="3067050" y="4418013"/>
          <p14:tracePt t="27279" x="3092450" y="4430713"/>
          <p14:tracePt t="27285" x="3103563" y="4443413"/>
          <p14:tracePt t="27295" x="3116263" y="4454525"/>
          <p14:tracePt t="27299" x="3128963" y="4467225"/>
          <p14:tracePt t="27309" x="3167063" y="4479925"/>
          <p14:tracePt t="27325" x="3192463" y="4505325"/>
          <p14:tracePt t="27335" x="3228975" y="4518025"/>
          <p14:tracePt t="27339" x="3228975" y="4530725"/>
          <p14:tracePt t="27349" x="3254375" y="4543425"/>
          <p14:tracePt t="27359" x="3267075" y="4543425"/>
          <p14:tracePt t="27365" x="3279775" y="4554538"/>
          <p14:tracePt t="27376" x="3305175" y="4554538"/>
          <p14:tracePt t="27379" x="3341688" y="4567238"/>
          <p14:tracePt t="27389" x="3341688" y="4579938"/>
          <p14:tracePt t="27401" x="3367088" y="4592638"/>
          <p14:tracePt t="27405" x="3392488" y="4592638"/>
          <p14:tracePt t="27415" x="3405188" y="4605338"/>
          <p14:tracePt t="27421" x="3417888" y="4618038"/>
          <p14:tracePt t="27431" x="3454400" y="4643438"/>
          <p14:tracePt t="27441" x="3467100" y="4643438"/>
          <p14:tracePt t="27445" x="3492500" y="4656138"/>
          <p14:tracePt t="27455" x="3530600" y="4667250"/>
          <p14:tracePt t="27462" x="3567113" y="4679950"/>
          <p14:tracePt t="27471" x="3605213" y="4705350"/>
          <p14:tracePt t="27481" x="3617913" y="4705350"/>
          <p14:tracePt t="27487" x="3667125" y="4730750"/>
          <p14:tracePt t="27497" x="3692525" y="4730750"/>
          <p14:tracePt t="27501" x="3730625" y="4743450"/>
          <p14:tracePt t="27512" x="3756025" y="4756150"/>
          <p14:tracePt t="27521" x="3779838" y="4768850"/>
          <p14:tracePt t="27528" x="3843338" y="4792663"/>
          <p14:tracePt t="27537" x="3917950" y="4792663"/>
          <p14:tracePt t="27541" x="3956050" y="4805363"/>
          <p14:tracePt t="27551" x="4005263" y="4818063"/>
          <p14:tracePt t="27562" x="4068763" y="4830763"/>
          <p14:tracePt t="27567" x="4117975" y="4843463"/>
          <p14:tracePt t="27579" x="4156075" y="4868863"/>
          <p14:tracePt t="27581" x="4192588" y="4868863"/>
          <p14:tracePt t="27591" x="4243388" y="4879975"/>
          <p14:tracePt t="27601" x="4268788" y="4892675"/>
          <p14:tracePt t="27607" x="4305300" y="4892675"/>
          <p14:tracePt t="27617" x="4356100" y="4918075"/>
          <p14:tracePt t="27623" x="4394200" y="4930775"/>
          <p14:tracePt t="27633" x="4443413" y="4930775"/>
          <p14:tracePt t="27643" x="4468813" y="4930775"/>
          <p14:tracePt t="27647" x="4530725" y="4943475"/>
          <p14:tracePt t="27657" x="4581525" y="4956175"/>
          <p14:tracePt t="27663" x="4619625" y="4956175"/>
          <p14:tracePt t="27673" x="4643438" y="4956175"/>
          <p14:tracePt t="27683" x="4668838" y="4956175"/>
          <p14:tracePt t="27687" x="4694238" y="4956175"/>
          <p14:tracePt t="27697" x="4719638" y="4956175"/>
          <p14:tracePt t="27703" x="4756150" y="4956175"/>
          <p14:tracePt t="27723" x="4781550" y="4956175"/>
          <p14:tracePt t="27728" x="4794250" y="4956175"/>
          <p14:tracePt t="27739" x="4819650" y="4956175"/>
          <p14:tracePt t="27747" x="4832350" y="4956175"/>
          <p14:tracePt t="27753" x="4856163" y="4956175"/>
          <p14:tracePt t="27763" x="4868863" y="4956175"/>
          <p14:tracePt t="27778" x="4881563" y="4956175"/>
          <p14:tracePt t="27794" x="4894263" y="4956175"/>
          <p14:tracePt t="27807" x="4906963" y="4943475"/>
          <p14:tracePt t="27837" x="4919663" y="4943475"/>
          <p14:tracePt t="48800" x="4981575" y="4943475"/>
          <p14:tracePt t="48809" x="5132388" y="4943475"/>
          <p14:tracePt t="48815" x="5232400" y="4943475"/>
          <p14:tracePt t="48825" x="5307013" y="4992688"/>
          <p14:tracePt t="48835" x="5357813" y="5030788"/>
          <p14:tracePt t="48842" x="5407025" y="5092700"/>
          <p14:tracePt t="48851" x="5445125" y="5156200"/>
          <p14:tracePt t="48855" x="5483225" y="5205413"/>
          <p14:tracePt t="48865" x="5507038" y="5318125"/>
          <p14:tracePt t="48876" x="5507038" y="5368925"/>
          <p14:tracePt t="49319" x="5457825" y="5368925"/>
          <p14:tracePt t="49325" x="5370513" y="5368925"/>
          <p14:tracePt t="49335" x="5281613" y="5381625"/>
          <p14:tracePt t="49345" x="5145088" y="5407025"/>
          <p14:tracePt t="49349" x="5032375" y="5443538"/>
          <p14:tracePt t="49359" x="4894263" y="5518150"/>
          <p14:tracePt t="49365" x="4819650" y="5594350"/>
          <p14:tracePt t="49375" x="4819650" y="5656263"/>
          <p14:tracePt t="49385" x="4819650" y="5694363"/>
          <p14:tracePt t="49401" x="4819650" y="5719763"/>
          <p14:tracePt t="49405" x="4832350" y="5719763"/>
          <p14:tracePt t="49415" x="4868863" y="5732463"/>
          <p14:tracePt t="49425" x="4919663" y="5732463"/>
          <p14:tracePt t="49431" x="4945063" y="5756275"/>
          <p14:tracePt t="49441" x="4981575" y="5768975"/>
          <p14:tracePt t="49445" x="5032375" y="5819775"/>
          <p14:tracePt t="49456" x="5045075" y="5843588"/>
          <p14:tracePt t="49465" x="5057775" y="5868988"/>
          <p14:tracePt t="49471" x="5068888" y="5894388"/>
          <p14:tracePt t="49495" x="5068888" y="5907088"/>
          <p14:tracePt t="49633" x="5068888" y="5919788"/>
          <p14:tracePt t="49643" x="5106988" y="5981700"/>
          <p14:tracePt t="49647" x="5145088" y="6056313"/>
          <p14:tracePt t="49658" x="5219700" y="6145213"/>
          <p14:tracePt t="49663" x="5219700" y="6181725"/>
          <p14:tracePt t="49674" x="5219700" y="6219825"/>
          <p14:tracePt t="49687" x="5194300" y="6257925"/>
          <p14:tracePt t="49697" x="5194300" y="6281738"/>
          <p14:tracePt t="50157" x="5194300" y="6307138"/>
          <p14:tracePt t="50161" x="5170488" y="6307138"/>
          <p14:tracePt t="50171" x="5219700" y="6307138"/>
          <p14:tracePt t="50177" x="5181600" y="6281738"/>
          <p14:tracePt t="50187" x="5132388" y="6307138"/>
          <p14:tracePt t="50198" x="5068888" y="6381750"/>
          <p14:tracePt t="50203" x="5068888" y="6370638"/>
          <p14:tracePt t="50211" x="5057775" y="6370638"/>
          <p14:tracePt t="50217" x="5057775" y="6332538"/>
          <p14:tracePt t="50227" x="5057775" y="6281738"/>
          <p14:tracePt t="50237" x="5057775" y="6207125"/>
          <p14:tracePt t="50243" x="5045075" y="6132513"/>
          <p14:tracePt t="50253" x="5019675" y="5994400"/>
          <p14:tracePt t="50257" x="5006975" y="5932488"/>
          <p14:tracePt t="50268" x="4994275" y="5819775"/>
          <p14:tracePt t="50277" x="4981575" y="5743575"/>
          <p14:tracePt t="50283" x="4968875" y="5619750"/>
          <p14:tracePt t="50293" x="4932363" y="5494338"/>
          <p14:tracePt t="50297" x="4881563" y="5343525"/>
          <p14:tracePt t="50307" x="4856163" y="5230813"/>
          <p14:tracePt t="50317" x="4819650" y="5081588"/>
          <p14:tracePt t="50324" x="4806950" y="4956175"/>
          <p14:tracePt t="50333" x="4806950" y="4843463"/>
          <p14:tracePt t="50337" x="4806950" y="4718050"/>
          <p14:tracePt t="50347" x="4806950" y="4592638"/>
          <p14:tracePt t="50359" x="4806950" y="4430713"/>
          <p14:tracePt t="50363" x="4806950" y="4279900"/>
          <p14:tracePt t="50374" x="4806950" y="4154488"/>
          <p14:tracePt t="50379" x="4806950" y="4029075"/>
          <p14:tracePt t="50389" x="4819650" y="3892550"/>
          <p14:tracePt t="50399" x="4856163" y="3767138"/>
          <p14:tracePt t="50403" x="4906963" y="3629025"/>
          <p14:tracePt t="50413" x="4945063" y="3516313"/>
          <p14:tracePt t="50419" x="4968875" y="3390900"/>
          <p14:tracePt t="50429" x="5019675" y="3267075"/>
          <p14:tracePt t="50440" x="5094288" y="3141663"/>
          <p14:tracePt t="50445" x="5119688" y="3054350"/>
          <p14:tracePt t="50456" x="5132388" y="3028950"/>
          <p14:tracePt t="50469" x="5132388" y="3016250"/>
          <p14:tracePt t="50662" x="5132388" y="3003550"/>
          <p14:tracePt t="50675" x="5132388" y="2990850"/>
          <p14:tracePt t="50685" x="5132388" y="2978150"/>
          <p14:tracePt t="50691" x="5094288" y="2978150"/>
          <p14:tracePt t="50701" x="5057775" y="2952750"/>
          <p14:tracePt t="50712" x="4994275" y="2941638"/>
          <p14:tracePt t="50717" x="4919663" y="2903538"/>
          <p14:tracePt t="50727" x="4843463" y="2865438"/>
          <p14:tracePt t="50731" x="4781550" y="2828925"/>
          <p14:tracePt t="50741" x="4706938" y="2803525"/>
          <p14:tracePt t="50751" x="4643438" y="2778125"/>
          <p14:tracePt t="50757" x="4568825" y="2740025"/>
          <p14:tracePt t="50767" x="4518025" y="2728913"/>
          <p14:tracePt t="50772" x="4456113" y="2690813"/>
          <p14:tracePt t="50781" x="4381500" y="2652713"/>
          <p14:tracePt t="50791" x="4330700" y="2616200"/>
          <p14:tracePt t="50797" x="4230688" y="2578100"/>
          <p14:tracePt t="50807" x="4168775" y="2552700"/>
          <p14:tracePt t="50813" x="4092575" y="2516188"/>
          <p14:tracePt t="50823" x="4017963" y="2478088"/>
          <p14:tracePt t="50833" x="3979863" y="2478088"/>
          <p14:tracePt t="50837" x="3905250" y="2478088"/>
          <p14:tracePt t="50847" x="3856038" y="2452688"/>
          <p14:tracePt t="50853" x="3767138" y="2452688"/>
          <p14:tracePt t="50863" x="3717925" y="2452688"/>
          <p14:tracePt t="50873" x="3654425" y="2452688"/>
          <p14:tracePt t="50877" x="3617913" y="2452688"/>
          <p14:tracePt t="50890" x="3567113" y="2452688"/>
          <p14:tracePt t="50893" x="3454400" y="2478088"/>
          <p14:tracePt t="50903" x="3367088" y="2516188"/>
          <p14:tracePt t="50913" x="3305175" y="2552700"/>
          <p14:tracePt t="50919" x="3216275" y="2603500"/>
          <p14:tracePt t="50929" x="3141663" y="2665413"/>
          <p14:tracePt t="50933" x="3079750" y="2703513"/>
          <p14:tracePt t="50957" x="2992438" y="2778125"/>
          <p14:tracePt t="50959" x="2928938" y="2852738"/>
          <p14:tracePt t="50969" x="2841625" y="2928938"/>
          <p14:tracePt t="50973" x="2767013" y="3028950"/>
          <p14:tracePt t="50983" x="2716213" y="3116263"/>
          <p14:tracePt t="50993" x="2641600" y="3228975"/>
          <p14:tracePt t="50999" x="2603500" y="3316288"/>
          <p14:tracePt t="51009" x="2565400" y="3441700"/>
          <p14:tracePt t="51013" x="2554288" y="3541713"/>
          <p14:tracePt t="51024" x="2528888" y="3679825"/>
          <p14:tracePt t="51033" x="2528888" y="3803650"/>
          <p14:tracePt t="51040" x="2528888" y="3905250"/>
          <p14:tracePt t="51049" x="2528888" y="4005263"/>
          <p14:tracePt t="51056" x="2528888" y="4141788"/>
          <p14:tracePt t="51065" x="2554288" y="4241800"/>
          <p14:tracePt t="51075" x="2603500" y="4330700"/>
          <p14:tracePt t="51080" x="2641600" y="4430713"/>
          <p14:tracePt t="51090" x="2690813" y="4505325"/>
          <p14:tracePt t="51095" x="2767013" y="4592638"/>
          <p14:tracePt t="51106" x="2841625" y="4656138"/>
          <p14:tracePt t="51115" x="2890838" y="4692650"/>
          <p14:tracePt t="51119" x="2954338" y="4730750"/>
          <p14:tracePt t="51129" x="3028950" y="4756150"/>
          <p14:tracePt t="51135" x="3067050" y="4756150"/>
          <p14:tracePt t="51145" x="3128963" y="4756150"/>
          <p14:tracePt t="51156" x="3179763" y="4756150"/>
          <p14:tracePt t="51161" x="3216275" y="4756150"/>
          <p14:tracePt t="51172" x="3241675" y="4756150"/>
          <p14:tracePt t="51175" x="3305175" y="4718050"/>
          <p14:tracePt t="51185" x="3367088" y="4643438"/>
          <p14:tracePt t="51195" x="3405188" y="4554538"/>
          <p14:tracePt t="51201" x="3454400" y="4430713"/>
          <p14:tracePt t="51211" x="3517900" y="4292600"/>
          <p14:tracePt t="51215" x="3554413" y="4129088"/>
          <p14:tracePt t="51225" x="3554413" y="3967163"/>
          <p14:tracePt t="51238" x="3554413" y="3792538"/>
          <p14:tracePt t="51241" x="3554413" y="3641725"/>
          <p14:tracePt t="51251" x="3554413" y="3516313"/>
          <p14:tracePt t="51257" x="3554413" y="3390900"/>
          <p14:tracePt t="51267" x="3554413" y="3290888"/>
          <p14:tracePt t="51277" x="3517900" y="3203575"/>
          <p14:tracePt t="51281" x="3492500" y="3128963"/>
          <p14:tracePt t="51291" x="3467100" y="3041650"/>
          <p14:tracePt t="51298" x="3441700" y="2952750"/>
          <p14:tracePt t="51307" x="3417888" y="2916238"/>
          <p14:tracePt t="51317" x="3379788" y="2890838"/>
          <p14:tracePt t="51322" x="3367088" y="2852738"/>
          <p14:tracePt t="51341" x="3354388" y="2852738"/>
          <p14:tracePt t="51351" x="3354388" y="2828925"/>
          <p14:tracePt t="51357" x="3305175" y="2803525"/>
          <p14:tracePt t="51371" x="3228975" y="2765425"/>
          <p14:tracePt t="51381" x="3179763" y="2765425"/>
          <p14:tracePt t="51391" x="3116263" y="2765425"/>
          <p14:tracePt t="51397" x="3079750" y="2765425"/>
          <p14:tracePt t="51407" x="3028950" y="2765425"/>
          <p14:tracePt t="51413" x="3003550" y="2765425"/>
          <p14:tracePt t="51423" x="2979738" y="2765425"/>
          <p14:tracePt t="51433" x="2954338" y="2778125"/>
          <p14:tracePt t="51439" x="2916238" y="2790825"/>
          <p14:tracePt t="51447" x="2854325" y="2828925"/>
          <p14:tracePt t="51453" x="2803525" y="2878138"/>
          <p14:tracePt t="51463" x="2754313" y="2965450"/>
          <p14:tracePt t="51473" x="2703513" y="3054350"/>
          <p14:tracePt t="51477" x="2678113" y="3154363"/>
          <p14:tracePt t="51488" x="2654300" y="3316288"/>
          <p14:tracePt t="51493" x="2616200" y="3441700"/>
          <p14:tracePt t="51503" x="2603500" y="3590925"/>
          <p14:tracePt t="51513" x="2603500" y="3716338"/>
          <p14:tracePt t="51519" x="2603500" y="3829050"/>
          <p14:tracePt t="51529" x="2603500" y="3929063"/>
          <p14:tracePt t="51533" x="2603500" y="4017963"/>
          <p14:tracePt t="51543" x="2603500" y="4105275"/>
          <p14:tracePt t="51553" x="2603500" y="4154488"/>
          <p14:tracePt t="51559" x="2641600" y="4254500"/>
          <p14:tracePt t="51569" x="2654300" y="4318000"/>
          <p14:tracePt t="51575" x="2690813" y="4379913"/>
          <p14:tracePt t="51585" x="2754313" y="4492625"/>
          <p14:tracePt t="51595" x="2803525" y="4567238"/>
          <p14:tracePt t="51599" x="2867025" y="4630738"/>
          <p14:tracePt t="51609" x="2903538" y="4667250"/>
          <p14:tracePt t="51615" x="2967038" y="4692650"/>
          <p14:tracePt t="51625" x="3041650" y="4718050"/>
          <p14:tracePt t="51635" x="3141663" y="4718050"/>
          <p14:tracePt t="51639" x="3205163" y="4718050"/>
          <p14:tracePt t="51649" x="3292475" y="4718050"/>
          <p14:tracePt t="51656" x="3354388" y="4718050"/>
          <p14:tracePt t="51665" x="3417888" y="4679950"/>
          <p14:tracePt t="51675" x="3492500" y="4618038"/>
          <p14:tracePt t="51679" x="3554413" y="4543425"/>
          <p14:tracePt t="51689" x="3605213" y="4443413"/>
          <p14:tracePt t="51695" x="3643313" y="4305300"/>
          <p14:tracePt t="51706" x="3679825" y="4179888"/>
          <p14:tracePt t="51715" x="3692525" y="4017963"/>
          <p14:tracePt t="51719" x="3705225" y="3854450"/>
          <p14:tracePt t="51729" x="3705225" y="3703638"/>
          <p14:tracePt t="51735" x="3705225" y="3579813"/>
          <p14:tracePt t="51745" x="3705225" y="3479800"/>
          <p14:tracePt t="51756" x="3705225" y="3378200"/>
          <p14:tracePt t="51761" x="3705225" y="3328988"/>
          <p14:tracePt t="51772" x="3705225" y="3241675"/>
          <p14:tracePt t="51775" x="3705225" y="3190875"/>
          <p14:tracePt t="51785" x="3692525" y="3154363"/>
          <p14:tracePt t="51795" x="3679825" y="3128963"/>
          <p14:tracePt t="51801" x="3679825" y="3116263"/>
          <p14:tracePt t="51841" x="3654425" y="3128963"/>
          <p14:tracePt t="51851" x="3630613" y="3141663"/>
          <p14:tracePt t="51861" x="3630613" y="3116263"/>
          <p14:tracePt t="51887" x="3617913" y="3116263"/>
          <p14:tracePt t="51897" x="3579813" y="3154363"/>
          <p14:tracePt t="51901" x="3517900" y="3178175"/>
          <p14:tracePt t="51911" x="3454400" y="3241675"/>
          <p14:tracePt t="51922" x="3392488" y="3278188"/>
          <p14:tracePt t="51927" x="3341688" y="3328988"/>
          <p14:tracePt t="51938" x="3241675" y="3378200"/>
          <p14:tracePt t="51957" x="3103563" y="3516313"/>
          <p14:tracePt t="51963" x="3041650" y="3579813"/>
          <p14:tracePt t="51967" x="2992438" y="3641725"/>
          <p14:tracePt t="51977" x="2954338" y="3692525"/>
          <p14:tracePt t="51983" x="2916238" y="3716338"/>
          <p14:tracePt t="51993" x="2890838" y="3754438"/>
          <p14:tracePt t="52004" x="2867025" y="3792538"/>
          <p14:tracePt t="52007" x="2854325" y="3816350"/>
          <p14:tracePt t="52018" x="2828925" y="3829050"/>
          <p14:tracePt t="52023" x="2816225" y="3854450"/>
          <p14:tracePt t="52043" x="2803525" y="3867150"/>
          <p14:tracePt t="52057" x="2790825" y="3892550"/>
          <p14:tracePt t="52073" x="2778125" y="3905250"/>
          <p14:tracePt t="52083" x="2778125" y="3929063"/>
          <p14:tracePt t="52089" x="2767013" y="3929063"/>
          <p14:tracePt t="52099" x="2741613" y="3929063"/>
          <p14:tracePt t="52105" x="2728913" y="3929063"/>
          <p14:tracePt t="52113" x="2703513" y="3929063"/>
          <p14:tracePt t="52123" x="2678113" y="3929063"/>
          <p14:tracePt t="52129" x="2667000" y="3929063"/>
          <p14:tracePt t="52139" x="2654300" y="3929063"/>
          <p14:tracePt t="52143" x="2641600" y="3941763"/>
          <p14:tracePt t="52195" x="2628900" y="3941763"/>
          <p14:tracePt t="52703" x="2616200" y="3954463"/>
          <p14:tracePt t="52729" x="2641600" y="3929063"/>
          <p14:tracePt t="52739" x="2667000" y="3905250"/>
          <p14:tracePt t="52749" x="2678113" y="3879850"/>
          <p14:tracePt t="52753" x="2703513" y="3867150"/>
          <p14:tracePt t="52765" x="2716213" y="3854450"/>
          <p14:tracePt t="52770" x="2754313" y="3803650"/>
          <p14:tracePt t="52779" x="2754313" y="3779838"/>
          <p14:tracePt t="52789" x="2790825" y="3741738"/>
          <p14:tracePt t="52795" x="2790825" y="3716338"/>
          <p14:tracePt t="52805" x="2803525" y="3692525"/>
          <p14:tracePt t="52809" x="2816225" y="3667125"/>
          <p14:tracePt t="52820" x="2816225" y="3654425"/>
          <p14:tracePt t="52829" x="2816225" y="3641725"/>
          <p14:tracePt t="52835" x="2816225" y="3616325"/>
          <p14:tracePt t="52845" x="2841625" y="3590925"/>
          <p14:tracePt t="52849" x="2841625" y="3579813"/>
          <p14:tracePt t="52859" x="2841625" y="3567113"/>
          <p14:tracePt t="52875" x="2841625" y="3541713"/>
          <p14:tracePt t="52891" x="2841625" y="3529013"/>
          <p14:tracePt t="52902" x="2841625" y="3516313"/>
          <p14:tracePt t="52911" x="2841625" y="3503613"/>
          <p14:tracePt t="52915" x="2841625" y="3490913"/>
          <p14:tracePt t="52925" x="2854325" y="3479800"/>
          <p14:tracePt t="52931" x="2854325" y="3454400"/>
          <p14:tracePt t="52955" x="2854325" y="3429000"/>
          <p14:tracePt t="52981" x="2854325" y="3403600"/>
          <p14:tracePt t="53021" x="2854325" y="3390900"/>
          <p14:tracePt t="53047" x="2854325" y="3378200"/>
          <p14:tracePt t="53269" x="2867025" y="3367088"/>
          <p14:tracePt t="53283" x="2879725" y="3367088"/>
          <p14:tracePt t="53319" x="2903538" y="3367088"/>
          <p14:tracePt t="53329" x="2954338" y="3367088"/>
          <p14:tracePt t="53333" x="2967038" y="3367088"/>
          <p14:tracePt t="53345" x="2992438" y="3367088"/>
          <p14:tracePt t="53883" x="3028950" y="3354388"/>
          <p14:tracePt t="53889" x="3141663" y="3354388"/>
          <p14:tracePt t="53913" x="3154363" y="3354388"/>
          <p14:tracePt t="53920" x="3141663" y="3328988"/>
          <p14:tracePt t="53929" x="3128963" y="3290888"/>
          <p14:tracePt t="53953" x="3128963" y="3228975"/>
          <p14:tracePt t="53955" x="3079750" y="3203575"/>
          <p14:tracePt t="53959" x="3028950" y="3165475"/>
          <p14:tracePt t="53970" x="2992438" y="3128963"/>
          <p14:tracePt t="53975" x="2979738" y="3128963"/>
          <p14:tracePt t="53986" x="2967038" y="3103563"/>
          <p14:tracePt t="53995" x="2941638" y="3090863"/>
          <p14:tracePt t="54011" x="2928938" y="3090863"/>
          <p14:tracePt t="54015" x="2928938" y="3078163"/>
          <p14:tracePt t="54025" x="2916238" y="3078163"/>
          <p14:tracePt t="54045" x="2903538" y="3078163"/>
          <p14:tracePt t="54061" x="2903538" y="3065463"/>
          <p14:tracePt t="54081" x="2890838" y="3065463"/>
          <p14:tracePt t="54121" x="2879725" y="3054350"/>
          <p14:tracePt t="54137" x="2867025" y="3041650"/>
          <p14:tracePt t="54147" x="2854325" y="3028950"/>
          <p14:tracePt t="54161" x="2854325" y="3003550"/>
          <p14:tracePt t="54171" x="2841625" y="2978150"/>
          <p14:tracePt t="54177" x="2828925" y="2978150"/>
          <p14:tracePt t="54187" x="2828925" y="2952750"/>
          <p14:tracePt t="54202" x="2816225" y="2941638"/>
          <p14:tracePt t="54217" x="2816225" y="2928938"/>
          <p14:tracePt t="54227" x="2816225" y="2916238"/>
          <p14:tracePt t="54241" x="2803525" y="2903538"/>
          <p14:tracePt t="54252" x="2790825" y="2890838"/>
          <p14:tracePt t="54267" x="2790825" y="2865438"/>
          <p14:tracePt t="54273" x="2790825" y="2852738"/>
          <p14:tracePt t="54283" x="2790825" y="2840038"/>
          <p14:tracePt t="54293" x="2790825" y="2816225"/>
          <p14:tracePt t="54297" x="2778125" y="2803525"/>
          <p14:tracePt t="54307" x="2767013" y="2790825"/>
          <p14:tracePt t="54313" x="2767013" y="2765425"/>
          <p14:tracePt t="54333" x="2767013" y="2728913"/>
          <p14:tracePt t="54337" x="2741613" y="2703513"/>
          <p14:tracePt t="54354" x="2741613" y="2678113"/>
          <p14:tracePt t="54363" x="2741613" y="2665413"/>
          <p14:tracePt t="54373" x="2741613" y="2652713"/>
          <p14:tracePt t="54377" x="2741613" y="2640013"/>
          <p14:tracePt t="54387" x="2741613" y="2627313"/>
          <p14:tracePt t="54393" x="2741613" y="2616200"/>
          <p14:tracePt t="54420" x="2741613" y="2590800"/>
          <p14:tracePt t="54453" x="2741613" y="2578100"/>
          <p14:tracePt t="54470" x="2741613" y="2565400"/>
          <p14:tracePt t="54503" x="2741613" y="2552700"/>
          <p14:tracePt t="54539" x="2741613" y="2540000"/>
          <p14:tracePt t="54959" x="2741613" y="2516188"/>
          <p14:tracePt t="54963" x="2754313" y="2516188"/>
          <p14:tracePt t="54973" x="2767013" y="2490788"/>
          <p14:tracePt t="54979" x="2803525" y="2490788"/>
          <p14:tracePt t="54989" x="2828925" y="2490788"/>
          <p14:tracePt t="55003" x="2854325" y="2490788"/>
          <p14:tracePt t="55039" x="2867025" y="2465388"/>
          <p14:tracePt t="55069" x="2879725" y="2465388"/>
          <p14:tracePt t="55079" x="2890838" y="2465388"/>
          <p14:tracePt t="55095" x="2903538" y="2465388"/>
          <p14:tracePt t="55105" x="2903538" y="2452688"/>
          <p14:tracePt t="55181" x="2916238" y="2439988"/>
          <p14:tracePt t="55689" x="2916238" y="2427288"/>
          <p14:tracePt t="55705" x="2903538" y="2403475"/>
          <p14:tracePt t="55725" x="2890838" y="2390775"/>
          <p14:tracePt t="55729" x="2879725" y="2378075"/>
          <p14:tracePt t="55745" x="2867025" y="2365375"/>
          <p14:tracePt t="55755" x="2854325" y="2339975"/>
          <p14:tracePt t="55765" x="2828925" y="2327275"/>
          <p14:tracePt t="55922" x="2816225" y="2327275"/>
          <p14:tracePt t="55947" x="2790825" y="2327275"/>
          <p14:tracePt t="55961" x="2767013" y="2327275"/>
          <p14:tracePt t="55987" x="2754313" y="2327275"/>
          <p14:tracePt t="55997" x="2741613" y="2327275"/>
          <p14:tracePt t="56003" x="2728913" y="2327275"/>
          <p14:tracePt t="56013" x="2716213" y="2327275"/>
          <p14:tracePt t="56018" x="2703513" y="2327275"/>
          <p14:tracePt t="56037" x="2690813" y="2327275"/>
          <p14:tracePt t="56043" x="2678113" y="2327275"/>
          <p14:tracePt t="56053" x="2667000" y="2327275"/>
          <p14:tracePt t="56067" x="2654300" y="2327275"/>
          <p14:tracePt t="56107" x="2628900" y="2327275"/>
          <p14:tracePt t="56885" x="2628900" y="2339975"/>
          <p14:tracePt t="56895" x="2641600" y="2339975"/>
          <p14:tracePt t="56905" x="2654300" y="2339975"/>
          <p14:tracePt t="56909" x="2678113" y="2339975"/>
          <p14:tracePt t="56919" x="2703513" y="2339975"/>
          <p14:tracePt t="56926" x="2728913" y="2339975"/>
          <p14:tracePt t="56935" x="2741613" y="2339975"/>
          <p14:tracePt t="56952" x="2778125" y="2339975"/>
          <p14:tracePt t="56961" x="2790825" y="2339975"/>
          <p14:tracePt t="56975" x="2803525" y="2339975"/>
          <p14:tracePt t="56985" x="2816225" y="2339975"/>
          <p14:tracePt t="56991" x="2828925" y="2339975"/>
          <p14:tracePt t="57001" x="2854325" y="2365375"/>
          <p14:tracePt t="57005" x="2867025" y="2365375"/>
          <p14:tracePt t="57017" x="2879725" y="2365375"/>
          <p14:tracePt t="57041" x="2903538" y="2365375"/>
          <p14:tracePt t="57077" x="2916238" y="2365375"/>
          <p14:tracePt t="57207" x="2928938" y="2365375"/>
          <p14:tracePt t="58271" x="2941638" y="2365375"/>
          <p14:tracePt t="58937" x="2967038" y="2365375"/>
          <p14:tracePt t="60209" x="2954338" y="2390775"/>
          <p14:tracePt t="60219" x="2954338" y="2414588"/>
          <p14:tracePt t="60229" x="2954338" y="2452688"/>
          <p14:tracePt t="60233" x="2954338" y="2490788"/>
          <p14:tracePt t="60246" x="2954338" y="2527300"/>
          <p14:tracePt t="60249" x="2954338" y="2578100"/>
          <p14:tracePt t="60259" x="2954338" y="2640013"/>
          <p14:tracePt t="60269" x="2954338" y="2678113"/>
          <p14:tracePt t="60275" x="2954338" y="2728913"/>
          <p14:tracePt t="60285" x="2967038" y="2765425"/>
          <p14:tracePt t="60289" x="3028950" y="2828925"/>
          <p14:tracePt t="60299" x="3103563" y="2941638"/>
          <p14:tracePt t="60309" x="3192463" y="3016250"/>
          <p14:tracePt t="60315" x="3267075" y="3065463"/>
          <p14:tracePt t="60325" x="3292475" y="3090863"/>
          <p14:tracePt t="60330" x="3328988" y="3103563"/>
          <p14:tracePt t="60349" x="3341688" y="3116263"/>
          <p14:tracePt t="60567" x="3341688" y="3128963"/>
          <p14:tracePt t="60577" x="3328988" y="3141663"/>
          <p14:tracePt t="60587" x="3305175" y="3128963"/>
          <p14:tracePt t="60593" x="3292475" y="3103563"/>
          <p14:tracePt t="60603" x="3267075" y="3090863"/>
          <p14:tracePt t="60653" x="3267075" y="3065463"/>
          <p14:tracePt t="60677" x="3267075" y="3041650"/>
          <p14:tracePt t="60703" x="3267075" y="3016250"/>
          <p14:tracePt t="60714" x="3267075" y="3003550"/>
          <p14:tracePt t="60717" x="3267075" y="2990850"/>
          <p14:tracePt t="60729" x="3267075" y="2965450"/>
          <p14:tracePt t="60733" x="3267075" y="2952750"/>
          <p14:tracePt t="60743" x="3267075" y="2928938"/>
          <p14:tracePt t="60753" x="3267075" y="2903538"/>
          <p14:tracePt t="60759" x="3267075" y="2865438"/>
          <p14:tracePt t="60769" x="3267075" y="2840038"/>
          <p14:tracePt t="60773" x="3267075" y="2816225"/>
          <p14:tracePt t="60783" x="3267075" y="2778125"/>
          <p14:tracePt t="60793" x="3267075" y="2752725"/>
          <p14:tracePt t="60799" x="3267075" y="2728913"/>
          <p14:tracePt t="60809" x="3267075" y="2703513"/>
          <p14:tracePt t="60815" x="3267075" y="2690813"/>
          <p14:tracePt t="60823" x="3267075" y="2652713"/>
          <p14:tracePt t="60849" x="3267075" y="2640013"/>
          <p14:tracePt t="60865" x="3267075" y="2627313"/>
          <p14:tracePt t="61228" x="3267075" y="2616200"/>
          <p14:tracePt t="61263" x="3267075" y="2603500"/>
          <p14:tracePt t="61288" x="3267075" y="2590800"/>
          <p14:tracePt t="61313" x="3267075" y="2565400"/>
          <p14:tracePt t="61330" x="3267075" y="2552700"/>
          <p14:tracePt t="61349" x="3267075" y="2540000"/>
          <p14:tracePt t="61389" x="3279775" y="2527300"/>
          <p14:tracePt t="61439" x="3292475" y="2527300"/>
          <p14:tracePt t="61455" x="3305175" y="2527300"/>
          <p14:tracePt t="61469" x="3328988" y="2527300"/>
          <p14:tracePt t="61480" x="3341688" y="2527300"/>
          <p14:tracePt t="61485" x="3367088" y="2516188"/>
          <p14:tracePt t="61499" x="3392488" y="2516188"/>
          <p14:tracePt t="61509" x="3429000" y="2503488"/>
          <p14:tracePt t="61519" x="3441700" y="2503488"/>
          <p14:tracePt t="61645" x="3454400" y="2503488"/>
          <p14:tracePt t="63951" x="3429000" y="2503488"/>
          <p14:tracePt t="63961" x="3392488" y="2503488"/>
          <p14:tracePt t="63965" x="3341688" y="2503488"/>
          <p14:tracePt t="63978" x="3305175" y="2503488"/>
          <p14:tracePt t="63981" x="3279775" y="2503488"/>
          <p14:tracePt t="63991" x="3241675" y="2503488"/>
          <p14:tracePt t="64199" x="3317875" y="2527300"/>
          <p14:tracePt t="64209" x="3341688" y="2516188"/>
          <p14:tracePt t="64213" x="3354388" y="2490788"/>
          <p14:tracePt t="64223" x="3354388" y="2452688"/>
          <p14:tracePt t="64229" x="3354388" y="2439988"/>
          <p14:tracePt t="64965" x="3341688" y="2439988"/>
          <p14:tracePt t="64981" x="3328988" y="2439988"/>
          <p14:tracePt t="64991" x="3317875" y="2439988"/>
          <p14:tracePt t="64995" x="3292475" y="2439988"/>
          <p14:tracePt t="65005" x="3241675" y="2427288"/>
          <p14:tracePt t="65011" x="3216275" y="2427288"/>
          <p14:tracePt t="65021" x="3192463" y="2427288"/>
          <p14:tracePt t="65031" x="3167063" y="2427288"/>
          <p14:tracePt t="65035" x="3141663" y="2427288"/>
          <p14:tracePt t="65045" x="3128963" y="2427288"/>
          <p14:tracePt t="65051" x="3103563" y="2427288"/>
          <p14:tracePt t="65061" x="3079750" y="2427288"/>
          <p14:tracePt t="65071" x="3054350" y="2427288"/>
          <p14:tracePt t="65077" x="3028950" y="2427288"/>
          <p14:tracePt t="65091" x="3016250" y="2427288"/>
          <p14:tracePt t="65101" x="3003550" y="2427288"/>
          <p14:tracePt t="65115" x="2992438" y="2427288"/>
          <p14:tracePt t="65151" x="2979738" y="2427288"/>
          <p14:tracePt t="65771" x="2967038" y="2439988"/>
          <p14:tracePt t="65783" x="2928938" y="2439988"/>
          <p14:tracePt t="65787" x="2916238" y="2439988"/>
          <p14:tracePt t="65797" x="2903538" y="2452688"/>
          <p14:tracePt t="65803" x="2890838" y="2465388"/>
          <p14:tracePt t="65813" x="2867025" y="2478088"/>
          <p14:tracePt t="65873" x="2854325" y="2478088"/>
          <p14:tracePt t="65953" x="2854325" y="2490788"/>
          <p14:tracePt t="65983" x="2854325" y="2503488"/>
          <p14:tracePt t="65999" x="2854325" y="2527300"/>
          <p14:tracePt t="66009" x="2867025" y="2527300"/>
          <p14:tracePt t="66069" x="2879725" y="2527300"/>
          <p14:tracePt t="66085" x="2890838" y="2527300"/>
          <p14:tracePt t="66099" x="2890838" y="2540000"/>
          <p14:tracePt t="66151" x="2903538" y="2540000"/>
          <p14:tracePt t="70503" x="2941638" y="2540000"/>
          <p14:tracePt t="70513" x="2992438" y="2540000"/>
          <p14:tracePt t="70523" x="3028950" y="2540000"/>
          <p14:tracePt t="70529" x="3067050" y="2565400"/>
          <p14:tracePt t="70539" x="3079750" y="2565400"/>
          <p14:tracePt t="70543" x="3103563" y="2565400"/>
          <p14:tracePt t="70553" x="3128963" y="2565400"/>
          <p14:tracePt t="70570" x="3154363" y="2565400"/>
          <p14:tracePt t="70580" x="3167063" y="2565400"/>
          <p14:tracePt t="70583" x="3192463" y="2578100"/>
          <p14:tracePt t="70604" x="3205163" y="2578100"/>
          <p14:tracePt t="70619" x="3216275" y="2578100"/>
          <p14:tracePt t="70639" x="3228975" y="2578100"/>
          <p14:tracePt t="70655" x="3241675" y="2578100"/>
          <p14:tracePt t="70669" x="3254375" y="2590800"/>
          <p14:tracePt t="70679" x="3267075" y="2590800"/>
          <p14:tracePt t="70685" x="3292475" y="2590800"/>
          <p14:tracePt t="70699" x="3317875" y="2603500"/>
          <p14:tracePt t="70719" x="3341688" y="2603500"/>
          <p14:tracePt t="70735" x="3367088" y="2616200"/>
          <p14:tracePt t="70749" x="3392488" y="2616200"/>
          <p14:tracePt t="70759" x="3405188" y="2627313"/>
          <p14:tracePt t="70765" x="3417888" y="2627313"/>
          <p14:tracePt t="70775" x="3429000" y="2627313"/>
          <p14:tracePt t="70779" x="3441700" y="2627313"/>
          <p14:tracePt t="70791" x="3467100" y="2627313"/>
          <p14:tracePt t="70801" x="3479800" y="2627313"/>
          <p14:tracePt t="70805" x="3492500" y="2640013"/>
          <p14:tracePt t="70815" x="3505200" y="2640013"/>
          <p14:tracePt t="70831" x="3530600" y="2640013"/>
          <p14:tracePt t="70841" x="3554413" y="2652713"/>
          <p14:tracePt t="70855" x="3579813" y="2652713"/>
          <p14:tracePt t="70871" x="3592513" y="2652713"/>
          <p14:tracePt t="70888" x="3630613" y="2665413"/>
          <p14:tracePt t="70911" x="3654425" y="2678113"/>
          <p14:tracePt t="70938" x="3667125" y="2678113"/>
          <p14:tracePt t="70952" x="3679825" y="2678113"/>
          <p14:tracePt t="70971" x="3692525" y="2678113"/>
          <p14:tracePt t="70977" x="3705225" y="2678113"/>
          <p14:tracePt t="71024" x="3717925" y="2678113"/>
          <p14:tracePt t="71077" x="3730625" y="2678113"/>
          <p14:tracePt t="72077" x="3730625" y="2690813"/>
          <p14:tracePt t="72161" x="3717925" y="2690813"/>
          <p14:tracePt t="72183" x="3705225" y="2690813"/>
          <p14:tracePt t="72193" x="3692525" y="2690813"/>
          <p14:tracePt t="72203" x="3667125" y="2690813"/>
          <p14:tracePt t="72207" x="3654425" y="2690813"/>
          <p14:tracePt t="72218" x="3643313" y="2690813"/>
          <p14:tracePt t="72223" x="3617913" y="2690813"/>
          <p14:tracePt t="72233" x="3605213" y="2690813"/>
          <p14:tracePt t="72247" x="3592513" y="2690813"/>
          <p14:tracePt t="72257" x="3579813" y="2690813"/>
          <p14:tracePt t="72283" x="3554413" y="2690813"/>
          <p14:tracePt t="72313" x="3541713" y="2690813"/>
          <p14:tracePt t="72323" x="3530600" y="2690813"/>
          <p14:tracePt t="72329" x="3517900" y="2690813"/>
          <p14:tracePt t="72343" x="3505200" y="2690813"/>
          <p14:tracePt t="72373" x="3492500" y="2690813"/>
          <p14:tracePt t="73635" x="3517900" y="2690813"/>
          <p14:tracePt t="73645" x="3541713" y="2690813"/>
          <p14:tracePt t="73650" x="3579813" y="2690813"/>
          <p14:tracePt t="73659" x="3592513" y="2690813"/>
          <p14:tracePt t="73671" x="3617913" y="2690813"/>
          <p14:tracePt t="73675" x="3654425" y="2690813"/>
          <p14:tracePt t="73685" x="3692525" y="2690813"/>
          <p14:tracePt t="73691" x="3717925" y="2690813"/>
          <p14:tracePt t="73702" x="3767138" y="2690813"/>
          <p14:tracePt t="73711" x="3805238" y="2690813"/>
          <p14:tracePt t="73715" x="3830638" y="2690813"/>
          <p14:tracePt t="73725" x="3879850" y="2690813"/>
          <p14:tracePt t="73731" x="3905250" y="2690813"/>
          <p14:tracePt t="73741" x="3930650" y="2690813"/>
          <p14:tracePt t="73751" x="3956050" y="2678113"/>
          <p14:tracePt t="73757" x="3992563" y="2678113"/>
          <p14:tracePt t="73767" x="4030663" y="2678113"/>
          <p14:tracePt t="73771" x="4056063" y="2678113"/>
          <p14:tracePt t="73781" x="4081463" y="2665413"/>
          <p14:tracePt t="73791" x="4092575" y="2665413"/>
          <p14:tracePt t="73798" x="4130675" y="2665413"/>
          <p14:tracePt t="73807" x="4181475" y="2640013"/>
          <p14:tracePt t="73811" x="4217988" y="2640013"/>
          <p14:tracePt t="73821" x="4243388" y="2640013"/>
          <p14:tracePt t="73831" x="4281488" y="2640013"/>
          <p14:tracePt t="73837" x="4305300" y="2640013"/>
          <p14:tracePt t="73847" x="4330700" y="2640013"/>
          <p14:tracePt t="73852" x="4343400" y="2640013"/>
          <p14:tracePt t="73861" x="4368800" y="2640013"/>
          <p14:tracePt t="73873" x="4394200" y="2640013"/>
          <p14:tracePt t="73877" x="4430713" y="2640013"/>
          <p14:tracePt t="73887" x="4456113" y="2640013"/>
          <p14:tracePt t="73893" x="4481513" y="2640013"/>
          <p14:tracePt t="73903" x="4518025" y="2640013"/>
          <p14:tracePt t="73913" x="4568825" y="2640013"/>
          <p14:tracePt t="73927" x="4594225" y="2640013"/>
          <p14:tracePt t="73934" x="4619625" y="2640013"/>
          <p14:tracePt t="73953" x="4643438" y="2640013"/>
          <p14:tracePt t="73957" x="4656138" y="2640013"/>
          <p14:tracePt t="73968" x="4668838" y="2640013"/>
          <p14:tracePt t="73973" x="4681538" y="2640013"/>
          <p14:tracePt t="73983" x="4694238" y="2640013"/>
          <p14:tracePt t="73993" x="4706938" y="2640013"/>
          <p14:tracePt t="73997" x="4719638" y="2640013"/>
          <p14:tracePt t="74009" x="4732338" y="2640013"/>
          <p14:tracePt t="74033" x="4743450" y="2640013"/>
          <p14:tracePt t="74049" x="4756150" y="2640013"/>
          <p14:tracePt t="74053" x="4768850" y="2640013"/>
          <p14:tracePt t="74063" x="4781550" y="2640013"/>
          <p14:tracePt t="74073" x="4794250" y="2640013"/>
          <p14:tracePt t="74089" x="4806950" y="2640013"/>
          <p14:tracePt t="74103" x="4819650" y="2640013"/>
          <p14:tracePt t="74139" x="4843463" y="2640013"/>
          <p14:tracePt t="74785" x="4856163" y="2640013"/>
          <p14:tracePt t="74795" x="4868863" y="2640013"/>
          <p14:tracePt t="74825" x="4881563" y="2640013"/>
          <p14:tracePt t="74841" x="4894263" y="2652713"/>
          <p14:tracePt t="74855" x="4919663" y="2665413"/>
          <p14:tracePt t="74875" x="4932363" y="2665413"/>
          <p14:tracePt t="74881" x="4945063" y="2665413"/>
          <p14:tracePt t="74901" x="4945063" y="2678113"/>
          <p14:tracePt t="74905" x="4956175" y="2690813"/>
          <p14:tracePt t="74917" x="4968875" y="2690813"/>
          <p14:tracePt t="74931" x="4981575" y="2716213"/>
          <p14:tracePt t="74951" x="5006975" y="2716213"/>
          <p14:tracePt t="74967" x="5019675" y="2728913"/>
          <p14:tracePt t="74981" x="5032375" y="2728913"/>
          <p14:tracePt t="74987" x="5045075" y="2728913"/>
          <p14:tracePt t="74997" x="5057775" y="2740025"/>
          <p14:tracePt t="75017" x="5057775" y="2752725"/>
          <p14:tracePt t="80645" x="5057775" y="2740025"/>
          <p14:tracePt t="80651" x="5057775" y="2703513"/>
          <p14:tracePt t="80662" x="5032375" y="2652713"/>
          <p14:tracePt t="80671" x="4981575" y="2603500"/>
          <p14:tracePt t="80675" x="4968875" y="2565400"/>
          <p14:tracePt t="80685" x="4932363" y="2527300"/>
          <p14:tracePt t="80691" x="4919663" y="2503488"/>
          <p14:tracePt t="80701" x="4894263" y="2478088"/>
          <p14:tracePt t="80712" x="4843463" y="2414588"/>
          <p14:tracePt t="80717" x="4819650" y="2403475"/>
          <p14:tracePt t="80727" x="4794250" y="2390775"/>
          <p14:tracePt t="80731" x="4781550" y="2378075"/>
          <p14:tracePt t="80741" x="4743450" y="2365375"/>
          <p14:tracePt t="80751" x="4706938" y="2352675"/>
          <p14:tracePt t="80757" x="4681538" y="2327275"/>
          <p14:tracePt t="80768" x="4656138" y="2327275"/>
          <p14:tracePt t="80771" x="4630738" y="2303463"/>
          <p14:tracePt t="80793" x="4619625" y="2290763"/>
          <p14:tracePt t="80813" x="4606925" y="2290763"/>
          <p14:tracePt t="80823" x="4594225" y="2290763"/>
          <p14:tracePt t="80857" x="4594225" y="2278063"/>
          <p14:tracePt t="81171" x="4630738" y="2278063"/>
          <p14:tracePt t="81191" x="4643438" y="2278063"/>
          <p14:tracePt t="81195" x="4694238" y="2278063"/>
          <p14:tracePt t="81205" x="4694238" y="2290763"/>
          <p14:tracePt t="81211" x="4706938" y="2290763"/>
          <p14:tracePt t="81221" x="4732338" y="2290763"/>
          <p14:tracePt t="81231" x="4743450" y="2303463"/>
          <p14:tracePt t="81235" x="4768850" y="2314575"/>
          <p14:tracePt t="81247" x="4794250" y="2327275"/>
          <p14:tracePt t="81251" x="4806950" y="2327275"/>
          <p14:tracePt t="81262" x="4843463" y="2339975"/>
          <p14:tracePt t="81271" x="4856163" y="2352675"/>
          <p14:tracePt t="81279" x="4868863" y="2352675"/>
          <p14:tracePt t="81287" x="4881563" y="2352675"/>
          <p14:tracePt t="81301" x="4919663" y="2352675"/>
          <p14:tracePt t="81311" x="4956175" y="2378075"/>
          <p14:tracePt t="81317" x="4981575" y="2378075"/>
          <p14:tracePt t="81328" x="5006975" y="2390775"/>
          <p14:tracePt t="81332" x="5057775" y="2403475"/>
          <p14:tracePt t="81341" x="5094288" y="2403475"/>
          <p14:tracePt t="81351" x="5157788" y="2414588"/>
          <p14:tracePt t="81357" x="5257800" y="2414588"/>
          <p14:tracePt t="81367" x="5332413" y="2414588"/>
          <p14:tracePt t="81371" x="5407025" y="2414588"/>
          <p14:tracePt t="81381" x="5483225" y="2414588"/>
          <p14:tracePt t="81393" x="5570538" y="2414588"/>
          <p14:tracePt t="81397" x="5632450" y="2414588"/>
          <p14:tracePt t="81407" x="5719763" y="2414588"/>
          <p14:tracePt t="81413" x="5783263" y="2414588"/>
          <p14:tracePt t="81423" x="5821363" y="2414588"/>
          <p14:tracePt t="81433" x="5845175" y="2414588"/>
          <p14:tracePt t="81437" x="5908675" y="2390775"/>
          <p14:tracePt t="81447" x="5945188" y="2390775"/>
          <p14:tracePt t="81453" x="5995988" y="2378075"/>
          <p14:tracePt t="81463" x="6034088" y="2352675"/>
          <p14:tracePt t="81473" x="6108700" y="2339975"/>
          <p14:tracePt t="81478" x="6157913" y="2327275"/>
          <p14:tracePt t="81487" x="6196013" y="2327275"/>
          <p14:tracePt t="81493" x="6259513" y="2314575"/>
          <p14:tracePt t="81503" x="6334125" y="2314575"/>
          <p14:tracePt t="81513" x="6421438" y="2290763"/>
          <p14:tracePt t="81519" x="6472238" y="2290763"/>
          <p14:tracePt t="81529" x="6546850" y="2278063"/>
          <p14:tracePt t="81533" x="6621463" y="2278063"/>
          <p14:tracePt t="81544" x="6734175" y="2252663"/>
          <p14:tracePt t="81553" x="6846888" y="2239963"/>
          <p14:tracePt t="81560" x="6959600" y="2239963"/>
          <p14:tracePt t="81569" x="7059613" y="2239963"/>
          <p14:tracePt t="81573" x="7146925" y="2239963"/>
          <p14:tracePt t="81583" x="7223125" y="2239963"/>
          <p14:tracePt t="81595" x="7323138" y="2239963"/>
          <p14:tracePt t="81599" x="7410450" y="2214563"/>
          <p14:tracePt t="81610" x="7472363" y="2201863"/>
          <p14:tracePt t="81615" x="7561263" y="2178050"/>
          <p14:tracePt t="81626" x="7610475" y="2178050"/>
          <p14:tracePt t="81635" x="7673975" y="2165350"/>
          <p14:tracePt t="81639" x="7735888" y="2165350"/>
          <p14:tracePt t="81649" x="7810500" y="2139950"/>
          <p14:tracePt t="81655" x="7848600" y="2139950"/>
          <p14:tracePt t="81665" x="7897813" y="2139950"/>
          <p14:tracePt t="81676" x="7935913" y="2127250"/>
          <p14:tracePt t="81679" x="7961313" y="2127250"/>
          <p14:tracePt t="81689" x="8010525" y="2101850"/>
          <p14:tracePt t="81695" x="8048625" y="2101850"/>
          <p14:tracePt t="81705" x="8110538" y="2101850"/>
          <p14:tracePt t="81715" x="8186738" y="2078038"/>
          <p14:tracePt t="81719" x="8261350" y="2065338"/>
          <p14:tracePt t="81729" x="8361363" y="2039938"/>
          <p14:tracePt t="81735" x="8435975" y="2039938"/>
          <p14:tracePt t="81745" x="8499475" y="2027238"/>
          <p14:tracePt t="81755" x="8574088" y="2027238"/>
          <p14:tracePt t="81761" x="8612188" y="2001838"/>
          <p14:tracePt t="81771" x="8661400" y="2001838"/>
          <p14:tracePt t="81776" x="8699500" y="2001838"/>
          <p14:tracePt t="81785" x="8724900" y="1989138"/>
          <p14:tracePt t="81801" x="8750300" y="1989138"/>
          <p14:tracePt t="81815" x="8774113" y="1978025"/>
          <p14:tracePt t="82109" x="8724900" y="1989138"/>
          <p14:tracePt t="82119" x="8674100" y="1989138"/>
          <p14:tracePt t="82123" x="8574088" y="2027238"/>
          <p14:tracePt t="82133" x="8499475" y="2039938"/>
          <p14:tracePt t="82145" x="8424863" y="2039938"/>
          <p14:tracePt t="82149" x="8361363" y="2065338"/>
          <p14:tracePt t="82159" x="8299450" y="2065338"/>
          <p14:tracePt t="82165" x="8261350" y="2078038"/>
          <p14:tracePt t="82176" x="8199438" y="2101850"/>
          <p14:tracePt t="82185" x="8148638" y="2114550"/>
          <p14:tracePt t="82189" x="8099425" y="2127250"/>
          <p14:tracePt t="82199" x="8074025" y="2139950"/>
          <p14:tracePt t="82215" x="8035925" y="2152650"/>
          <p14:tracePt t="82229" x="8023225" y="2152650"/>
          <p14:tracePt t="82245" x="7999413" y="2152650"/>
          <p14:tracePt t="82255" x="7999413" y="2165350"/>
          <p14:tracePt t="82461" x="7986713" y="2165350"/>
          <p14:tracePt t="82467" x="7961313" y="2165350"/>
          <p14:tracePt t="82477" x="7923213" y="2152650"/>
          <p14:tracePt t="82487" x="7886700" y="2152650"/>
          <p14:tracePt t="82492" x="7835900" y="2127250"/>
          <p14:tracePt t="82501" x="7748588" y="2101850"/>
          <p14:tracePt t="82508" x="7648575" y="2089150"/>
          <p14:tracePt t="82517" x="7510463" y="2065338"/>
          <p14:tracePt t="82527" x="7335838" y="2065338"/>
          <p14:tracePt t="82533" x="7134225" y="2065338"/>
          <p14:tracePt t="82544" x="6859588" y="2065338"/>
          <p14:tracePt t="82547" x="6596063" y="2065338"/>
          <p14:tracePt t="82557" x="6246813" y="2065338"/>
          <p14:tracePt t="82567" x="5945188" y="2065338"/>
          <p14:tracePt t="82574" x="5595938" y="2065338"/>
          <p14:tracePt t="82583" x="5232400" y="2065338"/>
          <p14:tracePt t="82587" x="4919663" y="2065338"/>
          <p14:tracePt t="82597" x="4606925" y="2065338"/>
          <p14:tracePt t="82607" x="4343400" y="2065338"/>
          <p14:tracePt t="82613" x="4130675" y="2065338"/>
          <p14:tracePt t="82623" x="3956050" y="2065338"/>
          <p14:tracePt t="82627" x="3805238" y="2065338"/>
          <p14:tracePt t="82637" x="3667125" y="2065338"/>
          <p14:tracePt t="82647" x="3567113" y="2065338"/>
          <p14:tracePt t="82653" x="3479800" y="2065338"/>
          <p14:tracePt t="82663" x="3405188" y="2089150"/>
          <p14:tracePt t="82669" x="3354388" y="2089150"/>
          <p14:tracePt t="82679" x="3317875" y="2089150"/>
          <p14:tracePt t="82693" x="3292475" y="2089150"/>
          <p14:tracePt t="82703" x="3279775" y="2089150"/>
          <p14:tracePt t="82710" x="3254375" y="2089150"/>
          <p14:tracePt t="82719" x="3228975" y="2114550"/>
          <p14:tracePt t="82729" x="3216275" y="2114550"/>
          <p14:tracePt t="82733" x="3192463" y="2127250"/>
          <p14:tracePt t="82743" x="3179763" y="2139950"/>
          <p14:tracePt t="82749" x="3167063" y="2139950"/>
          <p14:tracePt t="82769" x="3141663" y="2139950"/>
          <p14:tracePt t="82809" x="3128963" y="2139950"/>
          <p14:tracePt t="82819" x="3116263" y="2139950"/>
          <p14:tracePt t="82905" x="3116263" y="2152650"/>
          <p14:tracePt t="82921" x="3116263" y="2178050"/>
          <p14:tracePt t="82931" x="3116263" y="2190750"/>
          <p14:tracePt t="82935" x="3154363" y="2227263"/>
          <p14:tracePt t="82945" x="3228975" y="2265363"/>
          <p14:tracePt t="82959" x="3317875" y="2265363"/>
          <p14:tracePt t="82961" x="3429000" y="2290763"/>
          <p14:tracePt t="82971" x="3530600" y="2290763"/>
          <p14:tracePt t="82975" x="3667125" y="2303463"/>
          <p14:tracePt t="82985" x="3817938" y="2303463"/>
          <p14:tracePt t="82992" x="3943350" y="2303463"/>
          <p14:tracePt t="83001" x="4092575" y="2303463"/>
          <p14:tracePt t="83011" x="4230688" y="2303463"/>
          <p14:tracePt t="83017" x="4381500" y="2303463"/>
          <p14:tracePt t="83027" x="4518025" y="2303463"/>
          <p14:tracePt t="83031" x="4656138" y="2303463"/>
          <p14:tracePt t="83042" x="4794250" y="2303463"/>
          <p14:tracePt t="83051" x="4906963" y="2303463"/>
          <p14:tracePt t="83058" x="5032375" y="2303463"/>
          <p14:tracePt t="83067" x="5145088" y="2303463"/>
          <p14:tracePt t="83071" x="5232400" y="2303463"/>
          <p14:tracePt t="83081" x="5332413" y="2303463"/>
          <p14:tracePt t="83091" x="5445125" y="2303463"/>
          <p14:tracePt t="83097" x="5532438" y="2303463"/>
          <p14:tracePt t="83108" x="5657850" y="2303463"/>
          <p14:tracePt t="83113" x="5795963" y="2303463"/>
          <p14:tracePt t="83123" x="5945188" y="2303463"/>
          <p14:tracePt t="83133" x="6096000" y="2303463"/>
          <p14:tracePt t="83137" x="6296025" y="2303463"/>
          <p14:tracePt t="83147" x="6459538" y="2303463"/>
          <p14:tracePt t="83153" x="6684963" y="2303463"/>
          <p14:tracePt t="83163" x="6934200" y="2290763"/>
          <p14:tracePt t="83173" x="7185025" y="2290763"/>
          <p14:tracePt t="83177" x="7348538" y="2278063"/>
          <p14:tracePt t="83187" x="7548563" y="2278063"/>
          <p14:tracePt t="83193" x="7685088" y="2252663"/>
          <p14:tracePt t="83203" x="7797800" y="2239963"/>
          <p14:tracePt t="83213" x="7923213" y="2214563"/>
          <p14:tracePt t="83217" x="7986713" y="2214563"/>
          <p14:tracePt t="83227" x="8048625" y="2201863"/>
          <p14:tracePt t="83233" x="8074025" y="2201863"/>
          <p14:tracePt t="83345" x="8086725" y="2201863"/>
          <p14:tracePt t="83631" x="8061325" y="2190750"/>
          <p14:tracePt t="83643" x="7923213" y="2190750"/>
          <p14:tracePt t="83647" x="7797800" y="2214563"/>
          <p14:tracePt t="83657" x="7648575" y="2227263"/>
          <p14:tracePt t="83667" x="7472363" y="2278063"/>
          <p14:tracePt t="83671" x="7335838" y="2303463"/>
          <p14:tracePt t="83681" x="7146925" y="2339975"/>
          <p14:tracePt t="83687" x="7072313" y="2352675"/>
          <p14:tracePt t="83697" x="7010400" y="2378075"/>
          <p14:tracePt t="83707" x="6921500" y="2390775"/>
          <p14:tracePt t="83713" x="6808788" y="2427288"/>
          <p14:tracePt t="83724" x="6696075" y="2465388"/>
          <p14:tracePt t="83727" x="6534150" y="2503488"/>
          <p14:tracePt t="83737" x="6370638" y="2540000"/>
          <p14:tracePt t="83747" x="6221413" y="2578100"/>
          <p14:tracePt t="83753" x="6057900" y="2640013"/>
          <p14:tracePt t="83763" x="5908675" y="2678113"/>
          <p14:tracePt t="83768" x="5683250" y="2778125"/>
          <p14:tracePt t="83779" x="5370513" y="2890838"/>
          <p14:tracePt t="83789" x="4945063" y="3103563"/>
          <p14:tracePt t="83793" x="4556125" y="3241675"/>
          <p14:tracePt t="83803" x="4168775" y="3416300"/>
          <p14:tracePt t="83809" x="3856038" y="3516313"/>
          <p14:tracePt t="83819" x="3654425" y="3579813"/>
          <p14:tracePt t="83829" x="3517900" y="3667125"/>
          <p14:tracePt t="83833" x="3392488" y="3741738"/>
          <p14:tracePt t="83843" x="3328988" y="3779838"/>
          <p14:tracePt t="83849" x="3279775" y="3816350"/>
          <p14:tracePt t="83859" x="3241675" y="3841750"/>
          <p14:tracePt t="83869" x="3228975" y="3854450"/>
          <p14:tracePt t="83874" x="3205163" y="3879850"/>
          <p14:tracePt t="83883" x="3192463" y="3892550"/>
          <p14:tracePt t="83889" x="3154363" y="3916363"/>
          <p14:tracePt t="83899" x="3128963" y="3954463"/>
          <p14:tracePt t="83909" x="3092450" y="3979863"/>
          <p14:tracePt t="83913" x="3028950" y="4005263"/>
          <p14:tracePt t="83924" x="2954338" y="4054475"/>
          <p14:tracePt t="83929" x="2867025" y="4105275"/>
          <p14:tracePt t="83939" x="2778125" y="4141788"/>
          <p14:tracePt t="83958" x="2616200" y="4217988"/>
          <p14:tracePt t="83965" x="2554288" y="4241800"/>
          <p14:tracePt t="83969" x="2503488" y="4279900"/>
          <p14:tracePt t="83979" x="2465388" y="4279900"/>
          <p14:tracePt t="83990" x="2416175" y="4305300"/>
          <p14:tracePt t="83995" x="2403475" y="4318000"/>
          <p14:tracePt t="84005" x="2365375" y="4330700"/>
          <p14:tracePt t="84009" x="2339975" y="4341813"/>
          <p14:tracePt t="84019" x="2328863" y="4341813"/>
          <p14:tracePt t="84031" x="2316163" y="4341813"/>
          <p14:tracePt t="84045" x="2290763" y="4330700"/>
          <p14:tracePt t="84051" x="2290763" y="4305300"/>
          <p14:tracePt t="84061" x="2265363" y="4254500"/>
          <p14:tracePt t="84067" x="2228850" y="4167188"/>
          <p14:tracePt t="84077" x="2216150" y="4079875"/>
          <p14:tracePt t="84087" x="2216150" y="4005263"/>
          <p14:tracePt t="84092" x="2216150" y="3941763"/>
          <p14:tracePt t="84101" x="2216150" y="3854450"/>
          <p14:tracePt t="84107" x="2216150" y="3803650"/>
          <p14:tracePt t="84117" x="2216150" y="3741738"/>
          <p14:tracePt t="84127" x="2228850" y="3667125"/>
          <p14:tracePt t="84133" x="2265363" y="3590925"/>
          <p14:tracePt t="84143" x="2303463" y="3529013"/>
          <p14:tracePt t="84147" x="2328863" y="3454400"/>
          <p14:tracePt t="84157" x="2352675" y="3403600"/>
          <p14:tracePt t="84167" x="2390775" y="3354388"/>
          <p14:tracePt t="84174" x="2428875" y="3303588"/>
          <p14:tracePt t="84183" x="2452688" y="3267075"/>
          <p14:tracePt t="84187" x="2478088" y="3241675"/>
          <p14:tracePt t="84197" x="2503488" y="3216275"/>
          <p14:tracePt t="84207" x="2516188" y="3190875"/>
          <p14:tracePt t="84213" x="2541588" y="3178175"/>
          <p14:tracePt t="84224" x="2541588" y="3165475"/>
          <p14:tracePt t="84227" x="2565400" y="3154363"/>
          <p14:tracePt t="84237" x="2565400" y="3141663"/>
          <p14:tracePt t="84247" x="2578100" y="3141663"/>
          <p14:tracePt t="84254" x="2590800" y="3128963"/>
          <p14:tracePt t="84267" x="2603500" y="3128963"/>
          <p14:tracePt t="84329" x="2616200" y="3128963"/>
          <p14:tracePt t="84339" x="2641600" y="3128963"/>
          <p14:tracePt t="84349" x="2654300" y="3165475"/>
          <p14:tracePt t="84353" x="2667000" y="3228975"/>
          <p14:tracePt t="84363" x="2667000" y="3278188"/>
          <p14:tracePt t="84369" x="2690813" y="3328988"/>
          <p14:tracePt t="84379" x="2703513" y="3403600"/>
          <p14:tracePt t="84391" x="2703513" y="3503613"/>
          <p14:tracePt t="84393" x="2703513" y="3567113"/>
          <p14:tracePt t="84405" x="2703513" y="3641725"/>
          <p14:tracePt t="84409" x="2703513" y="3729038"/>
          <p14:tracePt t="84419" x="2703513" y="3803650"/>
          <p14:tracePt t="84429" x="2703513" y="3905250"/>
          <p14:tracePt t="84435" x="2703513" y="3979863"/>
          <p14:tracePt t="84445" x="2703513" y="4041775"/>
          <p14:tracePt t="84449" x="2703513" y="4092575"/>
          <p14:tracePt t="84459" x="2703513" y="4141788"/>
          <p14:tracePt t="84469" x="2703513" y="4179888"/>
          <p14:tracePt t="84475" x="2703513" y="4217988"/>
          <p14:tracePt t="84485" x="2703513" y="4254500"/>
          <p14:tracePt t="84492" x="2703513" y="4267200"/>
          <p14:tracePt t="84511" x="2703513" y="4292600"/>
          <p14:tracePt t="84651" x="2703513" y="4230688"/>
          <p14:tracePt t="84661" x="2703513" y="4141788"/>
          <p14:tracePt t="84667" x="2703513" y="4041775"/>
          <p14:tracePt t="84677" x="2703513" y="3967163"/>
          <p14:tracePt t="84681" x="2703513" y="3879850"/>
          <p14:tracePt t="84691" x="2716213" y="3792538"/>
          <p14:tracePt t="84701" x="2716213" y="3716338"/>
          <p14:tracePt t="84707" x="2728913" y="3679825"/>
          <p14:tracePt t="84717" x="2741613" y="3603625"/>
          <p14:tracePt t="84721" x="2767013" y="3567113"/>
          <p14:tracePt t="84731" x="2778125" y="3529013"/>
          <p14:tracePt t="84743" x="2778125" y="3503613"/>
          <p14:tracePt t="84747" x="2778125" y="3490913"/>
          <p14:tracePt t="84758" x="2790825" y="3467100"/>
          <p14:tracePt t="84763" x="2803525" y="3454400"/>
          <p14:tracePt t="84783" x="2803525" y="3441700"/>
          <p14:tracePt t="84813" x="2816225" y="3429000"/>
          <p14:tracePt t="85187" x="2828925" y="3479800"/>
          <p14:tracePt t="85197" x="2828925" y="3567113"/>
          <p14:tracePt t="85201" x="2841625" y="3641725"/>
          <p14:tracePt t="85211" x="2854325" y="3703638"/>
          <p14:tracePt t="85221" x="2854325" y="3779838"/>
          <p14:tracePt t="85227" x="2854325" y="3829050"/>
          <p14:tracePt t="85237" x="2879725" y="3867150"/>
          <p14:tracePt t="85241" x="2879725" y="3916363"/>
          <p14:tracePt t="85251" x="2890838" y="3941763"/>
          <p14:tracePt t="85261" x="2890838" y="3979863"/>
          <p14:tracePt t="85267" x="2890838" y="4005263"/>
          <p14:tracePt t="85277" x="2903538" y="4017963"/>
          <p14:tracePt t="85291" x="2903538" y="4029075"/>
          <p14:tracePt t="85317" x="2916238" y="4054475"/>
          <p14:tracePt t="85324" x="2916238" y="4079875"/>
          <p14:tracePt t="85343" x="2928938" y="4092575"/>
          <p14:tracePt t="85347" x="2941638" y="4105275"/>
          <p14:tracePt t="85367" x="2941638" y="4117975"/>
          <p14:tracePt t="85383" x="2941638" y="4129088"/>
          <p14:tracePt t="85407" x="2954338" y="4141788"/>
          <p14:tracePt t="85529" x="2954338" y="4079875"/>
          <p14:tracePt t="85539" x="2954338" y="3967163"/>
          <p14:tracePt t="85545" x="2954338" y="3803650"/>
          <p14:tracePt t="85555" x="2954338" y="3654425"/>
          <p14:tracePt t="85559" x="2954338" y="3479800"/>
          <p14:tracePt t="85570" x="2928938" y="3354388"/>
          <p14:tracePt t="85579" x="2916238" y="3228975"/>
          <p14:tracePt t="85585" x="2916238" y="3103563"/>
          <p14:tracePt t="85595" x="2916238" y="3003550"/>
          <p14:tracePt t="85599" x="2916238" y="2890838"/>
          <p14:tracePt t="85609" x="2928938" y="2828925"/>
          <p14:tracePt t="85621" x="2941638" y="2765425"/>
          <p14:tracePt t="85625" x="2979738" y="2678113"/>
          <p14:tracePt t="85635" x="2979738" y="2640013"/>
          <p14:tracePt t="85639" x="3003550" y="2578100"/>
          <p14:tracePt t="85651" x="3016250" y="2552700"/>
          <p14:tracePt t="85661" x="3016250" y="2516188"/>
          <p14:tracePt t="85665" x="3016250" y="2490788"/>
          <p14:tracePt t="85675" x="3016250" y="2465388"/>
          <p14:tracePt t="85681" x="3016250" y="2439988"/>
          <p14:tracePt t="85691" x="3016250" y="2414588"/>
          <p14:tracePt t="85701" x="3016250" y="2403475"/>
          <p14:tracePt t="85706" x="3016250" y="2390775"/>
          <p14:tracePt t="85715" x="3016250" y="2378075"/>
          <p14:tracePt t="85721" x="3016250" y="2365375"/>
          <p14:tracePt t="85741" x="3016250" y="2352675"/>
          <p14:tracePt t="85756" x="3016250" y="2339975"/>
          <p14:tracePt t="85761" x="3016250" y="2327275"/>
          <p14:tracePt t="85781" x="3016250" y="2314575"/>
          <p14:tracePt t="85787" x="3016250" y="2303463"/>
          <p14:tracePt t="85797" x="3016250" y="2278063"/>
          <p14:tracePt t="85801" x="3016250" y="2265363"/>
          <p14:tracePt t="85811" x="3016250" y="2239963"/>
          <p14:tracePt t="85822" x="3016250" y="2227263"/>
          <p14:tracePt t="85827" x="3016250" y="2201863"/>
          <p14:tracePt t="85835" x="3016250" y="2178050"/>
          <p14:tracePt t="85845" x="3016250" y="2165350"/>
          <p14:tracePt t="85851" x="3016250" y="2152650"/>
          <p14:tracePt t="85861" x="3016250" y="2127250"/>
          <p14:tracePt t="85865" x="3003550" y="2114550"/>
          <p14:tracePt t="85875" x="3003550" y="2101850"/>
          <p14:tracePt t="85885" x="2992438" y="2089150"/>
          <p14:tracePt t="85891" x="2992438" y="2065338"/>
          <p14:tracePt t="85901" x="2992438" y="2052638"/>
          <p14:tracePt t="85907" x="2992438" y="2039938"/>
          <p14:tracePt t="85927" x="2992438" y="2014538"/>
          <p14:tracePt t="85941" x="2979738" y="2001838"/>
          <p14:tracePt t="86219" x="2979738" y="2014538"/>
          <p14:tracePt t="86225" x="2979738" y="2027238"/>
          <p14:tracePt t="86235" x="2979738" y="2039938"/>
          <p14:tracePt t="86240" x="2979738" y="2065338"/>
          <p14:tracePt t="86249" x="2979738" y="2078038"/>
          <p14:tracePt t="86259" x="2979738" y="2089150"/>
          <p14:tracePt t="86275" x="2979738" y="2114550"/>
          <p14:tracePt t="86290" x="2979738" y="2139950"/>
          <p14:tracePt t="86299" x="2979738" y="2165350"/>
          <p14:tracePt t="86305" x="2979738" y="2190750"/>
          <p14:tracePt t="86315" x="2979738" y="2214563"/>
          <p14:tracePt t="86319" x="2979738" y="2239963"/>
          <p14:tracePt t="86329" x="2979738" y="2265363"/>
          <p14:tracePt t="86341" x="3003550" y="2290763"/>
          <p14:tracePt t="86345" x="3041650" y="2352675"/>
          <p14:tracePt t="86356" x="3092450" y="2414588"/>
          <p14:tracePt t="86361" x="3154363" y="2439988"/>
          <p14:tracePt t="86372" x="3205163" y="2490788"/>
          <p14:tracePt t="86381" x="3254375" y="2527300"/>
          <p14:tracePt t="86385" x="3292475" y="2540000"/>
          <p14:tracePt t="86395" x="3341688" y="2578100"/>
          <p14:tracePt t="86401" x="3367088" y="2590800"/>
          <p14:tracePt t="86411" x="3392488" y="2603500"/>
          <p14:tracePt t="86423" x="3405188" y="2603500"/>
          <p14:tracePt t="86425" x="3417888" y="2603500"/>
          <p14:tracePt t="86435" x="3429000" y="2603500"/>
          <p14:tracePt t="86451" x="3441700" y="2603500"/>
          <p14:tracePt t="86467" x="3454400" y="2603500"/>
          <p14:tracePt t="86501" x="3454400" y="2578100"/>
          <p14:tracePt t="86517" x="3454400" y="2552700"/>
          <p14:tracePt t="86521" x="3454400" y="2540000"/>
          <p14:tracePt t="86531" x="3454400" y="2503488"/>
          <p14:tracePt t="86547" x="3454400" y="2478088"/>
          <p14:tracePt t="86557" x="3454400" y="2465388"/>
          <p14:tracePt t="86563" x="3454400" y="2452688"/>
          <p14:tracePt t="86583" x="3454400" y="2439988"/>
          <p14:tracePt t="86597" x="3441700" y="2414588"/>
          <p14:tracePt t="86667" x="3429000" y="2403475"/>
          <p14:tracePt t="86713" x="3405188" y="2403475"/>
          <p14:tracePt t="86739" x="3392488" y="2403475"/>
          <p14:tracePt t="86749" x="3379788" y="2403475"/>
          <p14:tracePt t="86753" x="3367088" y="2452688"/>
          <p14:tracePt t="86763" x="3367088" y="2478088"/>
          <p14:tracePt t="86769" x="3341688" y="2540000"/>
          <p14:tracePt t="86779" x="3341688" y="2603500"/>
          <p14:tracePt t="86790" x="3341688" y="2703513"/>
          <p14:tracePt t="86793" x="3341688" y="2790825"/>
          <p14:tracePt t="86806" x="3341688" y="2890838"/>
          <p14:tracePt t="86809" x="3341688" y="2978150"/>
          <p14:tracePt t="86819" x="3379788" y="3090863"/>
          <p14:tracePt t="86829" x="3417888" y="3190875"/>
          <p14:tracePt t="86835" x="3467100" y="3241675"/>
          <p14:tracePt t="86845" x="3530600" y="3341688"/>
          <p14:tracePt t="86849" x="3592513" y="3403600"/>
          <p14:tracePt t="86859" x="3654425" y="3467100"/>
          <p14:tracePt t="86869" x="3679825" y="3490913"/>
          <p14:tracePt t="86875" x="3743325" y="3529013"/>
          <p14:tracePt t="86885" x="3779838" y="3567113"/>
          <p14:tracePt t="86890" x="3805238" y="3579813"/>
          <p14:tracePt t="86901" x="3830638" y="3603625"/>
          <p14:tracePt t="86911" x="3892550" y="3641725"/>
          <p14:tracePt t="86915" x="3917950" y="3667125"/>
          <p14:tracePt t="86925" x="3968750" y="3667125"/>
          <p14:tracePt t="86931" x="4005263" y="3692525"/>
          <p14:tracePt t="86956" x="4168775" y="3729038"/>
          <p14:tracePt t="86965" x="4205288" y="3741738"/>
          <p14:tracePt t="86972" x="4281488" y="3741738"/>
          <p14:tracePt t="86981" x="4330700" y="3741738"/>
          <p14:tracePt t="86991" x="4381500" y="3754438"/>
          <p14:tracePt t="86995" x="4406900" y="3754438"/>
          <p14:tracePt t="87006" x="4430713" y="3754438"/>
          <p14:tracePt t="87011" x="4443413" y="3754438"/>
          <p14:tracePt t="87021" x="4456113" y="3754438"/>
          <p14:tracePt t="87031" x="4468813" y="3754438"/>
          <p14:tracePt t="87035" x="4494213" y="3754438"/>
          <p14:tracePt t="87045" x="4518025" y="3754438"/>
          <p14:tracePt t="87061" x="4543425" y="3754438"/>
          <p14:tracePt t="87071" x="4581525" y="3729038"/>
          <p14:tracePt t="87088" x="4606925" y="3703638"/>
          <p14:tracePt t="87091" x="4606925" y="3679825"/>
          <p14:tracePt t="87101" x="4606925" y="3667125"/>
          <p14:tracePt t="87111" x="4606925" y="3654425"/>
          <p14:tracePt t="87117" x="4630738" y="3629025"/>
          <p14:tracePt t="87127" x="4643438" y="3603625"/>
          <p14:tracePt t="87131" x="4656138" y="3567113"/>
          <p14:tracePt t="87143" x="4656138" y="3541713"/>
          <p14:tracePt t="87153" x="4668838" y="3541713"/>
          <p14:tracePt t="87157" x="4668838" y="3516313"/>
          <p14:tracePt t="87167" x="4668838" y="3490913"/>
          <p14:tracePt t="87173" x="4681538" y="3467100"/>
          <p14:tracePt t="87227" x="4681538" y="3454400"/>
          <p14:tracePt t="87243" x="4681538" y="3441700"/>
          <p14:tracePt t="87259" x="4643438" y="3429000"/>
          <p14:tracePt t="87269" x="4619625" y="3429000"/>
          <p14:tracePt t="87273" x="4568825" y="3429000"/>
          <p14:tracePt t="87283" x="4530725" y="3429000"/>
          <p14:tracePt t="87289" x="4481513" y="3429000"/>
          <p14:tracePt t="87299" x="4443413" y="3429000"/>
          <p14:tracePt t="87309" x="4394200" y="3429000"/>
          <p14:tracePt t="87313" x="4356100" y="3429000"/>
          <p14:tracePt t="87323" x="4281488" y="3479800"/>
          <p14:tracePt t="87329" x="4205288" y="3554413"/>
          <p14:tracePt t="87339" x="4130675" y="3616325"/>
          <p14:tracePt t="87349" x="4056063" y="3679825"/>
          <p14:tracePt t="87356" x="4005263" y="3754438"/>
          <p14:tracePt t="87363" x="3968750" y="3829050"/>
          <p14:tracePt t="87369" x="3930650" y="3916363"/>
          <p14:tracePt t="87379" x="3892550" y="3992563"/>
          <p14:tracePt t="87389" x="3867150" y="4041775"/>
          <p14:tracePt t="87395" x="3856038" y="4079875"/>
          <p14:tracePt t="87406" x="3856038" y="4154488"/>
          <p14:tracePt t="87409" x="3856038" y="4205288"/>
          <p14:tracePt t="87419" x="3856038" y="4241800"/>
          <p14:tracePt t="87429" x="3856038" y="4292600"/>
          <p14:tracePt t="87435" x="3856038" y="4341813"/>
          <p14:tracePt t="87445" x="3867150" y="4367213"/>
          <p14:tracePt t="87449" x="3879850" y="4405313"/>
          <p14:tracePt t="87459" x="3905250" y="4430713"/>
          <p14:tracePt t="87469" x="3930650" y="4467225"/>
          <p14:tracePt t="87475" x="3943350" y="4479925"/>
          <p14:tracePt t="87485" x="3979863" y="4505325"/>
          <p14:tracePt t="87489" x="4005263" y="4518025"/>
          <p14:tracePt t="87499" x="4030663" y="4530725"/>
          <p14:tracePt t="87511" x="4030663" y="4543425"/>
          <p14:tracePt t="87515" x="4056063" y="4554538"/>
          <p14:tracePt t="87531" x="4068763" y="4567238"/>
          <p14:tracePt t="87555" x="4081463" y="4579938"/>
          <p14:tracePt t="89534" x="4043363" y="4579938"/>
          <p14:tracePt t="89543" x="4017963" y="4579938"/>
          <p14:tracePt t="89554" x="3979863" y="4554538"/>
          <p14:tracePt t="89557" x="3930650" y="4530725"/>
          <p14:tracePt t="89567" x="3892550" y="4530725"/>
          <p14:tracePt t="89573" x="3867150" y="4505325"/>
          <p14:tracePt t="89583" x="3843338" y="4505325"/>
          <p14:tracePt t="89593" x="3817938" y="4505325"/>
          <p14:tracePt t="89599" x="3805238" y="4505325"/>
          <p14:tracePt t="89977" x="3805238" y="4543425"/>
          <p14:tracePt t="89987" x="3917950" y="4656138"/>
          <p14:tracePt t="89991" x="3992563" y="4730750"/>
          <p14:tracePt t="90239" x="4005263" y="4743450"/>
          <p14:tracePt t="90249" x="4030663" y="4743450"/>
          <p14:tracePt t="90265" x="4143375" y="4730750"/>
          <p14:tracePt t="90269" x="4205288" y="4718050"/>
          <p14:tracePt t="90375" x="4318000" y="4756150"/>
          <p14:tracePt t="90386" x="4318000" y="4730750"/>
          <p14:tracePt t="90391" x="4318000" y="4692650"/>
          <p14:tracePt t="90401" x="4281488" y="4656138"/>
          <p14:tracePt t="90411" x="4243388" y="4592638"/>
          <p14:tracePt t="90415" x="4217988" y="4579938"/>
          <p14:tracePt t="90425" x="4205288" y="4567238"/>
          <p14:tracePt t="90451" x="4192588" y="4567238"/>
          <p14:tracePt t="90461" x="4181475" y="4567238"/>
          <p14:tracePt t="90465" x="4181475" y="4579938"/>
          <p14:tracePt t="90475" x="4181475" y="4592638"/>
          <p14:tracePt t="90491" x="4181475" y="4605338"/>
          <p14:tracePt t="90587" x="4168775" y="4605338"/>
          <p14:tracePt t="90603" x="4143375" y="4605338"/>
          <p14:tracePt t="90613" x="4081463" y="4605338"/>
          <p14:tracePt t="90623" x="4043363" y="4605338"/>
          <p14:tracePt t="90627" x="3992563" y="4605338"/>
          <p14:tracePt t="90637" x="3956050" y="4605338"/>
          <p14:tracePt t="90643" x="3930650" y="4605338"/>
          <p14:tracePt t="90653" x="3905250" y="4605338"/>
          <p14:tracePt t="90663" x="3867150" y="4605338"/>
          <p14:tracePt t="90667" x="3843338" y="4605338"/>
          <p14:tracePt t="90677" x="3830638" y="4605338"/>
          <p14:tracePt t="90683" x="3817938" y="4605338"/>
          <p14:tracePt t="90693" x="3805238" y="4605338"/>
          <p14:tracePt t="90703" x="3779838" y="4592638"/>
          <p14:tracePt t="90707" x="3767138" y="4592638"/>
          <p14:tracePt t="90718" x="3743325" y="4592638"/>
          <p14:tracePt t="90723" x="3705225" y="4567238"/>
          <p14:tracePt t="90743" x="3679825" y="4554538"/>
          <p14:tracePt t="90749" x="3654425" y="4554538"/>
          <p14:tracePt t="90759" x="3630613" y="4543425"/>
          <p14:tracePt t="90773" x="3617913" y="4530725"/>
          <p14:tracePt t="90784" x="3605213" y="4518025"/>
          <p14:tracePt t="90789" x="3579813" y="4505325"/>
          <p14:tracePt t="90799" x="3554413" y="4505325"/>
          <p14:tracePt t="90803" x="3530600" y="4479925"/>
          <p14:tracePt t="90813" x="3517900" y="4467225"/>
          <p14:tracePt t="90823" x="3492500" y="4454525"/>
          <p14:tracePt t="90829" x="3454400" y="4443413"/>
          <p14:tracePt t="90839" x="3441700" y="4430713"/>
          <p14:tracePt t="90843" x="3417888" y="4418013"/>
          <p14:tracePt t="90855" x="3392488" y="4392613"/>
          <p14:tracePt t="90865" x="3367088" y="4367213"/>
          <p14:tracePt t="90869" x="3341688" y="4367213"/>
          <p14:tracePt t="90879" x="3341688" y="4341813"/>
          <p14:tracePt t="90886" x="3328988" y="4330700"/>
          <p14:tracePt t="90895" x="3305175" y="4318000"/>
          <p14:tracePt t="90905" x="3292475" y="4292600"/>
          <p14:tracePt t="90909" x="3279775" y="4279900"/>
          <p14:tracePt t="90919" x="3267075" y="4241800"/>
          <p14:tracePt t="90925" x="3254375" y="4179888"/>
          <p14:tracePt t="90936" x="3216275" y="4129088"/>
          <p14:tracePt t="90953" x="3154363" y="3992563"/>
          <p14:tracePt t="90961" x="3154363" y="3954463"/>
          <p14:tracePt t="90965" x="3141663" y="3916363"/>
          <p14:tracePt t="90975" x="3128963" y="3892550"/>
          <p14:tracePt t="90986" x="3116263" y="3867150"/>
          <p14:tracePt t="90991" x="3116263" y="3816350"/>
          <p14:tracePt t="91002" x="3103563" y="3779838"/>
          <p14:tracePt t="91005" x="3079750" y="3767138"/>
          <p14:tracePt t="91015" x="3067050" y="3741738"/>
          <p14:tracePt t="91025" x="3054350" y="3716338"/>
          <p14:tracePt t="91031" x="3041650" y="3703638"/>
          <p14:tracePt t="91041" x="3003550" y="3667125"/>
          <p14:tracePt t="91045" x="3003550" y="3641725"/>
          <p14:tracePt t="91055" x="2992438" y="3629025"/>
          <p14:tracePt t="91065" x="2967038" y="3603625"/>
          <p14:tracePt t="91071" x="2967038" y="3590925"/>
          <p14:tracePt t="91081" x="2941638" y="3541713"/>
          <p14:tracePt t="91087" x="2928938" y="3516313"/>
          <p14:tracePt t="91097" x="2916238" y="3490913"/>
          <p14:tracePt t="91107" x="2903538" y="3479800"/>
          <p14:tracePt t="91111" x="2903538" y="3454400"/>
          <p14:tracePt t="91121" x="2890838" y="3441700"/>
          <p14:tracePt t="91127" x="2879725" y="3416300"/>
          <p14:tracePt t="91137" x="2854325" y="3403600"/>
          <p14:tracePt t="91147" x="2841625" y="3367088"/>
          <p14:tracePt t="91152" x="2816225" y="3341688"/>
          <p14:tracePt t="91161" x="2790825" y="3316288"/>
          <p14:tracePt t="91167" x="2754313" y="3241675"/>
          <p14:tracePt t="91177" x="2690813" y="3178175"/>
          <p14:tracePt t="91187" x="2616200" y="3128963"/>
          <p14:tracePt t="91193" x="2578100" y="3090863"/>
          <p14:tracePt t="91203" x="2554288" y="3090863"/>
          <p14:tracePt t="91207" x="2528888" y="3090863"/>
          <p14:tracePt t="91217" x="2516188" y="3090863"/>
          <p14:tracePt t="91234" x="2503488" y="3090863"/>
          <p14:tracePt t="91273" x="2490788" y="3090863"/>
          <p14:tracePt t="91731" x="2478088" y="3154363"/>
          <p14:tracePt t="91737" x="2478088" y="3203575"/>
          <p14:tracePt t="91747" x="2478088" y="3241675"/>
          <p14:tracePt t="91757" x="2478088" y="3267075"/>
          <p14:tracePt t="91761" x="2478088" y="3290888"/>
          <p14:tracePt t="91777" x="2478088" y="3303588"/>
          <p14:tracePt t="91787" x="2478088" y="3316288"/>
          <p14:tracePt t="91797" x="2478088" y="3328988"/>
          <p14:tracePt t="91813" x="2478088" y="3367088"/>
          <p14:tracePt t="91837" x="2478088" y="3378200"/>
          <p14:tracePt t="91873" x="2478088" y="3390900"/>
          <p14:tracePt t="91893" x="2478088" y="3403600"/>
          <p14:tracePt t="91903" x="2478088" y="3416300"/>
          <p14:tracePt t="91909" x="2490788" y="3416300"/>
          <p14:tracePt t="91949" x="2503488" y="3429000"/>
          <p14:tracePt t="91959" x="2503488" y="3441700"/>
          <p14:tracePt t="91969" x="2516188" y="3441700"/>
          <p14:tracePt t="92005" x="2528888" y="3441700"/>
          <p14:tracePt t="92019" x="2541588" y="3441700"/>
          <p14:tracePt t="92025" x="2565400" y="3441700"/>
          <p14:tracePt t="92035" x="2590800" y="3441700"/>
          <p14:tracePt t="92045" x="2616200" y="3441700"/>
          <p14:tracePt t="92050" x="2628900" y="3441700"/>
          <p14:tracePt t="92059" x="2654300" y="3441700"/>
          <p14:tracePt t="92065" x="2690813" y="3441700"/>
          <p14:tracePt t="92075" x="2716213" y="3416300"/>
          <p14:tracePt t="92085" x="2741613" y="3403600"/>
          <p14:tracePt t="92089" x="2790825" y="3378200"/>
          <p14:tracePt t="92100" x="2828925" y="3378200"/>
          <p14:tracePt t="92105" x="2867025" y="3354388"/>
          <p14:tracePt t="92115" x="2890838" y="3354388"/>
          <p14:tracePt t="92125" x="2928938" y="3316288"/>
          <p14:tracePt t="92129" x="2954338" y="3316288"/>
          <p14:tracePt t="92141" x="2992438" y="3303588"/>
          <p14:tracePt t="92145" x="3041650" y="3290888"/>
          <p14:tracePt t="92155" x="3092450" y="3254375"/>
          <p14:tracePt t="92165" x="3116263" y="3254375"/>
          <p14:tracePt t="92171" x="3141663" y="3254375"/>
          <p14:tracePt t="92181" x="3167063" y="3228975"/>
          <p14:tracePt t="92185" x="3179763" y="3228975"/>
          <p14:tracePt t="92195" x="3192463" y="3228975"/>
          <p14:tracePt t="92205" x="3205163" y="3228975"/>
          <p14:tracePt t="92221" x="3216275" y="3228975"/>
          <p14:tracePt t="92227" x="3228975" y="3228975"/>
          <p14:tracePt t="92387" x="3241675" y="3228975"/>
          <p14:tracePt t="92417" x="3254375" y="3228975"/>
          <p14:tracePt t="92434" x="3279775" y="3228975"/>
          <p14:tracePt t="92443" x="3341688" y="3228975"/>
          <p14:tracePt t="92453" x="3467100" y="3228975"/>
          <p14:tracePt t="92457" x="3579813" y="3228975"/>
          <p14:tracePt t="92469" x="3730625" y="3267075"/>
          <p14:tracePt t="92473" x="3867150" y="3267075"/>
          <p14:tracePt t="92484" x="4030663" y="3267075"/>
          <p14:tracePt t="92493" x="4181475" y="3267075"/>
          <p14:tracePt t="92500" x="4368800" y="3228975"/>
          <p14:tracePt t="92509" x="4543425" y="3216275"/>
          <p14:tracePt t="92513" x="4694238" y="3190875"/>
          <p14:tracePt t="92523" x="4806950" y="3178175"/>
          <p14:tracePt t="92534" x="4894263" y="3141663"/>
          <p14:tracePt t="92539" x="4945063" y="3141663"/>
          <p14:tracePt t="92549" x="4981575" y="3116263"/>
          <p14:tracePt t="92563" x="4994275" y="3116263"/>
          <p14:tracePt t="92579" x="5006975" y="3116263"/>
          <p14:tracePt t="92685" x="4994275" y="3128963"/>
          <p14:tracePt t="92695" x="4894263" y="3165475"/>
          <p14:tracePt t="92705" x="4768850" y="3216275"/>
          <p14:tracePt t="92711" x="4581525" y="3254375"/>
          <p14:tracePt t="92721" x="4305300" y="3303588"/>
          <p14:tracePt t="92725" x="3992563" y="3328988"/>
          <p14:tracePt t="92735" x="3679825" y="3367088"/>
          <p14:tracePt t="92745" x="3392488" y="3378200"/>
          <p14:tracePt t="92751" x="3205163" y="3416300"/>
          <p14:tracePt t="92761" x="3028950" y="3429000"/>
          <p14:tracePt t="92766" x="2903538" y="3454400"/>
          <p14:tracePt t="92775" x="2816225" y="3454400"/>
          <p14:tracePt t="92785" x="2728913" y="3454400"/>
          <p14:tracePt t="92791" x="2667000" y="3454400"/>
          <p14:tracePt t="92801" x="2616200" y="3454400"/>
          <p14:tracePt t="92805" x="2578100" y="3454400"/>
          <p14:tracePt t="92817" x="2554288" y="3454400"/>
          <p14:tracePt t="92831" x="2541588" y="3454400"/>
          <p14:tracePt t="92841" x="2528888" y="3454400"/>
          <p14:tracePt t="92954" x="2516188" y="3454400"/>
          <p14:tracePt t="92973" x="2503488" y="3454400"/>
          <p14:tracePt t="92977" x="2490788" y="3454400"/>
          <p14:tracePt t="92987" x="2478088" y="3467100"/>
          <p14:tracePt t="93049" x="2465388" y="3467100"/>
          <p14:tracePt t="94587" x="2478088" y="3467100"/>
          <p14:tracePt t="94653" x="2490788" y="3467100"/>
          <p14:tracePt t="94683" x="2503488" y="3467100"/>
          <p14:tracePt t="94697" x="2516188" y="3467100"/>
          <p14:tracePt t="94714" x="2541588" y="3467100"/>
          <p14:tracePt t="94733" x="2554288" y="3467100"/>
          <p14:tracePt t="94749" x="2565400" y="3467100"/>
          <p14:tracePt t="94759" x="2578100" y="3467100"/>
          <p14:tracePt t="94773" x="2603500" y="3467100"/>
          <p14:tracePt t="94789" x="2616200" y="3454400"/>
          <p14:tracePt t="94803" x="2628900" y="3454400"/>
          <p14:tracePt t="94813" x="2641600" y="3454400"/>
          <p14:tracePt t="94819" x="2654300" y="3454400"/>
          <p14:tracePt t="94839" x="2667000" y="3454400"/>
          <p14:tracePt t="94843" x="2678113" y="3454400"/>
          <p14:tracePt t="94855" x="2703513" y="3454400"/>
          <p14:tracePt t="94859" x="2703513" y="3441700"/>
          <p14:tracePt t="94869" x="2716213" y="3441700"/>
          <p14:tracePt t="94879" x="2716213" y="3429000"/>
          <p14:tracePt t="94895" x="2728913" y="3429000"/>
          <p14:tracePt t="94899" x="2741613" y="3429000"/>
          <p14:tracePt t="94919" x="2754313" y="3429000"/>
          <p14:tracePt t="94935" x="2767013" y="3416300"/>
          <p14:tracePt t="94949" x="2778125" y="3416300"/>
          <p14:tracePt t="94969" x="2790825" y="3416300"/>
          <p14:tracePt t="94985" x="2803525" y="3416300"/>
          <p14:tracePt t="95015" x="2828925" y="3416300"/>
          <p14:tracePt t="95177" x="2841625" y="3416300"/>
          <p14:tracePt t="95837" x="2854325" y="3416300"/>
          <p14:tracePt t="95847" x="2867025" y="3416300"/>
          <p14:tracePt t="95863" x="2879725" y="3416300"/>
          <p14:tracePt t="95873" x="2890838" y="3416300"/>
          <p14:tracePt t="95893" x="2916238" y="3416300"/>
          <p14:tracePt t="95903" x="2941638" y="3416300"/>
          <p14:tracePt t="95917" x="2967038" y="3416300"/>
          <p14:tracePt t="95949" x="2992438" y="3416300"/>
          <p14:tracePt t="95989" x="3003550" y="3416300"/>
          <p14:tracePt t="96003" x="3016250" y="3403600"/>
          <p14:tracePt t="96019" x="3028950" y="3390900"/>
          <p14:tracePt t="96039" x="3041650" y="3390900"/>
          <p14:tracePt t="96055" x="3054350" y="3390900"/>
          <p14:tracePt t="96079" x="3079750" y="3390900"/>
          <p14:tracePt t="96096" x="3092450" y="3390900"/>
          <p14:tracePt t="96099" x="3103563" y="3390900"/>
          <p14:tracePt t="96119" x="3116263" y="3390900"/>
          <p14:tracePt t="96125" x="3128963" y="3390900"/>
          <p14:tracePt t="96149" x="3141663" y="3390900"/>
          <p14:tracePt t="96205" x="3154363" y="3378200"/>
          <p14:tracePt t="96215" x="3167063" y="3378200"/>
          <p14:tracePt t="96246" x="3179763" y="3378200"/>
          <p14:tracePt t="96262" x="3192463" y="3378200"/>
          <p14:tracePt t="96271" x="3205163" y="3378200"/>
          <p14:tracePt t="96281" x="3216275" y="3378200"/>
          <p14:tracePt t="96287" x="3228975" y="3378200"/>
          <p14:tracePt t="96298" x="3228975" y="3367088"/>
          <p14:tracePt t="96311" x="3254375" y="3367088"/>
          <p14:tracePt t="96327" x="3279775" y="3367088"/>
          <p14:tracePt t="96337" x="3305175" y="3367088"/>
          <p14:tracePt t="96361" x="3328988" y="3367088"/>
          <p14:tracePt t="96367" x="3341688" y="3367088"/>
          <p14:tracePt t="96377" x="3354388" y="3367088"/>
          <p14:tracePt t="96381" x="3367088" y="3367088"/>
          <p14:tracePt t="96393" x="3379788" y="3367088"/>
          <p14:tracePt t="96403" x="3405188" y="3367088"/>
          <p14:tracePt t="96407" x="3417888" y="3367088"/>
          <p14:tracePt t="96417" x="3429000" y="3367088"/>
          <p14:tracePt t="96423" x="3441700" y="3367088"/>
          <p14:tracePt t="96433" x="3467100" y="3367088"/>
          <p14:tracePt t="96444" x="3479800" y="3367088"/>
          <p14:tracePt t="96447" x="3492500" y="3367088"/>
          <p14:tracePt t="96463" x="3517900" y="3367088"/>
          <p14:tracePt t="96497" x="3541713" y="3367088"/>
          <p14:tracePt t="96514" x="3554413" y="3367088"/>
          <p14:tracePt t="96523" x="3567113" y="3367088"/>
          <p14:tracePt t="96530" x="3579813" y="3367088"/>
          <p14:tracePt t="96539" x="3605213" y="3354388"/>
          <p14:tracePt t="96553" x="3617913" y="3354388"/>
          <p14:tracePt t="96564" x="3630613" y="3354388"/>
          <p14:tracePt t="96580" x="3643313" y="3354388"/>
          <p14:tracePt t="96593" x="3654425" y="3354388"/>
          <p14:tracePt t="96603" x="3654425" y="3341688"/>
          <p14:tracePt t="96712" x="3679825" y="3341688"/>
          <p14:tracePt t="96751" x="3692525" y="3341688"/>
          <p14:tracePt t="96762" x="3717925" y="3341688"/>
          <p14:tracePt t="96771" x="3756025" y="3341688"/>
          <p14:tracePt t="96775" x="3856038" y="3341688"/>
          <p14:tracePt t="96785" x="3930650" y="3341688"/>
          <p14:tracePt t="96791" x="4056063" y="3341688"/>
          <p14:tracePt t="96801" x="4168775" y="3341688"/>
          <p14:tracePt t="96812" x="4268788" y="3341688"/>
          <p14:tracePt t="96815" x="4356100" y="3341688"/>
          <p14:tracePt t="96827" x="4418013" y="3341688"/>
          <p14:tracePt t="96831" x="4506913" y="3341688"/>
          <p14:tracePt t="96841" x="4606925" y="3341688"/>
          <p14:tracePt t="96851" x="4719638" y="3341688"/>
          <p14:tracePt t="96857" x="4819650" y="3341688"/>
          <p14:tracePt t="96867" x="4919663" y="3341688"/>
          <p14:tracePt t="96871" x="5006975" y="3341688"/>
          <p14:tracePt t="96881" x="5094288" y="3341688"/>
          <p14:tracePt t="96891" x="5145088" y="3341688"/>
          <p14:tracePt t="96897" x="5207000" y="3341688"/>
          <p14:tracePt t="96907" x="5245100" y="3341688"/>
          <p14:tracePt t="96913" x="5294313" y="3341688"/>
          <p14:tracePt t="96921" x="5319713" y="3341688"/>
          <p14:tracePt t="96931" x="5357813" y="3341688"/>
          <p14:tracePt t="96937" x="5383213" y="3341688"/>
          <p14:tracePt t="96951" x="5394325" y="3341688"/>
          <p14:tracePt t="96964" x="5407025" y="3341688"/>
          <p14:tracePt t="96973" x="5419725" y="3341688"/>
          <p14:tracePt t="96977" x="5432425" y="3341688"/>
          <p14:tracePt t="96987" x="5457825" y="3341688"/>
          <p14:tracePt t="97003" x="5483225" y="3341688"/>
          <p14:tracePt t="97014" x="5507038" y="3341688"/>
          <p14:tracePt t="97027" x="5519738" y="3341688"/>
          <p14:tracePt t="98611" x="5507038" y="3341688"/>
          <p14:tracePt t="98617" x="5470525" y="3341688"/>
          <p14:tracePt t="98628" x="5419725" y="3341688"/>
          <p14:tracePt t="98633" x="5394325" y="3341688"/>
          <p14:tracePt t="98644" x="5357813" y="3341688"/>
          <p14:tracePt t="98653" x="5332413" y="3341688"/>
          <p14:tracePt t="98657" x="5294313" y="3341688"/>
          <p14:tracePt t="98667" x="5245100" y="3341688"/>
          <p14:tracePt t="98673" x="5207000" y="3341688"/>
          <p14:tracePt t="98683" x="5181600" y="3341688"/>
          <p14:tracePt t="98694" x="5132388" y="3341688"/>
          <p14:tracePt t="98699" x="5068888" y="3341688"/>
          <p14:tracePt t="98710" x="5032375" y="3341688"/>
          <p14:tracePt t="98713" x="4968875" y="3341688"/>
          <p14:tracePt t="98723" x="4894263" y="3341688"/>
          <p14:tracePt t="98733" x="4843463" y="3354388"/>
          <p14:tracePt t="98739" x="4781550" y="3354388"/>
          <p14:tracePt t="98749" x="4706938" y="3378200"/>
          <p14:tracePt t="98753" x="4630738" y="3378200"/>
          <p14:tracePt t="98763" x="4594225" y="3378200"/>
          <p14:tracePt t="98775" x="4530725" y="3378200"/>
          <p14:tracePt t="98779" x="4468813" y="3378200"/>
          <p14:tracePt t="98789" x="4394200" y="3378200"/>
          <p14:tracePt t="98793" x="4330700" y="3378200"/>
          <p14:tracePt t="98803" x="4217988" y="3378200"/>
          <p14:tracePt t="98815" x="4081463" y="3378200"/>
          <p14:tracePt t="98819" x="3979863" y="3378200"/>
          <p14:tracePt t="98829" x="3879850" y="3378200"/>
          <p14:tracePt t="98835" x="3792538" y="3378200"/>
          <p14:tracePt t="98845" x="3730625" y="3378200"/>
          <p14:tracePt t="98855" x="3654425" y="3378200"/>
          <p14:tracePt t="98860" x="3605213" y="3378200"/>
          <p14:tracePt t="98869" x="3541713" y="3378200"/>
          <p14:tracePt t="98875" x="3505200" y="3378200"/>
          <p14:tracePt t="98885" x="3479800" y="3378200"/>
          <p14:tracePt t="98895" x="3417888" y="3378200"/>
          <p14:tracePt t="98899" x="3367088" y="3378200"/>
          <p14:tracePt t="98910" x="3328988" y="3378200"/>
          <p14:tracePt t="98925" x="3317875" y="3378200"/>
          <p14:tracePt t="98935" x="3305175" y="3378200"/>
          <p14:tracePt t="98941" x="3292475" y="3378200"/>
          <p14:tracePt t="99173" x="3279775" y="3378200"/>
          <p14:tracePt t="99187" x="3279775" y="3416300"/>
          <p14:tracePt t="99197" x="3279775" y="3454400"/>
          <p14:tracePt t="99207" x="3279775" y="3503613"/>
          <p14:tracePt t="99213" x="3254375" y="3567113"/>
          <p14:tracePt t="99223" x="3254375" y="3603625"/>
          <p14:tracePt t="99228" x="3241675" y="3641725"/>
          <p14:tracePt t="99237" x="3241675" y="3703638"/>
          <p14:tracePt t="99247" x="3241675" y="3729038"/>
          <p14:tracePt t="99253" x="3216275" y="3779838"/>
          <p14:tracePt t="99263" x="3216275" y="3816350"/>
          <p14:tracePt t="99269" x="3216275" y="3854450"/>
          <p14:tracePt t="99279" x="3216275" y="3867150"/>
          <p14:tracePt t="99289" x="3216275" y="3892550"/>
          <p14:tracePt t="99294" x="3205163" y="3929063"/>
          <p14:tracePt t="99303" x="3192463" y="3941763"/>
          <p14:tracePt t="99309" x="3192463" y="3954463"/>
          <p14:tracePt t="99329" x="3179763" y="3979863"/>
          <p14:tracePt t="99333" x="3167063" y="4005263"/>
          <p14:tracePt t="99345" x="3167063" y="4029075"/>
          <p14:tracePt t="99359" x="3167063" y="4041775"/>
          <p14:tracePt t="99369" x="3167063" y="4054475"/>
          <p14:tracePt t="99376" x="3167063" y="4067175"/>
          <p14:tracePt t="99385" x="3167063" y="4079875"/>
          <p14:tracePt t="99389" x="3167063" y="4105275"/>
          <p14:tracePt t="99399" x="3167063" y="4117975"/>
          <p14:tracePt t="99415" x="3167063" y="4141788"/>
          <p14:tracePt t="99429" x="3167063" y="4154488"/>
          <p14:tracePt t="99439" x="3167063" y="4167188"/>
          <p14:tracePt t="99449" x="3167063" y="4179888"/>
          <p14:tracePt t="99455" x="3167063" y="4192588"/>
          <p14:tracePt t="99469" x="3167063" y="4205288"/>
          <p14:tracePt t="99489" x="3167063" y="4230688"/>
          <p14:tracePt t="99505" x="3167063" y="4254500"/>
          <p14:tracePt t="99531" x="3167063" y="4267200"/>
          <p14:tracePt t="99545" x="3167063" y="4279900"/>
          <p14:tracePt t="99551" x="3167063" y="4292600"/>
          <p14:tracePt t="99571" x="3167063" y="4305300"/>
          <p14:tracePt t="99585" x="3167063" y="4318000"/>
          <p14:tracePt t="99601" x="3167063" y="4330700"/>
          <p14:tracePt t="99611" x="3167063" y="4341813"/>
          <p14:tracePt t="99626" x="3167063" y="4367213"/>
          <p14:tracePt t="99641" x="3167063" y="4379913"/>
          <p14:tracePt t="99651" x="3154363" y="4392613"/>
          <p14:tracePt t="99667" x="3128963" y="4418013"/>
          <p14:tracePt t="99671" x="3116263" y="4418013"/>
          <p14:tracePt t="99692" x="3103563" y="4418013"/>
          <p14:tracePt t="99707" x="3079750" y="4418013"/>
          <p14:tracePt t="99737" x="3067050" y="4418013"/>
          <p14:tracePt t="99747" x="3054350" y="4418013"/>
          <p14:tracePt t="99753" x="3041650" y="4418013"/>
          <p14:tracePt t="99763" x="3028950" y="4418013"/>
          <p14:tracePt t="99777" x="3016250" y="4418013"/>
          <p14:tracePt t="99794" x="2992438" y="4418013"/>
          <p14:tracePt t="99817" x="2979738" y="4418013"/>
          <p14:tracePt t="99827" x="2967038" y="4418013"/>
          <p14:tracePt t="99833" x="2954338" y="4418013"/>
          <p14:tracePt t="99853" x="2928938" y="4418013"/>
          <p14:tracePt t="99869" x="2916238" y="4418013"/>
          <p14:tracePt t="99873" x="2903538" y="4418013"/>
          <p14:tracePt t="99883" x="2890838" y="4418013"/>
          <p14:tracePt t="99899" x="2879725" y="4418013"/>
          <p14:tracePt t="99910" x="2879725" y="4430713"/>
          <p14:tracePt t="99923" x="2867025" y="4443413"/>
          <p14:tracePt t="99955" x="2854325" y="4443413"/>
          <p14:tracePt t="99985" x="2841625" y="4443413"/>
          <p14:tracePt t="100005" x="2828925" y="4443413"/>
          <p14:tracePt t="100019" x="2816225" y="4443413"/>
          <p14:tracePt t="100479" x="2803525" y="4443413"/>
          <p14:tracePt t="100509" x="2790825" y="4443413"/>
          <p14:tracePt t="100525" x="2767013" y="4430713"/>
          <p14:tracePt t="100555" x="2741613" y="4430713"/>
          <p14:tracePt t="100560" x="2741613" y="4418013"/>
          <p14:tracePt t="100575" x="2728913" y="4418013"/>
          <p14:tracePt t="100585" x="2716213" y="4418013"/>
          <p14:tracePt t="100599" x="2703513" y="4418013"/>
          <p14:tracePt t="100615" x="2690813" y="4418013"/>
          <p14:tracePt t="100635" x="2678113" y="4418013"/>
          <p14:tracePt t="100917" x="2667000" y="4418013"/>
          <p14:tracePt t="100947" x="2667000" y="4405313"/>
          <p14:tracePt t="100958" x="2678113" y="4405313"/>
          <p14:tracePt t="100977" x="2690813" y="4405313"/>
          <p14:tracePt t="100987" x="2703513" y="4405313"/>
          <p14:tracePt t="100999" x="2716213" y="4392613"/>
          <p14:tracePt t="101019" x="2728913" y="4392613"/>
          <p14:tracePt t="101029" x="2741613" y="4392613"/>
          <p14:tracePt t="101043" x="2754313" y="4392613"/>
          <p14:tracePt t="101073" x="2767013" y="4379913"/>
          <p14:tracePt t="101457" x="2790825" y="4379913"/>
          <p14:tracePt t="101493" x="2816225" y="4379913"/>
          <p14:tracePt t="101653" x="2828925" y="4379913"/>
          <p14:tracePt t="101669" x="2867025" y="4379913"/>
          <p14:tracePt t="101683" x="2879725" y="4379913"/>
          <p14:tracePt t="101695" x="2890838" y="4379913"/>
          <p14:tracePt t="101699" x="2903538" y="4379913"/>
          <p14:tracePt t="101709" x="2916238" y="4379913"/>
          <p14:tracePt t="101719" x="2941638" y="4379913"/>
          <p14:tracePt t="101726" x="2954338" y="4379913"/>
          <p14:tracePt t="101735" x="2979738" y="4379913"/>
          <p14:tracePt t="101739" x="2992438" y="4379913"/>
          <p14:tracePt t="101749" x="3016250" y="4379913"/>
          <p14:tracePt t="101759" x="3028950" y="4379913"/>
          <p14:tracePt t="101776" x="3054350" y="4379913"/>
          <p14:tracePt t="101781" x="3079750" y="4379913"/>
          <p14:tracePt t="101801" x="3103563" y="4379913"/>
          <p14:tracePt t="101805" x="3116263" y="4379913"/>
          <p14:tracePt t="101815" x="3154363" y="4379913"/>
          <p14:tracePt t="101821" x="3179763" y="4379913"/>
          <p14:tracePt t="101842" x="3205163" y="4379913"/>
          <p14:tracePt t="101845" x="3228975" y="4379913"/>
          <p14:tracePt t="101855" x="3254375" y="4379913"/>
          <p14:tracePt t="101865" x="3279775" y="4379913"/>
          <p14:tracePt t="101869" x="3305175" y="4379913"/>
          <p14:tracePt t="101879" x="3328988" y="4379913"/>
          <p14:tracePt t="101885" x="3354388" y="4379913"/>
          <p14:tracePt t="101895" x="3367088" y="4379913"/>
          <p14:tracePt t="101905" x="3379788" y="4379913"/>
          <p14:tracePt t="101909" x="3405188" y="4379913"/>
          <p14:tracePt t="101921" x="3417888" y="4379913"/>
          <p14:tracePt t="101925" x="3441700" y="4379913"/>
          <p14:tracePt t="101935" x="3454400" y="4379913"/>
          <p14:tracePt t="101959" x="3492500" y="4392613"/>
          <p14:tracePt t="101961" x="3505200" y="4392613"/>
          <p14:tracePt t="101965" x="3530600" y="4405313"/>
          <p14:tracePt t="101985" x="3554413" y="4405313"/>
          <p14:tracePt t="102002" x="3567113" y="4405313"/>
          <p14:tracePt t="102005" x="3579813" y="4405313"/>
          <p14:tracePt t="102015" x="3592513" y="4405313"/>
          <p14:tracePt t="102025" x="3605213" y="4405313"/>
          <p14:tracePt t="102041" x="3617913" y="4405313"/>
          <p14:tracePt t="102057" x="3630613" y="4405313"/>
          <p14:tracePt t="102081" x="3643313" y="4405313"/>
          <p14:tracePt t="102121" x="3654425" y="4405313"/>
          <p14:tracePt t="102137" x="3667125" y="4405313"/>
          <p14:tracePt t="102158" x="3679825" y="4405313"/>
          <p14:tracePt t="102173" x="3692525" y="4405313"/>
          <p14:tracePt t="102187" x="3705225" y="4405313"/>
          <p14:tracePt t="102197" x="3717925" y="4405313"/>
          <p14:tracePt t="102207" x="3743325" y="4405313"/>
          <p14:tracePt t="102213" x="3767138" y="4405313"/>
          <p14:tracePt t="102224" x="3779838" y="4405313"/>
          <p14:tracePt t="102227" x="3817938" y="4405313"/>
          <p14:tracePt t="102238" x="3843338" y="4379913"/>
          <p14:tracePt t="102247" x="3867150" y="4379913"/>
          <p14:tracePt t="102253" x="3917950" y="4379913"/>
          <p14:tracePt t="102263" x="3956050" y="4379913"/>
          <p14:tracePt t="102267" x="3979863" y="4379913"/>
          <p14:tracePt t="102279" x="4017963" y="4379913"/>
          <p14:tracePt t="102290" x="4043363" y="4379913"/>
          <p14:tracePt t="102293" x="4068763" y="4379913"/>
          <p14:tracePt t="102303" x="4092575" y="4379913"/>
          <p14:tracePt t="102309" x="4105275" y="4379913"/>
          <p14:tracePt t="102319" x="4117975" y="4379913"/>
          <p14:tracePt t="102333" x="4130675" y="4379913"/>
          <p14:tracePt t="102359" x="4143375" y="4379913"/>
          <p14:tracePt t="102585" x="4156075" y="4379913"/>
          <p14:tracePt t="102637" x="4181475" y="4379913"/>
          <p14:tracePt t="102697" x="4192588" y="4379913"/>
          <p14:tracePt t="102711" x="4205288" y="4367213"/>
          <p14:tracePt t="102757" x="4217988" y="4367213"/>
          <p14:tracePt t="102939" x="4230688" y="4367213"/>
          <p14:tracePt t="103015" x="4243388" y="4367213"/>
          <p14:tracePt t="103025" x="4281488" y="4367213"/>
          <p14:tracePt t="103029" x="4294188" y="4367213"/>
          <p14:tracePt t="103039" x="4318000" y="4367213"/>
          <p14:tracePt t="103045" x="4330700" y="4367213"/>
          <p14:tracePt t="103055" x="4356100" y="4367213"/>
          <p14:tracePt t="103065" x="4368800" y="4367213"/>
          <p14:tracePt t="103071" x="4394200" y="4367213"/>
          <p14:tracePt t="103081" x="4418013" y="4367213"/>
          <p14:tracePt t="103085" x="4443413" y="4367213"/>
          <p14:tracePt t="103095" x="4456113" y="4367213"/>
          <p14:tracePt t="103106" x="4481513" y="4367213"/>
          <p14:tracePt t="103111" x="4494213" y="4367213"/>
          <p14:tracePt t="103121" x="4518025" y="4367213"/>
          <p14:tracePt t="103125" x="4530725" y="4367213"/>
          <p14:tracePt t="103137" x="4556125" y="4367213"/>
          <p14:tracePt t="103141" x="4581525" y="4367213"/>
          <p14:tracePt t="103153" x="4643438" y="4367213"/>
          <p14:tracePt t="103163" x="4706938" y="4367213"/>
          <p14:tracePt t="103167" x="4756150" y="4367213"/>
          <p14:tracePt t="103177" x="4794250" y="4367213"/>
          <p14:tracePt t="103183" x="4881563" y="4367213"/>
          <p14:tracePt t="103193" x="4932363" y="4367213"/>
          <p14:tracePt t="103203" x="4994275" y="4367213"/>
          <p14:tracePt t="103207" x="5068888" y="4367213"/>
          <p14:tracePt t="103217" x="5132388" y="4367213"/>
          <p14:tracePt t="103224" x="5232400" y="4367213"/>
          <p14:tracePt t="103233" x="5319713" y="4367213"/>
          <p14:tracePt t="103243" x="5383213" y="4367213"/>
          <p14:tracePt t="103247" x="5483225" y="4367213"/>
          <p14:tracePt t="103257" x="5519738" y="4367213"/>
          <p14:tracePt t="103263" x="5570538" y="4367213"/>
          <p14:tracePt t="103274" x="5583238" y="4367213"/>
          <p14:tracePt t="103283" x="5619750" y="4367213"/>
          <p14:tracePt t="103287" x="5632450" y="4367213"/>
          <p14:tracePt t="103297" x="5657850" y="4367213"/>
          <p14:tracePt t="103303" x="5670550" y="4367213"/>
          <p14:tracePt t="103313" x="5683250" y="4367213"/>
          <p14:tracePt t="103324" x="5708650" y="4379913"/>
          <p14:tracePt t="103339" x="5732463" y="4379913"/>
          <p14:tracePt t="103343" x="5745163" y="4392613"/>
          <p14:tracePt t="103353" x="5770563" y="4392613"/>
          <p14:tracePt t="103363" x="5795963" y="4392613"/>
          <p14:tracePt t="103369" x="5832475" y="4405313"/>
          <p14:tracePt t="103379" x="5845175" y="4405313"/>
          <p14:tracePt t="103383" x="5870575" y="4418013"/>
          <p14:tracePt t="103393" x="5895975" y="4430713"/>
          <p14:tracePt t="103403" x="5932488" y="4430713"/>
          <p14:tracePt t="103409" x="5957888" y="4454525"/>
          <p14:tracePt t="103419" x="5983288" y="4454525"/>
          <p14:tracePt t="103425" x="6021388" y="4454525"/>
          <p14:tracePt t="103435" x="6057900" y="4505325"/>
          <p14:tracePt t="103445" x="6070600" y="4505325"/>
          <p14:tracePt t="103449" x="6096000" y="4505325"/>
          <p14:tracePt t="103459" x="6121400" y="4518025"/>
          <p14:tracePt t="103465" x="6157913" y="4543425"/>
          <p14:tracePt t="103475" x="6183313" y="4543425"/>
          <p14:tracePt t="103485" x="6196013" y="4543425"/>
          <p14:tracePt t="103489" x="6208713" y="4543425"/>
          <p14:tracePt t="103499" x="6234113" y="4543425"/>
          <p14:tracePt t="103506" x="6246813" y="4567238"/>
          <p14:tracePt t="103515" x="6259513" y="4567238"/>
          <p14:tracePt t="103565" x="6270625" y="4567238"/>
          <p14:tracePt t="103575" x="6283325" y="4567238"/>
          <p14:tracePt t="103591" x="6296025" y="4567238"/>
          <p14:tracePt t="103595" x="6308725" y="4567238"/>
          <p14:tracePt t="103615" x="6321425" y="4567238"/>
          <p14:tracePt t="103763" x="6321425" y="4579938"/>
          <p14:tracePt t="103773" x="6321425" y="4605338"/>
          <p14:tracePt t="103777" x="6334125" y="4643438"/>
          <p14:tracePt t="103788" x="6334125" y="4692650"/>
          <p14:tracePt t="103793" x="6370638" y="4779963"/>
          <p14:tracePt t="103803" x="6396038" y="4868863"/>
          <p14:tracePt t="103813" x="6408738" y="4956175"/>
          <p14:tracePt t="103817" x="6408738" y="4992688"/>
          <p14:tracePt t="103827" x="6434138" y="5043488"/>
          <p14:tracePt t="103833" x="6446838" y="5068888"/>
          <p14:tracePt t="103843" x="6459538" y="5081588"/>
          <p14:tracePt t="103853" x="6472238" y="5081588"/>
          <p14:tracePt t="103857" x="6483350" y="5081588"/>
          <p14:tracePt t="103869" x="6521450" y="5081588"/>
          <p14:tracePt t="104125" x="6521450" y="5092700"/>
          <p14:tracePt t="104132" x="6508750" y="5143500"/>
          <p14:tracePt t="104141" x="6521450" y="5092700"/>
          <p14:tracePt t="104151" x="6572250" y="5081588"/>
          <p14:tracePt t="104155" x="6596063" y="5068888"/>
          <p14:tracePt t="104165" x="6596063" y="5056188"/>
          <p14:tracePt t="104172" x="6608763" y="5056188"/>
          <p14:tracePt t="104181" x="6634163" y="5056188"/>
          <p14:tracePt t="104191" x="6646863" y="5056188"/>
          <p14:tracePt t="104195" x="6672263" y="5056188"/>
          <p14:tracePt t="104205" x="6721475" y="5056188"/>
          <p14:tracePt t="104211" x="6759575" y="5056188"/>
          <p14:tracePt t="104222" x="6797675" y="5056188"/>
          <p14:tracePt t="104231" x="6821488" y="5056188"/>
          <p14:tracePt t="104237" x="6846888" y="5056188"/>
          <p14:tracePt t="104247" x="6859588" y="5056188"/>
          <p14:tracePt t="104251" x="6872288" y="5056188"/>
          <p14:tracePt t="104261" x="6897688" y="5056188"/>
          <p14:tracePt t="104272" x="6910388" y="5043488"/>
          <p14:tracePt t="104277" x="6921500" y="5030788"/>
          <p14:tracePt t="104287" x="6959600" y="5018088"/>
          <p14:tracePt t="104291" x="6985000" y="5005388"/>
          <p14:tracePt t="104301" x="7034213" y="4981575"/>
          <p14:tracePt t="104313" x="7110413" y="4968875"/>
          <p14:tracePt t="104317" x="7185025" y="4943475"/>
          <p14:tracePt t="104327" x="7246938" y="4930775"/>
          <p14:tracePt t="104331" x="7348538" y="4905375"/>
          <p14:tracePt t="104343" x="7423150" y="4892675"/>
          <p14:tracePt t="104353" x="7485063" y="4868863"/>
          <p14:tracePt t="104357" x="7523163" y="4868863"/>
          <p14:tracePt t="104373" x="7548563" y="4868863"/>
          <p14:tracePt t="104383" x="7572375" y="4868863"/>
          <p14:tracePt t="104393" x="7597775" y="4843463"/>
          <p14:tracePt t="104397" x="7623175" y="4843463"/>
          <p14:tracePt t="104407" x="7648575" y="4843463"/>
          <p14:tracePt t="104413" x="7673975" y="4818063"/>
          <p14:tracePt t="104423" x="7697788" y="4818063"/>
          <p14:tracePt t="104433" x="7735888" y="4805363"/>
          <p14:tracePt t="104439" x="7773988" y="4792663"/>
          <p14:tracePt t="104447" x="7785100" y="4792663"/>
          <p14:tracePt t="104453" x="7823200" y="4779963"/>
          <p14:tracePt t="104463" x="7861300" y="4756150"/>
          <p14:tracePt t="104473" x="7910513" y="4730750"/>
          <p14:tracePt t="104479" x="7935913" y="4692650"/>
          <p14:tracePt t="104490" x="7961313" y="4692650"/>
          <p14:tracePt t="104493" x="7999413" y="4679950"/>
          <p14:tracePt t="104503" x="8035925" y="4656138"/>
          <p14:tracePt t="104513" x="8061325" y="4656138"/>
          <p14:tracePt t="104519" x="8074025" y="4630738"/>
          <p14:tracePt t="104529" x="8086725" y="4630738"/>
          <p14:tracePt t="104533" x="8123238" y="4605338"/>
          <p14:tracePt t="104556" x="8135938" y="4592638"/>
          <p14:tracePt t="104569" x="8148638" y="4579938"/>
          <p14:tracePt t="104575" x="8161338" y="4579938"/>
          <p14:tracePt t="104585" x="8186738" y="4554538"/>
          <p14:tracePt t="104599" x="8199438" y="4543425"/>
          <p14:tracePt t="104615" x="8212138" y="4530725"/>
          <p14:tracePt t="104635" x="8223250" y="4518025"/>
          <p14:tracePt t="104649" x="8235950" y="4505325"/>
          <p14:tracePt t="104656" x="8248650" y="4492625"/>
          <p14:tracePt t="104665" x="8261350" y="4479925"/>
          <p14:tracePt t="104675" x="8274050" y="4467225"/>
          <p14:tracePt t="104679" x="8286750" y="4454525"/>
          <p14:tracePt t="104691" x="8299450" y="4443413"/>
          <p14:tracePt t="104695" x="8324850" y="4443413"/>
          <p14:tracePt t="104706" x="8335963" y="4430713"/>
          <p14:tracePt t="104715" x="8335963" y="4418013"/>
          <p14:tracePt t="104723" x="8361363" y="4418013"/>
          <p14:tracePt t="104731" x="8374063" y="4392613"/>
          <p14:tracePt t="104735" x="8386763" y="4392613"/>
          <p14:tracePt t="104745" x="8412163" y="4379913"/>
          <p14:tracePt t="104756" x="8424863" y="4367213"/>
          <p14:tracePt t="104761" x="8435975" y="4367213"/>
          <p14:tracePt t="104771" x="8448675" y="4354513"/>
          <p14:tracePt t="104775" x="8461375" y="4341813"/>
          <p14:tracePt t="104795" x="8474075" y="4341813"/>
          <p14:tracePt t="104822" x="8486775" y="4318000"/>
          <p14:tracePt t="104837" x="8499475" y="4318000"/>
          <p14:tracePt t="104861" x="8512175" y="4305300"/>
          <p14:tracePt t="104877" x="8524875" y="4305300"/>
          <p14:tracePt t="104911" x="8537575" y="4292600"/>
          <p14:tracePt t="104967" x="8537575" y="4279900"/>
          <p14:tracePt t="104997" x="8537575" y="4267200"/>
          <p14:tracePt t="105083" x="8537575" y="4254500"/>
          <p14:tracePt t="105090" x="8537575" y="4241800"/>
          <p14:tracePt t="105119" x="8537575" y="4230688"/>
          <p14:tracePt t="105125" x="8524875" y="4230688"/>
          <p14:tracePt t="105135" x="8524875" y="4217988"/>
          <p14:tracePt t="105149" x="8524875" y="4205288"/>
          <p14:tracePt t="105159" x="8512175" y="4205288"/>
          <p14:tracePt t="105165" x="8512175" y="4192588"/>
          <p14:tracePt t="105179" x="8499475" y="4179888"/>
          <p14:tracePt t="105239" x="8486775" y="4179888"/>
          <p14:tracePt t="105301" x="8486775" y="4167188"/>
          <p14:tracePt t="105325" x="8474075" y="4167188"/>
          <p14:tracePt t="105341" x="8461375" y="4167188"/>
          <p14:tracePt t="105351" x="8448675" y="4167188"/>
          <p14:tracePt t="105355" x="8435975" y="4167188"/>
          <p14:tracePt t="105365" x="8424863" y="4167188"/>
          <p14:tracePt t="105381" x="8399463" y="4167188"/>
          <p14:tracePt t="105397" x="8386763" y="4167188"/>
          <p14:tracePt t="105407" x="8374063" y="4167188"/>
          <p14:tracePt t="105411" x="8348663" y="4167188"/>
          <p14:tracePt t="105422" x="8324850" y="4167188"/>
          <p14:tracePt t="105431" x="8299450" y="4167188"/>
          <p14:tracePt t="105438" x="8248650" y="4167188"/>
          <p14:tracePt t="105447" x="8223250" y="4167188"/>
          <p14:tracePt t="105451" x="8199438" y="4167188"/>
          <p14:tracePt t="105463" x="8161338" y="4167188"/>
          <p14:tracePt t="105473" x="8135938" y="4167188"/>
          <p14:tracePt t="105487" x="8110538" y="4167188"/>
          <p14:tracePt t="105493" x="8099425" y="4167188"/>
          <p14:tracePt t="105513" x="8061325" y="4167188"/>
          <p14:tracePt t="105527" x="8048625" y="4167188"/>
          <p14:tracePt t="105533" x="8035925" y="4167188"/>
          <p14:tracePt t="105543" x="8023225" y="4167188"/>
          <p14:tracePt t="105557" x="8010525" y="4167188"/>
          <p14:tracePt t="105567" x="7999413" y="4167188"/>
          <p14:tracePt t="105573" x="7986713" y="4167188"/>
          <p14:tracePt t="105583" x="7974013" y="4167188"/>
          <p14:tracePt t="105609" x="7948613" y="4167188"/>
          <p14:tracePt t="105633" x="7935913" y="4167188"/>
          <p14:tracePt t="105639" x="7923213" y="4167188"/>
          <p14:tracePt t="105653" x="7910513" y="4167188"/>
          <p14:tracePt t="105663" x="7897813" y="4167188"/>
          <p14:tracePt t="105673" x="7886700" y="4167188"/>
          <p14:tracePt t="105679" x="7886700" y="4179888"/>
          <p14:tracePt t="105689" x="7874000" y="4192588"/>
          <p14:tracePt t="105693" x="7861300" y="4192588"/>
          <p14:tracePt t="105729" x="7848600" y="4192588"/>
          <p14:tracePt t="105745" x="7835900" y="4192588"/>
          <p14:tracePt t="105765" x="7835900" y="4205288"/>
          <p14:tracePt t="105779" x="7823200" y="4205288"/>
          <p14:tracePt t="105805" x="7810500" y="4205288"/>
          <p14:tracePt t="105835" x="7810500" y="4217988"/>
          <p14:tracePt t="105851" x="7797800" y="4217988"/>
          <p14:tracePt t="105881" x="7785100" y="4217988"/>
          <p14:tracePt t="106167" x="7785100" y="4230688"/>
          <p14:tracePt t="106173" x="7823200" y="4230688"/>
          <p14:tracePt t="106183" x="7861300" y="4230688"/>
          <p14:tracePt t="106188" x="7910513" y="4230688"/>
          <p14:tracePt t="106199" x="7986713" y="4230688"/>
          <p14:tracePt t="106209" x="8048625" y="4230688"/>
          <p14:tracePt t="106213" x="8110538" y="4230688"/>
          <p14:tracePt t="106223" x="8199438" y="4230688"/>
          <p14:tracePt t="106229" x="8274050" y="4230688"/>
          <p14:tracePt t="106239" x="8324850" y="4230688"/>
          <p14:tracePt t="106249" x="8361363" y="4230688"/>
          <p14:tracePt t="106253" x="8386763" y="4230688"/>
          <p14:tracePt t="106263" x="8412163" y="4230688"/>
          <p14:tracePt t="106270" x="8435975" y="4230688"/>
          <p14:tracePt t="106279" x="8461375" y="4230688"/>
          <p14:tracePt t="106293" x="8486775" y="4230688"/>
          <p14:tracePt t="106305" x="8524875" y="4230688"/>
          <p14:tracePt t="106309" x="8524875" y="4217988"/>
          <p14:tracePt t="106320" x="8537575" y="4205288"/>
          <p14:tracePt t="106329" x="8561388" y="4192588"/>
          <p14:tracePt t="106335" x="8561388" y="4179888"/>
          <p14:tracePt t="106345" x="8586788" y="4179888"/>
          <p14:tracePt t="106349" x="8599488" y="4179888"/>
          <p14:tracePt t="106369" x="8612188" y="4154488"/>
          <p14:tracePt t="106531" x="8599488" y="4154488"/>
          <p14:tracePt t="106541" x="8586788" y="4154488"/>
          <p14:tracePt t="106547" x="8561388" y="4154488"/>
          <p14:tracePt t="106557" x="8524875" y="4154488"/>
          <p14:tracePt t="106561" x="8499475" y="4154488"/>
          <p14:tracePt t="106571" x="8435975" y="4154488"/>
          <p14:tracePt t="106581" x="8386763" y="4154488"/>
          <p14:tracePt t="106588" x="8348663" y="4154488"/>
          <p14:tracePt t="106597" x="8299450" y="4154488"/>
          <p14:tracePt t="106601" x="8261350" y="4154488"/>
          <p14:tracePt t="106611" x="8199438" y="4167188"/>
          <p14:tracePt t="106623" x="8161338" y="4167188"/>
          <p14:tracePt t="106627" x="8099425" y="4179888"/>
          <p14:tracePt t="106637" x="8074025" y="4192588"/>
          <p14:tracePt t="106643" x="8048625" y="4192588"/>
          <p14:tracePt t="106654" x="8010525" y="4217988"/>
          <p14:tracePt t="106663" x="7986713" y="4217988"/>
          <p14:tracePt t="106667" x="7961313" y="4217988"/>
          <p14:tracePt t="106677" x="7935913" y="4230688"/>
          <p14:tracePt t="106683" x="7910513" y="4241800"/>
          <p14:tracePt t="106693" x="7886700" y="4241800"/>
          <p14:tracePt t="106704" x="7874000" y="4254500"/>
          <p14:tracePt t="106707" x="7861300" y="4254500"/>
          <p14:tracePt t="106717" x="7835900" y="4267200"/>
          <p14:tracePt t="106723" x="7810500" y="4267200"/>
          <p14:tracePt t="106733" x="7810500" y="4279900"/>
          <p14:tracePt t="106743" x="7785100" y="4292600"/>
          <p14:tracePt t="106747" x="7773988" y="4292600"/>
          <p14:tracePt t="106757" x="7748588" y="4305300"/>
          <p14:tracePt t="106773" x="7723188" y="4318000"/>
          <p14:tracePt t="106783" x="7723188" y="4330700"/>
          <p14:tracePt t="106789" x="7710488" y="4330700"/>
          <p14:tracePt t="106804" x="7685088" y="4341813"/>
          <p14:tracePt t="106823" x="7685088" y="4367213"/>
          <p14:tracePt t="106829" x="7685088" y="4379913"/>
          <p14:tracePt t="106839" x="7685088" y="4405313"/>
          <p14:tracePt t="106843" x="7685088" y="4418013"/>
          <p14:tracePt t="106854" x="7685088" y="4430713"/>
          <p14:tracePt t="106863" x="7685088" y="4454525"/>
          <p14:tracePt t="106870" x="7685088" y="4467225"/>
          <p14:tracePt t="106879" x="7685088" y="4492625"/>
          <p14:tracePt t="106887" x="7697788" y="4530725"/>
          <p14:tracePt t="106895" x="7710488" y="4543425"/>
          <p14:tracePt t="106905" x="7735888" y="4567238"/>
          <p14:tracePt t="106909" x="7761288" y="4605338"/>
          <p14:tracePt t="106919" x="7785100" y="4630738"/>
          <p14:tracePt t="106925" x="7785100" y="4643438"/>
          <p14:tracePt t="106936" x="7823200" y="4667250"/>
          <p14:tracePt t="106945" x="7848600" y="4679950"/>
          <p14:tracePt t="106955" x="7874000" y="4692650"/>
          <p14:tracePt t="106959" x="7886700" y="4692650"/>
          <p14:tracePt t="106965" x="7910513" y="4705350"/>
          <p14:tracePt t="106975" x="7935913" y="4718050"/>
          <p14:tracePt t="106986" x="7961313" y="4718050"/>
          <p14:tracePt t="106991" x="7999413" y="4743450"/>
          <p14:tracePt t="107002" x="8023225" y="4743450"/>
          <p14:tracePt t="107005" x="8061325" y="4743450"/>
          <p14:tracePt t="107015" x="8086725" y="4743450"/>
          <p14:tracePt t="107025" x="8148638" y="4743450"/>
          <p14:tracePt t="107031" x="8199438" y="4743450"/>
          <p14:tracePt t="107041" x="8235950" y="4743450"/>
          <p14:tracePt t="107045" x="8286750" y="4743450"/>
          <p14:tracePt t="107055" x="8361363" y="4743450"/>
          <p14:tracePt t="107065" x="8386763" y="4718050"/>
          <p14:tracePt t="107071" x="8448675" y="4705350"/>
          <p14:tracePt t="107081" x="8486775" y="4692650"/>
          <p14:tracePt t="107085" x="8524875" y="4679950"/>
          <p14:tracePt t="107095" x="8548688" y="4679950"/>
          <p14:tracePt t="107105" x="8586788" y="4656138"/>
          <p14:tracePt t="107111" x="8599488" y="4656138"/>
          <p14:tracePt t="107121" x="8624888" y="4656138"/>
          <p14:tracePt t="107127" x="8650288" y="4656138"/>
          <p14:tracePt t="107137" x="8661400" y="4643438"/>
          <p14:tracePt t="107147" x="8686800" y="4630738"/>
          <p14:tracePt t="107151" x="8712200" y="4618038"/>
          <p14:tracePt t="107161" x="8712200" y="4605338"/>
          <p14:tracePt t="107167" x="8724900" y="4605338"/>
          <p14:tracePt t="107177" x="8737600" y="4592638"/>
          <p14:tracePt t="107187" x="8763000" y="4579938"/>
          <p14:tracePt t="107191" x="8774113" y="4554538"/>
          <p14:tracePt t="107202" x="8786813" y="4554538"/>
          <p14:tracePt t="107207" x="8786813" y="4543425"/>
          <p14:tracePt t="107227" x="8799513" y="4518025"/>
          <p14:tracePt t="107243" x="8799513" y="4505325"/>
          <p14:tracePt t="107257" x="8799513" y="4492625"/>
          <p14:tracePt t="107273" x="8799513" y="4467225"/>
          <p14:tracePt t="107283" x="8799513" y="4454525"/>
          <p14:tracePt t="107287" x="8799513" y="4430713"/>
          <p14:tracePt t="107297" x="8786813" y="4418013"/>
          <p14:tracePt t="107307" x="8786813" y="4405313"/>
          <p14:tracePt t="107313" x="8750300" y="4379913"/>
          <p14:tracePt t="107329" x="8737600" y="4354513"/>
          <p14:tracePt t="107339" x="8724900" y="4341813"/>
          <p14:tracePt t="107349" x="8724900" y="4330700"/>
          <p14:tracePt t="107354" x="8699500" y="4318000"/>
          <p14:tracePt t="107363" x="8674100" y="4305300"/>
          <p14:tracePt t="107370" x="8650288" y="4292600"/>
          <p14:tracePt t="107379" x="8624888" y="4279900"/>
          <p14:tracePt t="107389" x="8612188" y="4279900"/>
          <p14:tracePt t="107393" x="8586788" y="4267200"/>
          <p14:tracePt t="107404" x="8561388" y="4267200"/>
          <p14:tracePt t="107409" x="8537575" y="4267200"/>
          <p14:tracePt t="107420" x="8512175" y="4254500"/>
          <p14:tracePt t="107429" x="8486775" y="4254500"/>
          <p14:tracePt t="107433" x="8461375" y="4254500"/>
          <p14:tracePt t="107443" x="8424863" y="4254500"/>
          <p14:tracePt t="107453" x="8386763" y="4254500"/>
          <p14:tracePt t="107459" x="8361363" y="4230688"/>
          <p14:tracePt t="107470" x="8335963" y="4230688"/>
          <p14:tracePt t="107473" x="8312150" y="4230688"/>
          <p14:tracePt t="107483" x="8261350" y="4230688"/>
          <p14:tracePt t="107493" x="8235950" y="4230688"/>
          <p14:tracePt t="107499" x="8212138" y="4230688"/>
          <p14:tracePt t="107509" x="8174038" y="4230688"/>
          <p14:tracePt t="107513" x="8148638" y="4230688"/>
          <p14:tracePt t="107523" x="8123238" y="4230688"/>
          <p14:tracePt t="107533" x="8099425" y="4230688"/>
          <p14:tracePt t="107539" x="8074025" y="4230688"/>
          <p14:tracePt t="107549" x="8048625" y="4230688"/>
          <p14:tracePt t="107553" x="7986713" y="4254500"/>
          <p14:tracePt t="107563" x="7948613" y="4267200"/>
          <p14:tracePt t="107573" x="7910513" y="4279900"/>
          <p14:tracePt t="107579" x="7874000" y="4305300"/>
          <p14:tracePt t="107589" x="7823200" y="4330700"/>
          <p14:tracePt t="107595" x="7785100" y="4354513"/>
          <p14:tracePt t="107605" x="7748588" y="4392613"/>
          <p14:tracePt t="107615" x="7710488" y="4405313"/>
          <p14:tracePt t="107620" x="7685088" y="4430713"/>
          <p14:tracePt t="107629" x="7673975" y="4443413"/>
          <p14:tracePt t="107635" x="7661275" y="4467225"/>
          <p14:tracePt t="107670" x="7661275" y="4479925"/>
          <p14:tracePt t="107675" x="7661275" y="4505325"/>
          <p14:tracePt t="107685" x="7661275" y="4567238"/>
          <p14:tracePt t="107691" x="7697788" y="4667250"/>
          <p14:tracePt t="107702" x="7748588" y="4705350"/>
          <p14:tracePt t="107711" x="7810500" y="4768850"/>
          <p14:tracePt t="107715" x="7848600" y="4805363"/>
          <p14:tracePt t="107725" x="7910513" y="4843463"/>
          <p14:tracePt t="107731" x="7935913" y="4868863"/>
          <p14:tracePt t="107741" x="7961313" y="4879975"/>
          <p14:tracePt t="107752" x="8010525" y="4905375"/>
          <p14:tracePt t="107755" x="8023225" y="4930775"/>
          <p14:tracePt t="107765" x="8061325" y="4930775"/>
          <p14:tracePt t="107771" x="8099425" y="4943475"/>
          <p14:tracePt t="107781" x="8123238" y="4943475"/>
          <p14:tracePt t="107791" x="8186738" y="4943475"/>
          <p14:tracePt t="107797" x="8261350" y="4943475"/>
          <p14:tracePt t="107807" x="8335963" y="4943475"/>
          <p14:tracePt t="107811" x="8435975" y="4918075"/>
          <p14:tracePt t="107821" x="8512175" y="4868863"/>
          <p14:tracePt t="107831" x="8561388" y="4830763"/>
          <p14:tracePt t="107837" x="8624888" y="4756150"/>
          <p14:tracePt t="107847" x="8674100" y="4705350"/>
          <p14:tracePt t="107852" x="8724900" y="4630738"/>
          <p14:tracePt t="107861" x="8786813" y="4554538"/>
          <p14:tracePt t="107871" x="8824913" y="4479925"/>
          <p14:tracePt t="107877" x="8863013" y="4405313"/>
          <p14:tracePt t="107887" x="8863013" y="4367213"/>
          <p14:tracePt t="107891" x="8874125" y="4341813"/>
          <p14:tracePt t="107902" x="8874125" y="4292600"/>
          <p14:tracePt t="107911" x="8874125" y="4267200"/>
          <p14:tracePt t="107927" x="8874125" y="4241800"/>
          <p14:tracePt t="107953" x="8874125" y="4230688"/>
          <p14:tracePt t="107967" x="8874125" y="4192588"/>
          <p14:tracePt t="107983" x="8874125" y="4167188"/>
          <p14:tracePt t="107997" x="8874125" y="4154488"/>
          <p14:tracePt t="108007" x="8850313" y="4154488"/>
          <p14:tracePt t="108013" x="8850313" y="4141788"/>
          <p14:tracePt t="108023" x="8837613" y="4129088"/>
          <p14:tracePt t="108033" x="8799513" y="4129088"/>
          <p14:tracePt t="108037" x="8750300" y="4117975"/>
          <p14:tracePt t="108049" x="8712200" y="4117975"/>
          <p14:tracePt t="108053" x="8661400" y="4117975"/>
          <p14:tracePt t="108063" x="8624888" y="4117975"/>
          <p14:tracePt t="108073" x="8574088" y="4117975"/>
          <p14:tracePt t="108079" x="8524875" y="4117975"/>
          <p14:tracePt t="108089" x="8474075" y="4117975"/>
          <p14:tracePt t="108093" x="8424863" y="4117975"/>
          <p14:tracePt t="108103" x="8386763" y="4117975"/>
          <p14:tracePt t="108113" x="8348663" y="4117975"/>
          <p14:tracePt t="108120" x="8312150" y="4117975"/>
          <p14:tracePt t="108129" x="8274050" y="4117975"/>
          <p14:tracePt t="108136" x="8223250" y="4117975"/>
          <p14:tracePt t="108145" x="8186738" y="4117975"/>
          <p14:tracePt t="108155" x="8161338" y="4117975"/>
          <p14:tracePt t="108159" x="8135938" y="4117975"/>
          <p14:tracePt t="108169" x="8086725" y="4117975"/>
          <p14:tracePt t="108175" x="8074025" y="4117975"/>
          <p14:tracePt t="108186" x="8035925" y="4117975"/>
          <p14:tracePt t="108195" x="7999413" y="4117975"/>
          <p14:tracePt t="108199" x="7974013" y="4117975"/>
          <p14:tracePt t="108215" x="7948613" y="4117975"/>
          <p14:tracePt t="108225" x="7923213" y="4129088"/>
          <p14:tracePt t="108239" x="7910513" y="4129088"/>
          <p14:tracePt t="108249" x="7897813" y="4129088"/>
          <p14:tracePt t="108255" x="7886700" y="4129088"/>
          <p14:tracePt t="108275" x="7874000" y="4129088"/>
          <p14:tracePt t="108281" x="7848600" y="4141788"/>
          <p14:tracePt t="108291" x="7848600" y="4154488"/>
          <p14:tracePt t="108305" x="7835900" y="4154488"/>
          <p14:tracePt t="108341" x="7823200" y="4154488"/>
          <p14:tracePt t="108345" x="7810500" y="4167188"/>
          <p14:tracePt t="108371" x="7797800" y="4192588"/>
          <p14:tracePt t="108387" x="7797800" y="4217988"/>
          <p14:tracePt t="108397" x="7785100" y="4217988"/>
          <p14:tracePt t="108407" x="7785100" y="4230688"/>
          <p14:tracePt t="108421" x="7785100" y="4241800"/>
          <p14:tracePt t="108427" x="7785100" y="4254500"/>
          <p14:tracePt t="108447" x="7785100" y="4279900"/>
          <p14:tracePt t="108461" x="7785100" y="4305300"/>
          <p14:tracePt t="108468" x="7785100" y="4341813"/>
          <p14:tracePt t="108477" x="7810500" y="4379913"/>
          <p14:tracePt t="108487" x="7835900" y="4392613"/>
          <p14:tracePt t="108491" x="7897813" y="4443413"/>
          <p14:tracePt t="108502" x="7948613" y="4479925"/>
          <p14:tracePt t="108507" x="7986713" y="4479925"/>
          <p14:tracePt t="108517" x="8061325" y="4492625"/>
          <p14:tracePt t="108527" x="8135938" y="4518025"/>
          <p14:tracePt t="108533" x="8186738" y="4518025"/>
          <p14:tracePt t="108543" x="8274050" y="4518025"/>
          <p14:tracePt t="108547" x="8324850" y="4518025"/>
          <p14:tracePt t="108557" x="8399463" y="4518025"/>
          <p14:tracePt t="108568" x="8474075" y="4518025"/>
          <p14:tracePt t="108573" x="8499475" y="4518025"/>
          <p14:tracePt t="108583" x="8561388" y="4518025"/>
          <p14:tracePt t="108587" x="8612188" y="4518025"/>
          <p14:tracePt t="108599" x="8637588" y="4518025"/>
          <p14:tracePt t="108609" x="8661400" y="4518025"/>
          <p14:tracePt t="108613" x="8674100" y="4518025"/>
          <p14:tracePt t="108623" x="8686800" y="4505325"/>
          <p14:tracePt t="108629" x="8686800" y="4492625"/>
          <p14:tracePt t="108639" x="8712200" y="4479925"/>
          <p14:tracePt t="108649" x="8724900" y="4405313"/>
          <p14:tracePt t="108653" x="8724900" y="4392613"/>
          <p14:tracePt t="108663" x="8724900" y="4367213"/>
          <p14:tracePt t="108669" x="8724900" y="4330700"/>
          <p14:tracePt t="108679" x="8724900" y="4279900"/>
          <p14:tracePt t="108689" x="8724900" y="4241800"/>
          <p14:tracePt t="108693" x="8724900" y="4217988"/>
          <p14:tracePt t="108703" x="8724900" y="4192588"/>
          <p14:tracePt t="108709" x="8724900" y="4167188"/>
          <p14:tracePt t="108720" x="8724900" y="4141788"/>
          <p14:tracePt t="108729" x="8724900" y="4117975"/>
          <p14:tracePt t="108736" x="8712200" y="4092575"/>
          <p14:tracePt t="108745" x="8712200" y="4079875"/>
          <p14:tracePt t="108749" x="8712200" y="4067175"/>
          <p14:tracePt t="108759" x="8712200" y="4054475"/>
          <p14:tracePt t="108769" x="8712200" y="4041775"/>
          <p14:tracePt t="108785" x="8712200" y="4017963"/>
          <p14:tracePt t="108839" x="8712200" y="4005263"/>
          <p14:tracePt t="108849" x="8699500" y="3992563"/>
          <p14:tracePt t="108927" x="8686800" y="3979863"/>
          <p14:tracePt t="108981" x="8674100" y="3967163"/>
          <p14:tracePt t="109037" x="8661400" y="3954463"/>
          <p14:tracePt t="109087" x="8650288" y="3941763"/>
          <p14:tracePt t="109335" x="8637588" y="3941763"/>
          <p14:tracePt t="109345" x="8637588" y="3954463"/>
          <p14:tracePt t="109355" x="8612188" y="4017963"/>
          <p14:tracePt t="109359" x="8612188" y="4054475"/>
          <p14:tracePt t="109369" x="8586788" y="4117975"/>
          <p14:tracePt t="109375" x="8574088" y="4192588"/>
          <p14:tracePt t="109385" x="8548688" y="4241800"/>
          <p14:tracePt t="109395" x="8548688" y="4267200"/>
          <p14:tracePt t="109400" x="8524875" y="4341813"/>
          <p14:tracePt t="109409" x="8512175" y="4367213"/>
          <p14:tracePt t="109415" x="8512175" y="4405313"/>
          <p14:tracePt t="109426" x="8486775" y="4443413"/>
          <p14:tracePt t="109435" x="8486775" y="4454525"/>
          <p14:tracePt t="109441" x="8486775" y="4479925"/>
          <p14:tracePt t="109456" x="8474075" y="4505325"/>
          <p14:tracePt t="109465" x="8474075" y="4518025"/>
          <p14:tracePt t="109475" x="8461375" y="4518025"/>
          <p14:tracePt t="109481" x="8448675" y="4530725"/>
          <p14:tracePt t="109491" x="8448675" y="4543425"/>
          <p14:tracePt t="109495" x="8435975" y="4554538"/>
          <p14:tracePt t="109515" x="8424863" y="4567238"/>
          <p14:tracePt t="109521" x="8424863" y="4579938"/>
          <p14:tracePt t="109547" x="8412163" y="4579938"/>
          <p14:tracePt t="109739" x="8399463" y="4579938"/>
          <p14:tracePt t="109793" x="8386763" y="4579938"/>
          <p14:tracePt t="110361" x="8361363" y="4579938"/>
          <p14:tracePt t="110379" x="8335963" y="4579938"/>
          <p14:tracePt t="110384" x="8312150" y="4579938"/>
          <p14:tracePt t="110393" x="8248650" y="4618038"/>
          <p14:tracePt t="110399" x="8212138" y="4643438"/>
          <p14:tracePt t="110409" x="8174038" y="4667250"/>
          <p14:tracePt t="110419" x="8123238" y="4692650"/>
          <p14:tracePt t="110423" x="8023225" y="4779963"/>
          <p14:tracePt t="110434" x="7974013" y="4830763"/>
          <p14:tracePt t="110439" x="7886700" y="4879975"/>
          <p14:tracePt t="110449" x="7823200" y="4930775"/>
          <p14:tracePt t="110459" x="7761288" y="4956175"/>
          <p14:tracePt t="110463" x="7735888" y="4992688"/>
          <p14:tracePt t="110475" x="7685088" y="5030788"/>
          <p14:tracePt t="110479" x="7648575" y="5068888"/>
          <p14:tracePt t="110489" x="7623175" y="5081588"/>
          <p14:tracePt t="110499" x="7597775" y="5118100"/>
          <p14:tracePt t="110505" x="7561263" y="5130800"/>
          <p14:tracePt t="110516" x="7523163" y="5168900"/>
          <p14:tracePt t="110519" x="7497763" y="5181600"/>
          <p14:tracePt t="110529" x="7448550" y="5218113"/>
          <p14:tracePt t="110539" x="7423150" y="5243513"/>
          <p14:tracePt t="110545" x="7348538" y="5281613"/>
          <p14:tracePt t="110555" x="7297738" y="5305425"/>
          <p14:tracePt t="110559" x="7246938" y="5330825"/>
          <p14:tracePt t="110569" x="7210425" y="5368925"/>
          <p14:tracePt t="110581" x="7159625" y="5394325"/>
          <p14:tracePt t="110585" x="7123113" y="5430838"/>
          <p14:tracePt t="110595" x="7097713" y="5443538"/>
          <p14:tracePt t="110601" x="7059613" y="5494338"/>
          <p14:tracePt t="110611" x="7034213" y="5494338"/>
          <p14:tracePt t="110621" x="6997700" y="5518150"/>
          <p14:tracePt t="110625" x="6972300" y="5530850"/>
          <p14:tracePt t="110635" x="6959600" y="5530850"/>
          <p14:tracePt t="110641" x="6934200" y="5556250"/>
          <p14:tracePt t="110671" x="6921500" y="5556250"/>
          <p14:tracePt t="111225" x="6985000" y="5556250"/>
          <p14:tracePt t="111237" x="7110413" y="5543550"/>
          <p14:tracePt t="111241" x="7223125" y="5494338"/>
          <p14:tracePt t="111251" x="7359650" y="5456238"/>
          <p14:tracePt t="111255" x="7497763" y="5418138"/>
          <p14:tracePt t="111267" x="7635875" y="5381625"/>
          <p14:tracePt t="111277" x="7810500" y="5330825"/>
          <p14:tracePt t="111282" x="8074025" y="5243513"/>
          <p14:tracePt t="111291" x="8461375" y="5118100"/>
          <p14:tracePt t="111297" x="8850313" y="5043488"/>
          <p14:tracePt t="111307" x="9324975" y="4905375"/>
          <p14:tracePt t="111317" x="9788525" y="4830763"/>
          <p14:tracePt t="111321" x="9963150" y="4792663"/>
          <p14:tracePt t="111332" x="10052050" y="4768850"/>
          <p14:tracePt t="111337" x="10113963" y="4756150"/>
          <p14:tracePt t="111347" x="10126663" y="4756150"/>
          <p14:tracePt t="111499" x="10126663" y="4743450"/>
          <p14:tracePt t="111509" x="10113963" y="4730750"/>
          <p14:tracePt t="111513" x="10088563" y="4718050"/>
          <p14:tracePt t="111523" x="10064750" y="4718050"/>
          <p14:tracePt t="111529" x="10026650" y="4718050"/>
          <p14:tracePt t="111539" x="9988550" y="4705350"/>
          <p14:tracePt t="111550" x="9939338" y="4705350"/>
          <p14:tracePt t="111553" x="9913938" y="4705350"/>
          <p14:tracePt t="111563" x="9875838" y="4705350"/>
          <p14:tracePt t="111569" x="9826625" y="4705350"/>
          <p14:tracePt t="111579" x="9788525" y="4705350"/>
          <p14:tracePt t="111589" x="9726613" y="4705350"/>
          <p14:tracePt t="111593" x="9663113" y="4705350"/>
          <p14:tracePt t="111603" x="9613900" y="4705350"/>
          <p14:tracePt t="111609" x="9537700" y="4679950"/>
          <p14:tracePt t="111619" x="9501188" y="4679950"/>
          <p14:tracePt t="111629" x="9437688" y="4679950"/>
          <p14:tracePt t="111635" x="9363075" y="4679950"/>
          <p14:tracePt t="111645" x="9301163" y="4679950"/>
          <p14:tracePt t="111649" x="9199563" y="4679950"/>
          <p14:tracePt t="111659" x="9150350" y="4679950"/>
          <p14:tracePt t="111669" x="9099550" y="4679950"/>
          <p14:tracePt t="111675" x="9050338" y="4679950"/>
          <p14:tracePt t="111685" x="9024938" y="4679950"/>
          <p14:tracePt t="111689" x="8986838" y="4679950"/>
          <p14:tracePt t="111709" x="8975725" y="4679950"/>
          <p14:tracePt t="111716" x="8963025" y="4679950"/>
          <p14:tracePt t="111726" x="8950325" y="4679950"/>
          <p14:tracePt t="111741" x="8937625" y="4679950"/>
          <p14:tracePt t="111791" x="8924925" y="4679950"/>
          <p14:tracePt t="111805" x="8912225" y="4679950"/>
          <p14:tracePt t="111821" x="8899525" y="4679950"/>
          <p14:tracePt t="112295" x="8912225" y="4679950"/>
          <p14:tracePt t="112305" x="8950325" y="4679950"/>
          <p14:tracePt t="112311" x="8975725" y="4692650"/>
          <p14:tracePt t="112321" x="9012238" y="4730750"/>
          <p14:tracePt t="112325" x="9063038" y="4768850"/>
          <p14:tracePt t="112335" x="9112250" y="4768850"/>
          <p14:tracePt t="112345" x="9175750" y="4792663"/>
          <p14:tracePt t="112351" x="9250363" y="4843463"/>
          <p14:tracePt t="112361" x="9324975" y="4879975"/>
          <p14:tracePt t="112366" x="9413875" y="4918075"/>
          <p14:tracePt t="112375" x="9488488" y="4956175"/>
          <p14:tracePt t="112385" x="9550400" y="4981575"/>
          <p14:tracePt t="112392" x="9601200" y="5005388"/>
          <p14:tracePt t="112401" x="9663113" y="5043488"/>
          <p14:tracePt t="112405" x="9675813" y="5056188"/>
          <p14:tracePt t="112417" x="9713913" y="5081588"/>
          <p14:tracePt t="112427" x="9726613" y="5081588"/>
          <p14:tracePt t="112432" x="9739313" y="5081588"/>
          <p14:tracePt t="112441" x="9750425" y="5105400"/>
          <p14:tracePt t="112457" x="9763125" y="5105400"/>
          <p14:tracePt t="112482" x="9775825" y="5118100"/>
          <p14:tracePt t="112541" x="9788525" y="5118100"/>
          <p14:tracePt t="112583" x="9801225" y="5130800"/>
          <p14:tracePt t="112633" x="9813925" y="5130800"/>
          <p14:tracePt t="112649" x="9826625" y="5130800"/>
          <p14:tracePt t="112659" x="9826625" y="5143500"/>
          <p14:tracePt t="113516" x="9739313" y="5156200"/>
          <p14:tracePt t="113521" x="9675813" y="5181600"/>
          <p14:tracePt t="113531" x="9588500" y="5181600"/>
          <p14:tracePt t="113535" x="9550400" y="5181600"/>
          <p14:tracePt t="113546" x="9488488" y="5181600"/>
          <p14:tracePt t="113555" x="9388475" y="5181600"/>
          <p14:tracePt t="113561" x="9301163" y="5205413"/>
          <p14:tracePt t="113571" x="9199563" y="5218113"/>
          <p14:tracePt t="113577" x="9088438" y="5230813"/>
          <p14:tracePt t="113587" x="8986838" y="5256213"/>
          <p14:tracePt t="113598" x="8886825" y="5256213"/>
          <p14:tracePt t="113601" x="8774113" y="5256213"/>
          <p14:tracePt t="113611" x="8699500" y="5256213"/>
          <p14:tracePt t="113617" x="8624888" y="5256213"/>
          <p14:tracePt t="113627" x="8561388" y="5256213"/>
          <p14:tracePt t="113637" x="8524875" y="5256213"/>
          <p14:tracePt t="113641" x="8499475" y="5256213"/>
          <p14:tracePt t="113651" x="8474075" y="5256213"/>
          <p14:tracePt t="113657" x="8448675" y="5256213"/>
          <p14:tracePt t="113667" x="8424863" y="5256213"/>
          <p14:tracePt t="113677" x="8399463" y="5243513"/>
          <p14:tracePt t="113691" x="8386763" y="5230813"/>
          <p14:tracePt t="113707" x="8361363" y="5230813"/>
          <p14:tracePt t="113717" x="8335963" y="5218113"/>
          <p14:tracePt t="113733" x="8335963" y="5205413"/>
          <p14:tracePt t="113737" x="8324850" y="5205413"/>
          <p14:tracePt t="113748" x="8324850" y="5194300"/>
          <p14:tracePt t="113764" x="8299450" y="5156200"/>
          <p14:tracePt t="113773" x="8286750" y="5130800"/>
          <p14:tracePt t="113777" x="8286750" y="5118100"/>
          <p14:tracePt t="113787" x="8274050" y="5092700"/>
          <p14:tracePt t="113798" x="8261350" y="5068888"/>
          <p14:tracePt t="113803" x="8248650" y="5018088"/>
          <p14:tracePt t="113814" x="8235950" y="5005388"/>
          <p14:tracePt t="113819" x="8235950" y="4981575"/>
          <p14:tracePt t="113829" x="8212138" y="4956175"/>
          <p14:tracePt t="113839" x="8212138" y="4930775"/>
          <p14:tracePt t="113843" x="8186738" y="4918075"/>
          <p14:tracePt t="113853" x="8174038" y="4892675"/>
          <p14:tracePt t="113869" x="8161338" y="4868863"/>
          <p14:tracePt t="113880" x="8148638" y="4868863"/>
          <p14:tracePt t="113893" x="8135938" y="4856163"/>
          <p14:tracePt t="113899" x="8123238" y="4856163"/>
          <p14:tracePt t="113909" x="8123238" y="4843463"/>
          <p14:tracePt t="113949" x="8110538" y="4843463"/>
          <p14:tracePt t="113959" x="8074025" y="4843463"/>
          <p14:tracePt t="113965" x="8048625" y="4843463"/>
          <p14:tracePt t="113975" x="8010525" y="4930775"/>
          <p14:tracePt t="113985" x="7948613" y="5030788"/>
          <p14:tracePt t="113989" x="7897813" y="5143500"/>
          <p14:tracePt t="113999" x="7861300" y="5243513"/>
          <p14:tracePt t="114005" x="7835900" y="5294313"/>
          <p14:tracePt t="114015" x="7797800" y="5368925"/>
          <p14:tracePt t="114025" x="7797800" y="5394325"/>
          <p14:tracePt t="114031" x="7785100" y="5407025"/>
          <p14:tracePt t="114125" x="7785100" y="5418138"/>
          <p14:tracePt t="114131" x="7835900" y="5418138"/>
          <p14:tracePt t="114141" x="7935913" y="5418138"/>
          <p14:tracePt t="114145" x="8099425" y="5394325"/>
          <p14:tracePt t="114157" x="8274050" y="5381625"/>
          <p14:tracePt t="114167" x="8486775" y="5330825"/>
          <p14:tracePt t="114171" x="8686800" y="5330825"/>
          <p14:tracePt t="114181" x="8886825" y="5281613"/>
          <p14:tracePt t="114187" x="9075738" y="5281613"/>
          <p14:tracePt t="114197" x="9275763" y="5281613"/>
          <p14:tracePt t="114207" x="9463088" y="5281613"/>
          <p14:tracePt t="114212" x="9626600" y="5281613"/>
          <p14:tracePt t="114221" x="9788525" y="5281613"/>
          <p14:tracePt t="114227" x="9888538" y="5281613"/>
          <p14:tracePt t="122413" x="10052050" y="5092700"/>
          <p14:tracePt t="122423" x="10064750" y="5043488"/>
          <p14:tracePt t="122427" x="10064750" y="5005388"/>
          <p14:tracePt t="122437" x="10075863" y="4943475"/>
          <p14:tracePt t="122443" x="10075863" y="4918075"/>
          <p14:tracePt t="122453" x="10075863" y="4892675"/>
          <p14:tracePt t="122463" x="10064750" y="4868863"/>
          <p14:tracePt t="122467" x="10052050" y="4843463"/>
          <p14:tracePt t="122479" x="10013950" y="4818063"/>
          <p14:tracePt t="122483" x="9926638" y="4779963"/>
          <p14:tracePt t="122493" x="9801225" y="4743450"/>
          <p14:tracePt t="122503" x="9637713" y="4692650"/>
          <p14:tracePt t="122509" x="9424988" y="4667250"/>
          <p14:tracePt t="122519" x="9212263" y="4656138"/>
          <p14:tracePt t="122524" x="9012238" y="4618038"/>
          <p14:tracePt t="122533" x="8812213" y="4618038"/>
          <p14:tracePt t="122543" x="8624888" y="4618038"/>
          <p14:tracePt t="122549" x="8448675" y="4618038"/>
          <p14:tracePt t="122559" x="8335963" y="4618038"/>
          <p14:tracePt t="122565" x="8235950" y="4618038"/>
          <p14:tracePt t="122575" x="8161338" y="4618038"/>
          <p14:tracePt t="122585" x="8099425" y="4656138"/>
          <p14:tracePt t="122590" x="8035925" y="4705350"/>
          <p14:tracePt t="122599" x="8010525" y="4730750"/>
          <p14:tracePt t="122606" x="7999413" y="4756150"/>
          <p14:tracePt t="122615" x="7999413" y="4792663"/>
          <p14:tracePt t="122649" x="7999413" y="4805363"/>
          <p14:tracePt t="122661" x="8086725" y="4805363"/>
          <p14:tracePt t="122665" x="8110538" y="4856163"/>
          <p14:tracePt t="122675" x="8110538" y="4843463"/>
          <p14:tracePt t="122685" x="8161338" y="4843463"/>
          <p14:tracePt t="122691" x="8135938" y="4856163"/>
          <p14:tracePt t="122887" x="8110538" y="4856163"/>
          <p14:tracePt t="122897" x="8110538" y="4843463"/>
          <p14:tracePt t="122901" x="8074025" y="4868863"/>
          <p14:tracePt t="122911" x="8010525" y="4868863"/>
          <p14:tracePt t="122917" x="7961313" y="4868863"/>
          <p14:tracePt t="122927" x="7935913" y="4843463"/>
          <p14:tracePt t="122938" x="7874000" y="4818063"/>
          <p14:tracePt t="122943" x="7810500" y="4756150"/>
          <p14:tracePt t="122956" x="7773988" y="4718050"/>
          <p14:tracePt t="122957" x="7723188" y="4656138"/>
          <p14:tracePt t="122967" x="7635875" y="4579938"/>
          <p14:tracePt t="122977" x="7585075" y="4530725"/>
          <p14:tracePt t="122983" x="7472363" y="4430713"/>
          <p14:tracePt t="122993" x="7372350" y="4341813"/>
          <p14:tracePt t="122997" x="7197725" y="4217988"/>
          <p14:tracePt t="123007" x="7059613" y="4129088"/>
          <p14:tracePt t="123020" x="6897688" y="4017963"/>
          <p14:tracePt t="123023" x="6696075" y="3905250"/>
          <p14:tracePt t="123033" x="6534150" y="3816350"/>
          <p14:tracePt t="123039" x="6346825" y="3716338"/>
          <p14:tracePt t="123049" x="6146800" y="3629025"/>
          <p14:tracePt t="123059" x="5995988" y="3567113"/>
          <p14:tracePt t="123063" x="5832475" y="3529013"/>
          <p14:tracePt t="123073" x="5657850" y="3479800"/>
          <p14:tracePt t="123079" x="5507038" y="3441700"/>
          <p14:tracePt t="123089" x="5357813" y="3403600"/>
          <p14:tracePt t="123099" x="5207000" y="3378200"/>
          <p14:tracePt t="123104" x="5006975" y="3316288"/>
          <p14:tracePt t="123113" x="4868863" y="3290888"/>
          <p14:tracePt t="123119" x="4732338" y="3267075"/>
          <p14:tracePt t="123129" x="4594225" y="3241675"/>
          <p14:tracePt t="123139" x="4481513" y="3228975"/>
          <p14:tracePt t="123143" x="4381500" y="3203575"/>
          <p14:tracePt t="123155" x="4330700" y="3203575"/>
          <p14:tracePt t="123159" x="4268788" y="3203575"/>
          <p14:tracePt t="123169" x="4243388" y="3190875"/>
          <p14:tracePt t="123179" x="4217988" y="3190875"/>
          <p14:tracePt t="123185" x="4192588" y="3190875"/>
          <p14:tracePt t="123195" x="4168775" y="3190875"/>
          <p14:tracePt t="123199" x="4143375" y="3190875"/>
          <p14:tracePt t="123209" x="4117975" y="3190875"/>
          <p14:tracePt t="123219" x="4068763" y="3190875"/>
          <p14:tracePt t="123225" x="4030663" y="3190875"/>
          <p14:tracePt t="123235" x="3979863" y="3190875"/>
          <p14:tracePt t="123239" x="3892550" y="3190875"/>
          <p14:tracePt t="123249" x="3817938" y="3190875"/>
          <p14:tracePt t="123259" x="3756025" y="3190875"/>
          <p14:tracePt t="123265" x="3692525" y="3190875"/>
          <p14:tracePt t="123275" x="3630613" y="3190875"/>
          <p14:tracePt t="123281" x="3592513" y="3190875"/>
          <p14:tracePt t="123291" x="3541713" y="3190875"/>
          <p14:tracePt t="123301" x="3517900" y="3190875"/>
          <p14:tracePt t="123306" x="3479800" y="3190875"/>
          <p14:tracePt t="123315" x="3467100" y="3190875"/>
          <p14:tracePt t="123321" x="3429000" y="3203575"/>
          <p14:tracePt t="123331" x="3392488" y="3216275"/>
          <p14:tracePt t="123341" x="3367088" y="3228975"/>
          <p14:tracePt t="123345" x="3354388" y="3228975"/>
          <p14:tracePt t="123357" x="3341688" y="3241675"/>
          <p14:tracePt t="123361" x="3317875" y="3254375"/>
          <p14:tracePt t="123381" x="3317875" y="3267075"/>
          <p14:tracePt t="123387" x="3305175" y="3267075"/>
          <p14:tracePt t="123397" x="3292475" y="3278188"/>
          <p14:tracePt t="123401" x="3292475" y="3290888"/>
          <p14:tracePt t="123411" x="3292475" y="3316288"/>
          <p14:tracePt t="123422" x="3292475" y="3354388"/>
          <p14:tracePt t="123427" x="3292475" y="3378200"/>
          <p14:tracePt t="123437" x="3292475" y="3403600"/>
          <p14:tracePt t="123441" x="3292475" y="3416300"/>
          <p14:tracePt t="123451" x="3317875" y="3441700"/>
          <p14:tracePt t="123461" x="3341688" y="3467100"/>
          <p14:tracePt t="123467" x="3367088" y="3490913"/>
          <p14:tracePt t="123477" x="3417888" y="3516313"/>
          <p14:tracePt t="123481" x="3441700" y="3529013"/>
          <p14:tracePt t="123491" x="3467100" y="3529013"/>
          <p14:tracePt t="123501" x="3505200" y="3529013"/>
          <p14:tracePt t="123507" x="3530600" y="3529013"/>
          <p14:tracePt t="123517" x="3554413" y="3529013"/>
          <p14:tracePt t="123523" x="3567113" y="3529013"/>
          <p14:tracePt t="123533" x="3579813" y="3529013"/>
          <p14:tracePt t="123547" x="3592513" y="3516313"/>
          <p14:tracePt t="123563" x="3605213" y="3503613"/>
          <p14:tracePt t="123573" x="3605213" y="3479800"/>
          <p14:tracePt t="123583" x="3605213" y="3429000"/>
          <p14:tracePt t="123588" x="3605213" y="3390900"/>
          <p14:tracePt t="123597" x="3605213" y="3341688"/>
          <p14:tracePt t="123604" x="3605213" y="3328988"/>
          <p14:tracePt t="123613" x="3592513" y="3316288"/>
          <p14:tracePt t="123623" x="3567113" y="3278188"/>
          <p14:tracePt t="123653" x="3567113" y="3267075"/>
          <p14:tracePt t="123663" x="3541713" y="3267075"/>
          <p14:tracePt t="123670" x="3530600" y="3267075"/>
          <p14:tracePt t="123679" x="3505200" y="3267075"/>
          <p14:tracePt t="123683" x="3479800" y="3267075"/>
          <p14:tracePt t="123693" x="3454400" y="3267075"/>
          <p14:tracePt t="123705" x="3429000" y="3267075"/>
          <p14:tracePt t="123709" x="3392488" y="3267075"/>
          <p14:tracePt t="123721" x="3354388" y="3267075"/>
          <p14:tracePt t="123725" x="3328988" y="3290888"/>
          <p14:tracePt t="123735" x="3317875" y="3303588"/>
          <p14:tracePt t="123745" x="3305175" y="3316288"/>
          <p14:tracePt t="123749" x="3292475" y="3328988"/>
          <p14:tracePt t="123759" x="3279775" y="3341688"/>
          <p14:tracePt t="123765" x="3254375" y="3367088"/>
          <p14:tracePt t="123775" x="3254375" y="3378200"/>
          <p14:tracePt t="123785" x="3254375" y="3390900"/>
          <p14:tracePt t="123789" x="3228975" y="3416300"/>
          <p14:tracePt t="123799" x="3228975" y="3429000"/>
          <p14:tracePt t="123805" x="3228975" y="3454400"/>
          <p14:tracePt t="123815" x="3228975" y="3467100"/>
          <p14:tracePt t="123825" x="3228975" y="3479800"/>
          <p14:tracePt t="123829" x="3228975" y="3503613"/>
          <p14:tracePt t="123839" x="3228975" y="3516313"/>
          <p14:tracePt t="123845" x="3228975" y="3529013"/>
          <p14:tracePt t="123855" x="3228975" y="3554413"/>
          <p14:tracePt t="123865" x="3241675" y="3579813"/>
          <p14:tracePt t="123881" x="3267075" y="3590925"/>
          <p14:tracePt t="123885" x="3279775" y="3603625"/>
          <p14:tracePt t="123905" x="3292475" y="3603625"/>
          <p14:tracePt t="123921" x="3305175" y="3603625"/>
          <p14:tracePt t="123961" x="3317875" y="3603625"/>
          <p14:tracePt t="125162" x="3328988" y="3603625"/>
          <p14:tracePt t="125181" x="3341688" y="3603625"/>
          <p14:tracePt t="125188" x="3354388" y="3603625"/>
          <p14:tracePt t="125202" x="3367088" y="3603625"/>
          <p14:tracePt t="125223" x="3379788" y="3603625"/>
          <p14:tracePt t="125227" x="3392488" y="3603625"/>
          <p14:tracePt t="125237" x="3405188" y="3603625"/>
          <p14:tracePt t="125254" x="3417888" y="3603625"/>
          <p14:tracePt t="125263" x="3429000" y="3590925"/>
          <p14:tracePt t="125267" x="3441700" y="3579813"/>
          <p14:tracePt t="125283" x="3454400" y="3554413"/>
          <p14:tracePt t="125307" x="3454400" y="3541713"/>
          <p14:tracePt t="125317" x="3454400" y="3529013"/>
          <p14:tracePt t="125333" x="3454400" y="3516313"/>
          <p14:tracePt t="125343" x="3454400" y="3503613"/>
          <p14:tracePt t="125399" x="3454400" y="3490913"/>
          <p14:tracePt t="125409" x="3454400" y="3479800"/>
          <p14:tracePt t="125433" x="3454400" y="3467100"/>
          <p14:tracePt t="125439" x="3454400" y="3454400"/>
          <p14:tracePt t="125459" x="3441700" y="3454400"/>
          <p14:tracePt t="125463" x="3441700" y="3441700"/>
          <p14:tracePt t="125475" x="3429000" y="3429000"/>
          <p14:tracePt t="125489" x="3417888" y="3429000"/>
          <p14:tracePt t="125499" x="3405188" y="3416300"/>
          <p14:tracePt t="125505" x="3392488" y="3416300"/>
          <p14:tracePt t="125515" x="3367088" y="3403600"/>
          <p14:tracePt t="125529" x="3341688" y="3403600"/>
          <p14:tracePt t="125539" x="3328988" y="3403600"/>
          <p14:tracePt t="125545" x="3317875" y="3403600"/>
          <p14:tracePt t="125555" x="3292475" y="3403600"/>
          <p14:tracePt t="125559" x="3279775" y="3403600"/>
          <p14:tracePt t="125570" x="3254375" y="3378200"/>
          <p14:tracePt t="125579" x="3241675" y="3378200"/>
          <p14:tracePt t="125586" x="3228975" y="3378200"/>
          <p14:tracePt t="125595" x="3205163" y="3378200"/>
          <p14:tracePt t="125602" x="3192463" y="3378200"/>
          <p14:tracePt t="125611" x="3179763" y="3378200"/>
          <p14:tracePt t="125636" x="3154363" y="3378200"/>
          <p14:tracePt t="125651" x="3141663" y="3378200"/>
          <p14:tracePt t="125661" x="3128963" y="3378200"/>
          <p14:tracePt t="125665" x="3116263" y="3378200"/>
          <p14:tracePt t="125677" x="3092450" y="3378200"/>
          <p14:tracePt t="125681" x="3092450" y="3390900"/>
          <p14:tracePt t="125691" x="3079750" y="3403600"/>
          <p14:tracePt t="125707" x="3067050" y="3416300"/>
          <p14:tracePt t="125718" x="3054350" y="3429000"/>
          <p14:tracePt t="125721" x="3054350" y="3441700"/>
          <p14:tracePt t="125731" x="3054350" y="3467100"/>
          <p14:tracePt t="125741" x="3054350" y="3490913"/>
          <p14:tracePt t="125747" x="3054350" y="3516313"/>
          <p14:tracePt t="125757" x="3054350" y="3541713"/>
          <p14:tracePt t="125761" x="3054350" y="3567113"/>
          <p14:tracePt t="125773" x="3054350" y="3590925"/>
          <p14:tracePt t="125783" x="3054350" y="3603625"/>
          <p14:tracePt t="125787" x="3054350" y="3641725"/>
          <p14:tracePt t="125797" x="3054350" y="3667125"/>
          <p14:tracePt t="125803" x="3054350" y="3692525"/>
          <p14:tracePt t="125813" x="3054350" y="3729038"/>
          <p14:tracePt t="125823" x="3079750" y="3754438"/>
          <p14:tracePt t="125827" x="3092450" y="3792538"/>
          <p14:tracePt t="125837" x="3128963" y="3816350"/>
          <p14:tracePt t="125843" x="3141663" y="3841750"/>
          <p14:tracePt t="125853" x="3179763" y="3879850"/>
          <p14:tracePt t="125863" x="3205163" y="3905250"/>
          <p14:tracePt t="125868" x="3216275" y="3916363"/>
          <p14:tracePt t="125877" x="3241675" y="3941763"/>
          <p14:tracePt t="125883" x="3267075" y="3941763"/>
          <p14:tracePt t="125893" x="3292475" y="3941763"/>
          <p14:tracePt t="125907" x="3317875" y="3941763"/>
          <p14:tracePt t="125923" x="3328988" y="3941763"/>
          <p14:tracePt t="125933" x="3341688" y="3941763"/>
          <p14:tracePt t="125953" x="3354388" y="3941763"/>
          <p14:tracePt t="125959" x="3367088" y="3941763"/>
          <p14:tracePt t="125973" x="3392488" y="3929063"/>
          <p14:tracePt t="125989" x="3417888" y="3892550"/>
          <p14:tracePt t="125999" x="3429000" y="3867150"/>
          <p14:tracePt t="126003" x="3441700" y="3854450"/>
          <p14:tracePt t="126013" x="3441700" y="3829050"/>
          <p14:tracePt t="126025" x="3441700" y="3816350"/>
          <p14:tracePt t="126029" x="3441700" y="3803650"/>
          <p14:tracePt t="126039" x="3441700" y="3779838"/>
          <p14:tracePt t="126045" x="3441700" y="3754438"/>
          <p14:tracePt t="126069" x="3441700" y="3741738"/>
          <p14:tracePt t="126079" x="3441700" y="3729038"/>
          <p14:tracePt t="126095" x="3441700" y="3716338"/>
          <p14:tracePt t="126105" x="3441700" y="3692525"/>
          <p14:tracePt t="126121" x="3429000" y="3679825"/>
          <p14:tracePt t="126136" x="3417888" y="3679825"/>
          <p14:tracePt t="126145" x="3392488" y="3654425"/>
          <p14:tracePt t="126151" x="3379788" y="3654425"/>
          <p14:tracePt t="126161" x="3367088" y="3654425"/>
          <p14:tracePt t="126175" x="3354388" y="3654425"/>
          <p14:tracePt t="126186" x="3328988" y="3641725"/>
          <p14:tracePt t="126191" x="3328988" y="3629025"/>
          <p14:tracePt t="126202" x="3317875" y="3629025"/>
          <p14:tracePt t="126225" x="3292475" y="3629025"/>
          <p14:tracePt t="126241" x="3279775" y="3629025"/>
          <p14:tracePt t="126245" x="3241675" y="3629025"/>
          <p14:tracePt t="126271" x="3228975" y="3629025"/>
          <p14:tracePt t="126281" x="3216275" y="3629025"/>
          <p14:tracePt t="126287" x="3192463" y="3629025"/>
          <p14:tracePt t="126297" x="3192463" y="3641725"/>
          <p14:tracePt t="126307" x="3179763" y="3641725"/>
          <p14:tracePt t="126311" x="3167063" y="3654425"/>
          <p14:tracePt t="126337" x="3167063" y="3667125"/>
          <p14:tracePt t="126347" x="3167063" y="3679825"/>
          <p14:tracePt t="126351" x="3141663" y="3692525"/>
          <p14:tracePt t="126361" x="3141663" y="3703638"/>
          <p14:tracePt t="126368" x="3141663" y="3716338"/>
          <p14:tracePt t="126377" x="3141663" y="3729038"/>
          <p14:tracePt t="126387" x="3141663" y="3754438"/>
          <p14:tracePt t="126393" x="3141663" y="3767138"/>
          <p14:tracePt t="126403" x="3154363" y="3779838"/>
          <p14:tracePt t="126407" x="3179763" y="3792538"/>
          <p14:tracePt t="126418" x="3205163" y="3829050"/>
          <p14:tracePt t="126427" x="3228975" y="3841750"/>
          <p14:tracePt t="126433" x="3241675" y="3841750"/>
          <p14:tracePt t="126443" x="3267075" y="3854450"/>
          <p14:tracePt t="126447" x="3279775" y="3854450"/>
          <p14:tracePt t="126457" x="3292475" y="3854450"/>
          <p14:tracePt t="126467" x="3305175" y="3854450"/>
          <p14:tracePt t="126473" x="3317875" y="3854450"/>
          <p14:tracePt t="126484" x="3328988" y="3854450"/>
          <p14:tracePt t="126499" x="3354388" y="3854450"/>
          <p14:tracePt t="126513" x="3379788" y="3854450"/>
          <p14:tracePt t="126523" x="3392488" y="3854450"/>
          <p14:tracePt t="126539" x="3405188" y="3854450"/>
          <p14:tracePt t="126553" x="3417888" y="3841750"/>
          <p14:tracePt t="148353" x="3417888" y="3829050"/>
          <p14:tracePt t="148681" x="3429000" y="3703638"/>
          <p14:tracePt t="148691" x="3441700" y="3516313"/>
          <p14:tracePt t="148701" x="3492500" y="3328988"/>
          <p14:tracePt t="148705" x="3517900" y="3203575"/>
          <p14:tracePt t="148715" x="3554413" y="3116263"/>
          <p14:tracePt t="148721" x="3554413" y="3065463"/>
          <p14:tracePt t="148732" x="3567113" y="3003550"/>
          <p14:tracePt t="148741" x="3579813" y="2965450"/>
          <p14:tracePt t="148745" x="3579813" y="2941638"/>
          <p14:tracePt t="148757" x="3592513" y="2916238"/>
          <p14:tracePt t="148761" x="3592513" y="2890838"/>
          <p14:tracePt t="148771" x="3592513" y="2865438"/>
          <p14:tracePt t="148787" x="3592513" y="2852738"/>
          <p14:tracePt t="148867" x="3592513" y="2840038"/>
          <p14:tracePt t="149105" x="3579813" y="2840038"/>
          <p14:tracePt t="149115" x="3517900" y="2840038"/>
          <p14:tracePt t="149119" x="3441700" y="2865438"/>
          <p14:tracePt t="149129" x="3379788" y="2878138"/>
          <p14:tracePt t="149139" x="3341688" y="2903538"/>
          <p14:tracePt t="149145" x="3305175" y="2903538"/>
          <p14:tracePt t="149155" x="3267075" y="2941638"/>
          <p14:tracePt t="149159" x="3254375" y="2941638"/>
          <p14:tracePt t="149169" x="3216275" y="2952750"/>
          <p14:tracePt t="149179" x="3179763" y="2990850"/>
          <p14:tracePt t="149185" x="3167063" y="3003550"/>
          <p14:tracePt t="149195" x="3116263" y="3054350"/>
          <p14:tracePt t="149199" x="3092450" y="3078163"/>
          <p14:tracePt t="149209" x="3079750" y="3090863"/>
          <p14:tracePt t="149219" x="3041650" y="3116263"/>
          <p14:tracePt t="149225" x="3028950" y="3128963"/>
          <p14:tracePt t="149235" x="3016250" y="3141663"/>
          <p14:tracePt t="149241" x="3003550" y="3154363"/>
          <p14:tracePt t="149251" x="3003550" y="3165475"/>
          <p14:tracePt t="149261" x="2979738" y="3165475"/>
          <p14:tracePt t="149265" x="2967038" y="3178175"/>
          <p14:tracePt t="149275" x="2941638" y="3203575"/>
          <p14:tracePt t="149281" x="2928938" y="3216275"/>
          <p14:tracePt t="149291" x="2903538" y="3216275"/>
          <p14:tracePt t="149302" x="2879725" y="3241675"/>
          <p14:tracePt t="149305" x="2841625" y="3267075"/>
          <p14:tracePt t="149315" x="2803525" y="3278188"/>
          <p14:tracePt t="149321" x="2778125" y="3290888"/>
          <p14:tracePt t="149331" x="2741613" y="3316288"/>
          <p14:tracePt t="149341" x="2716213" y="3328988"/>
          <p14:tracePt t="149346" x="2690813" y="3341688"/>
          <p14:tracePt t="149357" x="2628900" y="3367088"/>
          <p14:tracePt t="149361" x="2590800" y="3378200"/>
          <p14:tracePt t="149371" x="2578100" y="3390900"/>
          <p14:tracePt t="149381" x="2541588" y="3390900"/>
          <p14:tracePt t="149387" x="2503488" y="3416300"/>
          <p14:tracePt t="149397" x="2490788" y="3416300"/>
          <p14:tracePt t="149401" x="2465388" y="3441700"/>
          <p14:tracePt t="149412" x="2428875" y="3467100"/>
          <p14:tracePt t="149427" x="2416175" y="3479800"/>
          <p14:tracePt t="149437" x="2403475" y="3490913"/>
          <p14:tracePt t="149443" x="2390775" y="3490913"/>
          <p14:tracePt t="149483" x="2378075" y="3503613"/>
          <p14:tracePt t="149759" x="2390775" y="3503613"/>
          <p14:tracePt t="149781" x="2416175" y="3503613"/>
          <p14:tracePt t="149785" x="2441575" y="3503613"/>
          <p14:tracePt t="149795" x="2465388" y="3503613"/>
          <p14:tracePt t="149801" x="2490788" y="3503613"/>
          <p14:tracePt t="149811" x="2516188" y="3503613"/>
          <p14:tracePt t="149828" x="2541588" y="3503613"/>
          <p14:tracePt t="149837" x="2565400" y="3503613"/>
          <p14:tracePt t="149851" x="2590800" y="3503613"/>
          <p14:tracePt t="149857" x="2616200" y="3503613"/>
          <p14:tracePt t="149897" x="2628900" y="3503613"/>
          <p14:tracePt t="149917" x="2641600" y="3503613"/>
          <p14:tracePt t="149947" x="2654300" y="3503613"/>
          <p14:tracePt t="149957" x="2667000" y="3503613"/>
          <p14:tracePt t="149997" x="2678113" y="3503613"/>
          <p14:tracePt t="150119" x="2690813" y="3503613"/>
          <p14:tracePt t="150133" x="2703513" y="3503613"/>
          <p14:tracePt t="150159" x="2716213" y="3503613"/>
          <p14:tracePt t="150180" x="2728913" y="3503613"/>
          <p14:tracePt t="150185" x="2741613" y="3503613"/>
          <p14:tracePt t="150205" x="2754313" y="3503613"/>
          <p14:tracePt t="150209" x="2767013" y="3503613"/>
          <p14:tracePt t="150235" x="2790825" y="3503613"/>
          <p14:tracePt t="150249" x="2803525" y="3503613"/>
          <p14:tracePt t="150259" x="2816225" y="3503613"/>
          <p14:tracePt t="150269" x="2828925" y="3503613"/>
          <p14:tracePt t="150275" x="2854325" y="3503613"/>
          <p14:tracePt t="150291" x="2879725" y="3479800"/>
          <p14:tracePt t="150301" x="2890838" y="3479800"/>
          <p14:tracePt t="150312" x="2903538" y="3479800"/>
          <p14:tracePt t="150315" x="2916238" y="3479800"/>
          <p14:tracePt t="150331" x="2928938" y="3479800"/>
          <p14:tracePt t="150341" x="2941638" y="3479800"/>
          <p14:tracePt t="150351" x="2954338" y="3479800"/>
          <p14:tracePt t="150381" x="2979738" y="3479800"/>
          <p14:tracePt t="150401" x="3003550" y="3479800"/>
          <p14:tracePt t="150451" x="3016250" y="3479800"/>
          <p14:tracePt t="150467" x="3028950" y="3479800"/>
          <p14:tracePt t="150481" x="3041650" y="3479800"/>
          <p14:tracePt t="150501" x="3054350" y="3479800"/>
          <p14:tracePt t="150533" x="3067050" y="3479800"/>
          <p14:tracePt t="150593" x="3092450" y="3479800"/>
          <p14:tracePt t="150617" x="3103563" y="3479800"/>
          <p14:tracePt t="150633" x="3116263" y="3479800"/>
          <p14:tracePt t="150683" x="3128963" y="3479800"/>
          <p14:tracePt t="150696" x="3141663" y="3479800"/>
          <p14:tracePt t="150739" x="3154363" y="3479800"/>
          <p14:tracePt t="150746" x="3167063" y="3467100"/>
          <p14:tracePt t="151083" x="3179763" y="3454400"/>
          <p14:tracePt t="151087" x="3179763" y="3441700"/>
          <p14:tracePt t="151315" x="3192463" y="3416300"/>
          <p14:tracePt t="151339" x="3192463" y="3403600"/>
          <p14:tracePt t="151355" x="3192463" y="3390900"/>
          <p14:tracePt t="151369" x="3205163" y="3390900"/>
          <p14:tracePt t="151395" x="3205163" y="3378200"/>
          <p14:tracePt t="151445" x="3205163" y="3367088"/>
          <p14:tracePt t="151456" x="3205163" y="3354388"/>
          <p14:tracePt t="151485" x="3216275" y="3341688"/>
          <p14:tracePt t="151511" x="3216275" y="3328988"/>
          <p14:tracePt t="151525" x="3228975" y="3316288"/>
          <p14:tracePt t="151531" x="3228975" y="3303588"/>
          <p14:tracePt t="151551" x="3241675" y="3303588"/>
          <p14:tracePt t="151567" x="3254375" y="3290888"/>
          <p14:tracePt t="151571" x="3267075" y="3278188"/>
          <p14:tracePt t="151607" x="3279775" y="3267075"/>
          <p14:tracePt t="151621" x="3292475" y="3267075"/>
          <p14:tracePt t="151673" x="3305175" y="3254375"/>
          <p14:tracePt t="152081" x="3317875" y="3254375"/>
          <p14:tracePt t="152137" x="3317875" y="3267075"/>
          <p14:tracePt t="152167" x="3328988" y="3290888"/>
          <p14:tracePt t="152257" x="3341688" y="3303588"/>
          <p14:tracePt t="152793" x="3341688" y="3316288"/>
          <p14:tracePt t="152823" x="3341688" y="3328988"/>
          <p14:tracePt t="152828" x="3341688" y="3341688"/>
          <p14:tracePt t="152877" x="3354388" y="3367088"/>
          <p14:tracePt t="152907" x="3354388" y="3378200"/>
          <p14:tracePt t="152917" x="3367088" y="3378200"/>
          <p14:tracePt t="152979" x="3367088" y="3403600"/>
          <p14:tracePt t="153231" x="3392488" y="3416300"/>
          <p14:tracePt t="153241" x="3417888" y="3429000"/>
          <p14:tracePt t="153245" x="3429000" y="3429000"/>
          <p14:tracePt t="153255" x="3454400" y="3429000"/>
          <p14:tracePt t="153267" x="3492500" y="3441700"/>
          <p14:tracePt t="153271" x="3517900" y="3441700"/>
          <p14:tracePt t="153281" x="3530600" y="3441700"/>
          <p14:tracePt t="153287" x="3554413" y="3441700"/>
          <p14:tracePt t="153297" x="3579813" y="3441700"/>
          <p14:tracePt t="153307" x="3592513" y="3454400"/>
          <p14:tracePt t="153337" x="3605213" y="3454400"/>
          <p14:tracePt t="163727" x="3605213" y="3479800"/>
          <p14:tracePt t="163731" x="3667125" y="3567113"/>
          <p14:tracePt t="163743" x="3767138" y="3641725"/>
          <p14:tracePt t="163753" x="3856038" y="3692525"/>
          <p14:tracePt t="163757" x="3905250" y="3741738"/>
          <p14:tracePt t="163767" x="3968750" y="3792538"/>
          <p14:tracePt t="163773" x="4005263" y="3829050"/>
          <p14:tracePt t="163783" x="4043363" y="3867150"/>
          <p14:tracePt t="163793" x="4081463" y="3905250"/>
          <p14:tracePt t="163797" x="4130675" y="3941763"/>
          <p14:tracePt t="163807" x="4156075" y="3954463"/>
          <p14:tracePt t="163813" x="4192588" y="4005263"/>
          <p14:tracePt t="163823" x="4217988" y="4005263"/>
          <p14:tracePt t="163834" x="4230688" y="4029075"/>
          <p14:tracePt t="163837" x="4256088" y="4029075"/>
          <p14:tracePt t="163847" x="4268788" y="4041775"/>
          <p14:tracePt t="163853" x="4281488" y="4054475"/>
          <p14:tracePt t="163877" x="4294188" y="4054475"/>
          <p14:tracePt t="163889" x="4305300" y="4079875"/>
          <p14:tracePt t="163893" x="4318000" y="4079875"/>
          <p14:tracePt t="163903" x="4343400" y="4092575"/>
          <p14:tracePt t="163919" x="4368800" y="4117975"/>
          <p14:tracePt t="163929" x="4381500" y="4129088"/>
          <p14:tracePt t="163934" x="4418013" y="4141788"/>
          <p14:tracePt t="163952" x="4430713" y="4154488"/>
          <p14:tracePt t="163953" x="4456113" y="4179888"/>
          <p14:tracePt t="163959" x="4494213" y="4179888"/>
          <p14:tracePt t="163969" x="4530725" y="4192588"/>
          <p14:tracePt t="163973" x="4530725" y="4205288"/>
          <p14:tracePt t="163984" x="4556125" y="4205288"/>
          <p14:tracePt t="163999" x="4568825" y="4205288"/>
          <p14:tracePt t="164009" x="4581525" y="4217988"/>
          <p14:tracePt t="164025" x="4594225" y="4230688"/>
          <p14:tracePt t="164039" x="4630738" y="4241800"/>
          <p14:tracePt t="164049" x="4630738" y="4254500"/>
          <p14:tracePt t="164055" x="4643438" y="4254500"/>
          <p14:tracePt t="164085" x="4668838" y="4254500"/>
          <p14:tracePt t="164121" x="4681538" y="4254500"/>
          <p14:tracePt t="164135" x="4694238" y="4254500"/>
          <p14:tracePt t="164145" x="4719638" y="4254500"/>
          <p14:tracePt t="164161" x="4732338" y="4254500"/>
          <p14:tracePt t="164165" x="4732338" y="4241800"/>
          <p14:tracePt t="164175" x="4756150" y="4230688"/>
          <p14:tracePt t="164191" x="4756150" y="4217988"/>
          <p14:tracePt t="164211" x="4768850" y="4205288"/>
          <p14:tracePt t="164245" x="4768850" y="4192588"/>
          <p14:tracePt t="164257" x="4794250" y="4179888"/>
          <p14:tracePt t="164261" x="4794250" y="4167188"/>
          <p14:tracePt t="164271" x="4794250" y="4154488"/>
          <p14:tracePt t="164281" x="4819650" y="4141788"/>
          <p14:tracePt t="164287" x="4819650" y="4129088"/>
          <p14:tracePt t="164301" x="4832350" y="4105275"/>
          <p14:tracePt t="164311" x="4843463" y="4105275"/>
          <p14:tracePt t="164321" x="4856163" y="4067175"/>
          <p14:tracePt t="164327" x="4856163" y="4054475"/>
          <p14:tracePt t="164337" x="4868863" y="4054475"/>
          <p14:tracePt t="164343" x="4881563" y="4029075"/>
          <p14:tracePt t="164364" x="4894263" y="4005263"/>
          <p14:tracePt t="164377" x="4894263" y="3992563"/>
          <p14:tracePt t="164383" x="4906963" y="3967163"/>
          <p14:tracePt t="164403" x="4919663" y="3954463"/>
          <p14:tracePt t="164423" x="4919663" y="3941763"/>
          <p14:tracePt t="164443" x="4919663" y="3929063"/>
          <p14:tracePt t="164459" x="4919663" y="3916363"/>
          <p14:tracePt t="164484" x="4919663" y="3892550"/>
          <p14:tracePt t="164503" x="4919663" y="3879850"/>
          <p14:tracePt t="164513" x="4919663" y="3867150"/>
          <p14:tracePt t="164523" x="4919663" y="3854450"/>
          <p14:tracePt t="164529" x="4919663" y="3841750"/>
          <p14:tracePt t="164539" x="4919663" y="3829050"/>
          <p14:tracePt t="164545" x="4919663" y="3803650"/>
          <p14:tracePt t="164555" x="4919663" y="3779838"/>
          <p14:tracePt t="164566" x="4919663" y="3754438"/>
          <p14:tracePt t="164569" x="4919663" y="3741738"/>
          <p14:tracePt t="164579" x="4919663" y="3716338"/>
          <p14:tracePt t="164585" x="4919663" y="3692525"/>
          <p14:tracePt t="164595" x="4919663" y="3641725"/>
          <p14:tracePt t="164605" x="4919663" y="3629025"/>
          <p14:tracePt t="164609" x="4919663" y="3616325"/>
          <p14:tracePt t="164619" x="4919663" y="3590925"/>
          <p14:tracePt t="164645" x="4906963" y="3579813"/>
          <p14:tracePt t="164650" x="4894263" y="3567113"/>
          <p14:tracePt t="164675" x="4894263" y="3541713"/>
          <p14:tracePt t="165049" x="4894263" y="3567113"/>
          <p14:tracePt t="165053" x="4894263" y="3616325"/>
          <p14:tracePt t="165063" x="4894263" y="3641725"/>
          <p14:tracePt t="165069" x="4894263" y="3692525"/>
          <p14:tracePt t="165089" x="4919663" y="3729038"/>
          <p14:tracePt t="165093" x="4919663" y="3741738"/>
          <p14:tracePt t="165103" x="4932363" y="3754438"/>
          <p14:tracePt t="165109" x="4945063" y="3754438"/>
          <p14:tracePt t="165119" x="4956175" y="3779838"/>
          <p14:tracePt t="165155" x="4968875" y="3779838"/>
          <p14:tracePt t="165345" x="4956175" y="3779838"/>
          <p14:tracePt t="165361" x="4932363" y="3779838"/>
          <p14:tracePt t="165367" x="4906963" y="3779838"/>
          <p14:tracePt t="165387" x="4881563" y="3779838"/>
          <p14:tracePt t="165401" x="4868863" y="3779838"/>
          <p14:tracePt t="165407" x="4856163" y="3779838"/>
          <p14:tracePt t="165417" x="4832350" y="3779838"/>
          <p14:tracePt t="165427" x="4819650" y="3779838"/>
          <p14:tracePt t="165431" x="4806950" y="3779838"/>
          <p14:tracePt t="165441" x="4794250" y="3779838"/>
          <p14:tracePt t="165467" x="4768850" y="3779838"/>
          <p14:tracePt t="165841" x="4756150" y="3779838"/>
          <p14:tracePt t="165855" x="4743450" y="3779838"/>
          <p14:tracePt t="165865" x="4732338" y="3779838"/>
          <p14:tracePt t="165871" x="4719638" y="3779838"/>
          <p14:tracePt t="165882" x="4706938" y="3779838"/>
          <p14:tracePt t="165891" x="4694238" y="3779838"/>
          <p14:tracePt t="165895" x="4681538" y="3779838"/>
          <p14:tracePt t="165905" x="4668838" y="3779838"/>
          <p14:tracePt t="165911" x="4656138" y="3779838"/>
          <p14:tracePt t="165921" x="4630738" y="3779838"/>
          <p14:tracePt t="165932" x="4581525" y="3779838"/>
          <p14:tracePt t="165935" x="4530725" y="3754438"/>
          <p14:tracePt t="165949" x="4506913" y="3754438"/>
          <p14:tracePt t="165951" x="4456113" y="3754438"/>
          <p14:tracePt t="165961" x="4418013" y="3741738"/>
          <p14:tracePt t="165971" x="4406900" y="3741738"/>
          <p14:tracePt t="165977" x="4381500" y="3741738"/>
          <p14:tracePt t="165987" x="4368800" y="3741738"/>
          <p14:tracePt t="165991" x="4343400" y="3741738"/>
          <p14:tracePt t="166001" x="4318000" y="3741738"/>
          <p14:tracePt t="166011" x="4294188" y="3741738"/>
          <p14:tracePt t="166017" x="4281488" y="3741738"/>
          <p14:tracePt t="166027" x="4256088" y="3741738"/>
          <p14:tracePt t="166031" x="4217988" y="3741738"/>
          <p14:tracePt t="166041" x="4156075" y="3741738"/>
          <p14:tracePt t="166051" x="4117975" y="3741738"/>
          <p14:tracePt t="166057" x="4056063" y="3741738"/>
          <p14:tracePt t="166067" x="3992563" y="3741738"/>
          <p14:tracePt t="166071" x="3917950" y="3741738"/>
          <p14:tracePt t="166082" x="3867150" y="3741738"/>
          <p14:tracePt t="166093" x="3830638" y="3741738"/>
          <p14:tracePt t="166097" x="3779838" y="3741738"/>
          <p14:tracePt t="166107" x="3743325" y="3741738"/>
          <p14:tracePt t="166114" x="3679825" y="3741738"/>
          <p14:tracePt t="166123" x="3617913" y="3741738"/>
          <p14:tracePt t="166133" x="3541713" y="3741738"/>
          <p14:tracePt t="166137" x="3479800" y="3741738"/>
          <p14:tracePt t="166147" x="3379788" y="3741738"/>
          <p14:tracePt t="166153" x="3292475" y="3741738"/>
          <p14:tracePt t="166164" x="3205163" y="3754438"/>
          <p14:tracePt t="166173" x="3116263" y="3779838"/>
          <p14:tracePt t="166179" x="3016250" y="3792538"/>
          <p14:tracePt t="166189" x="2928938" y="3792538"/>
          <p14:tracePt t="166193" x="2867025" y="3816350"/>
          <p14:tracePt t="166203" x="2778125" y="3829050"/>
          <p14:tracePt t="166214" x="2703513" y="3854450"/>
          <p14:tracePt t="166219" x="2603500" y="3854450"/>
          <p14:tracePt t="166229" x="2516188" y="3867150"/>
          <p14:tracePt t="166233" x="2441575" y="3879850"/>
          <p14:tracePt t="166243" x="2390775" y="3892550"/>
          <p14:tracePt t="166253" x="2316163" y="3905250"/>
          <p14:tracePt t="166259" x="2278063" y="3905250"/>
          <p14:tracePt t="166269" x="2252663" y="3905250"/>
          <p14:tracePt t="166275" x="2228850" y="3905250"/>
          <p14:tracePt t="166283" x="2216150" y="3905250"/>
          <p14:tracePt t="166293" x="2190750" y="3905250"/>
          <p14:tracePt t="166309" x="2178050" y="3905250"/>
          <p14:tracePt t="166325" x="2165350" y="3905250"/>
          <p14:tracePt t="166395" x="2152650" y="3905250"/>
          <p14:tracePt t="177190" x="2152650" y="3916363"/>
          <p14:tracePt t="177199" x="2152650" y="3941763"/>
          <p14:tracePt t="177203" x="2178050" y="3967163"/>
          <p14:tracePt t="177213" x="2190750" y="3979863"/>
          <p14:tracePt t="177223" x="2203450" y="3979863"/>
          <p14:tracePt t="177229" x="2203450" y="3992563"/>
          <p14:tracePt t="177239" x="2216150" y="3992563"/>
          <p14:tracePt t="177254" x="2239963" y="3992563"/>
          <p14:tracePt t="177265" x="2252663" y="4017963"/>
          <p14:tracePt t="177270" x="2265363" y="4017963"/>
          <p14:tracePt t="177279" x="2290763" y="4041775"/>
          <p14:tracePt t="177295" x="2328863" y="4079875"/>
          <p14:tracePt t="177305" x="2352675" y="4105275"/>
          <p14:tracePt t="177309" x="2365375" y="4117975"/>
          <p14:tracePt t="177320" x="2390775" y="4129088"/>
          <p14:tracePt t="177325" x="2441575" y="4154488"/>
          <p14:tracePt t="177335" x="2452688" y="4179888"/>
          <p14:tracePt t="177345" x="2465388" y="4192588"/>
          <p14:tracePt t="177351" x="2490788" y="4205288"/>
          <p14:tracePt t="177361" x="2541588" y="4241800"/>
          <p14:tracePt t="177365" x="2565400" y="4241800"/>
          <p14:tracePt t="177375" x="2603500" y="4267200"/>
          <p14:tracePt t="177385" x="2641600" y="4279900"/>
          <p14:tracePt t="177391" x="2678113" y="4292600"/>
          <p14:tracePt t="177401" x="2728913" y="4318000"/>
          <p14:tracePt t="177405" x="2767013" y="4330700"/>
          <p14:tracePt t="177415" x="2778125" y="4330700"/>
          <p14:tracePt t="177425" x="2816225" y="4330700"/>
          <p14:tracePt t="177431" x="2841625" y="4354513"/>
          <p14:tracePt t="177441" x="2867025" y="4367213"/>
          <p14:tracePt t="177445" x="2903538" y="4379913"/>
          <p14:tracePt t="177455" x="2928938" y="4392613"/>
          <p14:tracePt t="177465" x="2967038" y="4405313"/>
          <p14:tracePt t="177472" x="2979738" y="4405313"/>
          <p14:tracePt t="177481" x="3003550" y="4418013"/>
          <p14:tracePt t="177485" x="3028950" y="4443413"/>
          <p14:tracePt t="177495" x="3041650" y="4443413"/>
          <p14:tracePt t="177505" x="3054350" y="4443413"/>
          <p14:tracePt t="177511" x="3092450" y="4454525"/>
          <p14:tracePt t="177521" x="3116263" y="4467225"/>
          <p14:tracePt t="177538" x="3128963" y="4492625"/>
          <p14:tracePt t="177547" x="3141663" y="4492625"/>
          <p14:tracePt t="177551" x="3167063" y="4505325"/>
          <p14:tracePt t="177965" x="3167063" y="4518025"/>
          <p14:tracePt t="178001" x="3167063" y="4530725"/>
          <p14:tracePt t="180745" x="3179763" y="4530725"/>
          <p14:tracePt t="180759" x="3192463" y="4530725"/>
          <p14:tracePt t="180769" x="3205163" y="4530725"/>
          <p14:tracePt t="180785" x="3216275" y="4530725"/>
          <p14:tracePt t="180795" x="3228975" y="4518025"/>
          <p14:tracePt t="180805" x="3228975" y="4505325"/>
          <p14:tracePt t="180811" x="3241675" y="4479925"/>
          <p14:tracePt t="180835" x="3241675" y="4454525"/>
          <p14:tracePt t="180845" x="3254375" y="4443413"/>
          <p14:tracePt t="180851" x="3254375" y="4430713"/>
          <p14:tracePt t="180865" x="3267075" y="4418013"/>
          <p14:tracePt t="180901" x="3267075" y="4405313"/>
          <p14:tracePt t="180916" x="3267075" y="4392613"/>
          <p14:tracePt t="180935" x="3254375" y="4379913"/>
          <p14:tracePt t="180951" x="3228975" y="4379913"/>
          <p14:tracePt t="180957" x="3228975" y="4367213"/>
          <p14:tracePt t="180968" x="3216275" y="4367213"/>
          <p14:tracePt t="180977" x="3205163" y="4367213"/>
          <p14:tracePt t="180981" x="3192463" y="4354513"/>
          <p14:tracePt t="180997" x="3179763" y="4354513"/>
          <p14:tracePt t="181021" x="3167063" y="4341813"/>
          <p14:tracePt t="181037" x="3154363" y="4330700"/>
          <p14:tracePt t="181057" x="3141663" y="4330700"/>
          <p14:tracePt t="181071" x="3128963" y="4330700"/>
          <p14:tracePt t="181077" x="3103563" y="4330700"/>
          <p14:tracePt t="181087" x="3092450" y="4330700"/>
          <p14:tracePt t="181097" x="3067050" y="4330700"/>
          <p14:tracePt t="181103" x="3041650" y="4330700"/>
          <p14:tracePt t="181113" x="3028950" y="4330700"/>
          <p14:tracePt t="181118" x="2979738" y="4341813"/>
          <p14:tracePt t="181127" x="2954338" y="4354513"/>
          <p14:tracePt t="181137" x="2928938" y="4367213"/>
          <p14:tracePt t="181143" x="2916238" y="4392613"/>
          <p14:tracePt t="181153" x="2867025" y="4443413"/>
          <p14:tracePt t="181157" x="2841625" y="4467225"/>
          <p14:tracePt t="181168" x="2803525" y="4530725"/>
          <p14:tracePt t="181177" x="2790825" y="4543425"/>
          <p14:tracePt t="181183" x="2767013" y="4618038"/>
          <p14:tracePt t="181193" x="2741613" y="4656138"/>
          <p14:tracePt t="181200" x="2728913" y="4692650"/>
          <p14:tracePt t="181209" x="2690813" y="4768850"/>
          <p14:tracePt t="181219" x="2678113" y="4805363"/>
          <p14:tracePt t="181223" x="2678113" y="4830763"/>
          <p14:tracePt t="181233" x="2678113" y="4856163"/>
          <p14:tracePt t="181239" x="2678113" y="4879975"/>
          <p14:tracePt t="181259" x="2678113" y="4905375"/>
          <p14:tracePt t="181263" x="2678113" y="4930775"/>
          <p14:tracePt t="181275" x="2716213" y="4968875"/>
          <p14:tracePt t="181279" x="2728913" y="4981575"/>
          <p14:tracePt t="181289" x="2767013" y="4981575"/>
          <p14:tracePt t="181300" x="2790825" y="4992688"/>
          <p14:tracePt t="181305" x="2803525" y="4992688"/>
          <p14:tracePt t="181316" x="2828925" y="4992688"/>
          <p14:tracePt t="181319" x="2841625" y="4992688"/>
          <p14:tracePt t="181329" x="2854325" y="4992688"/>
          <p14:tracePt t="181339" x="2890838" y="4992688"/>
          <p14:tracePt t="181345" x="2890838" y="4981575"/>
          <p14:tracePt t="181355" x="2903538" y="4981575"/>
          <p14:tracePt t="181359" x="2928938" y="4968875"/>
          <p14:tracePt t="181369" x="2941638" y="4943475"/>
          <p14:tracePt t="181379" x="2967038" y="4918075"/>
          <p14:tracePt t="181385" x="2979738" y="4879975"/>
          <p14:tracePt t="181395" x="2992438" y="4843463"/>
          <p14:tracePt t="181399" x="3016250" y="4805363"/>
          <p14:tracePt t="181409" x="3016250" y="4779963"/>
          <p14:tracePt t="181419" x="3041650" y="4730750"/>
          <p14:tracePt t="181425" x="3041650" y="4705350"/>
          <p14:tracePt t="181435" x="3041650" y="4667250"/>
          <p14:tracePt t="181441" x="3041650" y="4630738"/>
          <p14:tracePt t="181451" x="3041650" y="4592638"/>
          <p14:tracePt t="181461" x="3041650" y="4567238"/>
          <p14:tracePt t="181466" x="3041650" y="4530725"/>
          <p14:tracePt t="181475" x="3041650" y="4505325"/>
          <p14:tracePt t="181481" x="3041650" y="4479925"/>
          <p14:tracePt t="181501" x="3041650" y="4454525"/>
          <p14:tracePt t="181517" x="3041650" y="4443413"/>
          <p14:tracePt t="181521" x="3028950" y="4418013"/>
          <p14:tracePt t="181557" x="3016250" y="4405313"/>
          <p14:tracePt t="181561" x="3003550" y="4405313"/>
          <p14:tracePt t="181577" x="2992438" y="4392613"/>
          <p14:tracePt t="181597" x="2979738" y="4379913"/>
          <p14:tracePt t="181611" x="2967038" y="4379913"/>
          <p14:tracePt t="181631" x="2967038" y="4367213"/>
          <p14:tracePt t="181813" x="2954338" y="4367213"/>
          <p14:tracePt t="181839" x="2954338" y="4379913"/>
          <p14:tracePt t="181855" x="2954338" y="4392613"/>
          <p14:tracePt t="181865" x="2954338" y="4405313"/>
          <p14:tracePt t="181869" x="2954338" y="4418013"/>
          <p14:tracePt t="181879" x="2954338" y="4430713"/>
          <p14:tracePt t="181895" x="2954338" y="4454525"/>
          <p14:tracePt t="181909" x="2954338" y="4479925"/>
          <p14:tracePt t="181919" x="2979738" y="4492625"/>
          <p14:tracePt t="181929" x="2992438" y="4505325"/>
          <p14:tracePt t="181935" x="3003550" y="4505325"/>
          <p14:tracePt t="181945" x="3028950" y="4505325"/>
          <p14:tracePt t="181949" x="3054350" y="4505325"/>
          <p14:tracePt t="181968" x="3079750" y="4505325"/>
          <p14:tracePt t="181969" x="3092450" y="4505325"/>
          <p14:tracePt t="181975" x="3116263" y="4505325"/>
          <p14:tracePt t="181985" x="3141663" y="4505325"/>
          <p14:tracePt t="181989" x="3154363" y="4505325"/>
          <p14:tracePt t="182001" x="3167063" y="4505325"/>
          <p14:tracePt t="182016" x="3179763" y="4505325"/>
          <p14:tracePt t="182025" x="3205163" y="4492625"/>
          <p14:tracePt t="182041" x="3205163" y="4479925"/>
          <p14:tracePt t="182051" x="3228975" y="4479925"/>
          <p14:tracePt t="182066" x="3228975" y="4467225"/>
          <p14:tracePt t="182105" x="3228975" y="4454525"/>
          <p14:tracePt t="182217" x="3228975" y="4443413"/>
          <p14:tracePt t="182253" x="3216275" y="4443413"/>
          <p14:tracePt t="182257" x="3205163" y="4443413"/>
          <p14:tracePt t="182267" x="3179763" y="4443413"/>
          <p14:tracePt t="182277" x="3167063" y="4443413"/>
          <p14:tracePt t="182284" x="3154363" y="4443413"/>
          <p14:tracePt t="182293" x="3128963" y="4443413"/>
          <p14:tracePt t="182319" x="3116263" y="4443413"/>
          <p14:tracePt t="182333" x="3103563" y="4467225"/>
          <p14:tracePt t="182350" x="3092450" y="4467225"/>
          <p14:tracePt t="182359" x="3067050" y="4479925"/>
          <p14:tracePt t="182363" x="3067050" y="4492625"/>
          <p14:tracePt t="182373" x="3041650" y="4492625"/>
          <p14:tracePt t="182379" x="3028950" y="4518025"/>
          <p14:tracePt t="182389" x="3016250" y="4518025"/>
          <p14:tracePt t="182400" x="3016250" y="4530725"/>
          <p14:tracePt t="182403" x="3003550" y="4543425"/>
          <p14:tracePt t="182413" x="3003550" y="4554538"/>
          <p14:tracePt t="182419" x="2992438" y="4579938"/>
          <p14:tracePt t="182429" x="2979738" y="4592638"/>
          <p14:tracePt t="182439" x="2979738" y="4605338"/>
          <p14:tracePt t="182443" x="2967038" y="4630738"/>
          <p14:tracePt t="182453" x="2967038" y="4667250"/>
          <p14:tracePt t="182459" x="2967038" y="4692650"/>
          <p14:tracePt t="182469" x="2967038" y="4718050"/>
          <p14:tracePt t="182479" x="2967038" y="4730750"/>
          <p14:tracePt t="182485" x="2967038" y="4768850"/>
          <p14:tracePt t="182495" x="2967038" y="4792663"/>
          <p14:tracePt t="182500" x="2967038" y="4818063"/>
          <p14:tracePt t="182509" x="2967038" y="4856163"/>
          <p14:tracePt t="182519" x="3003550" y="4879975"/>
          <p14:tracePt t="182525" x="3028950" y="4905375"/>
          <p14:tracePt t="182535" x="3079750" y="4981575"/>
          <p14:tracePt t="182539" x="3103563" y="4992688"/>
          <p14:tracePt t="182550" x="3167063" y="5043488"/>
          <p14:tracePt t="182559" x="3192463" y="5068888"/>
          <p14:tracePt t="182566" x="3216275" y="5081588"/>
          <p14:tracePt t="182575" x="3254375" y="5092700"/>
          <p14:tracePt t="182581" x="3292475" y="5105400"/>
          <p14:tracePt t="182591" x="3328988" y="5105400"/>
          <p14:tracePt t="182601" x="3354388" y="5118100"/>
          <p14:tracePt t="182605" x="3405188" y="5118100"/>
          <p14:tracePt t="182615" x="3429000" y="5118100"/>
          <p14:tracePt t="182621" x="3467100" y="5118100"/>
          <p14:tracePt t="182632" x="3492500" y="5118100"/>
          <p14:tracePt t="182641" x="3541713" y="5118100"/>
          <p14:tracePt t="182645" x="3592513" y="5068888"/>
          <p14:tracePt t="182655" x="3643313" y="4992688"/>
          <p14:tracePt t="182661" x="3679825" y="4943475"/>
          <p14:tracePt t="182671" x="3717925" y="4830763"/>
          <p14:tracePt t="182681" x="3730625" y="4792663"/>
          <p14:tracePt t="182687" x="3730625" y="4743450"/>
          <p14:tracePt t="182697" x="3743325" y="4705350"/>
          <p14:tracePt t="182701" x="3743325" y="4656138"/>
          <p14:tracePt t="182711" x="3767138" y="4592638"/>
          <p14:tracePt t="182721" x="3767138" y="4579938"/>
          <p14:tracePt t="182727" x="3767138" y="4567238"/>
          <p14:tracePt t="182747" x="3767138" y="4554538"/>
          <p14:tracePt t="182757" x="3767138" y="4543425"/>
          <p14:tracePt t="182777" x="3767138" y="4530725"/>
          <p14:tracePt t="182787" x="3756025" y="4530725"/>
          <p14:tracePt t="182803" x="3743325" y="4530725"/>
          <p14:tracePt t="182813" x="3705225" y="4530725"/>
          <p14:tracePt t="182817" x="3654425" y="4530725"/>
          <p14:tracePt t="182827" x="3630613" y="4530725"/>
          <p14:tracePt t="182833" x="3592513" y="4530725"/>
          <p14:tracePt t="182843" x="3541713" y="4530725"/>
          <p14:tracePt t="182853" x="3505200" y="4530725"/>
          <p14:tracePt t="182857" x="3467100" y="4530725"/>
          <p14:tracePt t="182867" x="3441700" y="4530725"/>
          <p14:tracePt t="182873" x="3429000" y="4543425"/>
          <p14:tracePt t="182943" x="3417888" y="4543425"/>
          <p14:tracePt t="182950" x="3417888" y="4518025"/>
          <p14:tracePt t="182959" x="3417888" y="4443413"/>
          <p14:tracePt t="182963" x="3417888" y="4330700"/>
          <p14:tracePt t="182973" x="3417888" y="4205288"/>
          <p14:tracePt t="182983" x="3417888" y="4105275"/>
          <p14:tracePt t="182989" x="3417888" y="3967163"/>
          <p14:tracePt t="182999" x="3417888" y="3816350"/>
          <p14:tracePt t="183003" x="3417888" y="3667125"/>
          <p14:tracePt t="183013" x="3417888" y="3516313"/>
          <p14:tracePt t="183023" x="3417888" y="3367088"/>
          <p14:tracePt t="183029" x="3405188" y="3228975"/>
          <p14:tracePt t="183039" x="3367088" y="3090863"/>
          <p14:tracePt t="183043" x="3292475" y="2965450"/>
          <p14:tracePt t="183053" x="3254375" y="2878138"/>
          <p14:tracePt t="183066" x="3205163" y="2778125"/>
          <p14:tracePt t="183069" x="3167063" y="2690813"/>
          <p14:tracePt t="183079" x="3128963" y="2616200"/>
          <p14:tracePt t="183085" x="3103563" y="2552700"/>
          <p14:tracePt t="183095" x="3103563" y="2516188"/>
          <p14:tracePt t="183105" x="3079750" y="2452688"/>
          <p14:tracePt t="183109" x="3067050" y="2452688"/>
          <p14:tracePt t="183327" x="3067050" y="2439988"/>
          <p14:tracePt t="183569" x="3079750" y="2439988"/>
          <p14:tracePt t="183573" x="3092450" y="2465388"/>
          <p14:tracePt t="183583" x="3103563" y="2465388"/>
          <p14:tracePt t="183589" x="3116263" y="2465388"/>
          <p14:tracePt t="183599" x="3141663" y="2478088"/>
          <p14:tracePt t="183609" x="3167063" y="2490788"/>
          <p14:tracePt t="183614" x="3192463" y="2490788"/>
          <p14:tracePt t="183625" x="3228975" y="2490788"/>
          <p14:tracePt t="183629" x="3241675" y="2490788"/>
          <p14:tracePt t="183639" x="3292475" y="2490788"/>
          <p14:tracePt t="183649" x="3317875" y="2490788"/>
          <p14:tracePt t="183655" x="3354388" y="2490788"/>
          <p14:tracePt t="183665" x="3379788" y="2490788"/>
          <p14:tracePt t="183669" x="3405188" y="2490788"/>
          <p14:tracePt t="183679" x="3441700" y="2490788"/>
          <p14:tracePt t="183689" x="3467100" y="2490788"/>
          <p14:tracePt t="183695" x="3479800" y="2490788"/>
          <p14:tracePt t="183705" x="3492500" y="2490788"/>
          <p14:tracePt t="183709" x="3505200" y="2490788"/>
          <p14:tracePt t="183729" x="3517900" y="2490788"/>
          <p14:tracePt t="183745" x="3530600" y="2490788"/>
          <p14:tracePt t="183765" x="3541713" y="2490788"/>
          <p14:tracePt t="183791" x="3554413" y="2490788"/>
          <p14:tracePt t="184603" x="3567113" y="2490788"/>
          <p14:tracePt t="184613" x="3579813" y="2490788"/>
          <p14:tracePt t="184637" x="3592513" y="2490788"/>
          <p14:tracePt t="185299" x="3592513" y="2516188"/>
          <p14:tracePt t="185303" x="3592513" y="2527300"/>
          <p14:tracePt t="185315" x="3592513" y="2540000"/>
          <p14:tracePt t="185323" x="3592513" y="2552700"/>
          <p14:tracePt t="185330" x="3579813" y="2578100"/>
          <p14:tracePt t="185339" x="3554413" y="2603500"/>
          <p14:tracePt t="185346" x="3530600" y="2627313"/>
          <p14:tracePt t="185355" x="3517900" y="2665413"/>
          <p14:tracePt t="185365" x="3505200" y="2678113"/>
          <p14:tracePt t="185369" x="3492500" y="2690813"/>
          <p14:tracePt t="185380" x="3467100" y="2728913"/>
          <p14:tracePt t="185385" x="3429000" y="2778125"/>
          <p14:tracePt t="185396" x="3405188" y="2816225"/>
          <p14:tracePt t="185405" x="3379788" y="2840038"/>
          <p14:tracePt t="185409" x="3341688" y="2903538"/>
          <p14:tracePt t="185419" x="3328988" y="2916238"/>
          <p14:tracePt t="185425" x="3292475" y="2952750"/>
          <p14:tracePt t="185435" x="3254375" y="2990850"/>
          <p14:tracePt t="185446" x="3228975" y="3016250"/>
          <p14:tracePt t="185449" x="3205163" y="3028950"/>
          <p14:tracePt t="185459" x="3167063" y="3078163"/>
          <p14:tracePt t="185465" x="3128963" y="3103563"/>
          <p14:tracePt t="185475" x="3079750" y="3141663"/>
          <p14:tracePt t="185485" x="2992438" y="3203575"/>
          <p14:tracePt t="185491" x="2916238" y="3216275"/>
          <p14:tracePt t="185501" x="2828925" y="3290888"/>
          <p14:tracePt t="185505" x="2767013" y="3316288"/>
          <p14:tracePt t="185515" x="2667000" y="3378200"/>
          <p14:tracePt t="185525" x="2590800" y="3416300"/>
          <p14:tracePt t="185531" x="2541588" y="3441700"/>
          <p14:tracePt t="185541" x="2465388" y="3479800"/>
          <p14:tracePt t="185547" x="2452688" y="3479800"/>
          <p14:tracePt t="185557" x="2416175" y="3503613"/>
          <p14:tracePt t="185567" x="2390775" y="3503613"/>
          <p14:tracePt t="185571" x="2378075" y="3503613"/>
          <p14:tracePt t="185581" x="2365375" y="3529013"/>
          <p14:tracePt t="185587" x="2352675" y="3529013"/>
          <p14:tracePt t="185597" x="2339975" y="3529013"/>
          <p14:tracePt t="185717" x="2339975" y="3541713"/>
          <p14:tracePt t="185767" x="2339975" y="3554413"/>
          <p14:tracePt t="185783" x="2339975" y="3567113"/>
          <p14:tracePt t="185797" x="2352675" y="3567113"/>
          <p14:tracePt t="185809" x="2352675" y="3579813"/>
          <p14:tracePt t="185819" x="2365375" y="3579813"/>
          <p14:tracePt t="185823" x="2378075" y="3579813"/>
          <p14:tracePt t="185839" x="2390775" y="3579813"/>
          <p14:tracePt t="185849" x="2416175" y="3579813"/>
          <p14:tracePt t="185864" x="2428875" y="3579813"/>
          <p14:tracePt t="185873" x="2465388" y="3579813"/>
          <p14:tracePt t="185889" x="2478088" y="3579813"/>
          <p14:tracePt t="185899" x="2490788" y="3579813"/>
          <p14:tracePt t="185905" x="2503488" y="3579813"/>
          <p14:tracePt t="185915" x="2516188" y="3579813"/>
          <p14:tracePt t="185930" x="2528888" y="3579813"/>
          <p14:tracePt t="185955" x="2541588" y="3579813"/>
          <p14:tracePt t="185965" x="2554288" y="3579813"/>
          <p14:tracePt t="185980" x="2565400" y="3579813"/>
          <p14:tracePt t="185995" x="2578100" y="3579813"/>
          <p14:tracePt t="186005" x="2590800" y="3579813"/>
          <p14:tracePt t="186025" x="2603500" y="3579813"/>
          <p14:tracePt t="186041" x="2628900" y="3579813"/>
          <p14:tracePt t="186061" x="2641600" y="3579813"/>
          <p14:tracePt t="186075" x="2641600" y="3567113"/>
          <p14:tracePt t="186085" x="2667000" y="3567113"/>
          <p14:tracePt t="186101" x="2678113" y="3567113"/>
          <p14:tracePt t="186105" x="2703513" y="3567113"/>
          <p14:tracePt t="186115" x="2703513" y="3554413"/>
          <p14:tracePt t="186125" x="2716213" y="3554413"/>
          <p14:tracePt t="186131" x="2728913" y="3554413"/>
          <p14:tracePt t="186145" x="2741613" y="3554413"/>
          <p14:tracePt t="186187" x="2754313" y="3554413"/>
          <p14:tracePt t="186211" x="2778125" y="3554413"/>
          <p14:tracePt t="186227" x="2803525" y="3567113"/>
          <p14:tracePt t="186231" x="2803525" y="3590925"/>
          <p14:tracePt t="186241" x="2816225" y="3629025"/>
          <p14:tracePt t="186251" x="2816225" y="3679825"/>
          <p14:tracePt t="186257" x="2816225" y="3716338"/>
          <p14:tracePt t="186267" x="2816225" y="3779838"/>
          <p14:tracePt t="186273" x="2816225" y="3829050"/>
          <p14:tracePt t="186283" x="2816225" y="3892550"/>
          <p14:tracePt t="186293" x="2816225" y="3967163"/>
          <p14:tracePt t="186297" x="2816225" y="4029075"/>
          <p14:tracePt t="186307" x="2816225" y="4067175"/>
          <p14:tracePt t="186313" x="2816225" y="4129088"/>
          <p14:tracePt t="186323" x="2816225" y="4179888"/>
          <p14:tracePt t="186333" x="2816225" y="4217988"/>
          <p14:tracePt t="186337" x="2816225" y="4241800"/>
          <p14:tracePt t="186347" x="2816225" y="4292600"/>
          <p14:tracePt t="186353" x="2816225" y="4341813"/>
          <p14:tracePt t="186363" x="2816225" y="4367213"/>
          <p14:tracePt t="186373" x="2816225" y="4392613"/>
          <p14:tracePt t="186379" x="2816225" y="4418013"/>
          <p14:tracePt t="186389" x="2816225" y="4443413"/>
          <p14:tracePt t="186394" x="2816225" y="4467225"/>
          <p14:tracePt t="186403" x="2816225" y="4492625"/>
          <p14:tracePt t="186413" x="2816225" y="4518025"/>
          <p14:tracePt t="186419" x="2816225" y="4543425"/>
          <p14:tracePt t="186433" x="2816225" y="4567238"/>
          <p14:tracePt t="186453" x="2816225" y="4579938"/>
          <p14:tracePt t="186459" x="2816225" y="4592638"/>
          <p14:tracePt t="186469" x="2816225" y="4618038"/>
          <p14:tracePt t="186473" x="2828925" y="4618038"/>
          <p14:tracePt t="186483" x="2841625" y="4643438"/>
          <p14:tracePt t="186496" x="2854325" y="4643438"/>
          <p14:tracePt t="186499" x="2867025" y="4643438"/>
          <p14:tracePt t="186509" x="2879725" y="4667250"/>
          <p14:tracePt t="186545" x="2890838" y="4667250"/>
          <p14:tracePt t="186605" x="2903538" y="4667250"/>
          <p14:tracePt t="186635" x="2903538" y="4679950"/>
          <p14:tracePt t="186651" x="2916238" y="4679950"/>
          <p14:tracePt t="186913" x="2928938" y="4679950"/>
          <p14:tracePt t="189713" x="2954338" y="4705350"/>
          <p14:tracePt t="189727" x="2928938" y="4705350"/>
          <p14:tracePt t="189737" x="2890838" y="4705350"/>
          <p14:tracePt t="189747" x="2854325" y="4705350"/>
          <p14:tracePt t="189753" x="2816225" y="4705350"/>
          <p14:tracePt t="189763" x="2790825" y="4705350"/>
          <p14:tracePt t="189767" x="2778125" y="4692650"/>
          <p14:tracePt t="190659" x="2790825" y="4692650"/>
          <p14:tracePt t="190665" x="2854325" y="4692650"/>
          <p14:tracePt t="190676" x="2928938" y="4679950"/>
          <p14:tracePt t="190685" x="2979738" y="4656138"/>
          <p14:tracePt t="190692" x="3092450" y="4605338"/>
          <p14:tracePt t="190701" x="3179763" y="4579938"/>
          <p14:tracePt t="190705" x="3241675" y="4579938"/>
          <p14:tracePt t="190715" x="3292475" y="4554538"/>
          <p14:tracePt t="190726" x="3328988" y="4543425"/>
          <p14:tracePt t="190731" x="3341688" y="4543425"/>
          <p14:tracePt t="190741" x="3354388" y="4543425"/>
          <p14:tracePt t="190747" x="3367088" y="4543425"/>
          <p14:tracePt t="190758" x="3379788" y="4530725"/>
          <p14:tracePt t="190877" x="3367088" y="4530725"/>
          <p14:tracePt t="190887" x="3328988" y="4530725"/>
          <p14:tracePt t="190893" x="3254375" y="4530725"/>
          <p14:tracePt t="190903" x="3179763" y="4530725"/>
          <p14:tracePt t="190913" x="3103563" y="4530725"/>
          <p14:tracePt t="190917" x="3003550" y="4530725"/>
          <p14:tracePt t="190927" x="2916238" y="4530725"/>
          <p14:tracePt t="190933" x="2854325" y="4530725"/>
          <p14:tracePt t="190959" x="2654300" y="4530725"/>
          <p14:tracePt t="190969" x="2628900" y="4530725"/>
          <p14:tracePt t="190975" x="2578100" y="4530725"/>
          <p14:tracePt t="190983" x="2554288" y="4530725"/>
          <p14:tracePt t="190993" x="2516188" y="4530725"/>
          <p14:tracePt t="191009" x="2503488" y="4530725"/>
          <p14:tracePt t="191013" x="2490788" y="4530725"/>
          <p14:tracePt t="191024" x="2478088" y="4530725"/>
          <p14:tracePt t="191033" x="2465388" y="4530725"/>
          <p14:tracePt t="191049" x="2452688" y="4530725"/>
          <p14:tracePt t="191195" x="2478088" y="4530725"/>
          <p14:tracePt t="191205" x="2503488" y="4530725"/>
          <p14:tracePt t="191215" x="2541588" y="4518025"/>
          <p14:tracePt t="191219" x="2565400" y="4518025"/>
          <p14:tracePt t="191229" x="2590800" y="4518025"/>
          <p14:tracePt t="191235" x="2603500" y="4505325"/>
          <p14:tracePt t="191255" x="2616200" y="4505325"/>
          <p14:tracePt t="192001" x="2628900" y="4492625"/>
          <p14:tracePt t="192043" x="2628900" y="4479925"/>
          <p14:tracePt t="192209" x="2628900" y="4467225"/>
          <p14:tracePt t="192219" x="2628900" y="4454525"/>
          <p14:tracePt t="192243" x="2641600" y="4454525"/>
          <p14:tracePt t="192315" x="2641600" y="4443413"/>
          <p14:tracePt t="192329" x="2654300" y="4443413"/>
          <p14:tracePt t="192355" x="2667000" y="4430713"/>
          <p14:tracePt t="192375" x="2678113" y="4430713"/>
          <p14:tracePt t="192391" x="2690813" y="4418013"/>
          <p14:tracePt t="192415" x="2703513" y="4418013"/>
          <p14:tracePt t="192431" x="2728913" y="4405313"/>
          <p14:tracePt t="192451" x="2741613" y="4405313"/>
          <p14:tracePt t="192471" x="2754313" y="4405313"/>
          <p14:tracePt t="192487" x="2767013" y="4405313"/>
          <p14:tracePt t="192497" x="2778125" y="4405313"/>
          <p14:tracePt t="192531" x="2790825" y="4405313"/>
          <p14:tracePt t="192557" x="2803525" y="4405313"/>
          <p14:tracePt t="192583" x="2803525" y="4392613"/>
          <p14:tracePt t="192613" x="2816225" y="4392613"/>
          <p14:tracePt t="192627" x="2828925" y="4392613"/>
          <p14:tracePt t="192643" x="2841625" y="4392613"/>
          <p14:tracePt t="192653" x="2854325" y="4392613"/>
          <p14:tracePt t="192667" x="2867025" y="4392613"/>
          <p14:tracePt t="192683" x="2879725" y="4392613"/>
          <p14:tracePt t="192719" x="2903538" y="4392613"/>
          <p14:tracePt t="192739" x="2916238" y="4379913"/>
          <p14:tracePt t="192743" x="2928938" y="4379913"/>
          <p14:tracePt t="192753" x="2941638" y="4379913"/>
          <p14:tracePt t="192759" x="2954338" y="4379913"/>
          <p14:tracePt t="192779" x="2967038" y="4367213"/>
          <p14:tracePt t="192793" x="2992438" y="4367213"/>
          <p14:tracePt t="192809" x="3003550" y="4367213"/>
          <p14:tracePt t="192819" x="3016250" y="4367213"/>
          <p14:tracePt t="192824" x="3028950" y="4367213"/>
          <p14:tracePt t="192835" x="3041650" y="4367213"/>
          <p14:tracePt t="192840" x="3054350" y="4367213"/>
          <p14:tracePt t="192849" x="3067050" y="4367213"/>
          <p14:tracePt t="192859" x="3079750" y="4367213"/>
          <p14:tracePt t="192885" x="3092450" y="4367213"/>
          <p14:tracePt t="192890" x="3103563" y="4354513"/>
          <p14:tracePt t="192940" x="3116263" y="4354513"/>
          <p14:tracePt t="193183" x="3116263" y="4341813"/>
          <p14:tracePt t="193193" x="3128963" y="4330700"/>
          <p14:tracePt t="193203" x="3141663" y="4330700"/>
          <p14:tracePt t="193207" x="3179763" y="4330700"/>
          <p14:tracePt t="193217" x="3228975" y="4330700"/>
          <p14:tracePt t="193223" x="3317875" y="4330700"/>
          <p14:tracePt t="193233" x="3379788" y="4330700"/>
          <p14:tracePt t="193243" x="3454400" y="4330700"/>
          <p14:tracePt t="193247" x="3505200" y="4330700"/>
          <p14:tracePt t="193257" x="3530600" y="4330700"/>
          <p14:tracePt t="193263" x="3541713" y="4330700"/>
          <p14:tracePt t="193273" x="3567113" y="4330700"/>
          <p14:tracePt t="193283" x="3567113" y="4341813"/>
          <p14:tracePt t="193289" x="3579813" y="4341813"/>
          <p14:tracePt t="193323" x="3592513" y="4341813"/>
          <p14:tracePt t="193349" x="3605213" y="4341813"/>
          <p14:tracePt t="193373" x="3617913" y="4341813"/>
          <p14:tracePt t="193413" x="3630613" y="4341813"/>
          <p14:tracePt t="193429" x="3643313" y="4341813"/>
          <p14:tracePt t="193440" x="3654425" y="4341813"/>
          <p14:tracePt t="193445" x="3667125" y="4341813"/>
          <p14:tracePt t="193455" x="3705225" y="4341813"/>
          <p14:tracePt t="193459" x="3730625" y="4341813"/>
          <p14:tracePt t="193469" x="3756025" y="4341813"/>
          <p14:tracePt t="193479" x="3817938" y="4341813"/>
          <p14:tracePt t="193485" x="3867150" y="4341813"/>
          <p14:tracePt t="193495" x="3930650" y="4341813"/>
          <p14:tracePt t="193499" x="4017963" y="4341813"/>
          <p14:tracePt t="193511" x="4092575" y="4341813"/>
          <p14:tracePt t="193522" x="4192588" y="4341813"/>
          <p14:tracePt t="193525" x="4256088" y="4341813"/>
          <p14:tracePt t="193535" x="4330700" y="4341813"/>
          <p14:tracePt t="193541" x="4381500" y="4354513"/>
          <p14:tracePt t="193551" x="4418013" y="4354513"/>
          <p14:tracePt t="193561" x="4456113" y="4354513"/>
          <p14:tracePt t="193565" x="4494213" y="4367213"/>
          <p14:tracePt t="193575" x="4506913" y="4367213"/>
          <p14:tracePt t="193581" x="4530725" y="4379913"/>
          <p14:tracePt t="193601" x="4543425" y="4379913"/>
          <p14:tracePt t="193606" x="4556125" y="4379913"/>
          <p14:tracePt t="193615" x="4581525" y="4379913"/>
          <p14:tracePt t="193622" x="4594225" y="4379913"/>
          <p14:tracePt t="193631" x="4606925" y="4379913"/>
          <p14:tracePt t="193641" x="4619625" y="4379913"/>
          <p14:tracePt t="193645" x="4630738" y="4379913"/>
          <p14:tracePt t="193657" x="4643438" y="4379913"/>
          <p14:tracePt t="193671" x="4668838" y="4379913"/>
          <p14:tracePt t="193688" x="4681538" y="4379913"/>
          <p14:tracePt t="193701" x="4694238" y="4379913"/>
          <p14:tracePt t="193711" x="4706938" y="4379913"/>
          <p14:tracePt t="193722" x="4719638" y="4379913"/>
          <p14:tracePt t="193738" x="4743450" y="4379913"/>
          <p14:tracePt t="193767" x="4756150" y="4379913"/>
          <p14:tracePt t="194075" x="4732338" y="4379913"/>
          <p14:tracePt t="194085" x="4606925" y="4405313"/>
          <p14:tracePt t="194089" x="4494213" y="4405313"/>
          <p14:tracePt t="194099" x="4343400" y="4430713"/>
          <p14:tracePt t="194106" x="4217988" y="4443413"/>
          <p14:tracePt t="194115" x="4068763" y="4454525"/>
          <p14:tracePt t="194125" x="3956050" y="4479925"/>
          <p14:tracePt t="194131" x="3830638" y="4479925"/>
          <p14:tracePt t="194141" x="3743325" y="4492625"/>
          <p14:tracePt t="194145" x="3630613" y="4492625"/>
          <p14:tracePt t="194156" x="3530600" y="4492625"/>
          <p14:tracePt t="194165" x="3417888" y="4492625"/>
          <p14:tracePt t="194172" x="3292475" y="4492625"/>
          <p14:tracePt t="194181" x="3216275" y="4492625"/>
          <p14:tracePt t="194185" x="3116263" y="4492625"/>
          <p14:tracePt t="194195" x="3028950" y="4492625"/>
          <p14:tracePt t="194207" x="2979738" y="4492625"/>
          <p14:tracePt t="194211" x="2928938" y="4492625"/>
          <p14:tracePt t="194221" x="2867025" y="4479925"/>
          <p14:tracePt t="194227" x="2828925" y="4467225"/>
          <p14:tracePt t="194238" x="2790825" y="4467225"/>
          <p14:tracePt t="194247" x="2767013" y="4454525"/>
          <p14:tracePt t="194251" x="2741613" y="4454525"/>
          <p14:tracePt t="194262" x="2703513" y="4430713"/>
          <p14:tracePt t="194277" x="2690813" y="4430713"/>
          <p14:tracePt t="194290" x="2654300" y="4430713"/>
          <p14:tracePt t="194307" x="2641600" y="4430713"/>
          <p14:tracePt t="194423" x="2678113" y="4430713"/>
          <p14:tracePt t="194433" x="2754313" y="4430713"/>
          <p14:tracePt t="194443" x="2816225" y="4430713"/>
          <p14:tracePt t="194447" x="2903538" y="4430713"/>
          <p14:tracePt t="194457" x="3003550" y="4430713"/>
          <p14:tracePt t="194463" x="3116263" y="4430713"/>
          <p14:tracePt t="194473" x="3228975" y="4443413"/>
          <p14:tracePt t="194483" x="3317875" y="4467225"/>
          <p14:tracePt t="194489" x="3392488" y="4467225"/>
          <p14:tracePt t="194499" x="3467100" y="4467225"/>
          <p14:tracePt t="194504" x="3567113" y="4467225"/>
          <p14:tracePt t="194513" x="3630613" y="4467225"/>
          <p14:tracePt t="194523" x="3705225" y="4467225"/>
          <p14:tracePt t="194529" x="3756025" y="4467225"/>
          <p14:tracePt t="194539" x="3805238" y="4467225"/>
          <p14:tracePt t="194543" x="3830638" y="4467225"/>
          <p14:tracePt t="194554" x="3856038" y="4467225"/>
          <p14:tracePt t="194645" x="3867150" y="4467225"/>
          <p14:tracePt t="194655" x="3867150" y="4454525"/>
          <p14:tracePt t="194665" x="3867150" y="4443413"/>
          <p14:tracePt t="194669" x="3856038" y="4418013"/>
          <p14:tracePt t="194679" x="3843338" y="4405313"/>
          <p14:tracePt t="194685" x="3817938" y="4392613"/>
          <p14:tracePt t="194695" x="3779838" y="4367213"/>
          <p14:tracePt t="194706" x="3730625" y="4341813"/>
          <p14:tracePt t="194711" x="3692525" y="4341813"/>
          <p14:tracePt t="194722" x="3617913" y="4318000"/>
          <p14:tracePt t="194725" x="3567113" y="4305300"/>
          <p14:tracePt t="194735" x="3505200" y="4305300"/>
          <p14:tracePt t="194745" x="3417888" y="4305300"/>
          <p14:tracePt t="194751" x="3341688" y="4305300"/>
          <p14:tracePt t="194761" x="3279775" y="4305300"/>
          <p14:tracePt t="194765" x="3179763" y="4305300"/>
          <p14:tracePt t="194775" x="3128963" y="4305300"/>
          <p14:tracePt t="194785" x="3092450" y="4305300"/>
          <p14:tracePt t="194791" x="3054350" y="4305300"/>
          <p14:tracePt t="194801" x="2992438" y="4330700"/>
          <p14:tracePt t="194807" x="2992438" y="4341813"/>
          <p14:tracePt t="194817" x="2967038" y="4341813"/>
          <p14:tracePt t="194881" x="2967038" y="4354513"/>
          <p14:tracePt t="194891" x="2967038" y="4379913"/>
          <p14:tracePt t="194897" x="3003550" y="4379913"/>
          <p14:tracePt t="194907" x="3067050" y="4379913"/>
          <p14:tracePt t="194913" x="3103563" y="4379913"/>
          <p14:tracePt t="194923" x="3141663" y="4379913"/>
          <p14:tracePt t="194933" x="3179763" y="4341813"/>
          <p14:tracePt t="194938" x="3205163" y="4330700"/>
          <p14:tracePt t="194947" x="3228975" y="4305300"/>
          <p14:tracePt t="194956" x="3228975" y="4279900"/>
          <p14:tracePt t="194963" x="3228975" y="4254500"/>
          <p14:tracePt t="194973" x="3241675" y="4217988"/>
          <p14:tracePt t="194977" x="3241675" y="4192588"/>
          <p14:tracePt t="194988" x="3241675" y="4179888"/>
          <p14:tracePt t="194993" x="3241675" y="4167188"/>
          <p14:tracePt t="195003" x="3241675" y="4154488"/>
          <p14:tracePt t="195013" x="3241675" y="4141788"/>
          <p14:tracePt t="195033" x="3228975" y="4129088"/>
          <p14:tracePt t="195043" x="3216275" y="4129088"/>
          <p14:tracePt t="195053" x="3167063" y="4129088"/>
          <p14:tracePt t="195059" x="3128963" y="4129088"/>
          <p14:tracePt t="195070" x="3041650" y="4129088"/>
          <p14:tracePt t="195073" x="2967038" y="4129088"/>
          <p14:tracePt t="195083" x="2890838" y="4117975"/>
          <p14:tracePt t="195093" x="2854325" y="4117975"/>
          <p14:tracePt t="195099" x="2790825" y="4117975"/>
          <p14:tracePt t="195109" x="2754313" y="4117975"/>
          <p14:tracePt t="195113" x="2741613" y="4117975"/>
          <p14:tracePt t="195123" x="2716213" y="4129088"/>
          <p14:tracePt t="195133" x="2690813" y="4141788"/>
          <p14:tracePt t="195139" x="2678113" y="4167188"/>
          <p14:tracePt t="195153" x="2678113" y="4179888"/>
          <p14:tracePt t="195165" x="2654300" y="4230688"/>
          <p14:tracePt t="195175" x="2654300" y="4241800"/>
          <p14:tracePt t="195179" x="2654300" y="4267200"/>
          <p14:tracePt t="195189" x="2654300" y="4292600"/>
          <p14:tracePt t="195195" x="2654300" y="4341813"/>
          <p14:tracePt t="195205" x="2667000" y="4379913"/>
          <p14:tracePt t="195215" x="2678113" y="4418013"/>
          <p14:tracePt t="195220" x="2703513" y="4454525"/>
          <p14:tracePt t="195229" x="2728913" y="4479925"/>
          <p14:tracePt t="195235" x="2754313" y="4505325"/>
          <p14:tracePt t="195245" x="2790825" y="4543425"/>
          <p14:tracePt t="195255" x="2854325" y="4567238"/>
          <p14:tracePt t="195261" x="2916238" y="4579938"/>
          <p14:tracePt t="195271" x="3003550" y="4605338"/>
          <p14:tracePt t="195275" x="3092450" y="4605338"/>
          <p14:tracePt t="195285" x="3192463" y="4605338"/>
          <p14:tracePt t="195295" x="3267075" y="4605338"/>
          <p14:tracePt t="195301" x="3328988" y="4543425"/>
          <p14:tracePt t="195311" x="3379788" y="4505325"/>
          <p14:tracePt t="195315" x="3417888" y="4467225"/>
          <p14:tracePt t="195325" x="3441700" y="4418013"/>
          <p14:tracePt t="195335" x="3479800" y="4367213"/>
          <p14:tracePt t="195341" x="3479800" y="4341813"/>
          <p14:tracePt t="195351" x="3479800" y="4318000"/>
          <p14:tracePt t="195355" x="3479800" y="4292600"/>
          <p14:tracePt t="195365" x="3479800" y="4279900"/>
          <p14:tracePt t="195381" x="3479800" y="4267200"/>
          <p14:tracePt t="195391" x="3467100" y="4241800"/>
          <p14:tracePt t="195417" x="3429000" y="4230688"/>
          <p14:tracePt t="195421" x="3417888" y="4217988"/>
          <p14:tracePt t="195431" x="3379788" y="4217988"/>
          <p14:tracePt t="195438" x="3328988" y="4217988"/>
          <p14:tracePt t="195447" x="3267075" y="4217988"/>
          <p14:tracePt t="195457" x="3228975" y="4217988"/>
          <p14:tracePt t="195461" x="3179763" y="4217988"/>
          <p14:tracePt t="195471" x="3167063" y="4217988"/>
          <p14:tracePt t="195477" x="3154363" y="4217988"/>
          <p14:tracePt t="195487" x="3128963" y="4217988"/>
          <p14:tracePt t="195497" x="3128963" y="4230688"/>
          <p14:tracePt t="195931" x="3116263" y="4230688"/>
          <p14:tracePt t="195945" x="3116263" y="4241800"/>
          <p14:tracePt t="195955" x="3103563" y="4254500"/>
          <p14:tracePt t="196945" x="3092450" y="4254500"/>
          <p14:tracePt t="196959" x="3067050" y="4254500"/>
          <p14:tracePt t="196965" x="3054350" y="4254500"/>
          <p14:tracePt t="196975" x="3041650" y="4254500"/>
          <p14:tracePt t="196989" x="3028950" y="4254500"/>
          <p14:tracePt t="196999" x="3003550" y="4254500"/>
          <p14:tracePt t="197005" x="2979738" y="4254500"/>
          <p14:tracePt t="197015" x="2941638" y="4254500"/>
          <p14:tracePt t="197025" x="2867025" y="4254500"/>
          <p14:tracePt t="197031" x="2803525" y="4254500"/>
          <p14:tracePt t="197041" x="2728913" y="4267200"/>
          <p14:tracePt t="197045" x="2667000" y="4267200"/>
          <p14:tracePt t="197055" x="2628900" y="4267200"/>
          <p14:tracePt t="197065" x="2565400" y="4267200"/>
          <p14:tracePt t="197071" x="2490788" y="4267200"/>
          <p14:tracePt t="197081" x="2441575" y="4267200"/>
          <p14:tracePt t="197085" x="2403475" y="4267200"/>
          <p14:tracePt t="197095" x="2365375" y="4267200"/>
          <p14:tracePt t="197107" x="2339975" y="4254500"/>
          <p14:tracePt t="197111" x="2290763" y="4230688"/>
          <p14:tracePt t="197121" x="2265363" y="4217988"/>
          <p14:tracePt t="197127" x="2252663" y="4179888"/>
          <p14:tracePt t="197137" x="2190750" y="4141788"/>
          <p14:tracePt t="197147" x="2139950" y="4067175"/>
          <p14:tracePt t="197151" x="2103438" y="3967163"/>
          <p14:tracePt t="197161" x="2052638" y="3829050"/>
          <p14:tracePt t="197168" x="2003425" y="3703638"/>
          <p14:tracePt t="197177" x="1939925" y="3567113"/>
          <p14:tracePt t="197187" x="1903413" y="3441700"/>
          <p14:tracePt t="197193" x="1852613" y="3316288"/>
          <p14:tracePt t="197203" x="1814513" y="3203575"/>
          <p14:tracePt t="197207" x="1814513" y="3116263"/>
          <p14:tracePt t="197218" x="1814513" y="3054350"/>
          <p14:tracePt t="197227" x="1814513" y="2978150"/>
          <p14:tracePt t="197233" x="1814513" y="2928938"/>
          <p14:tracePt t="197243" x="1839913" y="2865438"/>
          <p14:tracePt t="197247" x="1903413" y="2790825"/>
          <p14:tracePt t="197257" x="1965325" y="2728913"/>
          <p14:tracePt t="197268" x="2027238" y="2703513"/>
          <p14:tracePt t="197273" x="2078038" y="2665413"/>
          <p14:tracePt t="197283" x="2139950" y="2627313"/>
          <p14:tracePt t="197287" x="2190750" y="2590800"/>
          <p14:tracePt t="197297" x="2228850" y="2590800"/>
          <p14:tracePt t="197307" x="2265363" y="2565400"/>
          <p14:tracePt t="197313" x="2328863" y="2527300"/>
          <p14:tracePt t="197323" x="2378075" y="2516188"/>
          <p14:tracePt t="197327" x="2416175" y="2503488"/>
          <p14:tracePt t="197337" x="2452688" y="2490788"/>
          <p14:tracePt t="197347" x="2503488" y="2465388"/>
          <p14:tracePt t="197353" x="2516188" y="2465388"/>
          <p14:tracePt t="197363" x="2528888" y="2465388"/>
          <p14:tracePt t="197369" x="2541588" y="2465388"/>
          <p14:tracePt t="197379" x="2554288" y="2465388"/>
          <p14:tracePt t="197393" x="2565400" y="2465388"/>
          <p14:tracePt t="197403" x="2565400" y="2452688"/>
          <p14:tracePt t="197419" x="2578100" y="2439988"/>
          <p14:tracePt t="197449" x="2590800" y="2439988"/>
          <p14:tracePt t="197459" x="2603500" y="2439988"/>
          <p14:tracePt t="197486" x="2616200" y="2439988"/>
          <p14:tracePt t="197489" x="2628900" y="2439988"/>
          <p14:tracePt t="197515" x="2641600" y="2427288"/>
          <p14:tracePt t="197559" x="2654300" y="2427288"/>
          <p14:tracePt t="197605" x="2667000" y="2427288"/>
          <p14:tracePt t="197611" x="2678113" y="2414588"/>
          <p14:tracePt t="200617" x="2690813" y="2414588"/>
          <p14:tracePt t="200621" x="2703513" y="2414588"/>
          <p14:tracePt t="200631" x="2728913" y="2478088"/>
          <p14:tracePt t="200641" x="2741613" y="2590800"/>
          <p14:tracePt t="200647" x="2767013" y="2716213"/>
          <p14:tracePt t="200657" x="2778125" y="2852738"/>
          <p14:tracePt t="200661" x="2803525" y="2978150"/>
          <p14:tracePt t="200673" x="2816225" y="3116263"/>
          <p14:tracePt t="200683" x="2828925" y="3254375"/>
          <p14:tracePt t="200687" x="2854325" y="3354388"/>
          <p14:tracePt t="200698" x="2890838" y="3441700"/>
          <p14:tracePt t="200703" x="2916238" y="3529013"/>
          <p14:tracePt t="200713" x="2954338" y="3603625"/>
          <p14:tracePt t="200723" x="2992438" y="3679825"/>
          <p14:tracePt t="200727" x="3003550" y="3716338"/>
          <p14:tracePt t="200737" x="3016250" y="3754438"/>
          <p14:tracePt t="200743" x="3028950" y="3792538"/>
          <p14:tracePt t="200753" x="3028950" y="3803650"/>
          <p14:tracePt t="200763" x="3028950" y="3829050"/>
          <p14:tracePt t="200767" x="3054350" y="3867150"/>
          <p14:tracePt t="200777" x="3054350" y="3879850"/>
          <p14:tracePt t="200783" x="3054350" y="3916363"/>
          <p14:tracePt t="200793" x="3054350" y="3941763"/>
          <p14:tracePt t="200803" x="3054350" y="3979863"/>
          <p14:tracePt t="200809" x="3067050" y="4017963"/>
          <p14:tracePt t="200819" x="3067050" y="4041775"/>
          <p14:tracePt t="200849" x="3067050" y="4067175"/>
          <p14:tracePt t="200893" x="3067050" y="4079875"/>
          <p14:tracePt t="200903" x="3067050" y="4092575"/>
          <p14:tracePt t="200909" x="3067050" y="4117975"/>
          <p14:tracePt t="200919" x="3067050" y="4141788"/>
          <p14:tracePt t="200925" x="3067050" y="4154488"/>
          <p14:tracePt t="200935" x="3067050" y="4167188"/>
          <p14:tracePt t="200945" x="3079750" y="4179888"/>
          <p14:tracePt t="200950" x="3079750" y="4192588"/>
          <p14:tracePt t="200959" x="3079750" y="4217988"/>
          <p14:tracePt t="200966" x="3079750" y="4230688"/>
          <p14:tracePt t="200975" x="3092450" y="4254500"/>
          <p14:tracePt t="200985" x="3092450" y="4279900"/>
          <p14:tracePt t="200989" x="3103563" y="4318000"/>
          <p14:tracePt t="200999" x="3116263" y="4341813"/>
          <p14:tracePt t="201005" x="3141663" y="4367213"/>
          <p14:tracePt t="201016" x="3167063" y="4379913"/>
          <p14:tracePt t="201025" x="3167063" y="4405313"/>
          <p14:tracePt t="201029" x="3179763" y="4405313"/>
          <p14:tracePt t="201041" x="3216275" y="4443413"/>
          <p14:tracePt t="201075" x="3228975" y="4454525"/>
          <p14:tracePt t="201095" x="3254375" y="4454525"/>
          <p14:tracePt t="201105" x="3254375" y="4467225"/>
          <p14:tracePt t="201115" x="3267075" y="4467225"/>
          <p14:tracePt t="201121" x="3267075" y="4479925"/>
          <p14:tracePt t="201131" x="3292475" y="4492625"/>
          <p14:tracePt t="201237" x="3305175" y="4492625"/>
          <p14:tracePt t="201257" x="3317875" y="4492625"/>
          <p14:tracePt t="201317" x="3328988" y="4492625"/>
          <p14:tracePt t="201337" x="3341688" y="4505325"/>
          <p14:tracePt t="201343" x="3367088" y="4505325"/>
          <p14:tracePt t="201353" x="3379788" y="4518025"/>
          <p14:tracePt t="201359" x="3392488" y="4530725"/>
          <p14:tracePt t="201379" x="3405188" y="4530725"/>
          <p14:tracePt t="201414" x="3417888" y="4530725"/>
          <p14:tracePt t="201433" x="3441700" y="4530725"/>
          <p14:tracePt t="201439" x="3454400" y="4518025"/>
          <p14:tracePt t="201465" x="3467100" y="4505325"/>
          <p14:tracePt t="201510" x="3479800" y="4505325"/>
          <p14:tracePt t="201655" x="3467100" y="4518025"/>
          <p14:tracePt t="201665" x="3467100" y="4530725"/>
          <p14:tracePt t="201682" x="3441700" y="4543425"/>
          <p14:tracePt t="201705" x="3417888" y="4543425"/>
          <p14:tracePt t="201711" x="3405188" y="4554538"/>
          <p14:tracePt t="201732" x="3392488" y="4579938"/>
          <p14:tracePt t="201737" x="3379788" y="4579938"/>
          <p14:tracePt t="201747" x="3367088" y="4592638"/>
          <p14:tracePt t="201751" x="3341688" y="4618038"/>
          <p14:tracePt t="201761" x="3317875" y="4643438"/>
          <p14:tracePt t="201771" x="3292475" y="4656138"/>
          <p14:tracePt t="201777" x="3254375" y="4667250"/>
          <p14:tracePt t="201787" x="3205163" y="4667250"/>
          <p14:tracePt t="201791" x="3192463" y="4679950"/>
          <p14:tracePt t="201801" x="3179763" y="4692650"/>
          <p14:tracePt t="201811" x="3167063" y="4705350"/>
          <p14:tracePt t="201817" x="3154363" y="4705350"/>
          <p14:tracePt t="201827" x="3141663" y="4705350"/>
          <p14:tracePt t="201857" x="3128963" y="4705350"/>
          <p14:tracePt t="202211" x="3154363" y="4705350"/>
          <p14:tracePt t="202225" x="3167063" y="4705350"/>
          <p14:tracePt t="202246" x="3179763" y="4705350"/>
          <p14:tracePt t="202261" x="3192463" y="4705350"/>
          <p14:tracePt t="202275" x="3205163" y="4705350"/>
          <p14:tracePt t="202291" x="3216275" y="4705350"/>
          <p14:tracePt t="202401" x="3228975" y="4705350"/>
          <p14:tracePt t="202413" x="3241675" y="4705350"/>
          <p14:tracePt t="202553" x="3254375" y="4718050"/>
          <p14:tracePt t="202593" x="3267075" y="4718050"/>
          <p14:tracePt t="202603" x="3279775" y="4718050"/>
          <p14:tracePt t="202609" x="3292475" y="4718050"/>
          <p14:tracePt t="202619" x="3305175" y="4718050"/>
          <p14:tracePt t="202635" x="3328988" y="4718050"/>
          <p14:tracePt t="202645" x="3354388" y="4718050"/>
          <p14:tracePt t="202659" x="3379788" y="4718050"/>
          <p14:tracePt t="202669" x="3392488" y="4718050"/>
          <p14:tracePt t="202675" x="3405188" y="4718050"/>
          <p14:tracePt t="202685" x="3429000" y="4730750"/>
          <p14:tracePt t="202689" x="3441700" y="4730750"/>
          <p14:tracePt t="202699" x="3467100" y="4730750"/>
          <p14:tracePt t="202709" x="3467100" y="4743450"/>
          <p14:tracePt t="202715" x="3479800" y="4743450"/>
          <p14:tracePt t="202725" x="3505200" y="4756150"/>
          <p14:tracePt t="202739" x="3541713" y="4768850"/>
          <p14:tracePt t="202749" x="3554413" y="4779963"/>
          <p14:tracePt t="202755" x="3605213" y="4805363"/>
          <p14:tracePt t="202765" x="3643313" y="4830763"/>
          <p14:tracePt t="202781" x="3679825" y="4843463"/>
          <p14:tracePt t="202791" x="3692525" y="4843463"/>
          <p14:tracePt t="202796" x="3756025" y="4856163"/>
          <p14:tracePt t="202805" x="3792538" y="4856163"/>
          <p14:tracePt t="202811" x="3817938" y="4856163"/>
          <p14:tracePt t="202821" x="3867150" y="4868863"/>
          <p14:tracePt t="202831" x="3892550" y="4868863"/>
          <p14:tracePt t="202835" x="3930650" y="4868863"/>
          <p14:tracePt t="202846" x="3956050" y="4879975"/>
          <p14:tracePt t="202851" x="3968750" y="4892675"/>
          <p14:tracePt t="202861" x="4005263" y="4892675"/>
          <p14:tracePt t="202875" x="4017963" y="4892675"/>
          <p14:tracePt t="202891" x="4043363" y="4892675"/>
          <p14:tracePt t="202931" x="4056063" y="4892675"/>
          <p14:tracePt t="203163" x="4081463" y="4892675"/>
          <p14:tracePt t="203169" x="4092575" y="4918075"/>
          <p14:tracePt t="203179" x="4105275" y="4918075"/>
          <p14:tracePt t="203189" x="4117975" y="4918075"/>
          <p14:tracePt t="203204" x="4143375" y="4918075"/>
          <p14:tracePt t="203219" x="4156075" y="4918075"/>
          <p14:tracePt t="203229" x="4168775" y="4918075"/>
          <p14:tracePt t="203235" x="4181475" y="4918075"/>
          <p14:tracePt t="203249" x="4192588" y="4918075"/>
          <p14:tracePt t="203269" x="4205288" y="4918075"/>
          <p14:tracePt t="203285" x="4217988" y="4918075"/>
          <p14:tracePt t="203305" x="4230688" y="4918075"/>
          <p14:tracePt t="203319" x="4256088" y="4918075"/>
          <p14:tracePt t="203345" x="4268788" y="4918075"/>
          <p14:tracePt t="203351" x="4281488" y="4918075"/>
          <p14:tracePt t="203362" x="4294188" y="4918075"/>
          <p14:tracePt t="203375" x="4305300" y="4918075"/>
          <p14:tracePt t="203385" x="4318000" y="4918075"/>
          <p14:tracePt t="203415" x="4343400" y="4918075"/>
          <p14:tracePt t="203445" x="4356100" y="4918075"/>
          <p14:tracePt t="203457" x="4368800" y="4918075"/>
          <p14:tracePt t="203467" x="4381500" y="4918075"/>
          <p14:tracePt t="203471" x="4394200" y="4918075"/>
          <p14:tracePt t="203487" x="4406900" y="4918075"/>
          <p14:tracePt t="203497" x="4418013" y="4918075"/>
          <p14:tracePt t="203507" x="4430713" y="4918075"/>
          <p14:tracePt t="203527" x="4456113" y="4918075"/>
          <p14:tracePt t="203553" x="4468813" y="4918075"/>
          <p14:tracePt t="203563" x="4494213" y="4918075"/>
          <p14:tracePt t="203577" x="4506913" y="4918075"/>
          <p14:tracePt t="203597" x="4518025" y="4918075"/>
          <p14:tracePt t="203617" x="4530725" y="4918075"/>
          <p14:tracePt t="203765" x="4530725" y="4892675"/>
          <p14:tracePt t="203769" x="4530725" y="4856163"/>
          <p14:tracePt t="203780" x="4530725" y="4779963"/>
          <p14:tracePt t="203785" x="4506913" y="4756150"/>
          <p14:tracePt t="203901" x="4518025" y="4756150"/>
          <p14:tracePt t="208525" x="4518025" y="4718050"/>
          <p14:tracePt t="208535" x="4518025" y="4679950"/>
          <p14:tracePt t="208541" x="4518025" y="4630738"/>
          <p14:tracePt t="208551" x="4518025" y="4592638"/>
          <p14:tracePt t="208561" x="4518025" y="4567238"/>
          <p14:tracePt t="208565" x="4518025" y="4518025"/>
          <p14:tracePt t="208576" x="4518025" y="4492625"/>
          <p14:tracePt t="208581" x="4518025" y="4454525"/>
          <p14:tracePt t="208592" x="4518025" y="4430713"/>
          <p14:tracePt t="208601" x="4518025" y="4405313"/>
          <p14:tracePt t="208605" x="4518025" y="4379913"/>
          <p14:tracePt t="208621" x="4518025" y="4354513"/>
          <p14:tracePt t="208631" x="4518025" y="4330700"/>
          <p14:tracePt t="208647" x="4518025" y="4305300"/>
          <p14:tracePt t="208747" x="4518025" y="4292600"/>
          <p14:tracePt t="208757" x="4494213" y="4279900"/>
          <p14:tracePt t="208773" x="4481513" y="4279900"/>
          <p14:tracePt t="208783" x="4468813" y="4279900"/>
          <p14:tracePt t="208787" x="4456113" y="4279900"/>
          <p14:tracePt t="208797" x="4443413" y="4279900"/>
          <p14:tracePt t="208807" x="4418013" y="4279900"/>
          <p14:tracePt t="208823" x="4394200" y="4279900"/>
          <p14:tracePt t="208837" x="4343400" y="4279900"/>
          <p14:tracePt t="208847" x="4318000" y="4279900"/>
          <p14:tracePt t="208863" x="4294188" y="4279900"/>
          <p14:tracePt t="208889" x="4281488" y="4279900"/>
          <p14:tracePt t="208903" x="4268788" y="4279900"/>
          <p14:tracePt t="208909" x="4256088" y="4279900"/>
          <p14:tracePt t="208929" x="4243388" y="4279900"/>
          <p14:tracePt t="208933" x="4243388" y="4267200"/>
          <p14:tracePt t="208958" x="4192588" y="4230688"/>
          <p14:tracePt t="208969" x="4192588" y="4217988"/>
          <p14:tracePt t="208983" x="4181475" y="4205288"/>
          <p14:tracePt t="208989" x="4168775" y="4205288"/>
          <p14:tracePt t="208999" x="4168775" y="4192588"/>
          <p14:tracePt t="209015" x="4168775" y="4167188"/>
          <p14:tracePt t="209025" x="4168775" y="4141788"/>
          <p14:tracePt t="209029" x="4168775" y="4117975"/>
          <p14:tracePt t="209039" x="4168775" y="4105275"/>
          <p14:tracePt t="209049" x="4168775" y="4079875"/>
          <p14:tracePt t="209055" x="4168775" y="4054475"/>
          <p14:tracePt t="209065" x="4168775" y="4029075"/>
          <p14:tracePt t="209069" x="4192588" y="4005263"/>
          <p14:tracePt t="209079" x="4192588" y="3979863"/>
          <p14:tracePt t="209089" x="4217988" y="3929063"/>
          <p14:tracePt t="209095" x="4230688" y="3916363"/>
          <p14:tracePt t="209105" x="4243388" y="3854450"/>
          <p14:tracePt t="209109" x="4281488" y="3792538"/>
          <p14:tracePt t="209119" x="4318000" y="3703638"/>
          <p14:tracePt t="209131" x="4356100" y="3590925"/>
          <p14:tracePt t="209135" x="4394200" y="3516313"/>
          <p14:tracePt t="209145" x="4456113" y="3429000"/>
          <p14:tracePt t="209151" x="4518025" y="3341688"/>
          <p14:tracePt t="209161" x="4530725" y="3303588"/>
          <p14:tracePt t="209171" x="4568825" y="3216275"/>
          <p14:tracePt t="209175" x="4606925" y="3141663"/>
          <p14:tracePt t="209185" x="4619625" y="3078163"/>
          <p14:tracePt t="209192" x="4656138" y="3003550"/>
          <p14:tracePt t="209201" x="4668838" y="2965450"/>
          <p14:tracePt t="209211" x="4668838" y="2941638"/>
          <p14:tracePt t="209217" x="4694238" y="2890838"/>
          <p14:tracePt t="209227" x="4694238" y="2878138"/>
          <p14:tracePt t="209231" x="4694238" y="2865438"/>
          <p14:tracePt t="209241" x="4694238" y="2852738"/>
          <p14:tracePt t="209251" x="4694238" y="2840038"/>
          <p14:tracePt t="209549" x="4694238" y="2828925"/>
          <p14:tracePt t="209555" x="4643438" y="2828925"/>
          <p14:tracePt t="209565" x="4543425" y="2828925"/>
          <p14:tracePt t="209575" x="4430713" y="2828925"/>
          <p14:tracePt t="209579" x="4318000" y="2828925"/>
          <p14:tracePt t="209591" x="4192588" y="2828925"/>
          <p14:tracePt t="209595" x="4068763" y="2840038"/>
          <p14:tracePt t="209605" x="3943350" y="2865438"/>
          <p14:tracePt t="209615" x="3843338" y="2878138"/>
          <p14:tracePt t="209619" x="3743325" y="2903538"/>
          <p14:tracePt t="209629" x="3679825" y="2903538"/>
          <p14:tracePt t="209635" x="3630613" y="2916238"/>
          <p14:tracePt t="209645" x="3592513" y="2916238"/>
          <p14:tracePt t="209655" x="3541713" y="2941638"/>
          <p14:tracePt t="209659" x="3505200" y="2952750"/>
          <p14:tracePt t="209669" x="3429000" y="2965450"/>
          <p14:tracePt t="209675" x="3405188" y="2965450"/>
          <p14:tracePt t="209685" x="3379788" y="2978150"/>
          <p14:tracePt t="209695" x="3341688" y="3003550"/>
          <p14:tracePt t="209701" x="3305175" y="3016250"/>
          <p14:tracePt t="209711" x="3292475" y="3016250"/>
          <p14:tracePt t="209715" x="3254375" y="3041650"/>
          <p14:tracePt t="209725" x="3205163" y="3065463"/>
          <p14:tracePt t="209735" x="3192463" y="3090863"/>
          <p14:tracePt t="209741" x="3179763" y="3090863"/>
          <p14:tracePt t="209785" x="3167063" y="3090863"/>
          <p14:tracePt t="209806" x="3141663" y="3090863"/>
          <p14:tracePt t="209811" x="3128963" y="3090863"/>
          <p14:tracePt t="209821" x="3103563" y="3090863"/>
          <p14:tracePt t="209827" x="3079750" y="3078163"/>
          <p14:tracePt t="209837" x="3054350" y="3028950"/>
          <p14:tracePt t="209847" x="3028950" y="2978150"/>
          <p14:tracePt t="209851" x="3003550" y="2903538"/>
          <p14:tracePt t="209861" x="2967038" y="2828925"/>
          <p14:tracePt t="209867" x="2954338" y="2703513"/>
          <p14:tracePt t="209877" x="2916238" y="2616200"/>
          <p14:tracePt t="209887" x="2903538" y="2552700"/>
          <p14:tracePt t="209891" x="2879725" y="2465388"/>
          <p14:tracePt t="209901" x="2879725" y="2427288"/>
          <p14:tracePt t="209908" x="2867025" y="2390775"/>
          <p14:tracePt t="209917" x="2854325" y="2365375"/>
          <p14:tracePt t="209927" x="2841625" y="2339975"/>
          <p14:tracePt t="209933" x="2841625" y="2327275"/>
          <p14:tracePt t="210043" x="2854325" y="2378075"/>
          <p14:tracePt t="210049" x="2890838" y="2452688"/>
          <p14:tracePt t="210059" x="2928938" y="2540000"/>
          <p14:tracePt t="210069" x="2979738" y="2665413"/>
          <p14:tracePt t="210074" x="3003550" y="2728913"/>
          <p14:tracePt t="210083" x="3041650" y="2840038"/>
          <p14:tracePt t="210089" x="3103563" y="2952750"/>
          <p14:tracePt t="210099" x="3141663" y="3054350"/>
          <p14:tracePt t="210109" x="3192463" y="3165475"/>
          <p14:tracePt t="210113" x="3241675" y="3267075"/>
          <p14:tracePt t="210124" x="3292475" y="3367088"/>
          <p14:tracePt t="210129" x="3328988" y="3454400"/>
          <p14:tracePt t="210139" x="3367088" y="3541713"/>
          <p14:tracePt t="210149" x="3405188" y="3616325"/>
          <p14:tracePt t="210156" x="3405188" y="3654425"/>
          <p14:tracePt t="210165" x="3429000" y="3703638"/>
          <p14:tracePt t="210169" x="3441700" y="3741738"/>
          <p14:tracePt t="210179" x="3454400" y="3779838"/>
          <p14:tracePt t="210190" x="3467100" y="3803650"/>
          <p14:tracePt t="210195" x="3492500" y="3829050"/>
          <p14:tracePt t="210206" x="3492500" y="3867150"/>
          <p14:tracePt t="210209" x="3517900" y="3905250"/>
          <p14:tracePt t="210219" x="3530600" y="3941763"/>
          <p14:tracePt t="210229" x="3541713" y="3967163"/>
          <p14:tracePt t="210235" x="3567113" y="4017963"/>
          <p14:tracePt t="210245" x="3592513" y="4079875"/>
          <p14:tracePt t="210251" x="3605213" y="4117975"/>
          <p14:tracePt t="210261" x="3617913" y="4141788"/>
          <p14:tracePt t="210271" x="3630613" y="4179888"/>
          <p14:tracePt t="210275" x="3643313" y="4192588"/>
          <p14:tracePt t="210285" x="3643313" y="4205288"/>
          <p14:tracePt t="210291" x="3667125" y="4267200"/>
          <p14:tracePt t="210301" x="3679825" y="4279900"/>
          <p14:tracePt t="210311" x="3679825" y="4305300"/>
          <p14:tracePt t="210315" x="3692525" y="4341813"/>
          <p14:tracePt t="210325" x="3692525" y="4367213"/>
          <p14:tracePt t="210331" x="3692525" y="4418013"/>
          <p14:tracePt t="210341" x="3705225" y="4443413"/>
          <p14:tracePt t="210351" x="3705225" y="4467225"/>
          <p14:tracePt t="210356" x="3730625" y="4518025"/>
          <p14:tracePt t="210365" x="3730625" y="4530725"/>
          <p14:tracePt t="210373" x="3730625" y="4592638"/>
          <p14:tracePt t="210381" x="3730625" y="4630738"/>
          <p14:tracePt t="210391" x="3730625" y="4667250"/>
          <p14:tracePt t="210397" x="3743325" y="4692650"/>
          <p14:tracePt t="210407" x="3767138" y="4743450"/>
          <p14:tracePt t="210411" x="3779838" y="4768850"/>
          <p14:tracePt t="210423" x="3792538" y="4792663"/>
          <p14:tracePt t="210431" x="3805238" y="4805363"/>
          <p14:tracePt t="210437" x="3830638" y="4830763"/>
          <p14:tracePt t="210447" x="3856038" y="4856163"/>
          <p14:tracePt t="210451" x="3879850" y="4879975"/>
          <p14:tracePt t="210461" x="3930650" y="4892675"/>
          <p14:tracePt t="210471" x="3979863" y="4930775"/>
          <p14:tracePt t="210477" x="4056063" y="4968875"/>
          <p14:tracePt t="210487" x="4117975" y="4992688"/>
          <p14:tracePt t="210493" x="4205288" y="5018088"/>
          <p14:tracePt t="210503" x="4294188" y="5043488"/>
          <p14:tracePt t="210513" x="4381500" y="5092700"/>
          <p14:tracePt t="210517" x="4481513" y="5118100"/>
          <p14:tracePt t="210527" x="4606925" y="5143500"/>
          <p14:tracePt t="210533" x="4694238" y="5168900"/>
          <p14:tracePt t="210543" x="4781550" y="5194300"/>
          <p14:tracePt t="210553" x="4894263" y="5194300"/>
          <p14:tracePt t="210557" x="5019675" y="5218113"/>
          <p14:tracePt t="210567" x="5119688" y="5230813"/>
          <p14:tracePt t="210574" x="5219700" y="5256213"/>
          <p14:tracePt t="210583" x="5370513" y="5268913"/>
          <p14:tracePt t="210593" x="5519738" y="5294313"/>
          <p14:tracePt t="210599" x="5708650" y="5305425"/>
          <p14:tracePt t="210609" x="5895975" y="5356225"/>
          <p14:tracePt t="210613" x="6070600" y="5356225"/>
          <p14:tracePt t="210624" x="6283325" y="5407025"/>
          <p14:tracePt t="210633" x="6459538" y="5407025"/>
          <p14:tracePt t="210639" x="6634163" y="5430838"/>
          <p14:tracePt t="210649" x="6772275" y="5443538"/>
          <p14:tracePt t="210653" x="6921500" y="5468938"/>
          <p14:tracePt t="210663" x="7034213" y="5481638"/>
          <p14:tracePt t="210674" x="7110413" y="5507038"/>
          <p14:tracePt t="210679" x="7185025" y="5518150"/>
          <p14:tracePt t="210690" x="7210425" y="5518150"/>
          <p14:tracePt t="210693" x="7246938" y="5530850"/>
          <p14:tracePt t="210703" x="7259638" y="5530850"/>
          <p14:tracePt t="210713" x="7272338" y="5530850"/>
          <p14:tracePt t="219819" x="7285038" y="5530850"/>
          <p14:tracePt t="219829" x="7246938" y="5507038"/>
          <p14:tracePt t="219833" x="7197725" y="5481638"/>
          <p14:tracePt t="219843" x="7172325" y="5468938"/>
          <p14:tracePt t="219859" x="7159625" y="5456238"/>
          <p14:tracePt t="219869" x="7146925" y="5456238"/>
          <p14:tracePt t="219935" x="7134225" y="5456238"/>
          <p14:tracePt t="219949" x="7123113" y="5443538"/>
          <p14:tracePt t="219959" x="7097713" y="5418138"/>
          <p14:tracePt t="219965" x="7034213" y="5394325"/>
          <p14:tracePt t="219975" x="6985000" y="5368925"/>
          <p14:tracePt t="219985" x="6934200" y="5330825"/>
          <p14:tracePt t="219989" x="6884988" y="5294313"/>
          <p14:tracePt t="219999" x="6846888" y="5281613"/>
          <p14:tracePt t="220005" x="6821488" y="5281613"/>
          <p14:tracePt t="220015" x="6746875" y="5268913"/>
          <p14:tracePt t="220025" x="6634163" y="5268913"/>
          <p14:tracePt t="220030" x="6459538" y="5218113"/>
          <p14:tracePt t="220039" x="6221413" y="5194300"/>
          <p14:tracePt t="220045" x="5932488" y="5156200"/>
          <p14:tracePt t="220055" x="5645150" y="5118100"/>
          <p14:tracePt t="220065" x="5345113" y="5068888"/>
          <p14:tracePt t="220071" x="5194300" y="5030788"/>
          <p14:tracePt t="220081" x="5045075" y="4992688"/>
          <p14:tracePt t="220085" x="4868863" y="4956175"/>
          <p14:tracePt t="220095" x="4768850" y="4943475"/>
          <p14:tracePt t="220105" x="4630738" y="4879975"/>
          <p14:tracePt t="220111" x="4494213" y="4830763"/>
          <p14:tracePt t="220121" x="4381500" y="4779963"/>
          <p14:tracePt t="220125" x="4256088" y="4743450"/>
          <p14:tracePt t="220135" x="4181475" y="4730750"/>
          <p14:tracePt t="220145" x="4117975" y="4718050"/>
          <p14:tracePt t="220151" x="4081463" y="4705350"/>
          <p14:tracePt t="220161" x="4017963" y="4705350"/>
          <p14:tracePt t="220165" x="3992563" y="4679950"/>
          <p14:tracePt t="220185" x="3956050" y="4679950"/>
          <p14:tracePt t="220191" x="3943350" y="4679950"/>
          <p14:tracePt t="220201" x="3917950" y="4679950"/>
          <p14:tracePt t="220207" x="3879850" y="4679950"/>
          <p14:tracePt t="220217" x="3792538" y="4705350"/>
          <p14:tracePt t="220227" x="3667125" y="4756150"/>
          <p14:tracePt t="220231" x="3479800" y="4805363"/>
          <p14:tracePt t="220241" x="3241675" y="4868863"/>
          <p14:tracePt t="220248" x="2967038" y="4943475"/>
          <p14:tracePt t="220257" x="2667000" y="5005388"/>
          <p14:tracePt t="220267" x="2403475" y="5056188"/>
          <p14:tracePt t="220271" x="2127250" y="5068888"/>
          <p14:tracePt t="220283" x="1865313" y="5105400"/>
          <p14:tracePt t="220287" x="1577975" y="5156200"/>
          <p14:tracePt t="220298" x="1427163" y="5181600"/>
          <p14:tracePt t="220307" x="1289050" y="5205413"/>
          <p14:tracePt t="220314" x="1201738" y="5205413"/>
          <p14:tracePt t="220323" x="1127125" y="5218113"/>
          <p14:tracePt t="220327" x="1101725" y="5230813"/>
          <p14:tracePt t="220337" x="1076325" y="5230813"/>
          <p14:tracePt t="220348" x="1050925" y="5230813"/>
          <p14:tracePt t="220353" x="1038225" y="5230813"/>
          <p14:tracePt t="220363" x="1027113" y="5243513"/>
          <p14:tracePt t="220377" x="1014413" y="5243513"/>
          <p14:tracePt t="220701" x="1027113" y="5243513"/>
          <p14:tracePt t="220705" x="1063625" y="5243513"/>
          <p14:tracePt t="220715" x="1089025" y="5243513"/>
          <p14:tracePt t="220725" x="1114425" y="5243513"/>
          <p14:tracePt t="220731" x="1139825" y="5243513"/>
          <p14:tracePt t="220741" x="1150938" y="5243513"/>
          <p14:tracePt t="220747" x="1163638" y="5243513"/>
          <p14:tracePt t="220767" x="1189038" y="5243513"/>
          <p14:tracePt t="220781" x="1201738" y="5243513"/>
          <p14:tracePt t="220787" x="1214438" y="5243513"/>
          <p14:tracePt t="220798" x="1239838" y="5256213"/>
          <p14:tracePt t="220807" x="1263650" y="5256213"/>
          <p14:tracePt t="220821" x="1289050" y="5268913"/>
          <p14:tracePt t="220837" x="1314450" y="5281613"/>
          <p14:tracePt t="220893" x="1327150" y="5281613"/>
          <p14:tracePt t="220953" x="1339850" y="5281613"/>
          <p14:tracePt t="221003" x="1352550" y="5281613"/>
          <p14:tracePt t="221007" x="1363663" y="5281613"/>
          <p14:tracePt t="221030" x="1376363" y="5281613"/>
          <p14:tracePt t="221033" x="1389063" y="5294313"/>
          <p14:tracePt t="221043" x="1401763" y="5294313"/>
          <p14:tracePt t="221049" x="1414463" y="5294313"/>
          <p14:tracePt t="221059" x="1427163" y="5305425"/>
          <p14:tracePt t="221073" x="1452563" y="5305425"/>
          <p14:tracePt t="221083" x="1476375" y="5318125"/>
          <p14:tracePt t="221089" x="1489075" y="5318125"/>
          <p14:tracePt t="221099" x="1501775" y="5343525"/>
          <p14:tracePt t="221109" x="1527175" y="5356225"/>
          <p14:tracePt t="221115" x="1539875" y="5381625"/>
          <p14:tracePt t="221125" x="1565275" y="5394325"/>
          <p14:tracePt t="221129" x="1565275" y="5407025"/>
          <p14:tracePt t="221139" x="1577975" y="5418138"/>
          <p14:tracePt t="221149" x="1589088" y="5430838"/>
          <p14:tracePt t="221155" x="1601788" y="5443538"/>
          <p14:tracePt t="221165" x="1614488" y="5456238"/>
          <p14:tracePt t="221179" x="1614488" y="5468938"/>
          <p14:tracePt t="221189" x="1627188" y="5481638"/>
          <p14:tracePt t="221195" x="1639888" y="5494338"/>
          <p14:tracePt t="221225" x="1652588" y="5494338"/>
          <p14:tracePt t="221447" x="1665288" y="5494338"/>
          <p14:tracePt t="221467" x="1677988" y="5494338"/>
          <p14:tracePt t="221483" x="1689100" y="5494338"/>
          <p14:tracePt t="221493" x="1701800" y="5507038"/>
          <p14:tracePt t="221507" x="1714500" y="5518150"/>
          <p14:tracePt t="221517" x="1727200" y="5518150"/>
          <p14:tracePt t="221533" x="1739900" y="5518150"/>
          <p14:tracePt t="221543" x="1752600" y="5518150"/>
          <p14:tracePt t="221547" x="1765300" y="5518150"/>
          <p14:tracePt t="221563" x="1790700" y="5518150"/>
          <p14:tracePt t="221583" x="1801813" y="5530850"/>
          <p14:tracePt t="221599" x="1814513" y="5530850"/>
          <p14:tracePt t="221623" x="1839913" y="5530850"/>
          <p14:tracePt t="222087" x="1852613" y="5530850"/>
          <p14:tracePt t="222097" x="1890713" y="5543550"/>
          <p14:tracePt t="222103" x="1903413" y="5568950"/>
          <p14:tracePt t="222113" x="1952625" y="5619750"/>
          <p14:tracePt t="222123" x="1990725" y="5668963"/>
          <p14:tracePt t="222130" x="2090738" y="5756275"/>
          <p14:tracePt t="222139" x="2190750" y="5819775"/>
          <p14:tracePt t="222143" x="2265363" y="5832475"/>
          <p14:tracePt t="222153" x="2290763" y="5832475"/>
          <p14:tracePt t="222163" x="2352675" y="5832475"/>
          <p14:tracePt t="222491" x="2352675" y="5843588"/>
          <p14:tracePt t="222511" x="2365375" y="5843588"/>
          <p14:tracePt t="223127" x="2365375" y="5856288"/>
          <p14:tracePt t="223167" x="2378075" y="5832475"/>
          <p14:tracePt t="223177" x="2390775" y="5832475"/>
          <p14:tracePt t="223187" x="2390775" y="5819775"/>
          <p14:tracePt t="223193" x="2403475" y="5819775"/>
          <p14:tracePt t="223203" x="2403475" y="5807075"/>
          <p14:tracePt t="223207" x="2403475" y="5794375"/>
          <p14:tracePt t="223217" x="2403475" y="5781675"/>
          <p14:tracePt t="223227" x="2416175" y="5781675"/>
          <p14:tracePt t="223233" x="2428875" y="5768975"/>
          <p14:tracePt t="223247" x="2441575" y="5743575"/>
          <p14:tracePt t="223257" x="2441575" y="5732463"/>
          <p14:tracePt t="223267" x="2452688" y="5719763"/>
          <p14:tracePt t="223283" x="2465388" y="5719763"/>
          <p14:tracePt t="223287" x="2465388" y="5707063"/>
          <p14:tracePt t="223323" x="2478088" y="5694363"/>
          <p14:tracePt t="223349" x="2490788" y="5694363"/>
          <p14:tracePt t="223363" x="2490788" y="5681663"/>
          <p14:tracePt t="223369" x="2490788" y="5668963"/>
          <p14:tracePt t="223379" x="2516188" y="5643563"/>
          <p14:tracePt t="223479" x="2528888" y="5643563"/>
          <p14:tracePt t="223489" x="2541588" y="5630863"/>
          <p14:tracePt t="224221" x="2554288" y="5630863"/>
          <p14:tracePt t="224251" x="2554288" y="5619750"/>
          <p14:tracePt t="224267" x="2565400" y="5607050"/>
          <p14:tracePt t="224599" x="2578100" y="5594350"/>
          <p14:tracePt t="224605" x="2590800" y="5581650"/>
          <p14:tracePt t="224625" x="2603500" y="5568950"/>
          <p14:tracePt t="224639" x="2616200" y="5568950"/>
          <p14:tracePt t="224655" x="2616200" y="5556250"/>
          <p14:tracePt t="224669" x="2628900" y="5556250"/>
          <p14:tracePt t="224681" x="2654300" y="5543550"/>
          <p14:tracePt t="224701" x="2667000" y="5543550"/>
          <p14:tracePt t="224711" x="2690813" y="5530850"/>
          <p14:tracePt t="224725" x="2716213" y="5530850"/>
          <p14:tracePt t="224735" x="2741613" y="5530850"/>
          <p14:tracePt t="224742" x="2778125" y="5530850"/>
          <p14:tracePt t="224751" x="2803525" y="5518150"/>
          <p14:tracePt t="224755" x="2841625" y="5518150"/>
          <p14:tracePt t="224765" x="2867025" y="5518150"/>
          <p14:tracePt t="224775" x="2890838" y="5518150"/>
          <p14:tracePt t="224781" x="2903538" y="5518150"/>
          <p14:tracePt t="224791" x="2928938" y="5507038"/>
          <p14:tracePt t="224795" x="2941638" y="5507038"/>
          <p14:tracePt t="224805" x="2967038" y="5507038"/>
          <p14:tracePt t="224817" x="2992438" y="5494338"/>
          <p14:tracePt t="224821" x="3054350" y="5494338"/>
          <p14:tracePt t="224831" x="3092450" y="5481638"/>
          <p14:tracePt t="224837" x="3116263" y="5481638"/>
          <p14:tracePt t="224847" x="3167063" y="5481638"/>
          <p14:tracePt t="224857" x="3192463" y="5481638"/>
          <p14:tracePt t="224861" x="3228975" y="5481638"/>
          <p14:tracePt t="224871" x="3279775" y="5481638"/>
          <p14:tracePt t="224877" x="3317875" y="5481638"/>
          <p14:tracePt t="224887" x="3354388" y="5481638"/>
          <p14:tracePt t="224897" x="3392488" y="5481638"/>
          <p14:tracePt t="224903" x="3429000" y="5481638"/>
          <p14:tracePt t="224913" x="3479800" y="5481638"/>
          <p14:tracePt t="224927" x="3517900" y="5481638"/>
          <p14:tracePt t="224937" x="3554413" y="5481638"/>
          <p14:tracePt t="224953" x="3579813" y="5481638"/>
          <p14:tracePt t="224957" x="3592513" y="5481638"/>
          <p14:tracePt t="224967" x="3605213" y="5481638"/>
          <p14:tracePt t="224977" x="3630613" y="5481638"/>
          <p14:tracePt t="224983" x="3654425" y="5481638"/>
          <p14:tracePt t="224997" x="3667125" y="5481638"/>
          <p14:tracePt t="225007" x="3692525" y="5481638"/>
          <p14:tracePt t="225017" x="3705225" y="5481638"/>
          <p14:tracePt t="225023" x="3717925" y="5481638"/>
          <p14:tracePt t="225033" x="3730625" y="5481638"/>
          <p14:tracePt t="225039" x="3743325" y="5481638"/>
          <p14:tracePt t="225049" x="3756025" y="5481638"/>
          <p14:tracePt t="225060" x="3767138" y="5481638"/>
          <p14:tracePt t="225073" x="3792538" y="5481638"/>
          <p14:tracePt t="225089" x="3805238" y="5481638"/>
          <p14:tracePt t="225099" x="3817938" y="5481638"/>
          <p14:tracePt t="225113" x="3830638" y="5481638"/>
          <p14:tracePt t="225119" x="3843338" y="5481638"/>
          <p14:tracePt t="225129" x="3856038" y="5481638"/>
          <p14:tracePt t="225143" x="3879850" y="5481638"/>
          <p14:tracePt t="225169" x="3892550" y="5481638"/>
          <p14:tracePt t="225215" x="3905250" y="5481638"/>
          <p14:tracePt t="225355" x="3917950" y="5481638"/>
          <p14:tracePt t="225689" x="3930650" y="5481638"/>
          <p14:tracePt t="225699" x="3956050" y="5481638"/>
          <p14:tracePt t="225709" x="3968750" y="5481638"/>
          <p14:tracePt t="225713" x="3979863" y="5481638"/>
          <p14:tracePt t="225723" x="3992563" y="5481638"/>
          <p14:tracePt t="225729" x="4017963" y="5481638"/>
          <p14:tracePt t="225749" x="4043363" y="5481638"/>
          <p14:tracePt t="225755" x="4068763" y="5481638"/>
          <p14:tracePt t="225765" x="4105275" y="5494338"/>
          <p14:tracePt t="225769" x="4117975" y="5494338"/>
          <p14:tracePt t="225779" x="4130675" y="5518150"/>
          <p14:tracePt t="225789" x="4143375" y="5518150"/>
          <p14:tracePt t="225805" x="4168775" y="5518150"/>
          <p14:tracePt t="225849" x="4181475" y="5518150"/>
          <p14:tracePt t="225895" x="4192588" y="5518150"/>
          <p14:tracePt t="225925" x="4205288" y="5518150"/>
          <p14:tracePt t="225971" x="4217988" y="5518150"/>
          <p14:tracePt t="226047" x="4230688" y="5518150"/>
          <p14:tracePt t="250453" x="4243388" y="5456238"/>
          <p14:tracePt t="250565" x="4268788" y="5456238"/>
          <p14:tracePt t="250575" x="4694238" y="5256213"/>
          <p14:tracePt t="250579" x="5532438" y="4692650"/>
          <p14:tracePt t="250589" x="5932488" y="4492625"/>
          <p14:tracePt t="250599" x="5921375" y="4467225"/>
          <p14:tracePt t="250605" x="5870575" y="4467225"/>
          <p14:tracePt t="250615" x="5845175" y="4467225"/>
          <p14:tracePt t="250619" x="5745163" y="4467225"/>
          <p14:tracePt t="250629" x="5507038" y="4467225"/>
          <p14:tracePt t="250639" x="5057775" y="4530725"/>
          <p14:tracePt t="250645" x="4619625" y="4592638"/>
          <p14:tracePt t="250655" x="4130675" y="4667250"/>
          <p14:tracePt t="250661" x="3592513" y="4805363"/>
          <p14:tracePt t="250671" x="2992438" y="4943475"/>
          <p14:tracePt t="250681" x="2628900" y="5005388"/>
          <p14:tracePt t="250689" x="2190750" y="5118100"/>
          <p14:tracePt t="250695" x="1890713" y="5168900"/>
          <p14:tracePt t="250705" x="1752600" y="5181600"/>
          <p14:tracePt t="250709" x="1652588" y="5230813"/>
          <p14:tracePt t="250719" x="1614488" y="5230813"/>
          <p14:tracePt t="250725" x="1601788" y="5243513"/>
          <p14:tracePt t="250749" x="1552575" y="5243513"/>
          <p14:tracePt t="250761" x="1465263" y="5294313"/>
          <p14:tracePt t="250765" x="1327150" y="5368925"/>
          <p14:tracePt t="250775" x="1176338" y="5418138"/>
          <p14:tracePt t="250786" x="889000" y="5581650"/>
          <p14:tracePt t="250791" x="325438" y="5843588"/>
          <p14:tracePt t="252103" x="163513" y="6545263"/>
          <p14:tracePt t="252113" x="238125" y="6532563"/>
          <p14:tracePt t="252123" x="325438" y="6507163"/>
          <p14:tracePt t="252127" x="438150" y="6470650"/>
          <p14:tracePt t="252137" x="550863" y="6445250"/>
          <p14:tracePt t="252143" x="712788" y="6394450"/>
          <p14:tracePt t="252153" x="876300" y="6345238"/>
          <p14:tracePt t="252163" x="1050925" y="6307138"/>
          <p14:tracePt t="252169" x="1163638" y="6294438"/>
          <p14:tracePt t="252179" x="1289050" y="6269038"/>
          <p14:tracePt t="252183" x="1363663" y="6232525"/>
          <p14:tracePt t="252193" x="1427163" y="6219825"/>
          <p14:tracePt t="252203" x="1476375" y="6194425"/>
          <p14:tracePt t="252219" x="1489075" y="6194425"/>
          <p14:tracePt t="252223" x="1501775" y="6181725"/>
          <p14:tracePt t="252245" x="1527175" y="6181725"/>
          <p14:tracePt t="252259" x="1539875" y="6169025"/>
          <p14:tracePt t="252275" x="1552575" y="6157913"/>
          <p14:tracePt t="252285" x="1589088" y="6157913"/>
          <p14:tracePt t="252289" x="1627188" y="6132513"/>
          <p14:tracePt t="252300" x="1639888" y="6132513"/>
          <p14:tracePt t="252305" x="1701800" y="6132513"/>
          <p14:tracePt t="252315" x="1727200" y="6119813"/>
          <p14:tracePt t="252325" x="1765300" y="6119813"/>
          <p14:tracePt t="252329" x="1790700" y="6107113"/>
          <p14:tracePt t="252339" x="1839913" y="6107113"/>
          <p14:tracePt t="252345" x="1878013" y="6107113"/>
          <p14:tracePt t="252355" x="1903413" y="6107113"/>
          <p14:tracePt t="252365" x="1952625" y="6107113"/>
          <p14:tracePt t="252369" x="2027238" y="6081713"/>
          <p14:tracePt t="252381" x="2090738" y="6069013"/>
          <p14:tracePt t="252385" x="2127250" y="6069013"/>
          <p14:tracePt t="252395" x="2203450" y="6056313"/>
          <p14:tracePt t="252405" x="2265363" y="6045200"/>
          <p14:tracePt t="252411" x="2328863" y="6032500"/>
          <p14:tracePt t="252421" x="2416175" y="6032500"/>
          <p14:tracePt t="252425" x="2503488" y="6007100"/>
          <p14:tracePt t="252435" x="2565400" y="5994400"/>
          <p14:tracePt t="252445" x="2641600" y="5994400"/>
          <p14:tracePt t="252451" x="2728913" y="5969000"/>
          <p14:tracePt t="252461" x="2828925" y="5956300"/>
          <p14:tracePt t="252465" x="2954338" y="5956300"/>
          <p14:tracePt t="252475" x="3054350" y="5956300"/>
          <p14:tracePt t="252485" x="3179763" y="5956300"/>
          <p14:tracePt t="252491" x="3328988" y="5956300"/>
          <p14:tracePt t="252501" x="3479800" y="5932488"/>
          <p14:tracePt t="252507" x="3654425" y="5932488"/>
          <p14:tracePt t="252518" x="3817938" y="5919788"/>
          <p14:tracePt t="252527" x="3979863" y="5894388"/>
          <p14:tracePt t="252531" x="4156075" y="5894388"/>
          <p14:tracePt t="252541" x="4318000" y="5894388"/>
          <p14:tracePt t="252547" x="4481513" y="5894388"/>
          <p14:tracePt t="252557" x="4630738" y="5894388"/>
          <p14:tracePt t="252568" x="4768850" y="5881688"/>
          <p14:tracePt t="252571" x="4919663" y="5856288"/>
          <p14:tracePt t="252581" x="5032375" y="5856288"/>
          <p14:tracePt t="252591" x="5170488" y="5856288"/>
          <p14:tracePt t="252595" x="5257800" y="5843588"/>
          <p14:tracePt t="252607" x="5332413" y="5843588"/>
          <p14:tracePt t="252611" x="5407025" y="5819775"/>
          <p14:tracePt t="252621" x="5483225" y="5807075"/>
          <p14:tracePt t="252631" x="5519738" y="5807075"/>
          <p14:tracePt t="252637" x="5570538" y="5781675"/>
          <p14:tracePt t="252647" x="5595938" y="5781675"/>
          <p14:tracePt t="252651" x="5632450" y="5768975"/>
          <p14:tracePt t="252661" x="5657850" y="5756275"/>
          <p14:tracePt t="252671" x="5695950" y="5756275"/>
          <p14:tracePt t="252677" x="5695950" y="5743575"/>
          <p14:tracePt t="252687" x="5708650" y="5743575"/>
          <p14:tracePt t="252693" x="5732463" y="5743575"/>
          <p14:tracePt t="252999" x="5732463" y="5732463"/>
          <p14:tracePt t="253125" x="5719763" y="5719763"/>
          <p14:tracePt t="253135" x="5708650" y="5719763"/>
          <p14:tracePt t="253175" x="5683250" y="5719763"/>
          <p14:tracePt t="253185" x="5632450" y="5719763"/>
          <p14:tracePt t="253197" x="5607050" y="5719763"/>
          <p14:tracePt t="253201" x="5570538" y="5719763"/>
          <p14:tracePt t="253211" x="5519738" y="5719763"/>
          <p14:tracePt t="253217" x="5483225" y="5719763"/>
          <p14:tracePt t="253227" x="5457825" y="5719763"/>
          <p14:tracePt t="253237" x="5407025" y="5719763"/>
          <p14:tracePt t="253241" x="5357813" y="5732463"/>
          <p14:tracePt t="253251" x="5319713" y="5732463"/>
          <p14:tracePt t="253257" x="5281613" y="5756275"/>
          <p14:tracePt t="253267" x="5257800" y="5756275"/>
          <p14:tracePt t="253277" x="5219700" y="5756275"/>
          <p14:tracePt t="253284" x="5170488" y="5781675"/>
          <p14:tracePt t="253293" x="5106988" y="5781675"/>
          <p14:tracePt t="253297" x="5057775" y="5794375"/>
          <p14:tracePt t="253307" x="4968875" y="5819775"/>
          <p14:tracePt t="253317" x="4919663" y="5819775"/>
          <p14:tracePt t="253323" x="4868863" y="5819775"/>
          <p14:tracePt t="253333" x="4794250" y="5832475"/>
          <p14:tracePt t="253337" x="4732338" y="5832475"/>
          <p14:tracePt t="253347" x="4706938" y="5843588"/>
          <p14:tracePt t="253357" x="4668838" y="5843588"/>
          <p14:tracePt t="253363" x="4606925" y="5856288"/>
          <p14:tracePt t="253373" x="4581525" y="5856288"/>
          <p14:tracePt t="253377" x="4556125" y="5856288"/>
          <p14:tracePt t="253397" x="4530725" y="5881688"/>
          <p14:tracePt t="253403" x="4506913" y="5881688"/>
          <p14:tracePt t="253429" x="4494213" y="5881688"/>
          <p14:tracePt t="253439" x="4481513" y="5881688"/>
          <p14:tracePt t="253443" x="4468813" y="5881688"/>
          <p14:tracePt t="253453" x="4456113" y="5881688"/>
          <p14:tracePt t="253459" x="4443413" y="5881688"/>
          <p14:tracePt t="253469" x="4406900" y="5881688"/>
          <p14:tracePt t="253479" x="4381500" y="5881688"/>
          <p14:tracePt t="253483" x="4356100" y="5881688"/>
          <p14:tracePt t="253493" x="4330700" y="5881688"/>
          <p14:tracePt t="253499" x="4281488" y="5881688"/>
          <p14:tracePt t="253509" x="4243388" y="5881688"/>
          <p14:tracePt t="253519" x="4205288" y="5907088"/>
          <p14:tracePt t="253523" x="4156075" y="5907088"/>
          <p14:tracePt t="253533" x="4117975" y="5919788"/>
          <p14:tracePt t="253539" x="4081463" y="5932488"/>
          <p14:tracePt t="253550" x="4043363" y="5932488"/>
          <p14:tracePt t="253559" x="4005263" y="5932488"/>
          <p14:tracePt t="253566" x="3979863" y="5932488"/>
          <p14:tracePt t="253575" x="3943350" y="5945188"/>
          <p14:tracePt t="253579" x="3930650" y="5945188"/>
          <p14:tracePt t="253600" x="3905250" y="5945188"/>
          <p14:tracePt t="253615" x="3892550" y="5945188"/>
          <p14:tracePt t="253665" x="3879850" y="5945188"/>
          <p14:tracePt t="253781" x="3867150" y="5956300"/>
          <p14:tracePt t="254397" x="3867150" y="5945188"/>
          <p14:tracePt t="254401" x="3856038" y="5945188"/>
          <p14:tracePt t="254411" x="3856038" y="5932488"/>
          <p14:tracePt t="254427" x="3830638" y="5932488"/>
          <p14:tracePt t="254437" x="3830638" y="5919788"/>
          <p14:tracePt t="254453" x="3830638" y="5894388"/>
          <p14:tracePt t="254457" x="3805238" y="5868988"/>
          <p14:tracePt t="254467" x="3805238" y="5856288"/>
          <p14:tracePt t="254483" x="3805238" y="5843588"/>
          <p14:tracePt t="254493" x="3779838" y="5819775"/>
          <p14:tracePt t="254507" x="3779838" y="5807075"/>
          <p14:tracePt t="254523" x="3779838" y="5794375"/>
          <p14:tracePt t="254533" x="3779838" y="5768975"/>
          <p14:tracePt t="254569" x="3779838" y="5756275"/>
          <p14:tracePt t="254593" x="3779838" y="5743575"/>
          <p14:tracePt t="254603" x="3779838" y="5732463"/>
          <p14:tracePt t="254609" x="3779838" y="5719763"/>
          <p14:tracePt t="254633" x="3779838" y="5694363"/>
          <p14:tracePt t="254649" x="3779838" y="5681663"/>
          <p14:tracePt t="254659" x="3779838" y="5643563"/>
          <p14:tracePt t="254675" x="3756025" y="5607050"/>
          <p14:tracePt t="254685" x="3756025" y="5594350"/>
          <p14:tracePt t="254689" x="3730625" y="5556250"/>
          <p14:tracePt t="254699" x="3717925" y="5530850"/>
          <p14:tracePt t="254709" x="3705225" y="5507038"/>
          <p14:tracePt t="254716" x="3667125" y="5468938"/>
          <p14:tracePt t="254725" x="3617913" y="5407025"/>
          <p14:tracePt t="254729" x="3605213" y="5381625"/>
          <p14:tracePt t="254739" x="3567113" y="5343525"/>
          <p14:tracePt t="254749" x="3517900" y="5305425"/>
          <p14:tracePt t="254755" x="3479800" y="5294313"/>
          <p14:tracePt t="254766" x="3429000" y="5243513"/>
          <p14:tracePt t="254769" x="3392488" y="5218113"/>
          <p14:tracePt t="254779" x="3341688" y="5168900"/>
          <p14:tracePt t="254789" x="3279775" y="5105400"/>
          <p14:tracePt t="254795" x="3254375" y="5081588"/>
          <p14:tracePt t="254805" x="3179763" y="5043488"/>
          <p14:tracePt t="254811" x="3154363" y="5005388"/>
          <p14:tracePt t="254821" x="3116263" y="4981575"/>
          <p14:tracePt t="254832" x="3103563" y="4968875"/>
          <p14:tracePt t="254835" x="3079750" y="4943475"/>
          <p14:tracePt t="254845" x="3054350" y="4943475"/>
          <p14:tracePt t="254851" x="3041650" y="4918075"/>
          <p14:tracePt t="254861" x="3016250" y="4905375"/>
          <p14:tracePt t="254875" x="2979738" y="4892675"/>
          <p14:tracePt t="254891" x="2967038" y="4879975"/>
          <p14:tracePt t="254911" x="2954338" y="4879975"/>
          <p14:tracePt t="254927" x="2941638" y="4879975"/>
          <p14:tracePt t="254937" x="2928938" y="4879975"/>
          <p14:tracePt t="254965" x="2890838" y="4879975"/>
          <p14:tracePt t="254977" x="2879725" y="4879975"/>
          <p14:tracePt t="254982" x="2867025" y="4879975"/>
          <p14:tracePt t="254991" x="2854325" y="4892675"/>
          <p14:tracePt t="255003" x="2854325" y="4905375"/>
          <p14:tracePt t="255007" x="2841625" y="4918075"/>
          <p14:tracePt t="255017" x="2828925" y="4930775"/>
          <p14:tracePt t="255023" x="2816225" y="4943475"/>
          <p14:tracePt t="255033" x="2816225" y="4956175"/>
          <p14:tracePt t="255043" x="2803525" y="4981575"/>
          <p14:tracePt t="255047" x="2790825" y="5005388"/>
          <p14:tracePt t="255073" x="2790825" y="5030788"/>
          <p14:tracePt t="255083" x="2767013" y="5056188"/>
          <p14:tracePt t="255097" x="2767013" y="5068888"/>
          <p14:tracePt t="255103" x="2767013" y="5081588"/>
          <p14:tracePt t="255114" x="2754313" y="5105400"/>
          <p14:tracePt t="255123" x="2741613" y="5118100"/>
          <p14:tracePt t="255127" x="2741613" y="5130800"/>
          <p14:tracePt t="255137" x="2728913" y="5156200"/>
          <p14:tracePt t="255153" x="2716213" y="5181600"/>
          <p14:tracePt t="255163" x="2690813" y="5194300"/>
          <p14:tracePt t="255169" x="2690813" y="5205413"/>
          <p14:tracePt t="255179" x="2690813" y="5218113"/>
          <p14:tracePt t="255183" x="2690813" y="5230813"/>
          <p14:tracePt t="255193" x="2678113" y="5243513"/>
          <p14:tracePt t="255365" x="2690813" y="5243513"/>
          <p14:tracePt t="255375" x="2703513" y="5243513"/>
          <p14:tracePt t="255381" x="2716213" y="5243513"/>
          <p14:tracePt t="255391" x="2728913" y="5218113"/>
          <p14:tracePt t="255405" x="2728913" y="5194300"/>
          <p14:tracePt t="255415" x="2728913" y="5181600"/>
          <p14:tracePt t="255421" x="2728913" y="5168900"/>
          <p14:tracePt t="255431" x="2728913" y="5156200"/>
          <p14:tracePt t="255445" x="2728913" y="5143500"/>
          <p14:tracePt t="255455" x="2728913" y="5130800"/>
          <p14:tracePt t="255461" x="2728913" y="5118100"/>
          <p14:tracePt t="255471" x="2716213" y="5105400"/>
          <p14:tracePt t="255475" x="2703513" y="5092700"/>
          <p14:tracePt t="255485" x="2628900" y="5092700"/>
          <p14:tracePt t="255495" x="2554288" y="5092700"/>
          <p14:tracePt t="255501" x="2428875" y="5092700"/>
          <p14:tracePt t="255511" x="2328863" y="5092700"/>
          <p14:tracePt t="255517" x="2252663" y="5092700"/>
          <p14:tracePt t="255527" x="2152650" y="5092700"/>
          <p14:tracePt t="255537" x="2078038" y="5105400"/>
          <p14:tracePt t="255541" x="2003425" y="5143500"/>
          <p14:tracePt t="255551" x="1927225" y="5168900"/>
          <p14:tracePt t="255557" x="1903413" y="5194300"/>
          <p14:tracePt t="255567" x="1865313" y="5218113"/>
          <p14:tracePt t="255577" x="1852613" y="5230813"/>
          <p14:tracePt t="255583" x="1827213" y="5268913"/>
          <p14:tracePt t="255593" x="1827213" y="5294313"/>
          <p14:tracePt t="255597" x="1827213" y="5305425"/>
          <p14:tracePt t="255607" x="1827213" y="5318125"/>
          <p14:tracePt t="255623" x="1827213" y="5343525"/>
          <p14:tracePt t="255637" x="1827213" y="5381625"/>
          <p14:tracePt t="255648" x="1852613" y="5407025"/>
          <p14:tracePt t="255657" x="1903413" y="5430838"/>
          <p14:tracePt t="255664" x="1978025" y="5443538"/>
          <p14:tracePt t="255673" x="2052638" y="5468938"/>
          <p14:tracePt t="255677" x="2116138" y="5468938"/>
          <p14:tracePt t="255687" x="2203450" y="5468938"/>
          <p14:tracePt t="255698" x="2290763" y="5468938"/>
          <p14:tracePt t="255703" x="2339975" y="5468938"/>
          <p14:tracePt t="255714" x="2390775" y="5443538"/>
          <p14:tracePt t="255717" x="2441575" y="5418138"/>
          <p14:tracePt t="255731" x="2452688" y="5407025"/>
          <p14:tracePt t="255739" x="2465388" y="5381625"/>
          <p14:tracePt t="255743" x="2465388" y="5330825"/>
          <p14:tracePt t="255753" x="2465388" y="5305425"/>
          <p14:tracePt t="255759" x="2465388" y="5256213"/>
          <p14:tracePt t="255769" x="2465388" y="5168900"/>
          <p14:tracePt t="255780" x="2465388" y="5130800"/>
          <p14:tracePt t="255783" x="2465388" y="5092700"/>
          <p14:tracePt t="255793" x="2428875" y="5030788"/>
          <p14:tracePt t="255799" x="2416175" y="5005388"/>
          <p14:tracePt t="255809" x="2403475" y="4981575"/>
          <p14:tracePt t="255819" x="2378075" y="4968875"/>
          <p14:tracePt t="255823" x="2378075" y="4956175"/>
          <p14:tracePt t="255835" x="2365375" y="4956175"/>
          <p14:tracePt t="255839" x="2328863" y="4956175"/>
          <p14:tracePt t="255849" x="2278063" y="4956175"/>
          <p14:tracePt t="255859" x="2228850" y="4956175"/>
          <p14:tracePt t="255865" x="2165350" y="4956175"/>
          <p14:tracePt t="255875" x="2116138" y="4956175"/>
          <p14:tracePt t="255880" x="2052638" y="4956175"/>
          <p14:tracePt t="255889" x="2014538" y="4992688"/>
          <p14:tracePt t="255899" x="2003425" y="4992688"/>
          <p14:tracePt t="255905" x="1990725" y="4992688"/>
          <p14:tracePt t="255915" x="1965325" y="5018088"/>
          <p14:tracePt t="255929" x="1965325" y="5030788"/>
          <p14:tracePt t="255941" x="1965325" y="5043488"/>
          <p14:tracePt t="255948" x="1965325" y="5056188"/>
          <p14:tracePt t="255955" x="1965325" y="5081588"/>
          <p14:tracePt t="255961" x="1965325" y="5092700"/>
          <p14:tracePt t="255981" x="1965325" y="5118100"/>
          <p14:tracePt t="255985" x="1978025" y="5130800"/>
          <p14:tracePt t="255995" x="1990725" y="5143500"/>
          <p14:tracePt t="256001" x="2014538" y="5143500"/>
          <p14:tracePt t="256011" x="2039938" y="5156200"/>
          <p14:tracePt t="256025" x="2052638" y="5156200"/>
          <p14:tracePt t="256035" x="2078038" y="5181600"/>
          <p14:tracePt t="256051" x="2103438" y="5181600"/>
          <p14:tracePt t="256061" x="2127250" y="5181600"/>
          <p14:tracePt t="256081" x="2139950" y="5181600"/>
          <p14:tracePt t="256101" x="2152650" y="5181600"/>
          <p14:tracePt t="256121" x="2165350" y="5181600"/>
          <p14:tracePt t="256177" x="2178050" y="5181600"/>
          <p14:tracePt t="256319" x="2178050" y="5194300"/>
          <p14:tracePt t="256343" x="2178050" y="5205413"/>
          <p14:tracePt t="256349" x="2203450" y="5230813"/>
          <p14:tracePt t="256364" x="2216150" y="5243513"/>
          <p14:tracePt t="256373" x="2228850" y="5256213"/>
          <p14:tracePt t="256383" x="2252663" y="5281613"/>
          <p14:tracePt t="256389" x="2265363" y="5294313"/>
          <p14:tracePt t="256399" x="2278063" y="5305425"/>
          <p14:tracePt t="256403" x="2290763" y="5318125"/>
          <p14:tracePt t="256414" x="2316163" y="5330825"/>
          <p14:tracePt t="256423" x="2339975" y="5343525"/>
          <p14:tracePt t="256430" x="2352675" y="5356225"/>
          <p14:tracePt t="256439" x="2378075" y="5356225"/>
          <p14:tracePt t="256446" x="2378075" y="5368925"/>
          <p14:tracePt t="256455" x="2403475" y="5381625"/>
          <p14:tracePt t="256465" x="2416175" y="5394325"/>
          <p14:tracePt t="256469" x="2428875" y="5394325"/>
          <p14:tracePt t="256479" x="2441575" y="5394325"/>
          <p14:tracePt t="256485" x="2441575" y="5407025"/>
          <p14:tracePt t="256495" x="2452688" y="5407025"/>
          <p14:tracePt t="256505" x="2465388" y="5418138"/>
          <p14:tracePt t="256509" x="2503488" y="5443538"/>
          <p14:tracePt t="256521" x="2516188" y="5443538"/>
          <p14:tracePt t="256525" x="2541588" y="5456238"/>
          <p14:tracePt t="256535" x="2565400" y="5468938"/>
          <p14:tracePt t="256546" x="2616200" y="5481638"/>
          <p14:tracePt t="256551" x="2641600" y="5481638"/>
          <p14:tracePt t="256561" x="2690813" y="5507038"/>
          <p14:tracePt t="256565" x="2728913" y="5507038"/>
          <p14:tracePt t="256575" x="2741613" y="5507038"/>
          <p14:tracePt t="256585" x="2754313" y="5530850"/>
          <p14:tracePt t="256591" x="2778125" y="5530850"/>
          <p14:tracePt t="256601" x="2790825" y="5530850"/>
          <p14:tracePt t="256617" x="2816225" y="5530850"/>
          <p14:tracePt t="256626" x="2841625" y="5556250"/>
          <p14:tracePt t="256641" x="2867025" y="5556250"/>
          <p14:tracePt t="256647" x="2903538" y="5581650"/>
          <p14:tracePt t="256657" x="2941638" y="5607050"/>
          <p14:tracePt t="256671" x="2979738" y="5619750"/>
          <p14:tracePt t="256681" x="3003550" y="5630863"/>
          <p14:tracePt t="256687" x="3028950" y="5643563"/>
          <p14:tracePt t="256697" x="3054350" y="5668963"/>
          <p14:tracePt t="256707" x="3079750" y="5694363"/>
          <p14:tracePt t="256712" x="3116263" y="5707063"/>
          <p14:tracePt t="256721" x="3154363" y="5719763"/>
          <p14:tracePt t="256727" x="3179763" y="5732463"/>
          <p14:tracePt t="256737" x="3228975" y="5768975"/>
          <p14:tracePt t="256747" x="3254375" y="5781675"/>
          <p14:tracePt t="256751" x="3292475" y="5794375"/>
          <p14:tracePt t="256761" x="3328988" y="5819775"/>
          <p14:tracePt t="256767" x="3367088" y="5843588"/>
          <p14:tracePt t="256777" x="3379788" y="5856288"/>
          <p14:tracePt t="256787" x="3441700" y="5868988"/>
          <p14:tracePt t="256793" x="3454400" y="5881688"/>
          <p14:tracePt t="256803" x="3467100" y="5881688"/>
          <p14:tracePt t="256807" x="3479800" y="5894388"/>
          <p14:tracePt t="256817" x="3492500" y="5907088"/>
          <p14:tracePt t="256827" x="3517900" y="5919788"/>
          <p14:tracePt t="256833" x="3530600" y="5919788"/>
          <p14:tracePt t="256847" x="3541713" y="5932488"/>
          <p14:tracePt t="256869" x="3554413" y="5932488"/>
          <p14:tracePt t="256899" x="3554413" y="5945188"/>
          <p14:tracePt t="257045" x="3567113" y="5956300"/>
          <p14:tracePt t="257075" x="3579813" y="5969000"/>
          <p14:tracePt t="257079" x="3592513" y="5969000"/>
          <p14:tracePt t="257089" x="3592513" y="5981700"/>
          <p14:tracePt t="257095" x="3605213" y="5981700"/>
          <p14:tracePt t="257105" x="3605213" y="5994400"/>
          <p14:tracePt t="257115" x="3617913" y="6007100"/>
          <p14:tracePt t="257121" x="3630613" y="6019800"/>
          <p14:tracePt t="257135" x="3654425" y="6032500"/>
          <p14:tracePt t="257145" x="3654425" y="6045200"/>
          <p14:tracePt t="257155" x="3679825" y="6056313"/>
          <p14:tracePt t="257162" x="3679825" y="6069013"/>
          <p14:tracePt t="257171" x="3692525" y="6081713"/>
          <p14:tracePt t="257175" x="3705225" y="6094413"/>
          <p14:tracePt t="257197" x="3717925" y="6107113"/>
          <p14:tracePt t="257201" x="3730625" y="6107113"/>
          <p14:tracePt t="257212" x="3743325" y="6107113"/>
          <p14:tracePt t="257217" x="3756025" y="6119813"/>
          <p14:tracePt t="257237" x="3756025" y="6132513"/>
          <p14:tracePt t="257251" x="3767138" y="6132513"/>
          <p14:tracePt t="257262" x="3767138" y="6145213"/>
          <p14:tracePt t="257277" x="3779838" y="6145213"/>
          <p14:tracePt t="257301" x="3779838" y="6157913"/>
          <p14:tracePt t="257317" x="3792538" y="6157913"/>
          <p14:tracePt t="257327" x="3805238" y="6169025"/>
          <p14:tracePt t="257353" x="3817938" y="6169025"/>
          <p14:tracePt t="257357" x="3830638" y="6181725"/>
          <p14:tracePt t="257373" x="3843338" y="6181725"/>
          <p14:tracePt t="257393" x="3856038" y="6181725"/>
          <p14:tracePt t="259329" x="3867150" y="6194425"/>
          <p14:tracePt t="259339" x="3879850" y="6194425"/>
          <p14:tracePt t="259349" x="3892550" y="6194425"/>
          <p14:tracePt t="259355" x="3917950" y="6181725"/>
          <p14:tracePt t="259369" x="3943350" y="6181725"/>
          <p14:tracePt t="259381" x="3956050" y="6181725"/>
          <p14:tracePt t="259391" x="3956050" y="6169025"/>
          <p14:tracePt t="259395" x="3968750" y="6169025"/>
          <p14:tracePt t="259405" x="3979863" y="6169025"/>
          <p14:tracePt t="259411" x="3992563" y="6157913"/>
          <p14:tracePt t="259445" x="4005263" y="6145213"/>
          <p14:tracePt t="259471" x="4017963" y="6145213"/>
          <p14:tracePt t="259487" x="4030663" y="6145213"/>
          <p14:tracePt t="259497" x="4030663" y="6132513"/>
          <p14:tracePt t="259513" x="4043363" y="6132513"/>
          <p14:tracePt t="259533" x="4056063" y="6132513"/>
          <p14:tracePt t="259547" x="4068763" y="6119813"/>
          <p14:tracePt t="259553" x="4081463" y="6107113"/>
          <p14:tracePt t="259563" x="4117975" y="6107113"/>
          <p14:tracePt t="259573" x="4143375" y="6081713"/>
          <p14:tracePt t="259578" x="4168775" y="6081713"/>
          <p14:tracePt t="259587" x="4217988" y="6056313"/>
          <p14:tracePt t="259593" x="4256088" y="6045200"/>
          <p14:tracePt t="259603" x="4294188" y="6032500"/>
          <p14:tracePt t="259613" x="4318000" y="6019800"/>
          <p14:tracePt t="259617" x="4343400" y="6007100"/>
          <p14:tracePt t="259628" x="4356100" y="5994400"/>
          <p14:tracePt t="259633" x="4368800" y="5994400"/>
          <p14:tracePt t="259644" x="4394200" y="5994400"/>
          <p14:tracePt t="259653" x="4418013" y="5994400"/>
          <p14:tracePt t="259659" x="4430713" y="5994400"/>
          <p14:tracePt t="259669" x="4456113" y="5969000"/>
          <p14:tracePt t="259694" x="4468813" y="5969000"/>
          <p14:tracePt t="259749" x="4481513" y="5969000"/>
          <p14:tracePt t="261009" x="4468813" y="5969000"/>
          <p14:tracePt t="261015" x="4443413" y="5969000"/>
          <p14:tracePt t="261025" x="4406900" y="5945188"/>
          <p14:tracePt t="261041" x="4381500" y="5945188"/>
          <p14:tracePt t="261051" x="4343400" y="5932488"/>
          <p14:tracePt t="261055" x="4305300" y="5932488"/>
          <p14:tracePt t="261065" x="4268788" y="5919788"/>
          <p14:tracePt t="261071" x="4230688" y="5919788"/>
          <p14:tracePt t="261081" x="4205288" y="5907088"/>
          <p14:tracePt t="261092" x="4181475" y="5894388"/>
          <p14:tracePt t="261095" x="4168775" y="5894388"/>
          <p14:tracePt t="261105" x="4156075" y="5894388"/>
          <p14:tracePt t="261111" x="4143375" y="5894388"/>
          <p14:tracePt t="261121" x="4130675" y="5894388"/>
          <p14:tracePt t="261131" x="4117975" y="5894388"/>
          <p14:tracePt t="261135" x="4105275" y="5881688"/>
          <p14:tracePt t="261147" x="4092575" y="5881688"/>
          <p14:tracePt t="261151" x="4068763" y="5881688"/>
          <p14:tracePt t="261161" x="4043363" y="5881688"/>
          <p14:tracePt t="261171" x="4030663" y="5881688"/>
          <p14:tracePt t="261177" x="4005263" y="5868988"/>
          <p14:tracePt t="261187" x="3992563" y="5868988"/>
          <p14:tracePt t="261201" x="3968750" y="5856288"/>
          <p14:tracePt t="261211" x="3943350" y="5856288"/>
          <p14:tracePt t="261227" x="3917950" y="5856288"/>
          <p14:tracePt t="261243" x="3905250" y="5843588"/>
          <p14:tracePt t="262100" x="3930650" y="5868988"/>
          <p14:tracePt t="262109" x="3943350" y="5881688"/>
          <p14:tracePt t="262115" x="3968750" y="5945188"/>
          <p14:tracePt t="262125" x="3979863" y="5956300"/>
          <p14:tracePt t="262129" x="3979863" y="5969000"/>
          <p14:tracePt t="262139" x="3992563" y="5994400"/>
          <p14:tracePt t="262155" x="4005263" y="6007100"/>
          <p14:tracePt t="262165" x="4005263" y="6019800"/>
          <p14:tracePt t="262181" x="4017963" y="6019800"/>
          <p14:tracePt t="262192" x="4017963" y="6032500"/>
          <p14:tracePt t="263335" x="4030663" y="6032500"/>
          <p14:tracePt t="263345" x="4056063" y="6032500"/>
          <p14:tracePt t="266623" x="4030663" y="6032500"/>
          <p14:tracePt t="266633" x="4005263" y="6032500"/>
          <p14:tracePt t="266683" x="3992563" y="6032500"/>
          <p14:tracePt t="266689" x="3979863" y="5994400"/>
          <p14:tracePt t="266699" x="3968750" y="5881688"/>
          <p14:tracePt t="266705" x="3943350" y="5732463"/>
          <p14:tracePt t="266715" x="3892550" y="5568950"/>
          <p14:tracePt t="266725" x="3879850" y="5443538"/>
          <p14:tracePt t="266729" x="3856038" y="5318125"/>
          <p14:tracePt t="266739" x="3843338" y="5218113"/>
          <p14:tracePt t="266745" x="3843338" y="5130800"/>
          <p14:tracePt t="266755" x="3817938" y="5043488"/>
          <p14:tracePt t="266765" x="3805238" y="4992688"/>
          <p14:tracePt t="266769" x="3805238" y="4918075"/>
          <p14:tracePt t="266779" x="3792538" y="4892675"/>
          <p14:tracePt t="266785" x="3779838" y="4868863"/>
          <p14:tracePt t="266795" x="3756025" y="4843463"/>
          <p14:tracePt t="266805" x="3756025" y="4805363"/>
          <p14:tracePt t="266811" x="3717925" y="4756150"/>
          <p14:tracePt t="266825" x="3692525" y="4718050"/>
          <p14:tracePt t="266845" x="3667125" y="4667250"/>
          <p14:tracePt t="266861" x="3643313" y="4630738"/>
          <p14:tracePt t="266865" x="3643313" y="4618038"/>
          <p14:tracePt t="266875" x="3617913" y="4592638"/>
          <p14:tracePt t="266891" x="3617913" y="4579938"/>
          <p14:tracePt t="266901" x="3605213" y="4554538"/>
          <p14:tracePt t="266907" x="3592513" y="4554538"/>
          <p14:tracePt t="266917" x="3592513" y="4543425"/>
          <p14:tracePt t="266931" x="3579813" y="4530725"/>
          <p14:tracePt t="266941" x="3579813" y="4518025"/>
          <p14:tracePt t="266955" x="3567113" y="4518025"/>
          <p14:tracePt t="266967" x="3567113" y="4505325"/>
          <p14:tracePt t="266977" x="3567113" y="4492625"/>
          <p14:tracePt t="266987" x="3554413" y="4492625"/>
          <p14:tracePt t="267007" x="3541713" y="4479925"/>
          <p14:tracePt t="267023" x="3530600" y="4479925"/>
          <p14:tracePt t="267027" x="3530600" y="4467225"/>
          <p14:tracePt t="267038" x="3517900" y="4467225"/>
          <p14:tracePt t="267047" x="3505200" y="4454525"/>
          <p14:tracePt t="267053" x="3492500" y="4443413"/>
          <p14:tracePt t="267067" x="3467100" y="4443413"/>
          <p14:tracePt t="267104" x="3454400" y="4443413"/>
          <p14:tracePt t="267117" x="3429000" y="4430713"/>
          <p14:tracePt t="267879" x="3429000" y="4405313"/>
          <p14:tracePt t="267885" x="3429000" y="4341813"/>
          <p14:tracePt t="267895" x="3429000" y="4254500"/>
          <p14:tracePt t="267905" x="3429000" y="4154488"/>
          <p14:tracePt t="267909" x="3405188" y="4079875"/>
          <p14:tracePt t="267920" x="3392488" y="3979863"/>
          <p14:tracePt t="267925" x="3392488" y="3879850"/>
          <p14:tracePt t="267935" x="3367088" y="3803650"/>
          <p14:tracePt t="267953" x="3341688" y="3616325"/>
          <p14:tracePt t="267961" x="3341688" y="3554413"/>
          <p14:tracePt t="267965" x="3341688" y="3479800"/>
          <p14:tracePt t="267975" x="3341688" y="3403600"/>
          <p14:tracePt t="267985" x="3341688" y="3328988"/>
          <p14:tracePt t="267991" x="3341688" y="3241675"/>
          <p14:tracePt t="268002" x="3328988" y="3203575"/>
          <p14:tracePt t="268005" x="3328988" y="3141663"/>
          <p14:tracePt t="268015" x="3328988" y="3065463"/>
          <p14:tracePt t="268025" x="3328988" y="3016250"/>
          <p14:tracePt t="268031" x="3305175" y="2990850"/>
          <p14:tracePt t="268041" x="3305175" y="2965450"/>
          <p14:tracePt t="268047" x="3305175" y="2941638"/>
          <p14:tracePt t="268057" x="3305175" y="2916238"/>
          <p14:tracePt t="268067" x="3305175" y="2903538"/>
          <p14:tracePt t="268071" x="3305175" y="2890838"/>
          <p14:tracePt t="268081" x="3305175" y="2878138"/>
          <p14:tracePt t="268087" x="3305175" y="2865438"/>
          <p14:tracePt t="268111" x="3305175" y="2840038"/>
          <p14:tracePt t="268127" x="3305175" y="2828925"/>
          <p14:tracePt t="268137" x="3305175" y="2816225"/>
          <p14:tracePt t="268147" x="3305175" y="2790825"/>
          <p14:tracePt t="268152" x="3305175" y="2778125"/>
          <p14:tracePt t="268161" x="3305175" y="2752725"/>
          <p14:tracePt t="268167" x="3292475" y="2728913"/>
          <p14:tracePt t="268177" x="3279775" y="2728913"/>
          <p14:tracePt t="268187" x="3279775" y="2703513"/>
          <p14:tracePt t="268191" x="3279775" y="2678113"/>
          <p14:tracePt t="268203" x="3279775" y="2665413"/>
          <p14:tracePt t="268207" x="3279775" y="2652713"/>
          <p14:tracePt t="268218" x="3279775" y="2640013"/>
          <p14:tracePt t="268227" x="3279775" y="2616200"/>
          <p14:tracePt t="268233" x="3279775" y="2603500"/>
          <p14:tracePt t="268243" x="3267075" y="2603500"/>
          <p14:tracePt t="268247" x="3267075" y="2590800"/>
          <p14:tracePt t="268369" x="3254375" y="2616200"/>
          <p14:tracePt t="268379" x="3254375" y="2678113"/>
          <p14:tracePt t="268385" x="3228975" y="2740025"/>
          <p14:tracePt t="268395" x="3216275" y="2828925"/>
          <p14:tracePt t="268405" x="3216275" y="2928938"/>
          <p14:tracePt t="268409" x="3192463" y="3003550"/>
          <p14:tracePt t="268419" x="3179763" y="3103563"/>
          <p14:tracePt t="268425" x="3179763" y="3190875"/>
          <p14:tracePt t="268436" x="3154363" y="3267075"/>
          <p14:tracePt t="268445" x="3141663" y="3328988"/>
          <p14:tracePt t="268449" x="3141663" y="3403600"/>
          <p14:tracePt t="268459" x="3141663" y="3467100"/>
          <p14:tracePt t="268465" x="3116263" y="3529013"/>
          <p14:tracePt t="268475" x="3116263" y="3590925"/>
          <p14:tracePt t="268486" x="3116263" y="3629025"/>
          <p14:tracePt t="268489" x="3116263" y="3679825"/>
          <p14:tracePt t="268499" x="3116263" y="3729038"/>
          <p14:tracePt t="268505" x="3116263" y="3779838"/>
          <p14:tracePt t="268515" x="3116263" y="3829050"/>
          <p14:tracePt t="268525" x="3116263" y="3905250"/>
          <p14:tracePt t="268529" x="3116263" y="3941763"/>
          <p14:tracePt t="268541" x="3116263" y="3992563"/>
          <p14:tracePt t="268545" x="3116263" y="4029075"/>
          <p14:tracePt t="268555" x="3141663" y="4129088"/>
          <p14:tracePt t="268565" x="3141663" y="4205288"/>
          <p14:tracePt t="268571" x="3154363" y="4254500"/>
          <p14:tracePt t="268581" x="3154363" y="4318000"/>
          <p14:tracePt t="268586" x="3179763" y="4379913"/>
          <p14:tracePt t="268595" x="3179763" y="4443413"/>
          <p14:tracePt t="268605" x="3192463" y="4518025"/>
          <p14:tracePt t="268611" x="3228975" y="4579938"/>
          <p14:tracePt t="268621" x="3228975" y="4618038"/>
          <p14:tracePt t="268625" x="3228975" y="4667250"/>
          <p14:tracePt t="268637" x="3241675" y="4705350"/>
          <p14:tracePt t="268647" x="3241675" y="4730750"/>
          <p14:tracePt t="268651" x="3241675" y="4779963"/>
          <p14:tracePt t="268661" x="3254375" y="4779963"/>
          <p14:tracePt t="268668" x="3254375" y="4805363"/>
          <p14:tracePt t="268677" x="3267075" y="4843463"/>
          <p14:tracePt t="268687" x="3279775" y="4868863"/>
          <p14:tracePt t="268691" x="3292475" y="4905375"/>
          <p14:tracePt t="268707" x="3305175" y="4930775"/>
          <p14:tracePt t="268719" x="3328988" y="4968875"/>
          <p14:tracePt t="268731" x="3341688" y="4981575"/>
          <p14:tracePt t="268741" x="3354388" y="5005388"/>
          <p14:tracePt t="268747" x="3367088" y="5005388"/>
          <p14:tracePt t="268757" x="3379788" y="5018088"/>
          <p14:tracePt t="268768" x="3379788" y="5030788"/>
          <p14:tracePt t="268773" x="3392488" y="5043488"/>
          <p14:tracePt t="268783" x="3417888" y="5043488"/>
          <p14:tracePt t="268787" x="3417888" y="5056188"/>
          <p14:tracePt t="268797" x="3429000" y="5056188"/>
          <p14:tracePt t="268807" x="3467100" y="5068888"/>
          <p14:tracePt t="268813" x="3479800" y="5081588"/>
          <p14:tracePt t="268823" x="3492500" y="5081588"/>
          <p14:tracePt t="268827" x="3530600" y="5081588"/>
          <p14:tracePt t="268837" x="3567113" y="5081588"/>
          <p14:tracePt t="268847" x="3592513" y="5092700"/>
          <p14:tracePt t="268853" x="3643313" y="5105400"/>
          <p14:tracePt t="268863" x="3679825" y="5118100"/>
          <p14:tracePt t="268868" x="3730625" y="5143500"/>
          <p14:tracePt t="268877" x="3805238" y="5143500"/>
          <p14:tracePt t="268889" x="3867150" y="5168900"/>
          <p14:tracePt t="268893" x="3968750" y="5181600"/>
          <p14:tracePt t="268903" x="4068763" y="5205413"/>
          <p14:tracePt t="268909" x="4130675" y="5205413"/>
          <p14:tracePt t="268919" x="4230688" y="5218113"/>
          <p14:tracePt t="268929" x="4305300" y="5256213"/>
          <p14:tracePt t="268934" x="4381500" y="5281613"/>
          <p14:tracePt t="268953" x="4506913" y="5318125"/>
          <p14:tracePt t="268959" x="4543425" y="5343525"/>
          <p14:tracePt t="268969" x="4568825" y="5356225"/>
          <p14:tracePt t="268975" x="4594225" y="5368925"/>
          <p14:tracePt t="268986" x="4606925" y="5381625"/>
          <p14:tracePt t="268989" x="4643438" y="5394325"/>
          <p14:tracePt t="268999" x="4656138" y="5407025"/>
          <p14:tracePt t="269009" x="4668838" y="5418138"/>
          <p14:tracePt t="269015" x="4681538" y="5418138"/>
          <p14:tracePt t="269025" x="4694238" y="5443538"/>
          <p14:tracePt t="269039" x="4719638" y="5468938"/>
          <p14:tracePt t="269055" x="4732338" y="5494338"/>
          <p14:tracePt t="269065" x="4743450" y="5507038"/>
          <p14:tracePt t="269079" x="4756150" y="5530850"/>
          <p14:tracePt t="269089" x="4768850" y="5543550"/>
          <p14:tracePt t="269095" x="4794250" y="5568950"/>
          <p14:tracePt t="269111" x="4806950" y="5594350"/>
          <p14:tracePt t="269121" x="4819650" y="5607050"/>
          <p14:tracePt t="269131" x="4843463" y="5630863"/>
          <p14:tracePt t="269145" x="4843463" y="5643563"/>
          <p14:tracePt t="269152" x="4856163" y="5668963"/>
          <p14:tracePt t="269171" x="4856163" y="5681663"/>
          <p14:tracePt t="269215" x="4856163" y="5694363"/>
          <p14:tracePt t="269231" x="4856163" y="5719763"/>
          <p14:tracePt t="269247" x="4856163" y="5732463"/>
          <p14:tracePt t="269261" x="4856163" y="5756275"/>
          <p14:tracePt t="269277" x="4856163" y="5768975"/>
          <p14:tracePt t="269297" x="4856163" y="5781675"/>
          <p14:tracePt t="269302" x="4856163" y="5794375"/>
          <p14:tracePt t="269311" x="4856163" y="5807075"/>
          <p14:tracePt t="269318" x="4868863" y="5832475"/>
          <p14:tracePt t="269337" x="4868863" y="5843588"/>
          <p14:tracePt t="269341" x="4868863" y="5856288"/>
          <p14:tracePt t="269351" x="4868863" y="5868988"/>
          <p14:tracePt t="269367" x="4868863" y="5894388"/>
          <p14:tracePt t="269393" x="4868863" y="5907088"/>
          <p14:tracePt t="269407" x="4868863" y="5919788"/>
          <p14:tracePt t="269423" x="4868863" y="5932488"/>
          <p14:tracePt t="269433" x="4881563" y="5956300"/>
          <p14:tracePt t="269437" x="4894263" y="5981700"/>
          <p14:tracePt t="269457" x="4894263" y="6007100"/>
          <p14:tracePt t="269463" x="4894263" y="6019800"/>
          <p14:tracePt t="269479" x="4894263" y="6032500"/>
          <p14:tracePt t="269489" x="4894263" y="6045200"/>
          <p14:tracePt t="269503" x="4906963" y="6045200"/>
          <p14:tracePt t="269533" x="4906963" y="6056313"/>
          <p14:tracePt t="269559" x="4906963" y="6069013"/>
          <p14:tracePt t="269573" x="4906963" y="6081713"/>
          <p14:tracePt t="269615" x="4906963" y="6094413"/>
          <p14:tracePt t="269741" x="4906963" y="6107113"/>
          <p14:tracePt t="284665" x="4906963" y="6119813"/>
          <p14:tracePt t="284686" x="4919663" y="6069013"/>
          <p14:tracePt t="284689" x="4945063" y="5981700"/>
          <p14:tracePt t="284701" x="4945063" y="5881688"/>
          <p14:tracePt t="284705" x="4956175" y="5781675"/>
          <p14:tracePt t="284715" x="4981575" y="5619750"/>
          <p14:tracePt t="284725" x="4981575" y="5494338"/>
          <p14:tracePt t="284731" x="4981575" y="5330825"/>
          <p14:tracePt t="284741" x="4981575" y="5194300"/>
          <p14:tracePt t="284745" x="4981575" y="5056188"/>
          <p14:tracePt t="284755" x="4981575" y="4905375"/>
          <p14:tracePt t="284765" x="4945063" y="4805363"/>
          <p14:tracePt t="284771" x="4906963" y="4679950"/>
          <p14:tracePt t="284781" x="4868863" y="4567238"/>
          <p14:tracePt t="284786" x="4794250" y="4443413"/>
          <p14:tracePt t="284797" x="4743450" y="4305300"/>
          <p14:tracePt t="284807" x="4706938" y="4192588"/>
          <p14:tracePt t="284811" x="4643438" y="4079875"/>
          <p14:tracePt t="284821" x="4581525" y="3967163"/>
          <p14:tracePt t="284827" x="4518025" y="3841750"/>
          <p14:tracePt t="284837" x="4430713" y="3679825"/>
          <p14:tracePt t="284847" x="4368800" y="3541713"/>
          <p14:tracePt t="284851" x="4305300" y="3403600"/>
          <p14:tracePt t="284861" x="4243388" y="3303588"/>
          <p14:tracePt t="284867" x="4205288" y="3216275"/>
          <p14:tracePt t="284877" x="4168775" y="3103563"/>
          <p14:tracePt t="284888" x="4130675" y="3028950"/>
          <p14:tracePt t="284893" x="4117975" y="2990850"/>
          <p14:tracePt t="284903" x="4105275" y="2965450"/>
          <p14:tracePt t="284907" x="4081463" y="2941638"/>
          <p14:tracePt t="284917" x="4081463" y="2916238"/>
          <p14:tracePt t="284927" x="4056063" y="2903538"/>
          <p14:tracePt t="284933" x="4056063" y="2878138"/>
          <p14:tracePt t="284943" x="4043363" y="2878138"/>
          <p14:tracePt t="284947" x="4030663" y="2865438"/>
          <p14:tracePt t="284967" x="4017963" y="2865438"/>
          <p14:tracePt t="285053" x="4143375" y="3016250"/>
          <p14:tracePt t="285063" x="4594225" y="3378200"/>
          <p14:tracePt t="285069" x="5294313" y="3767138"/>
          <p14:tracePt t="285079" x="5895975" y="4117975"/>
          <p14:tracePt t="285083" x="6521450" y="4418013"/>
          <p14:tracePt t="285093" x="7185025" y="4667250"/>
          <p14:tracePt t="285105" x="7797800" y="4892675"/>
          <p14:tracePt t="285109" x="8474075" y="5092700"/>
          <p14:tracePt t="285119" x="8950325" y="5230813"/>
          <p14:tracePt t="285125" x="9312275" y="5305425"/>
          <p14:tracePt t="285136" x="9688513" y="5418138"/>
          <p14:tracePt t="285341" x="10201275" y="5081588"/>
          <p14:tracePt t="285347" x="10164763" y="5005388"/>
          <p14:tracePt t="285355" x="10139363" y="4943475"/>
          <p14:tracePt t="285361" x="10101263" y="4868863"/>
          <p14:tracePt t="285371" x="10101263" y="4830763"/>
          <p14:tracePt t="285381" x="10064750" y="4756150"/>
          <p14:tracePt t="285387" x="10039350" y="4705350"/>
          <p14:tracePt t="285397" x="10026650" y="4667250"/>
          <p14:tracePt t="285402" x="9988550" y="4618038"/>
          <p14:tracePt t="285411" x="9975850" y="4592638"/>
          <p14:tracePt t="285421" x="9952038" y="4567238"/>
          <p14:tracePt t="285427" x="9913938" y="4543425"/>
          <p14:tracePt t="285438" x="9913938" y="4518025"/>
          <p14:tracePt t="285441" x="9901238" y="4518025"/>
          <p14:tracePt t="285451" x="9875838" y="4518025"/>
          <p14:tracePt t="285461" x="9852025" y="4479925"/>
          <p14:tracePt t="285467" x="9826625" y="4479925"/>
          <p14:tracePt t="285477" x="9775825" y="4467225"/>
          <p14:tracePt t="285481" x="9713913" y="4454525"/>
          <p14:tracePt t="285491" x="9637713" y="4454525"/>
          <p14:tracePt t="285502" x="9563100" y="4443413"/>
          <p14:tracePt t="285507" x="9475788" y="4430713"/>
          <p14:tracePt t="285517" x="9337675" y="4430713"/>
          <p14:tracePt t="285523" x="9188450" y="4430713"/>
          <p14:tracePt t="285533" x="9075738" y="4430713"/>
          <p14:tracePt t="285543" x="8950325" y="4430713"/>
          <p14:tracePt t="285547" x="8874125" y="4430713"/>
          <p14:tracePt t="285557" x="8799513" y="4430713"/>
          <p14:tracePt t="285563" x="8750300" y="4430713"/>
          <p14:tracePt t="285573" x="8712200" y="4443413"/>
          <p14:tracePt t="285583" x="8686800" y="4443413"/>
          <p14:tracePt t="285589" x="8624888" y="4454525"/>
          <p14:tracePt t="285599" x="8599488" y="4479925"/>
          <p14:tracePt t="285604" x="8574088" y="4479925"/>
          <p14:tracePt t="285613" x="8537575" y="4505325"/>
          <p14:tracePt t="285623" x="8512175" y="4518025"/>
          <p14:tracePt t="285629" x="8486775" y="4530725"/>
          <p14:tracePt t="285639" x="8461375" y="4543425"/>
          <p14:tracePt t="285643" x="8448675" y="4543425"/>
          <p14:tracePt t="285653" x="8435975" y="4543425"/>
          <p14:tracePt t="285663" x="8424863" y="4543425"/>
          <p14:tracePt t="285719" x="8412163" y="4554538"/>
          <p14:tracePt t="285755" x="8386763" y="4554538"/>
          <p14:tracePt t="285799" x="8374063" y="4554538"/>
          <p14:tracePt t="285825" x="8361363" y="4543425"/>
          <p14:tracePt t="285845" x="8348663" y="4518025"/>
          <p14:tracePt t="285851" x="8348663" y="4492625"/>
          <p14:tracePt t="285861" x="8335963" y="4479925"/>
          <p14:tracePt t="285865" x="8335963" y="4467225"/>
          <p14:tracePt t="285875" x="8324850" y="4454525"/>
          <p14:tracePt t="285885" x="8324850" y="4443413"/>
          <p14:tracePt t="285891" x="8324850" y="4418013"/>
          <p14:tracePt t="285902" x="8312150" y="4405313"/>
          <p14:tracePt t="285905" x="8312150" y="4392613"/>
          <p14:tracePt t="285915" x="8312150" y="4379913"/>
          <p14:tracePt t="285927" x="8299450" y="4367213"/>
          <p14:tracePt t="285930" x="8299450" y="4354513"/>
          <p14:tracePt t="285941" x="8299450" y="4318000"/>
          <p14:tracePt t="285947" x="8286750" y="4305300"/>
          <p14:tracePt t="285971" x="8274050" y="4279900"/>
          <p14:tracePt t="285981" x="8261350" y="4267200"/>
          <p14:tracePt t="285987" x="8261350" y="4254500"/>
          <p14:tracePt t="286007" x="8248650" y="4230688"/>
          <p14:tracePt t="286015" x="8235950" y="4217988"/>
          <p14:tracePt t="286021" x="8223250" y="4205288"/>
          <p14:tracePt t="286037" x="8223250" y="4179888"/>
          <p14:tracePt t="286045" x="8199438" y="4167188"/>
          <p14:tracePt t="286068" x="8186738" y="4154488"/>
          <p14:tracePt t="286257" x="8174038" y="4141788"/>
          <p14:tracePt t="286847" x="8161338" y="4141788"/>
          <p14:tracePt t="286853" x="8135938" y="4141788"/>
          <p14:tracePt t="286863" x="8110538" y="4141788"/>
          <p14:tracePt t="286867" x="8086725" y="4141788"/>
          <p14:tracePt t="286879" x="8061325" y="4141788"/>
          <p14:tracePt t="286893" x="8048625" y="4141788"/>
          <p14:tracePt t="286903" x="8035925" y="4141788"/>
          <p14:tracePt t="286919" x="8023225" y="4141788"/>
          <p14:tracePt t="287327" x="7961313" y="4141788"/>
          <p14:tracePt t="287333" x="7886700" y="4141788"/>
          <p14:tracePt t="287343" x="7797800" y="4205288"/>
          <p14:tracePt t="287347" x="7723188" y="4292600"/>
          <p14:tracePt t="287357" x="7597775" y="4379913"/>
          <p14:tracePt t="287368" x="7497763" y="4467225"/>
          <p14:tracePt t="287373" x="7385050" y="4554538"/>
          <p14:tracePt t="287385" x="7297738" y="4630738"/>
          <p14:tracePt t="287387" x="7185025" y="4692650"/>
          <p14:tracePt t="287397" x="7134225" y="4756150"/>
          <p14:tracePt t="287407" x="7034213" y="4830763"/>
          <p14:tracePt t="287413" x="6959600" y="4918075"/>
          <p14:tracePt t="287423" x="6872288" y="4968875"/>
          <p14:tracePt t="287427" x="6808788" y="5030788"/>
          <p14:tracePt t="287437" x="6759575" y="5056188"/>
          <p14:tracePt t="287445" x="6721475" y="5092700"/>
          <p14:tracePt t="287455" x="6659563" y="5143500"/>
          <p14:tracePt t="287465" x="6646863" y="5156200"/>
          <p14:tracePt t="287469" x="6621463" y="5181600"/>
          <p14:tracePt t="287495" x="6596063" y="5181600"/>
          <p14:tracePt t="287505" x="6584950" y="5205413"/>
          <p14:tracePt t="287519" x="6572250" y="5205413"/>
          <p14:tracePt t="287585" x="6559550" y="5218113"/>
          <p14:tracePt t="287631" x="6559550" y="5243513"/>
          <p14:tracePt t="287641" x="6559550" y="5256213"/>
          <p14:tracePt t="287651" x="6596063" y="5268913"/>
          <p14:tracePt t="287657" x="6684963" y="5318125"/>
          <p14:tracePt t="287667" x="6772275" y="5318125"/>
          <p14:tracePt t="287671" x="6872288" y="5318125"/>
          <p14:tracePt t="287681" x="6972300" y="5318125"/>
          <p14:tracePt t="287691" x="7085013" y="5318125"/>
          <p14:tracePt t="287697" x="7185025" y="5318125"/>
          <p14:tracePt t="287707" x="7285038" y="5318125"/>
          <p14:tracePt t="287711" x="7385050" y="5318125"/>
          <p14:tracePt t="287721" x="7472363" y="5294313"/>
          <p14:tracePt t="287731" x="7561263" y="5281613"/>
          <p14:tracePt t="287737" x="7610475" y="5281613"/>
          <p14:tracePt t="287747" x="7697788" y="5268913"/>
          <p14:tracePt t="287751" x="7723188" y="5243513"/>
          <p14:tracePt t="287761" x="7797800" y="5230813"/>
          <p14:tracePt t="287771" x="7835900" y="5218113"/>
          <p14:tracePt t="287777" x="7910513" y="5194300"/>
          <p14:tracePt t="287787" x="7961313" y="5181600"/>
          <p14:tracePt t="287791" x="8010525" y="5181600"/>
          <p14:tracePt t="287801" x="8048625" y="5156200"/>
          <p14:tracePt t="287813" x="8110538" y="5143500"/>
          <p14:tracePt t="287818" x="8135938" y="5130800"/>
          <p14:tracePt t="287827" x="8174038" y="5130800"/>
          <p14:tracePt t="287833" x="8223250" y="5130800"/>
          <p14:tracePt t="287843" x="8261350" y="5118100"/>
          <p14:tracePt t="287853" x="8312150" y="5118100"/>
          <p14:tracePt t="287857" x="8374063" y="5092700"/>
          <p14:tracePt t="287868" x="8386763" y="5092700"/>
          <p14:tracePt t="287873" x="8412163" y="5092700"/>
          <p14:tracePt t="287883" x="8461375" y="5081588"/>
          <p14:tracePt t="287893" x="8474075" y="5081588"/>
          <p14:tracePt t="287897" x="8499475" y="5081588"/>
          <p14:tracePt t="287909" x="8524875" y="5081588"/>
          <p14:tracePt t="287913" x="8561388" y="5081588"/>
          <p14:tracePt t="287923" x="8561388" y="5068888"/>
          <p14:tracePt t="287933" x="8574088" y="5068888"/>
          <p14:tracePt t="287939" x="8586788" y="5068888"/>
          <p14:tracePt t="287968" x="8599488" y="5068888"/>
          <p14:tracePt t="289027" x="8599488" y="5056188"/>
          <p14:tracePt t="289395" x="8586788" y="5043488"/>
          <p14:tracePt t="289411" x="8574088" y="5043488"/>
          <p14:tracePt t="289421" x="8537575" y="5043488"/>
          <p14:tracePt t="289427" x="8512175" y="5043488"/>
          <p14:tracePt t="289437" x="8474075" y="5043488"/>
          <p14:tracePt t="289441" x="8448675" y="5043488"/>
          <p14:tracePt t="289451" x="8424863" y="5043488"/>
          <p14:tracePt t="289461" x="8399463" y="5043488"/>
          <p14:tracePt t="289467" x="8374063" y="5043488"/>
          <p14:tracePt t="289477" x="8348663" y="5043488"/>
          <p14:tracePt t="289481" x="8299450" y="5043488"/>
          <p14:tracePt t="289491" x="8223250" y="5043488"/>
          <p14:tracePt t="289503" x="8174038" y="5043488"/>
          <p14:tracePt t="289507" x="8074025" y="5043488"/>
          <p14:tracePt t="289517" x="7974013" y="5043488"/>
          <p14:tracePt t="289523" x="7886700" y="5043488"/>
          <p14:tracePt t="289533" x="7773988" y="5043488"/>
          <p14:tracePt t="289543" x="7661275" y="5043488"/>
          <p14:tracePt t="289547" x="7561263" y="5043488"/>
          <p14:tracePt t="289557" x="7435850" y="5043488"/>
          <p14:tracePt t="289563" x="7348538" y="5056188"/>
          <p14:tracePt t="289573" x="7285038" y="5068888"/>
          <p14:tracePt t="289583" x="7223125" y="5068888"/>
          <p14:tracePt t="289587" x="7172325" y="5081588"/>
          <p14:tracePt t="289597" x="7134225" y="5081588"/>
          <p14:tracePt t="289603" x="7097713" y="5081588"/>
          <p14:tracePt t="289613" x="7059613" y="5092700"/>
          <p14:tracePt t="289623" x="7021513" y="5118100"/>
          <p14:tracePt t="289627" x="6934200" y="5130800"/>
          <p14:tracePt t="289637" x="6897688" y="5143500"/>
          <p14:tracePt t="289643" x="6846888" y="5168900"/>
          <p14:tracePt t="289653" x="6808788" y="5168900"/>
          <p14:tracePt t="289663" x="6784975" y="5181600"/>
          <p14:tracePt t="289669" x="6746875" y="5194300"/>
          <p14:tracePt t="289679" x="6734175" y="5194300"/>
          <p14:tracePt t="289693" x="6721475" y="5194300"/>
          <p14:tracePt t="289703" x="6696075" y="5205413"/>
          <p14:tracePt t="289719" x="6684963" y="5205413"/>
          <p14:tracePt t="289733" x="6659563" y="5218113"/>
          <p14:tracePt t="289839" x="6659563" y="5230813"/>
          <p14:tracePt t="289861" x="6672263" y="5256213"/>
          <p14:tracePt t="289865" x="6696075" y="5256213"/>
          <p14:tracePt t="289875" x="6772275" y="5256213"/>
          <p14:tracePt t="289882" x="6821488" y="5256213"/>
          <p14:tracePt t="289891" x="6884988" y="5256213"/>
          <p14:tracePt t="289901" x="6959600" y="5256213"/>
          <p14:tracePt t="289905" x="7021513" y="5256213"/>
          <p14:tracePt t="289916" x="7059613" y="5256213"/>
          <p14:tracePt t="289921" x="7134225" y="5256213"/>
          <p14:tracePt t="289935" x="7185025" y="5256213"/>
          <p14:tracePt t="289939" x="7259638" y="5256213"/>
          <p14:tracePt t="289945" x="7323138" y="5256213"/>
          <p14:tracePt t="289966" x="7459663" y="5243513"/>
          <p14:tracePt t="289969" x="7523163" y="5218113"/>
          <p14:tracePt t="289979" x="7610475" y="5205413"/>
          <p14:tracePt t="289985" x="7661275" y="5205413"/>
          <p14:tracePt t="289995" x="7748588" y="5194300"/>
          <p14:tracePt t="290005" x="7797800" y="5181600"/>
          <p14:tracePt t="290011" x="7835900" y="5181600"/>
          <p14:tracePt t="290021" x="7861300" y="5181600"/>
          <p14:tracePt t="290025" x="7923213" y="5143500"/>
          <p14:tracePt t="290035" x="7961313" y="5143500"/>
          <p14:tracePt t="290045" x="8010525" y="5118100"/>
          <p14:tracePt t="290051" x="8023225" y="5118100"/>
          <p14:tracePt t="290061" x="8035925" y="5118100"/>
          <p14:tracePt t="290066" x="8074025" y="5105400"/>
          <p14:tracePt t="290075" x="8099425" y="5092700"/>
          <p14:tracePt t="290085" x="8123238" y="5092700"/>
          <p14:tracePt t="290091" x="8135938" y="5092700"/>
          <p14:tracePt t="290101" x="8148638" y="5092700"/>
          <p14:tracePt t="290117" x="8161338" y="5092700"/>
          <p14:tracePt t="290131" x="8174038" y="5092700"/>
          <p14:tracePt t="290141" x="8186738" y="5092700"/>
          <p14:tracePt t="290167" x="8212138" y="5092700"/>
          <p14:tracePt t="290171" x="8223250" y="5092700"/>
          <p14:tracePt t="290181" x="8235950" y="5092700"/>
          <p14:tracePt t="290187" x="8261350" y="5092700"/>
          <p14:tracePt t="290198" x="8286750" y="5092700"/>
          <p14:tracePt t="290207" x="8312150" y="5068888"/>
          <p14:tracePt t="290223" x="8335963" y="5068888"/>
          <p14:tracePt t="290227" x="8361363" y="5068888"/>
          <p14:tracePt t="290237" x="8374063" y="5056188"/>
          <p14:tracePt t="290247" x="8386763" y="5056188"/>
          <p14:tracePt t="290263" x="8412163" y="5056188"/>
          <p14:tracePt t="290277" x="8424863" y="5056188"/>
          <p14:tracePt t="290287" x="8435975" y="5056188"/>
          <p14:tracePt t="290314" x="8448675" y="5056188"/>
          <p14:tracePt t="290323" x="8448675" y="5043488"/>
          <p14:tracePt t="290459" x="8448675" y="5056188"/>
          <p14:tracePt t="290469" x="8448675" y="5068888"/>
          <p14:tracePt t="290475" x="8399463" y="5118100"/>
          <p14:tracePt t="290485" x="8374063" y="5156200"/>
          <p14:tracePt t="290489" x="8335963" y="5205413"/>
          <p14:tracePt t="290499" x="8286750" y="5268913"/>
          <p14:tracePt t="290509" x="8223250" y="5330825"/>
          <p14:tracePt t="290515" x="8199438" y="5394325"/>
          <p14:tracePt t="290525" x="8161338" y="5430838"/>
          <p14:tracePt t="290529" x="8110538" y="5518150"/>
          <p14:tracePt t="290541" x="8061325" y="5568950"/>
          <p14:tracePt t="290551" x="8023225" y="5630863"/>
          <p14:tracePt t="290555" x="7974013" y="5707063"/>
          <p14:tracePt t="290565" x="7948613" y="5794375"/>
          <p14:tracePt t="290571" x="7935913" y="5843588"/>
          <p14:tracePt t="290582" x="7910513" y="5907088"/>
          <p14:tracePt t="290591" x="7886700" y="5956300"/>
          <p14:tracePt t="290595" x="7874000" y="5994400"/>
          <p14:tracePt t="290605" x="7835900" y="6069013"/>
          <p14:tracePt t="290611" x="7823200" y="6119813"/>
          <p14:tracePt t="290621" x="7810500" y="6132513"/>
          <p14:tracePt t="290632" x="7797800" y="6169025"/>
          <p14:tracePt t="290635" x="7785100" y="6181725"/>
          <p14:tracePt t="290645" x="7785100" y="6207125"/>
          <p14:tracePt t="290651" x="7761288" y="6232525"/>
          <p14:tracePt t="290671" x="7761288" y="6245225"/>
          <p14:tracePt t="290675" x="7761288" y="6257925"/>
          <p14:tracePt t="290687" x="7748588" y="6269038"/>
          <p14:tracePt t="290711" x="7748588" y="6281738"/>
          <p14:tracePt t="290717" x="7748588" y="6294438"/>
          <p14:tracePt t="290741" x="7748588" y="6307138"/>
          <p14:tracePt t="290751" x="7735888" y="6307138"/>
          <p14:tracePt t="290781" x="7735888" y="6319838"/>
          <p14:tracePt t="293495" x="7735888" y="6307138"/>
          <p14:tracePt t="293501" x="7735888" y="6269038"/>
          <p14:tracePt t="293511" x="7735888" y="6245225"/>
          <p14:tracePt t="293525" x="7735888" y="6219825"/>
          <p14:tracePt t="293535" x="7735888" y="6207125"/>
          <p14:tracePt t="293541" x="7735888" y="6194425"/>
          <p14:tracePt t="293551" x="7735888" y="6181725"/>
          <p14:tracePt t="293561" x="7735888" y="6169025"/>
          <p14:tracePt t="293565" x="7735888" y="6157913"/>
          <p14:tracePt t="293581" x="7735888" y="6145213"/>
          <p14:tracePt t="293611" x="7735888" y="6132513"/>
          <p14:tracePt t="293637" x="7735888" y="6119813"/>
          <p14:tracePt t="315527" x="7710488" y="6107113"/>
          <p14:tracePt t="315537" x="7697788" y="6107113"/>
          <p14:tracePt t="315547" x="7685088" y="6107113"/>
          <p14:tracePt t="315551" x="7648575" y="6107113"/>
          <p14:tracePt t="315561" x="7610475" y="6107113"/>
          <p14:tracePt t="315567" x="7572375" y="6107113"/>
          <p14:tracePt t="315577" x="7523163" y="6107113"/>
          <p14:tracePt t="315587" x="7497763" y="6094413"/>
          <p14:tracePt t="315593" x="7435850" y="6094413"/>
          <p14:tracePt t="315603" x="7410450" y="6094413"/>
          <p14:tracePt t="315607" x="7348538" y="6094413"/>
          <p14:tracePt t="315617" x="7285038" y="6094413"/>
          <p14:tracePt t="315627" x="7223125" y="6094413"/>
          <p14:tracePt t="315633" x="7172325" y="6094413"/>
          <p14:tracePt t="315643" x="7085013" y="6094413"/>
          <p14:tracePt t="315647" x="7046913" y="6094413"/>
          <p14:tracePt t="315658" x="6997700" y="6094413"/>
          <p14:tracePt t="315667" x="6972300" y="6094413"/>
          <p14:tracePt t="315674" x="6946900" y="6094413"/>
          <p14:tracePt t="315683" x="6934200" y="6094413"/>
          <p14:tracePt t="322013" x="6884988" y="6094413"/>
          <p14:tracePt t="322023" x="6784975" y="6094413"/>
          <p14:tracePt t="322033" x="6646863" y="6045200"/>
          <p14:tracePt t="322037" x="6534150" y="5981700"/>
          <p14:tracePt t="322047" x="6496050" y="5969000"/>
          <p14:tracePt t="322053" x="6483350" y="5969000"/>
          <p14:tracePt t="322063" x="6446838" y="5969000"/>
          <p14:tracePt t="322073" x="6434138" y="5956300"/>
          <p14:tracePt t="322381" x="6421438" y="5956300"/>
          <p14:tracePt t="322441" x="6421438" y="5969000"/>
          <p14:tracePt t="322457" x="6421438" y="5981700"/>
          <p14:tracePt t="322477" x="6421438" y="6007100"/>
          <p14:tracePt t="322493" x="6421438" y="6032500"/>
          <p14:tracePt t="322497" x="6421438" y="6056313"/>
          <p14:tracePt t="322507" x="6421438" y="6107113"/>
          <p14:tracePt t="322517" x="6408738" y="6119813"/>
          <p14:tracePt t="322523" x="6396038" y="6157913"/>
          <p14:tracePt t="322534" x="6383338" y="6194425"/>
          <p14:tracePt t="322537" x="6370638" y="6219825"/>
          <p14:tracePt t="322547" x="6359525" y="6245225"/>
          <p14:tracePt t="322557" x="6346825" y="6269038"/>
          <p14:tracePt t="322563" x="6334125" y="6307138"/>
          <p14:tracePt t="322573" x="6308725" y="6319838"/>
          <p14:tracePt t="322577" x="6308725" y="6332538"/>
          <p14:tracePt t="322587" x="6283325" y="6345238"/>
          <p14:tracePt t="322597" x="6270625" y="6357938"/>
          <p14:tracePt t="322603" x="6221413" y="6394450"/>
          <p14:tracePt t="322613" x="6121400" y="6394450"/>
          <p14:tracePt t="322617" x="6096000" y="6394450"/>
          <p14:tracePt t="322981" x="6096000" y="6407150"/>
          <p14:tracePt t="323007" x="6083300" y="6394450"/>
          <p14:tracePt t="323018" x="6070600" y="6370638"/>
          <p14:tracePt t="323021" x="6057900" y="6357938"/>
          <p14:tracePt t="323031" x="6045200" y="6345238"/>
          <p14:tracePt t="323037" x="6045200" y="6332538"/>
          <p14:tracePt t="323047" x="6034088" y="6319838"/>
          <p14:tracePt t="323197" x="6034088" y="6307138"/>
          <p14:tracePt t="323243" x="6021388" y="6294438"/>
          <p14:tracePt t="323385" x="6021388" y="6281738"/>
          <p14:tracePt t="323399" x="6008688" y="6281738"/>
          <p14:tracePt t="323415" x="5995988" y="6269038"/>
          <p14:tracePt t="323577" x="5983288" y="6257925"/>
          <p14:tracePt t="323727" x="5970588" y="6245225"/>
          <p14:tracePt t="323779" x="5957888" y="6245225"/>
          <p14:tracePt t="323929" x="5945188" y="6245225"/>
          <p14:tracePt t="323975" x="5932488" y="6232525"/>
          <p14:tracePt t="323999" x="5932488" y="6207125"/>
          <p14:tracePt t="324021" x="5932488" y="6194425"/>
          <p14:tracePt t="324025" x="5932488" y="6169025"/>
          <p14:tracePt t="324041" x="5921375" y="6157913"/>
          <p14:tracePt t="324061" x="5908675" y="6145213"/>
          <p14:tracePt t="324227" x="5895975" y="6132513"/>
          <p14:tracePt t="324277" x="5883275" y="6132513"/>
          <p14:tracePt t="324297" x="5870575" y="6119813"/>
          <p14:tracePt t="324313" x="5857875" y="6107113"/>
          <p14:tracePt t="324327" x="5857875" y="6094413"/>
          <p14:tracePt t="324373" x="5857875" y="6081713"/>
          <p14:tracePt t="324807" x="5845175" y="6069013"/>
          <p14:tracePt t="324817" x="5845175" y="6056313"/>
          <p14:tracePt t="324822" x="5821363" y="6019800"/>
          <p14:tracePt t="324837" x="5808663" y="6007100"/>
          <p14:tracePt t="324857" x="5808663" y="5994400"/>
          <p14:tracePt t="326431" x="5795963" y="5956300"/>
          <p14:tracePt t="326457" x="5783263" y="5945188"/>
          <p14:tracePt t="326467" x="5783263" y="5932488"/>
          <p14:tracePt t="326481" x="5783263" y="5919788"/>
          <p14:tracePt t="326491" x="5783263" y="5907088"/>
          <p14:tracePt t="326547" x="5783263" y="5881688"/>
          <p14:tracePt t="327647" x="5770563" y="5881688"/>
          <p14:tracePt t="327817" x="5770563" y="5868988"/>
          <p14:tracePt t="329967" x="5745163" y="5843588"/>
          <p14:tracePt t="329977" x="5745163" y="5832475"/>
          <p14:tracePt t="330007" x="5745163" y="5819775"/>
          <p14:tracePt t="330017" x="5732463" y="5807075"/>
          <p14:tracePt t="330339" x="5719763" y="5781675"/>
          <p14:tracePt t="330349" x="5695950" y="5768975"/>
          <p14:tracePt t="330359" x="5695950" y="5743575"/>
          <p14:tracePt t="330365" x="5683250" y="5719763"/>
          <p14:tracePt t="330375" x="5657850" y="5707063"/>
          <p14:tracePt t="330379" x="5657850" y="5668963"/>
          <p14:tracePt t="330391" x="5645150" y="5668963"/>
          <p14:tracePt t="330401" x="5619750" y="5643563"/>
          <p14:tracePt t="330405" x="5619750" y="5630863"/>
          <p14:tracePt t="330421" x="5595938" y="5607050"/>
          <p14:tracePt t="330431" x="5595938" y="5581650"/>
          <p14:tracePt t="330441" x="5583238" y="5568950"/>
          <p14:tracePt t="330445" x="5570538" y="5556250"/>
          <p14:tracePt t="330461" x="5570538" y="5543550"/>
          <p14:tracePt t="330481" x="5570538" y="5530850"/>
          <p14:tracePt t="330497" x="5570538" y="5518150"/>
          <p14:tracePt t="331183" x="5657850" y="5630863"/>
          <p14:tracePt t="331194" x="5808663" y="5781675"/>
          <p14:tracePt t="331197" x="5957888" y="5969000"/>
          <p14:tracePt t="331207" x="6057900" y="6132513"/>
          <p14:tracePt t="331213" x="6146800" y="6269038"/>
          <p14:tracePt t="331223" x="6183313" y="6357938"/>
          <p14:tracePt t="331233" x="6183313" y="6419850"/>
          <p14:tracePt t="332357" x="6183313" y="6407150"/>
          <p14:tracePt t="332463" x="6183313" y="6394450"/>
          <p14:tracePt t="332715" x="6170613" y="6370638"/>
          <p14:tracePt t="332731" x="6170613" y="6357938"/>
          <p14:tracePt t="332754" x="6170613" y="6345238"/>
          <p14:tracePt t="332801" x="6170613" y="6332538"/>
          <p14:tracePt t="332817" x="6183313" y="6345238"/>
          <p14:tracePt t="332827" x="6221413" y="6381750"/>
          <p14:tracePt t="332837" x="6221413" y="6394450"/>
          <p14:tracePt t="332841" x="6259513" y="6407150"/>
          <p14:tracePt t="332851" x="6283325" y="6407150"/>
          <p14:tracePt t="332858" x="6234113" y="6357938"/>
          <p14:tracePt t="332877" x="6308725" y="6381750"/>
          <p14:tracePt t="332881" x="6308725" y="6394450"/>
          <p14:tracePt t="333103" x="6308725" y="6407150"/>
          <p14:tracePt t="333113" x="6321425" y="6445250"/>
          <p14:tracePt t="333123" x="6321425" y="6494463"/>
          <p14:tracePt t="333129" x="6321425" y="6532563"/>
          <p14:tracePt t="333139" x="6321425" y="6545263"/>
          <p14:tracePt t="333215" x="6321425" y="6532563"/>
          <p14:tracePt t="333225" x="6308725" y="6519863"/>
          <p14:tracePt t="333228" x="6270625" y="6483350"/>
          <p14:tracePt t="333239" x="6208713" y="6394450"/>
          <p14:tracePt t="333249" x="6121400" y="6294438"/>
          <p14:tracePt t="333255" x="6034088" y="6181725"/>
          <p14:tracePt t="333265" x="5895975" y="6007100"/>
          <p14:tracePt t="333271" x="5670550" y="5732463"/>
          <p14:tracePt t="333281" x="5407025" y="5443538"/>
          <p14:tracePt t="333292" x="5157788" y="5156200"/>
          <p14:tracePt t="333295" x="4843463" y="4768850"/>
          <p14:tracePt t="333305" x="4481513" y="4405313"/>
          <p14:tracePt t="333311" x="4205288" y="4092575"/>
          <p14:tracePt t="333321" x="3879850" y="3841750"/>
          <p14:tracePt t="333331" x="3605213" y="3590925"/>
          <p14:tracePt t="333335" x="3392488" y="3429000"/>
          <p14:tracePt t="333345" x="3179763" y="3278188"/>
          <p14:tracePt t="333351" x="3028950" y="3178175"/>
          <p14:tracePt t="333361" x="2890838" y="3078163"/>
          <p14:tracePt t="333371" x="2790825" y="2978150"/>
          <p14:tracePt t="333377" x="2667000" y="2878138"/>
          <p14:tracePt t="333387" x="2554288" y="2790825"/>
          <p14:tracePt t="333392" x="2478088" y="2716213"/>
          <p14:tracePt t="333401" x="2416175" y="2652713"/>
          <p14:tracePt t="333411" x="2328863" y="2552700"/>
          <p14:tracePt t="333417" x="2265363" y="2465388"/>
          <p14:tracePt t="333427" x="2216150" y="2390775"/>
          <p14:tracePt t="333431" x="2203450" y="2365375"/>
          <p14:tracePt t="333442" x="2165350" y="2278063"/>
          <p14:tracePt t="333451" x="2090738" y="2190750"/>
          <p14:tracePt t="333457" x="2052638" y="2101850"/>
          <p14:tracePt t="333467" x="1990725" y="2001838"/>
          <p14:tracePt t="333473" x="1939925" y="1914525"/>
          <p14:tracePt t="333483" x="1890713" y="1827213"/>
          <p14:tracePt t="333493" x="1852613" y="1752600"/>
          <p14:tracePt t="333496" x="1801813" y="1676400"/>
          <p14:tracePt t="333507" x="1765300" y="1614488"/>
          <p14:tracePt t="333513" x="1701800" y="1527175"/>
          <p14:tracePt t="333523" x="1665288" y="1439863"/>
          <p14:tracePt t="333533" x="1614488" y="1363663"/>
          <p14:tracePt t="333537" x="1565275" y="1289050"/>
          <p14:tracePt t="333547" x="1527175" y="1201738"/>
          <p14:tracePt t="333553" x="1489075" y="1125538"/>
          <p14:tracePt t="333563" x="1452563" y="1038225"/>
          <p14:tracePt t="333574" x="1401763" y="925513"/>
          <p14:tracePt t="333577" x="1376363" y="812800"/>
          <p14:tracePt t="333587" x="1327150" y="700088"/>
          <p14:tracePt t="333593" x="1276350" y="576263"/>
          <p14:tracePt t="333603" x="1214438" y="476250"/>
          <p14:tracePt t="333613" x="1163638" y="350838"/>
          <p14:tracePt t="333619" x="1076325" y="225425"/>
          <p14:tracePt t="333629" x="963613" y="87313"/>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C31BCFB-24CB-48D2-A2D3-AF2327552482}"/>
              </a:ext>
            </a:extLst>
          </p:cNvPr>
          <p:cNvSpPr/>
          <p:nvPr/>
        </p:nvSpPr>
        <p:spPr>
          <a:xfrm>
            <a:off x="1052209" y="1756491"/>
            <a:ext cx="8315016" cy="2031325"/>
          </a:xfrm>
          <a:prstGeom prst="rect">
            <a:avLst/>
          </a:prstGeom>
        </p:spPr>
        <p:txBody>
          <a:bodyPr wrap="square">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Simplicity</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Multiple inheritance is not supported by Java using classes , handling the complexity that causes due to multiple inheritance is very complex.</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creates problem during various operations like casting, constructor chaining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and the above reason is that there are very few scenarios on which we actually need multiple inheritance, so better to omit it for keeping the things simple and straightforward.</a:t>
            </a:r>
            <a:endParaRPr lang="en-IN"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DAB8C2B2-4F5C-4A69-85E1-A8CF6C99B9AD}"/>
              </a:ext>
            </a:extLst>
          </p:cNvPr>
          <p:cNvSpPr>
            <a:spLocks noGrp="1"/>
          </p:cNvSpPr>
          <p:nvPr>
            <p:ph type="title"/>
          </p:nvPr>
        </p:nvSpPr>
        <p:spPr>
          <a:xfrm>
            <a:off x="1167617" y="389236"/>
            <a:ext cx="8315015" cy="569843"/>
          </a:xfrm>
        </p:spPr>
        <p:txBody>
          <a:bodyPr>
            <a:noAutofit/>
          </a:bodyPr>
          <a:lstStyle/>
          <a:p>
            <a:r>
              <a:rPr lang="en-US" sz="2800" b="1" dirty="0">
                <a:latin typeface="Times New Roman" panose="02020603050405020304" pitchFamily="18" charset="0"/>
                <a:cs typeface="Times New Roman" panose="02020603050405020304" pitchFamily="18" charset="0"/>
              </a:rPr>
              <a:t>Incapability of Java to Support Multiple Inheritance</a:t>
            </a:r>
          </a:p>
        </p:txBody>
      </p:sp>
      <p:pic>
        <p:nvPicPr>
          <p:cNvPr id="8" name="Picture 7">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3581033595"/>
      </p:ext>
    </p:extLst>
  </p:cSld>
  <p:clrMapOvr>
    <a:masterClrMapping/>
  </p:clrMapOvr>
  <mc:AlternateContent xmlns:mc="http://schemas.openxmlformats.org/markup-compatibility/2006" xmlns:p14="http://schemas.microsoft.com/office/powerpoint/2010/main">
    <mc:Choice Requires="p14">
      <p:transition spd="slow" p14:dur="2000" advTm="77930"/>
    </mc:Choice>
    <mc:Fallback xmlns="">
      <p:transition spd="slow" advTm="7793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315274" y="389236"/>
            <a:ext cx="7496989" cy="569843"/>
          </a:xfrm>
        </p:spPr>
        <p:txBody>
          <a:bodyPr>
            <a:noAutofit/>
          </a:bodyPr>
          <a:lstStyle/>
          <a:p>
            <a:r>
              <a:rPr lang="en-US" sz="2800" b="1" dirty="0">
                <a:latin typeface="Times New Roman" panose="02020603050405020304" pitchFamily="18" charset="0"/>
                <a:cs typeface="Times New Roman" panose="02020603050405020304" pitchFamily="18" charset="0"/>
              </a:rPr>
              <a:t>Multiple Inertance Achieved using Interface</a:t>
            </a:r>
          </a:p>
        </p:txBody>
      </p:sp>
      <p:sp>
        <p:nvSpPr>
          <p:cNvPr id="4" name="Rectangle 3">
            <a:extLst>
              <a:ext uri="{FF2B5EF4-FFF2-40B4-BE49-F238E27FC236}">
                <a16:creationId xmlns:a16="http://schemas.microsoft.com/office/drawing/2014/main" id="{AC31BCFB-24CB-48D2-A2D3-AF2327552482}"/>
              </a:ext>
            </a:extLst>
          </p:cNvPr>
          <p:cNvSpPr/>
          <p:nvPr/>
        </p:nvSpPr>
        <p:spPr>
          <a:xfrm>
            <a:off x="1167618" y="2155986"/>
            <a:ext cx="8837727" cy="2862322"/>
          </a:xfrm>
          <a:prstGeom prst="rect">
            <a:avLst/>
          </a:prstGeom>
        </p:spPr>
        <p:txBody>
          <a:bodyPr wrap="square">
            <a:spAutoFit/>
          </a:bodyPr>
          <a:lstStyle/>
          <a:p>
            <a:pPr marL="285750" indent="-285750"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With the help of interface we can solve this problem.</a:t>
            </a:r>
          </a:p>
          <a:p>
            <a:pPr fontAlgn="base"/>
            <a:endParaRPr lang="en-US" dirty="0">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Java supports default methods where interfaces can provide default implementation of methods. And a class can implement two or more interfaces. </a:t>
            </a:r>
          </a:p>
          <a:p>
            <a:pPr marL="285750" indent="-285750" fontAlgn="base">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case both the implemented interfaces contain default methods with same method signature, the implementing class should explicitly specify which default method is to be used or it should override the default method.</a:t>
            </a:r>
          </a:p>
          <a:p>
            <a:pPr fontAlgn="base"/>
            <a:endParaRPr lang="en-US" dirty="0">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1552390656"/>
      </p:ext>
    </p:extLst>
  </p:cSld>
  <p:clrMapOvr>
    <a:masterClrMapping/>
  </p:clrMapOvr>
  <mc:AlternateContent xmlns:mc="http://schemas.openxmlformats.org/markup-compatibility/2006" xmlns:p14="http://schemas.microsoft.com/office/powerpoint/2010/main">
    <mc:Choice Requires="p14">
      <p:transition spd="slow" p14:dur="2000" advTm="78640"/>
    </mc:Choice>
    <mc:Fallback xmlns="">
      <p:transition spd="slow" advTm="7864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75071" y="389236"/>
            <a:ext cx="7496989" cy="569843"/>
          </a:xfrm>
        </p:spPr>
        <p:txBody>
          <a:bodyPr>
            <a:noAutofit/>
          </a:bodyPr>
          <a:lstStyle/>
          <a:p>
            <a:r>
              <a:rPr lang="en-US" sz="2800" b="1" dirty="0">
                <a:latin typeface="Times New Roman" panose="02020603050405020304" pitchFamily="18" charset="0"/>
                <a:cs typeface="Times New Roman" panose="02020603050405020304" pitchFamily="18" charset="0"/>
              </a:rPr>
              <a:t>Example</a:t>
            </a:r>
          </a:p>
        </p:txBody>
      </p:sp>
      <p:sp>
        <p:nvSpPr>
          <p:cNvPr id="4" name="Rectangle 3">
            <a:extLst>
              <a:ext uri="{FF2B5EF4-FFF2-40B4-BE49-F238E27FC236}">
                <a16:creationId xmlns:a16="http://schemas.microsoft.com/office/drawing/2014/main" id="{AC31BCFB-24CB-48D2-A2D3-AF2327552482}"/>
              </a:ext>
            </a:extLst>
          </p:cNvPr>
          <p:cNvSpPr/>
          <p:nvPr/>
        </p:nvSpPr>
        <p:spPr>
          <a:xfrm>
            <a:off x="1216650" y="1064033"/>
            <a:ext cx="8837727" cy="6186309"/>
          </a:xfrm>
          <a:prstGeom prst="rect">
            <a:avLst/>
          </a:prstGeom>
        </p:spPr>
        <p:txBody>
          <a:bodyPr wrap="square">
            <a:spAutoFit/>
          </a:bodyPr>
          <a:lstStyle/>
          <a:p>
            <a:pPr fontAlgn="base"/>
            <a:r>
              <a:rPr lang="en-US" b="1" dirty="0">
                <a:latin typeface="Times New Roman" panose="02020603050405020304" pitchFamily="18" charset="0"/>
                <a:cs typeface="Times New Roman" panose="02020603050405020304" pitchFamily="18" charset="0"/>
              </a:rPr>
              <a:t>			Code: </a:t>
            </a:r>
          </a:p>
          <a:p>
            <a:pPr lvl="4"/>
            <a:r>
              <a:rPr lang="en-US" dirty="0">
                <a:latin typeface="Times New Roman" panose="02020603050405020304" pitchFamily="18" charset="0"/>
                <a:cs typeface="Times New Roman" panose="02020603050405020304" pitchFamily="18" charset="0"/>
              </a:rPr>
              <a:t>interface </a:t>
            </a:r>
            <a:r>
              <a:rPr lang="en-US" dirty="0" err="1">
                <a:latin typeface="Times New Roman" panose="02020603050405020304" pitchFamily="18" charset="0"/>
                <a:cs typeface="Times New Roman" panose="02020603050405020304" pitchFamily="18" charset="0"/>
              </a:rPr>
              <a:t>Printdocument</a:t>
            </a:r>
            <a:r>
              <a:rPr lang="en-US" dirty="0">
                <a:latin typeface="Times New Roman" panose="02020603050405020304" pitchFamily="18" charset="0"/>
                <a:cs typeface="Times New Roman" panose="02020603050405020304" pitchFamily="18" charset="0"/>
              </a:rPr>
              <a:t> {  </a:t>
            </a:r>
          </a:p>
          <a:p>
            <a:pPr lvl="4"/>
            <a:r>
              <a:rPr lang="en-US" dirty="0">
                <a:latin typeface="Times New Roman" panose="02020603050405020304" pitchFamily="18" charset="0"/>
                <a:cs typeface="Times New Roman" panose="02020603050405020304" pitchFamily="18" charset="0"/>
              </a:rPr>
              <a:t>		void print();  </a:t>
            </a:r>
          </a:p>
          <a:p>
            <a:pPr lvl="4"/>
            <a:r>
              <a:rPr lang="en-US" dirty="0">
                <a:latin typeface="Times New Roman" panose="02020603050405020304" pitchFamily="18" charset="0"/>
                <a:cs typeface="Times New Roman" panose="02020603050405020304" pitchFamily="18" charset="0"/>
              </a:rPr>
              <a:t>	}  </a:t>
            </a:r>
          </a:p>
          <a:p>
            <a:pPr lvl="4"/>
            <a:r>
              <a:rPr lang="en-US" dirty="0">
                <a:latin typeface="Times New Roman" panose="02020603050405020304" pitchFamily="18" charset="0"/>
                <a:cs typeface="Times New Roman" panose="02020603050405020304" pitchFamily="18" charset="0"/>
              </a:rPr>
              <a:t>interface </a:t>
            </a:r>
            <a:r>
              <a:rPr lang="en-US" dirty="0" err="1">
                <a:latin typeface="Times New Roman" panose="02020603050405020304" pitchFamily="18" charset="0"/>
                <a:cs typeface="Times New Roman" panose="02020603050405020304" pitchFamily="18" charset="0"/>
              </a:rPr>
              <a:t>Showdocument</a:t>
            </a:r>
            <a:r>
              <a:rPr lang="en-US" dirty="0">
                <a:latin typeface="Times New Roman" panose="02020603050405020304" pitchFamily="18" charset="0"/>
                <a:cs typeface="Times New Roman" panose="02020603050405020304" pitchFamily="18" charset="0"/>
              </a:rPr>
              <a:t> {  </a:t>
            </a:r>
          </a:p>
          <a:p>
            <a:pPr lvl="4"/>
            <a:r>
              <a:rPr lang="en-US" dirty="0">
                <a:latin typeface="Times New Roman" panose="02020603050405020304" pitchFamily="18" charset="0"/>
                <a:cs typeface="Times New Roman" panose="02020603050405020304" pitchFamily="18" charset="0"/>
              </a:rPr>
              <a:t>		void print();  </a:t>
            </a:r>
          </a:p>
          <a:p>
            <a:pPr lvl="4"/>
            <a:r>
              <a:rPr lang="en-US" dirty="0">
                <a:latin typeface="Times New Roman" panose="02020603050405020304" pitchFamily="18" charset="0"/>
                <a:cs typeface="Times New Roman" panose="02020603050405020304" pitchFamily="18" charset="0"/>
              </a:rPr>
              <a:t>	}  </a:t>
            </a:r>
          </a:p>
          <a:p>
            <a:pPr lvl="4"/>
            <a:r>
              <a:rPr lang="en-US" dirty="0">
                <a:latin typeface="Times New Roman" panose="02020603050405020304" pitchFamily="18" charset="0"/>
                <a:cs typeface="Times New Roman" panose="02020603050405020304" pitchFamily="18" charset="0"/>
              </a:rPr>
              <a:t>class Test implements </a:t>
            </a:r>
            <a:r>
              <a:rPr lang="en-US" dirty="0" err="1">
                <a:latin typeface="Times New Roman" panose="02020603050405020304" pitchFamily="18" charset="0"/>
                <a:cs typeface="Times New Roman" panose="02020603050405020304" pitchFamily="18" charset="0"/>
              </a:rPr>
              <a:t>Printdocument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Showdocument</a:t>
            </a:r>
            <a:endParaRPr lang="en-US" dirty="0">
              <a:latin typeface="Times New Roman" panose="02020603050405020304" pitchFamily="18" charset="0"/>
              <a:cs typeface="Times New Roman" panose="02020603050405020304" pitchFamily="18" charset="0"/>
            </a:endParaRPr>
          </a:p>
          <a:p>
            <a:pPr lvl="4"/>
            <a:r>
              <a:rPr lang="en-US" dirty="0">
                <a:latin typeface="Times New Roman" panose="02020603050405020304" pitchFamily="18" charset="0"/>
                <a:cs typeface="Times New Roman" panose="02020603050405020304" pitchFamily="18" charset="0"/>
              </a:rPr>
              <a:t>	{	  </a:t>
            </a:r>
          </a:p>
          <a:p>
            <a:pPr lvl="4"/>
            <a:r>
              <a:rPr lang="en-US" dirty="0">
                <a:latin typeface="Times New Roman" panose="02020603050405020304" pitchFamily="18" charset="0"/>
                <a:cs typeface="Times New Roman" panose="02020603050405020304" pitchFamily="18" charset="0"/>
              </a:rPr>
              <a:t>		public void print() {</a:t>
            </a:r>
          </a:p>
          <a:p>
            <a:pPr lvl="4"/>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("Hello");</a:t>
            </a:r>
          </a:p>
          <a:p>
            <a:pPr lvl="4"/>
            <a:r>
              <a:rPr lang="en-US" dirty="0">
                <a:latin typeface="Times New Roman" panose="02020603050405020304" pitchFamily="18" charset="0"/>
                <a:cs typeface="Times New Roman" panose="02020603050405020304" pitchFamily="18" charset="0"/>
              </a:rPr>
              <a:t>		}  </a:t>
            </a:r>
          </a:p>
          <a:p>
            <a:pPr lvl="4"/>
            <a:r>
              <a:rPr lang="en-US" dirty="0">
                <a:latin typeface="Times New Roman" panose="02020603050405020304" pitchFamily="18" charset="0"/>
                <a:cs typeface="Times New Roman" panose="02020603050405020304" pitchFamily="18" charset="0"/>
              </a:rPr>
              <a:t>		public 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  </a:t>
            </a:r>
          </a:p>
          <a:p>
            <a:pPr lvl="8"/>
            <a:r>
              <a:rPr lang="en-US" dirty="0">
                <a:latin typeface="Times New Roman" panose="02020603050405020304" pitchFamily="18" charset="0"/>
                <a:cs typeface="Times New Roman" panose="02020603050405020304" pitchFamily="18" charset="0"/>
              </a:rPr>
              <a:t>Test obj = new Test();  </a:t>
            </a:r>
          </a:p>
          <a:p>
            <a:pPr lvl="8"/>
            <a:r>
              <a:rPr lang="en-US" dirty="0" err="1">
                <a:latin typeface="Times New Roman" panose="02020603050405020304" pitchFamily="18" charset="0"/>
                <a:cs typeface="Times New Roman" panose="02020603050405020304" pitchFamily="18" charset="0"/>
              </a:rPr>
              <a:t>obj.print</a:t>
            </a:r>
            <a:r>
              <a:rPr lang="en-US" dirty="0">
                <a:latin typeface="Times New Roman" panose="02020603050405020304" pitchFamily="18" charset="0"/>
                <a:cs typeface="Times New Roman" panose="02020603050405020304" pitchFamily="18" charset="0"/>
              </a:rPr>
              <a:t>();  </a:t>
            </a:r>
          </a:p>
          <a:p>
            <a:pPr lvl="4"/>
            <a:r>
              <a:rPr lang="en-US" dirty="0">
                <a:latin typeface="Times New Roman" panose="02020603050405020304" pitchFamily="18" charset="0"/>
                <a:cs typeface="Times New Roman" panose="02020603050405020304" pitchFamily="18" charset="0"/>
              </a:rPr>
              <a:t> 			}  </a:t>
            </a:r>
          </a:p>
          <a:p>
            <a:pPr lvl="4"/>
            <a:r>
              <a:rPr lang="en-US" dirty="0">
                <a:latin typeface="Times New Roman" panose="02020603050405020304" pitchFamily="18" charset="0"/>
                <a:cs typeface="Times New Roman" panose="02020603050405020304" pitchFamily="18" charset="0"/>
              </a:rPr>
              <a:t>	}  </a:t>
            </a:r>
          </a:p>
          <a:p>
            <a:pPr lvl="3"/>
            <a:r>
              <a:rPr lang="en-US" b="1" dirty="0">
                <a:latin typeface="Times New Roman" panose="02020603050405020304" pitchFamily="18" charset="0"/>
                <a:cs typeface="Times New Roman" panose="02020603050405020304" pitchFamily="18" charset="0"/>
              </a:rPr>
              <a:t>Output:  </a:t>
            </a:r>
            <a:r>
              <a:rPr lang="en-US" dirty="0">
                <a:latin typeface="Times New Roman" panose="02020603050405020304" pitchFamily="18" charset="0"/>
                <a:cs typeface="Times New Roman" panose="02020603050405020304" pitchFamily="18" charset="0"/>
              </a:rPr>
              <a:t>Hello</a:t>
            </a:r>
          </a:p>
          <a:p>
            <a:pPr fontAlgn="base"/>
            <a:endParaRPr lang="en-US" dirty="0">
              <a:latin typeface="Times New Roman" panose="02020603050405020304" pitchFamily="18" charset="0"/>
              <a:cs typeface="Times New Roman" panose="02020603050405020304" pitchFamily="18" charset="0"/>
            </a:endParaRPr>
          </a:p>
          <a:p>
            <a:pPr fontAlgn="base"/>
            <a:endParaRPr lang="en-US" b="1" dirty="0">
              <a:latin typeface="Times New Roman" panose="02020603050405020304" pitchFamily="18" charset="0"/>
              <a:cs typeface="Times New Roman" panose="02020603050405020304" pitchFamily="18" charset="0"/>
            </a:endParaRPr>
          </a:p>
          <a:p>
            <a:pPr fontAlgn="base"/>
            <a:endParaRPr lang="en-US" dirty="0">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3910988431"/>
      </p:ext>
    </p:extLst>
  </p:cSld>
  <p:clrMapOvr>
    <a:masterClrMapping/>
  </p:clrMapOvr>
  <mc:AlternateContent xmlns:mc="http://schemas.openxmlformats.org/markup-compatibility/2006" xmlns:p14="http://schemas.microsoft.com/office/powerpoint/2010/main">
    <mc:Choice Requires="p14">
      <p:transition spd="slow" p14:dur="2000" advTm="268891"/>
    </mc:Choice>
    <mc:Fallback xmlns="">
      <p:transition spd="slow" advTm="268891"/>
    </mc:Fallback>
  </mc:AlternateContent>
  <p:extLst mod="1">
    <p:ext uri="{3A86A75C-4F4B-4683-9AE1-C65F6400EC91}">
      <p14:laserTraceLst xmlns:p14="http://schemas.microsoft.com/office/powerpoint/2010/main">
        <p14:tracePtLst>
          <p14:tracePt t="9183" x="3429000" y="6188075"/>
          <p14:tracePt t="9320" x="2516188" y="6807200"/>
          <p14:tracePt t="9330" x="2541588" y="6783388"/>
          <p14:tracePt t="9340" x="2578100" y="6732588"/>
          <p14:tracePt t="9346" x="2616200" y="6657975"/>
          <p14:tracePt t="9356" x="2690813" y="6557963"/>
          <p14:tracePt t="9360" x="2728913" y="6483350"/>
          <p14:tracePt t="9372" x="2790825" y="6345238"/>
          <p14:tracePt t="9382" x="2841625" y="6245225"/>
          <p14:tracePt t="9386" x="2854325" y="6094413"/>
          <p14:tracePt t="9396" x="2854325" y="5945188"/>
          <p14:tracePt t="9403" x="2854325" y="5756275"/>
          <p14:tracePt t="9412" x="2854325" y="5581650"/>
          <p14:tracePt t="9422" x="2854325" y="5418138"/>
          <p14:tracePt t="9426" x="2903538" y="5168900"/>
          <p14:tracePt t="9436" x="2954338" y="4905375"/>
          <p14:tracePt t="9442" x="2979738" y="4743450"/>
          <p14:tracePt t="9453" x="2992438" y="4567238"/>
          <p14:tracePt t="9462" x="3041650" y="4418013"/>
          <p14:tracePt t="9466" x="3041650" y="4267200"/>
          <p14:tracePt t="9476" x="3079750" y="4117975"/>
          <p14:tracePt t="9482" x="3103563" y="3954463"/>
          <p14:tracePt t="9492" x="3116263" y="3767138"/>
          <p14:tracePt t="9503" x="3154363" y="3616325"/>
          <p14:tracePt t="9506" x="3167063" y="3467100"/>
          <p14:tracePt t="9518" x="3192463" y="3328988"/>
          <p14:tracePt t="9522" x="3192463" y="3216275"/>
          <p14:tracePt t="9532" x="3192463" y="3090863"/>
          <p14:tracePt t="9542" x="3192463" y="2978150"/>
          <p14:tracePt t="9548" x="3192463" y="2916238"/>
          <p14:tracePt t="9558" x="3192463" y="2840038"/>
          <p14:tracePt t="9562" x="3192463" y="2790825"/>
          <p14:tracePt t="9572" x="3192463" y="2752725"/>
          <p14:tracePt t="9582" x="3192463" y="2703513"/>
          <p14:tracePt t="9588" x="3192463" y="2678113"/>
          <p14:tracePt t="9598" x="3192463" y="2652713"/>
          <p14:tracePt t="9604" x="3192463" y="2627313"/>
          <p14:tracePt t="9614" x="3179763" y="2590800"/>
          <p14:tracePt t="9628" x="3167063" y="2565400"/>
          <p14:tracePt t="9638" x="3167063" y="2552700"/>
          <p14:tracePt t="9644" x="3154363" y="2527300"/>
          <p14:tracePt t="9664" x="3141663" y="2503488"/>
          <p14:tracePt t="9684" x="3141663" y="2490788"/>
          <p14:tracePt t="9714" x="3141663" y="2478088"/>
          <p14:tracePt t="9740" x="3128963" y="2452688"/>
          <p14:tracePt t="9750" x="3128963" y="2427288"/>
          <p14:tracePt t="9754" x="3128963" y="2414588"/>
          <p14:tracePt t="9764" x="3128963" y="2390775"/>
          <p14:tracePt t="9770" x="3128963" y="2365375"/>
          <p14:tracePt t="9780" x="3128963" y="2339975"/>
          <p14:tracePt t="9790" x="3128963" y="2314575"/>
          <p14:tracePt t="9794" x="3128963" y="2290763"/>
          <p14:tracePt t="9804" x="3141663" y="2278063"/>
          <p14:tracePt t="9810" x="3141663" y="2239963"/>
          <p14:tracePt t="9820" x="3154363" y="2227263"/>
          <p14:tracePt t="9830" x="3154363" y="2214563"/>
          <p14:tracePt t="9834" x="3154363" y="2190750"/>
          <p14:tracePt t="9844" x="3154363" y="2165350"/>
          <p14:tracePt t="9851" x="3167063" y="2139950"/>
          <p14:tracePt t="9860" x="3167063" y="2114550"/>
          <p14:tracePt t="9870" x="3167063" y="2101850"/>
          <p14:tracePt t="9876" x="3179763" y="2089150"/>
          <p14:tracePt t="9900" x="3179763" y="2065338"/>
          <p14:tracePt t="9910" x="3192463" y="2052638"/>
          <p14:tracePt t="9986" x="3192463" y="2039938"/>
          <p14:tracePt t="10278" x="3192463" y="2027238"/>
          <p14:tracePt t="10294" x="3216275" y="2027238"/>
          <p14:tracePt t="10304" x="3241675" y="2027238"/>
          <p14:tracePt t="10310" x="3254375" y="2014538"/>
          <p14:tracePt t="10320" x="3267075" y="2014538"/>
          <p14:tracePt t="10330" x="3292475" y="2001838"/>
          <p14:tracePt t="10334" x="3305175" y="2001838"/>
          <p14:tracePt t="10344" x="3317875" y="2001838"/>
          <p14:tracePt t="10350" x="3328988" y="2001838"/>
          <p14:tracePt t="10360" x="3341688" y="2001838"/>
          <p14:tracePt t="10370" x="3354388" y="2001838"/>
          <p14:tracePt t="10386" x="3379788" y="2001838"/>
          <p14:tracePt t="10401" x="3392488" y="1989138"/>
          <p14:tracePt t="10410" x="3405188" y="1989138"/>
          <p14:tracePt t="10416" x="3429000" y="1989138"/>
          <p14:tracePt t="10426" x="3454400" y="1989138"/>
          <p14:tracePt t="10430" x="3479800" y="1989138"/>
          <p14:tracePt t="10440" x="3530600" y="1989138"/>
          <p14:tracePt t="10450" x="3567113" y="1989138"/>
          <p14:tracePt t="10456" x="3630613" y="1989138"/>
          <p14:tracePt t="10467" x="3679825" y="1989138"/>
          <p14:tracePt t="10470" x="3743325" y="2014538"/>
          <p14:tracePt t="10480" x="3792538" y="2065338"/>
          <p14:tracePt t="10490" x="3830638" y="2089150"/>
          <p14:tracePt t="10496" x="3843338" y="2101850"/>
          <p14:tracePt t="10510" x="3843338" y="2127250"/>
          <p14:tracePt t="10520" x="3843338" y="2139950"/>
          <p14:tracePt t="10536" x="3817938" y="2101850"/>
          <p14:tracePt t="10546" x="3767138" y="2039938"/>
          <p14:tracePt t="10778" x="3779838" y="2078038"/>
          <p14:tracePt t="10794" x="3779838" y="2089150"/>
          <p14:tracePt t="10804" x="3792538" y="2101850"/>
          <p14:tracePt t="10834" x="3792538" y="2078038"/>
          <p14:tracePt t="10844" x="3792538" y="2052638"/>
          <p14:tracePt t="10848" x="3792538" y="2027238"/>
          <p14:tracePt t="10860" x="3792538" y="2001838"/>
          <p14:tracePt t="10874" x="3805238" y="1989138"/>
          <p14:tracePt t="10894" x="3805238" y="1978025"/>
          <p14:tracePt t="11016" x="3805238" y="1965325"/>
          <p14:tracePt t="11030" x="3805238" y="1952625"/>
          <p14:tracePt t="11040" x="3817938" y="1939925"/>
          <p14:tracePt t="11051" x="3817938" y="1914525"/>
          <p14:tracePt t="11056" x="3843338" y="1889125"/>
          <p14:tracePt t="11067" x="3856038" y="1876425"/>
          <p14:tracePt t="11070" x="3917950" y="1801813"/>
          <p14:tracePt t="11080" x="3943350" y="1776413"/>
          <p14:tracePt t="11090" x="3979863" y="1752600"/>
          <p14:tracePt t="11096" x="3992563" y="1739900"/>
          <p14:tracePt t="11106" x="4043363" y="1714500"/>
          <p14:tracePt t="11122" x="4056063" y="1701800"/>
          <p14:tracePt t="11133" x="4068763" y="1701800"/>
          <p14:tracePt t="11146" x="4081463" y="1689100"/>
          <p14:tracePt t="11848" x="4092575" y="1689100"/>
          <p14:tracePt t="11868" x="4117975" y="1689100"/>
          <p14:tracePt t="11882" x="4130675" y="1689100"/>
          <p14:tracePt t="11888" x="4143375" y="1689100"/>
          <p14:tracePt t="11899" x="4156075" y="1689100"/>
          <p14:tracePt t="11924" x="4168775" y="1689100"/>
          <p14:tracePt t="12094" x="4217988" y="1701800"/>
          <p14:tracePt t="12104" x="4268788" y="1752600"/>
          <p14:tracePt t="12110" x="4294188" y="1765300"/>
          <p14:tracePt t="12120" x="4330700" y="1776413"/>
          <p14:tracePt t="12126" x="4356100" y="1776413"/>
          <p14:tracePt t="12136" x="4394200" y="1776413"/>
          <p14:tracePt t="12544" x="4394200" y="1765300"/>
          <p14:tracePt t="12614" x="4394200" y="1752600"/>
          <p14:tracePt t="12640" x="4381500" y="1752600"/>
          <p14:tracePt t="12644" x="4356100" y="1752600"/>
          <p14:tracePt t="12654" x="4343400" y="1739900"/>
          <p14:tracePt t="12664" x="4318000" y="1739900"/>
          <p14:tracePt t="12670" x="4294188" y="1739900"/>
          <p14:tracePt t="12680" x="4256088" y="1739900"/>
          <p14:tracePt t="12684" x="4230688" y="1739900"/>
          <p14:tracePt t="12694" x="4205288" y="1739900"/>
          <p14:tracePt t="12704" x="4181475" y="1739900"/>
          <p14:tracePt t="12710" x="4156075" y="1739900"/>
          <p14:tracePt t="12720" x="4130675" y="1739900"/>
          <p14:tracePt t="12724" x="4117975" y="1739900"/>
          <p14:tracePt t="12734" x="4105275" y="1739900"/>
          <p14:tracePt t="12760" x="4081463" y="1727200"/>
          <p14:tracePt t="12952" x="4056063" y="1727200"/>
          <p14:tracePt t="12998" x="4043363" y="1727200"/>
          <p14:tracePt t="13002" x="4030663" y="1727200"/>
          <p14:tracePt t="13012" x="4017963" y="1727200"/>
          <p14:tracePt t="13018" x="4017963" y="1739900"/>
          <p14:tracePt t="13028" x="4017963" y="1752600"/>
          <p14:tracePt t="13049" x="4017963" y="1765300"/>
          <p14:tracePt t="13078" x="4005263" y="1776413"/>
          <p14:tracePt t="13220" x="4017963" y="1776413"/>
          <p14:tracePt t="13230" x="4043363" y="1776413"/>
          <p14:tracePt t="13236" x="4068763" y="1789113"/>
          <p14:tracePt t="13246" x="4117975" y="1789113"/>
          <p14:tracePt t="13250" x="4205288" y="1801813"/>
          <p14:tracePt t="13260" x="4330700" y="1839913"/>
          <p14:tracePt t="13270" x="4443413" y="1839913"/>
          <p14:tracePt t="13276" x="4594225" y="1852613"/>
          <p14:tracePt t="13286" x="4732338" y="1852613"/>
          <p14:tracePt t="13290" x="4843463" y="1852613"/>
          <p14:tracePt t="13300" x="4968875" y="1852613"/>
          <p14:tracePt t="13310" x="5081588" y="1852613"/>
          <p14:tracePt t="13316" x="5194300" y="1852613"/>
          <p14:tracePt t="13326" x="5294313" y="1876425"/>
          <p14:tracePt t="13331" x="5383213" y="1876425"/>
          <p14:tracePt t="13340" x="5483225" y="1889125"/>
          <p14:tracePt t="13350" x="5570538" y="1914525"/>
          <p14:tracePt t="13356" x="5632450" y="1914525"/>
          <p14:tracePt t="13366" x="5695950" y="1914525"/>
          <p14:tracePt t="13370" x="5719763" y="1914525"/>
          <p14:tracePt t="13381" x="5757863" y="1914525"/>
          <p14:tracePt t="13400" x="5770563" y="1914525"/>
          <p14:tracePt t="13416" x="5783263" y="1914525"/>
          <p14:tracePt t="13456" x="5795963" y="1914525"/>
          <p14:tracePt t="13508" x="5808663" y="1914525"/>
          <p14:tracePt t="13658" x="5808663" y="1901825"/>
          <p14:tracePt t="13662" x="5808663" y="1889125"/>
          <p14:tracePt t="13674" x="5808663" y="1876425"/>
          <p14:tracePt t="13684" x="5808663" y="1865313"/>
          <p14:tracePt t="13704" x="5808663" y="1839913"/>
          <p14:tracePt t="13724" x="5808663" y="1827213"/>
          <p14:tracePt t="13758" x="5808663" y="1814513"/>
          <p14:tracePt t="13810" x="5808663" y="1801813"/>
          <p14:tracePt t="13824" x="5808663" y="1789113"/>
          <p14:tracePt t="13864" x="5795963" y="1789113"/>
          <p14:tracePt t="13890" x="5783263" y="1789113"/>
          <p14:tracePt t="13980" x="5770563" y="1789113"/>
          <p14:tracePt t="13997" x="5757863" y="1801813"/>
          <p14:tracePt t="14012" x="5732463" y="1814513"/>
          <p14:tracePt t="14032" x="5708650" y="1814513"/>
          <p14:tracePt t="14036" x="5683250" y="1827213"/>
          <p14:tracePt t="14048" x="5670550" y="1839913"/>
          <p14:tracePt t="14052" x="5657850" y="1839913"/>
          <p14:tracePt t="14062" x="5632450" y="1852613"/>
          <p14:tracePt t="14072" x="5619750" y="1865313"/>
          <p14:tracePt t="14076" x="5583238" y="1901825"/>
          <p14:tracePt t="14086" x="5545138" y="1914525"/>
          <p14:tracePt t="14092" x="5532438" y="1927225"/>
          <p14:tracePt t="14102" x="5495925" y="1939925"/>
          <p14:tracePt t="14112" x="5470525" y="1952625"/>
          <p14:tracePt t="14118" x="5457825" y="1952625"/>
          <p14:tracePt t="14128" x="5432425" y="1952625"/>
          <p14:tracePt t="14132" x="5407025" y="1952625"/>
          <p14:tracePt t="14142" x="5383213" y="1965325"/>
          <p14:tracePt t="14152" x="5370513" y="1965325"/>
          <p14:tracePt t="14158" x="5357813" y="1965325"/>
          <p14:tracePt t="14168" x="5332413" y="1965325"/>
          <p14:tracePt t="14172" x="5319713" y="1965325"/>
          <p14:tracePt t="14182" x="5294313" y="1965325"/>
          <p14:tracePt t="14192" x="5281613" y="1965325"/>
          <p14:tracePt t="14198" x="5270500" y="1965325"/>
          <p14:tracePt t="14208" x="5257800" y="1965325"/>
          <p14:tracePt t="14212" x="5232400" y="1965325"/>
          <p14:tracePt t="14222" x="5207000" y="1965325"/>
          <p14:tracePt t="14232" x="5181600" y="1965325"/>
          <p14:tracePt t="14238" x="5145088" y="1965325"/>
          <p14:tracePt t="14248" x="5106988" y="1952625"/>
          <p14:tracePt t="14254" x="5068888" y="1952625"/>
          <p14:tracePt t="14265" x="5032375" y="1952625"/>
          <p14:tracePt t="14274" x="5006975" y="1952625"/>
          <p14:tracePt t="14278" x="4968875" y="1927225"/>
          <p14:tracePt t="14288" x="4956175" y="1927225"/>
          <p14:tracePt t="14294" x="4932363" y="1927225"/>
          <p14:tracePt t="14304" x="4906963" y="1914525"/>
          <p14:tracePt t="14315" x="4881563" y="1914525"/>
          <p14:tracePt t="14318" x="4843463" y="1901825"/>
          <p14:tracePt t="14334" x="4832350" y="1901825"/>
          <p14:tracePt t="14344" x="4819650" y="1901825"/>
          <p14:tracePt t="14354" x="4794250" y="1901825"/>
          <p14:tracePt t="14370" x="4768850" y="1889125"/>
          <p14:tracePt t="14390" x="4756150" y="1876425"/>
          <p14:tracePt t="14406" x="4743450" y="1876425"/>
          <p14:tracePt t="14410" x="4743450" y="1865313"/>
          <p14:tracePt t="14420" x="4719638" y="1865313"/>
          <p14:tracePt t="14426" x="4706938" y="1865313"/>
          <p14:tracePt t="14436" x="4694238" y="1852613"/>
          <p14:tracePt t="14447" x="4681538" y="1852613"/>
          <p14:tracePt t="14462" x="4668838" y="1852613"/>
          <p14:tracePt t="14466" x="4656138" y="1852613"/>
          <p14:tracePt t="14476" x="4630738" y="1852613"/>
          <p14:tracePt t="14492" x="4619625" y="1852613"/>
          <p14:tracePt t="14502" x="4606925" y="1852613"/>
          <p14:tracePt t="14506" x="4581525" y="1852613"/>
          <p14:tracePt t="14526" x="4568825" y="1852613"/>
          <p14:tracePt t="14532" x="4556125" y="1852613"/>
          <p14:tracePt t="14542" x="4530725" y="1852613"/>
          <p14:tracePt t="14558" x="4506913" y="1852613"/>
          <p14:tracePt t="14568" x="4494213" y="1865313"/>
          <p14:tracePt t="14572" x="4481513" y="1865313"/>
          <p14:tracePt t="14586" x="4456113" y="1865313"/>
          <p14:tracePt t="14596" x="4418013" y="1889125"/>
          <p14:tracePt t="14668" x="4406900" y="1889125"/>
          <p14:tracePt t="14678" x="4406900" y="1901825"/>
          <p14:tracePt t="14688" x="4394200" y="1901825"/>
          <p14:tracePt t="14718" x="4394200" y="1914525"/>
          <p14:tracePt t="14742" x="4381500" y="1914525"/>
          <p14:tracePt t="14752" x="4368800" y="1914525"/>
          <p14:tracePt t="14758" x="4368800" y="1927225"/>
          <p14:tracePt t="14784" x="4356100" y="1939925"/>
          <p14:tracePt t="14798" x="4356100" y="1952625"/>
          <p14:tracePt t="14824" x="4356100" y="1965325"/>
          <p14:tracePt t="15080" x="4343400" y="1978025"/>
          <p14:tracePt t="15474" x="4368800" y="1978025"/>
          <p14:tracePt t="15479" x="4394200" y="1978025"/>
          <p14:tracePt t="15488" x="4418013" y="1978025"/>
          <p14:tracePt t="15494" x="4443413" y="1978025"/>
          <p14:tracePt t="15504" x="4468813" y="1978025"/>
          <p14:tracePt t="15514" x="4494213" y="1978025"/>
          <p14:tracePt t="15520" x="4530725" y="1978025"/>
          <p14:tracePt t="15531" x="4556125" y="1978025"/>
          <p14:tracePt t="15534" x="4606925" y="1978025"/>
          <p14:tracePt t="15544" x="4630738" y="1978025"/>
          <p14:tracePt t="15554" x="4668838" y="1978025"/>
          <p14:tracePt t="15560" x="4719638" y="1978025"/>
          <p14:tracePt t="15570" x="4756150" y="1978025"/>
          <p14:tracePt t="15576" x="4806950" y="1978025"/>
          <p14:tracePt t="15586" x="4843463" y="1978025"/>
          <p14:tracePt t="15597" x="4881563" y="1978025"/>
          <p14:tracePt t="15600" x="4906963" y="1978025"/>
          <p14:tracePt t="15610" x="4932363" y="1978025"/>
          <p14:tracePt t="15616" x="4945063" y="1978025"/>
          <p14:tracePt t="15626" x="4956175" y="1978025"/>
          <p14:tracePt t="15636" x="4968875" y="1978025"/>
          <p14:tracePt t="15640" x="4994275" y="1978025"/>
          <p14:tracePt t="15650" x="5006975" y="1978025"/>
          <p14:tracePt t="15666" x="5019675" y="1978025"/>
          <p14:tracePt t="15700" x="5032375" y="1978025"/>
          <p14:tracePt t="15710" x="5045075" y="1989138"/>
          <p14:tracePt t="15732" x="5057775" y="1989138"/>
          <p14:tracePt t="17336" x="5045075" y="1989138"/>
          <p14:tracePt t="17350" x="5032375" y="1989138"/>
          <p14:tracePt t="17356" x="5019675" y="1989138"/>
          <p14:tracePt t="17377" x="4968875" y="1978025"/>
          <p14:tracePt t="17380" x="4932363" y="1978025"/>
          <p14:tracePt t="17390" x="4881563" y="1978025"/>
          <p14:tracePt t="17396" x="4843463" y="1978025"/>
          <p14:tracePt t="17406" x="4794250" y="1978025"/>
          <p14:tracePt t="17416" x="4732338" y="1978025"/>
          <p14:tracePt t="17420" x="4694238" y="1978025"/>
          <p14:tracePt t="17430" x="4656138" y="1978025"/>
          <p14:tracePt t="17436" x="4619625" y="1989138"/>
          <p14:tracePt t="17456" x="4581525" y="2001838"/>
          <p14:tracePt t="17460" x="4556125" y="2014538"/>
          <p14:tracePt t="17472" x="4543425" y="2014538"/>
          <p14:tracePt t="17476" x="4530725" y="2027238"/>
          <p14:tracePt t="17486" x="4518025" y="2039938"/>
          <p14:tracePt t="17496" x="4506913" y="2052638"/>
          <p14:tracePt t="17512" x="4494213" y="2052638"/>
          <p14:tracePt t="17516" x="4481513" y="2052638"/>
          <p14:tracePt t="17592" x="4481513" y="2065338"/>
          <p14:tracePt t="17612" x="4481513" y="2078038"/>
          <p14:tracePt t="17632" x="4481513" y="2089150"/>
          <p14:tracePt t="17638" x="4481513" y="2101850"/>
          <p14:tracePt t="17662" x="4506913" y="2114550"/>
          <p14:tracePt t="17672" x="4530725" y="2139950"/>
          <p14:tracePt t="17678" x="4568825" y="2139950"/>
          <p14:tracePt t="17688" x="4594225" y="2139950"/>
          <p14:tracePt t="17692" x="4630738" y="2139950"/>
          <p14:tracePt t="17704" x="4681538" y="2139950"/>
          <p14:tracePt t="17714" x="4743450" y="2139950"/>
          <p14:tracePt t="17718" x="4794250" y="2139950"/>
          <p14:tracePt t="17728" x="4843463" y="2139950"/>
          <p14:tracePt t="17734" x="4919663" y="2139950"/>
          <p14:tracePt t="17745" x="4968875" y="2139950"/>
          <p14:tracePt t="17754" x="5032375" y="2139950"/>
          <p14:tracePt t="17758" x="5068888" y="2139950"/>
          <p14:tracePt t="17768" x="5106988" y="2139950"/>
          <p14:tracePt t="17774" x="5157788" y="2114550"/>
          <p14:tracePt t="17784" x="5170488" y="2114550"/>
          <p14:tracePt t="17795" x="5207000" y="2114550"/>
          <p14:tracePt t="17800" x="5219700" y="2114550"/>
          <p14:tracePt t="17810" x="5245100" y="2101850"/>
          <p14:tracePt t="17824" x="5257800" y="2101850"/>
          <p14:tracePt t="17840" x="5281613" y="2101850"/>
          <p14:tracePt t="17870" x="5294313" y="2089150"/>
          <p14:tracePt t="17930" x="5307013" y="2089150"/>
          <p14:tracePt t="17940" x="5307013" y="2078038"/>
          <p14:tracePt t="17956" x="5307013" y="2052638"/>
          <p14:tracePt t="17980" x="5307013" y="2027238"/>
          <p14:tracePt t="17996" x="5307013" y="2014538"/>
          <p14:tracePt t="18006" x="5307013" y="2001838"/>
          <p14:tracePt t="18022" x="5307013" y="1989138"/>
          <p14:tracePt t="18062" x="5307013" y="1978025"/>
          <p14:tracePt t="18076" x="5307013" y="1965325"/>
          <p14:tracePt t="18092" x="5281613" y="1952625"/>
          <p14:tracePt t="18126" x="5270500" y="1939925"/>
          <p14:tracePt t="18162" x="5257800" y="1927225"/>
          <p14:tracePt t="18192" x="5232400" y="1927225"/>
          <p14:tracePt t="18208" x="5219700" y="1927225"/>
          <p14:tracePt t="18218" x="5207000" y="1927225"/>
          <p14:tracePt t="18228" x="5181600" y="1927225"/>
          <p14:tracePt t="18232" x="5181600" y="1914525"/>
          <p14:tracePt t="18243" x="5157788" y="1914525"/>
          <p14:tracePt t="18248" x="5132388" y="1914525"/>
          <p14:tracePt t="18258" x="5106988" y="1914525"/>
          <p14:tracePt t="18268" x="5068888" y="1914525"/>
          <p14:tracePt t="18274" x="5032375" y="1914525"/>
          <p14:tracePt t="18284" x="4994275" y="1914525"/>
          <p14:tracePt t="18290" x="4968875" y="1914525"/>
          <p14:tracePt t="18300" x="4945063" y="1914525"/>
          <p14:tracePt t="18304" x="4919663" y="1901825"/>
          <p14:tracePt t="18314" x="4868863" y="1901825"/>
          <p14:tracePt t="18324" x="4832350" y="1901825"/>
          <p14:tracePt t="18330" x="4806950" y="1901825"/>
          <p14:tracePt t="18340" x="4756150" y="1901825"/>
          <p14:tracePt t="18344" x="4719638" y="1901825"/>
          <p14:tracePt t="18356" x="4681538" y="1901825"/>
          <p14:tracePt t="18364" x="4656138" y="1901825"/>
          <p14:tracePt t="18370" x="4630738" y="1901825"/>
          <p14:tracePt t="18380" x="4619625" y="1901825"/>
          <p14:tracePt t="18386" x="4581525" y="1901825"/>
          <p14:tracePt t="18396" x="4556125" y="1901825"/>
          <p14:tracePt t="18406" x="4530725" y="1901825"/>
          <p14:tracePt t="18410" x="4506913" y="1901825"/>
          <p14:tracePt t="18420" x="4481513" y="1901825"/>
          <p14:tracePt t="18426" x="4456113" y="1901825"/>
          <p14:tracePt t="18436" x="4430713" y="1901825"/>
          <p14:tracePt t="18446" x="4418013" y="1901825"/>
          <p14:tracePt t="18450" x="4394200" y="1901825"/>
          <p14:tracePt t="18460" x="4368800" y="1901825"/>
          <p14:tracePt t="18466" x="4356100" y="1901825"/>
          <p14:tracePt t="18476" x="4343400" y="1901825"/>
          <p14:tracePt t="18486" x="4330700" y="1901825"/>
          <p14:tracePt t="18500" x="4305300" y="1901825"/>
          <p14:tracePt t="18526" x="4294188" y="1901825"/>
          <p14:tracePt t="18532" x="4281488" y="1901825"/>
          <p14:tracePt t="18546" x="4256088" y="1914525"/>
          <p14:tracePt t="18556" x="4243388" y="1927225"/>
          <p14:tracePt t="18572" x="4243388" y="1939925"/>
          <p14:tracePt t="18582" x="4230688" y="1952625"/>
          <p14:tracePt t="18596" x="4217988" y="1978025"/>
          <p14:tracePt t="18606" x="4217988" y="1989138"/>
          <p14:tracePt t="18622" x="4217988" y="2014538"/>
          <p14:tracePt t="18632" x="4217988" y="2039938"/>
          <p14:tracePt t="18648" x="4217988" y="2065338"/>
          <p14:tracePt t="18652" x="4230688" y="2089150"/>
          <p14:tracePt t="18672" x="4256088" y="2101850"/>
          <p14:tracePt t="18678" x="4268788" y="2101850"/>
          <p14:tracePt t="18688" x="4281488" y="2114550"/>
          <p14:tracePt t="18692" x="4281488" y="2127250"/>
          <p14:tracePt t="18704" x="4294188" y="2127250"/>
          <p14:tracePt t="18714" x="4330700" y="2139950"/>
          <p14:tracePt t="18718" x="4330700" y="2152650"/>
          <p14:tracePt t="18728" x="4356100" y="2152650"/>
          <p14:tracePt t="18734" x="4394200" y="2152650"/>
          <p14:tracePt t="18744" x="4418013" y="2152650"/>
          <p14:tracePt t="18754" x="4443413" y="2152650"/>
          <p14:tracePt t="18758" x="4481513" y="2165350"/>
          <p14:tracePt t="18768" x="4506913" y="2165350"/>
          <p14:tracePt t="18774" x="4530725" y="2165350"/>
          <p14:tracePt t="18784" x="4543425" y="2165350"/>
          <p14:tracePt t="18794" x="4568825" y="2165350"/>
          <p14:tracePt t="18798" x="4581525" y="2165350"/>
          <p14:tracePt t="18809" x="4594225" y="2165350"/>
          <p14:tracePt t="18814" x="4619625" y="2165350"/>
          <p14:tracePt t="18824" x="4643438" y="2165350"/>
          <p14:tracePt t="18838" x="4656138" y="2152650"/>
          <p14:tracePt t="18854" x="4668838" y="2152650"/>
          <p14:tracePt t="18864" x="4681538" y="2139950"/>
          <p14:tracePt t="18874" x="4694238" y="2127250"/>
          <p14:tracePt t="18894" x="4719638" y="2127250"/>
          <p14:tracePt t="18904" x="4719638" y="2114550"/>
          <p14:tracePt t="18924" x="4732338" y="2114550"/>
          <p14:tracePt t="19036" x="4732338" y="2101850"/>
          <p14:tracePt t="19060" x="4732338" y="2089150"/>
          <p14:tracePt t="19082" x="4732338" y="2078038"/>
          <p14:tracePt t="19096" x="4732338" y="2065338"/>
          <p14:tracePt t="19112" x="4732338" y="2052638"/>
          <p14:tracePt t="19122" x="4719638" y="2039938"/>
          <p14:tracePt t="19132" x="4706938" y="2039938"/>
          <p14:tracePt t="19136" x="4694238" y="2039938"/>
          <p14:tracePt t="19146" x="4681538" y="2014538"/>
          <p14:tracePt t="19152" x="4668838" y="2014538"/>
          <p14:tracePt t="19172" x="4643438" y="2014538"/>
          <p14:tracePt t="19188" x="4630738" y="2014538"/>
          <p14:tracePt t="19192" x="4619625" y="2014538"/>
          <p14:tracePt t="19202" x="4606925" y="2014538"/>
          <p14:tracePt t="19212" x="4581525" y="2014538"/>
          <p14:tracePt t="19218" x="4568825" y="2014538"/>
          <p14:tracePt t="19228" x="4556125" y="2014538"/>
          <p14:tracePt t="19232" x="4543425" y="2014538"/>
          <p14:tracePt t="19243" x="4518025" y="2014538"/>
          <p14:tracePt t="19252" x="4494213" y="2014538"/>
          <p14:tracePt t="19259" x="4481513" y="2014538"/>
          <p14:tracePt t="19268" x="4468813" y="2014538"/>
          <p14:tracePt t="19272" x="4456113" y="2014538"/>
          <p14:tracePt t="19448" x="4443413" y="2014538"/>
          <p14:tracePt t="19458" x="4430713" y="2014538"/>
          <p14:tracePt t="19488" x="4418013" y="2014538"/>
          <p14:tracePt t="19520" x="4406900" y="2014538"/>
          <p14:tracePt t="19530" x="4406900" y="2001838"/>
          <p14:tracePt t="19544" x="4394200" y="2001838"/>
          <p14:tracePt t="19570" x="4381500" y="2001838"/>
          <p14:tracePt t="19594" x="4368800" y="2001838"/>
          <p14:tracePt t="19630" x="4343400" y="2001838"/>
          <p14:tracePt t="19646" x="4330700" y="2001838"/>
          <p14:tracePt t="19666" x="4318000" y="2001838"/>
          <p14:tracePt t="19680" x="4305300" y="2001838"/>
          <p14:tracePt t="19696" x="4294188" y="2001838"/>
          <p14:tracePt t="19706" x="4281488" y="2001838"/>
          <p14:tracePt t="19720" x="4256088" y="2001838"/>
          <p14:tracePt t="19726" x="4256088" y="1989138"/>
          <p14:tracePt t="19746" x="4243388" y="1989138"/>
          <p14:tracePt t="19750" x="4230688" y="1989138"/>
          <p14:tracePt t="24548" x="4230688" y="1978025"/>
          <p14:tracePt t="24558" x="4256088" y="1978025"/>
          <p14:tracePt t="24562" x="4268788" y="1978025"/>
          <p14:tracePt t="24572" x="4294188" y="1978025"/>
          <p14:tracePt t="24578" x="4305300" y="1978025"/>
          <p14:tracePt t="24589" x="4318000" y="1978025"/>
          <p14:tracePt t="24604" x="4330700" y="1978025"/>
          <p14:tracePt t="24614" x="4343400" y="1978025"/>
          <p14:tracePt t="24628" x="4343400" y="1989138"/>
          <p14:tracePt t="24644" x="4343400" y="2001838"/>
          <p14:tracePt t="24658" x="4343400" y="2014538"/>
          <p14:tracePt t="24664" x="4343400" y="2027238"/>
          <p14:tracePt t="24674" x="4343400" y="2052638"/>
          <p14:tracePt t="24684" x="4343400" y="2065338"/>
          <p14:tracePt t="24690" x="4343400" y="2101850"/>
          <p14:tracePt t="24700" x="4343400" y="2139950"/>
          <p14:tracePt t="24704" x="4343400" y="2201863"/>
          <p14:tracePt t="24714" x="4343400" y="2239963"/>
          <p14:tracePt t="24724" x="4343400" y="2278063"/>
          <p14:tracePt t="24730" x="4343400" y="2314575"/>
          <p14:tracePt t="24740" x="4318000" y="2378075"/>
          <p14:tracePt t="24744" x="4305300" y="2414588"/>
          <p14:tracePt t="24754" x="4305300" y="2439988"/>
          <p14:tracePt t="24764" x="4281488" y="2478088"/>
          <p14:tracePt t="24770" x="4281488" y="2503488"/>
          <p14:tracePt t="24780" x="4256088" y="2540000"/>
          <p14:tracePt t="24784" x="4243388" y="2565400"/>
          <p14:tracePt t="24794" x="4243388" y="2578100"/>
          <p14:tracePt t="24810" x="4230688" y="2590800"/>
          <p14:tracePt t="24820" x="4230688" y="2603500"/>
          <p14:tracePt t="24824" x="4230688" y="2616200"/>
          <p14:tracePt t="25152" x="4230688" y="2603500"/>
          <p14:tracePt t="25184" x="4256088" y="2590800"/>
          <p14:tracePt t="25208" x="4268788" y="2590800"/>
          <p14:tracePt t="25218" x="4281488" y="2590800"/>
          <p14:tracePt t="25244" x="4305300" y="2590800"/>
          <p14:tracePt t="25248" x="4330700" y="2590800"/>
          <p14:tracePt t="25264" x="4356100" y="2578100"/>
          <p14:tracePt t="25274" x="4368800" y="2565400"/>
          <p14:tracePt t="25284" x="4381500" y="2565400"/>
          <p14:tracePt t="25324" x="4394200" y="2565400"/>
          <p14:tracePt t="25380" x="4406900" y="2552700"/>
          <p14:tracePt t="26196" x="4418013" y="2540000"/>
          <p14:tracePt t="26202" x="4430713" y="2540000"/>
          <p14:tracePt t="26212" x="4443413" y="2540000"/>
          <p14:tracePt t="26228" x="4468813" y="2540000"/>
          <p14:tracePt t="26238" x="4481513" y="2540000"/>
          <p14:tracePt t="26242" x="4494213" y="2540000"/>
          <p14:tracePt t="26262" x="4506913" y="2540000"/>
          <p14:tracePt t="26268" x="4530725" y="2527300"/>
          <p14:tracePt t="26278" x="4543425" y="2516188"/>
          <p14:tracePt t="26282" x="4556125" y="2516188"/>
          <p14:tracePt t="26292" x="4581525" y="2516188"/>
          <p14:tracePt t="26302" x="4619625" y="2516188"/>
          <p14:tracePt t="26308" x="4656138" y="2516188"/>
          <p14:tracePt t="26319" x="4681538" y="2516188"/>
          <p14:tracePt t="26324" x="4732338" y="2516188"/>
          <p14:tracePt t="26334" x="4756150" y="2516188"/>
          <p14:tracePt t="26344" x="4794250" y="2516188"/>
          <p14:tracePt t="26348" x="4806950" y="2516188"/>
          <p14:tracePt t="26358" x="4832350" y="2516188"/>
          <p14:tracePt t="26364" x="4868863" y="2516188"/>
          <p14:tracePt t="26374" x="4894263" y="2516188"/>
          <p14:tracePt t="26384" x="4919663" y="2516188"/>
          <p14:tracePt t="26388" x="4945063" y="2490788"/>
          <p14:tracePt t="26398" x="4956175" y="2490788"/>
          <p14:tracePt t="26404" x="4981575" y="2490788"/>
          <p14:tracePt t="26414" x="5006975" y="2490788"/>
          <p14:tracePt t="26424" x="5019675" y="2490788"/>
          <p14:tracePt t="26428" x="5045075" y="2490788"/>
          <p14:tracePt t="26438" x="5057775" y="2478088"/>
          <p14:tracePt t="26444" x="5068888" y="2478088"/>
          <p14:tracePt t="26454" x="5081588" y="2478088"/>
          <p14:tracePt t="26464" x="5094288" y="2478088"/>
          <p14:tracePt t="26470" x="5119688" y="2478088"/>
          <p14:tracePt t="26504" x="5132388" y="2478088"/>
          <p14:tracePt t="26510" x="5132388" y="2465388"/>
          <p14:tracePt t="26524" x="5145088" y="2465388"/>
          <p14:tracePt t="26560" x="5157788" y="2465388"/>
          <p14:tracePt t="28098" x="5145088" y="2465388"/>
          <p14:tracePt t="28114" x="5132388" y="2465388"/>
          <p14:tracePt t="28134" x="5119688" y="2465388"/>
          <p14:tracePt t="28154" x="5094288" y="2465388"/>
          <p14:tracePt t="28174" x="5081588" y="2465388"/>
          <p14:tracePt t="28194" x="5068888" y="2465388"/>
          <p14:tracePt t="28198" x="5057775" y="2465388"/>
          <p14:tracePt t="28214" x="5045075" y="2465388"/>
          <p14:tracePt t="28224" x="5045075" y="2452688"/>
          <p14:tracePt t="28240" x="5032375" y="2452688"/>
          <p14:tracePt t="28254" x="5006975" y="2439988"/>
          <p14:tracePt t="28290" x="4981575" y="2439988"/>
          <p14:tracePt t="28310" x="4981575" y="2427288"/>
          <p14:tracePt t="28317" x="4968875" y="2427288"/>
          <p14:tracePt t="28386" x="4956175" y="2427288"/>
          <p14:tracePt t="28452" x="4945063" y="2427288"/>
          <p14:tracePt t="28462" x="4932363" y="2427288"/>
          <p14:tracePt t="28468" x="4919663" y="2427288"/>
          <p14:tracePt t="28492" x="4894263" y="2427288"/>
          <p14:tracePt t="28528" x="4881563" y="2427288"/>
          <p14:tracePt t="28538" x="4868863" y="2427288"/>
          <p14:tracePt t="28554" x="4856163" y="2427288"/>
          <p14:tracePt t="28564" x="4843463" y="2427288"/>
          <p14:tracePt t="28568" x="4819650" y="2439988"/>
          <p14:tracePt t="28588" x="4806950" y="2439988"/>
          <p14:tracePt t="28594" x="4794250" y="2439988"/>
          <p14:tracePt t="28604" x="4781550" y="2439988"/>
          <p14:tracePt t="28608" x="4756150" y="2439988"/>
          <p14:tracePt t="28628" x="4732338" y="2439988"/>
          <p14:tracePt t="28634" x="4706938" y="2439988"/>
          <p14:tracePt t="28644" x="4681538" y="2465388"/>
          <p14:tracePt t="28650" x="4656138" y="2465388"/>
          <p14:tracePt t="28660" x="4630738" y="2465388"/>
          <p14:tracePt t="28670" x="4606925" y="2465388"/>
          <p14:tracePt t="28674" x="4594225" y="2465388"/>
          <p14:tracePt t="28685" x="4568825" y="2465388"/>
          <p14:tracePt t="28690" x="4543425" y="2465388"/>
          <p14:tracePt t="28700" x="4530725" y="2465388"/>
          <p14:tracePt t="28710" x="4506913" y="2490788"/>
          <p14:tracePt t="28714" x="4494213" y="2490788"/>
          <p14:tracePt t="28724" x="4481513" y="2490788"/>
          <p14:tracePt t="28735" x="4456113" y="2490788"/>
          <p14:tracePt t="28738" x="4443413" y="2490788"/>
          <p14:tracePt t="28748" x="4418013" y="2503488"/>
          <p14:tracePt t="28764" x="4394200" y="2503488"/>
          <p14:tracePt t="28774" x="4381500" y="2516188"/>
          <p14:tracePt t="28788" x="4368800" y="2516188"/>
          <p14:tracePt t="28814" x="4356100" y="2516188"/>
          <p14:tracePt t="28870" x="4343400" y="2527300"/>
          <p14:tracePt t="28930" x="4330700" y="2540000"/>
          <p14:tracePt t="29128" x="4318000" y="2540000"/>
          <p14:tracePt t="29133" x="4305300" y="2540000"/>
          <p14:tracePt t="29702" x="4305300" y="2552700"/>
          <p14:tracePt t="29718" x="4318000" y="2565400"/>
          <p14:tracePt t="29794" x="4330700" y="2578100"/>
          <p14:tracePt t="29844" x="4330700" y="2590800"/>
          <p14:tracePt t="29888" x="4343400" y="2603500"/>
          <p14:tracePt t="29904" x="4343400" y="2616200"/>
          <p14:tracePt t="29918" x="4356100" y="2616200"/>
          <p14:tracePt t="29930" x="4356100" y="2627313"/>
          <p14:tracePt t="29940" x="4356100" y="2640013"/>
          <p14:tracePt t="29944" x="4368800" y="2640013"/>
          <p14:tracePt t="29960" x="4368800" y="2665413"/>
          <p14:tracePt t="29970" x="4394200" y="2678113"/>
          <p14:tracePt t="29980" x="4394200" y="2703513"/>
          <p14:tracePt t="29984" x="4418013" y="2716213"/>
          <p14:tracePt t="29994" x="4443413" y="2765425"/>
          <p14:tracePt t="30000" x="4456113" y="2790825"/>
          <p14:tracePt t="30010" x="4481513" y="2816225"/>
          <p14:tracePt t="30020" x="4481513" y="2852738"/>
          <p14:tracePt t="30026" x="4494213" y="2878138"/>
          <p14:tracePt t="30036" x="4506913" y="2903538"/>
          <p14:tracePt t="30050" x="4530725" y="2928938"/>
          <p14:tracePt t="30060" x="4530725" y="2952750"/>
          <p14:tracePt t="30106" x="4543425" y="2952750"/>
          <p14:tracePt t="30216" x="4556125" y="2965450"/>
          <p14:tracePt t="30246" x="4568825" y="2965450"/>
          <p14:tracePt t="30252" x="4594225" y="2965450"/>
          <p14:tracePt t="30262" x="4643438" y="2965450"/>
          <p14:tracePt t="39558" x="4630738" y="2965450"/>
          <p14:tracePt t="39568" x="4606925" y="2978150"/>
          <p14:tracePt t="39574" x="4594225" y="2978150"/>
          <p14:tracePt t="39584" x="4581525" y="2990850"/>
          <p14:tracePt t="39618" x="4568825" y="2990850"/>
          <p14:tracePt t="39638" x="4568825" y="3003550"/>
          <p14:tracePt t="39644" x="4556125" y="3016250"/>
          <p14:tracePt t="39654" x="4530725" y="3041650"/>
          <p14:tracePt t="39668" x="4506913" y="3054350"/>
          <p14:tracePt t="39684" x="4506913" y="3078163"/>
          <p14:tracePt t="39700" x="4481513" y="3090863"/>
          <p14:tracePt t="39708" x="4481513" y="3116263"/>
          <p14:tracePt t="39720" x="4456113" y="3128963"/>
          <p14:tracePt t="39725" x="4430713" y="3178175"/>
          <p14:tracePt t="39734" x="4406900" y="3178175"/>
          <p14:tracePt t="39741" x="4394200" y="3216275"/>
          <p14:tracePt t="39750" x="4356100" y="3241675"/>
          <p14:tracePt t="39760" x="4343400" y="3254375"/>
          <p14:tracePt t="39764" x="4330700" y="3278188"/>
          <p14:tracePt t="39774" x="4305300" y="3303588"/>
          <p14:tracePt t="39780" x="4268788" y="3328988"/>
          <p14:tracePt t="39791" x="4217988" y="3367088"/>
          <p14:tracePt t="39800" x="4192588" y="3390900"/>
          <p14:tracePt t="39804" x="4168775" y="3429000"/>
          <p14:tracePt t="39814" x="4130675" y="3454400"/>
          <p14:tracePt t="39820" x="4117975" y="3467100"/>
          <p14:tracePt t="39830" x="4105275" y="3490913"/>
          <p14:tracePt t="39841" x="4092575" y="3516313"/>
          <p14:tracePt t="39844" x="4068763" y="3529013"/>
          <p14:tracePt t="39856" x="4068763" y="3554413"/>
          <p14:tracePt t="39860" x="4043363" y="3567113"/>
          <p14:tracePt t="39870" x="4030663" y="3590925"/>
          <p14:tracePt t="39880" x="4030663" y="3641725"/>
          <p14:tracePt t="39886" x="4017963" y="3654425"/>
          <p14:tracePt t="39896" x="4005263" y="3667125"/>
          <p14:tracePt t="39910" x="3992563" y="3692525"/>
          <p14:tracePt t="39920" x="3992563" y="3703638"/>
          <p14:tracePt t="39936" x="3992563" y="3716338"/>
          <p14:tracePt t="39942" x="3979863" y="3716338"/>
          <p14:tracePt t="39962" x="3979863" y="3729038"/>
          <p14:tracePt t="40164" x="3968750" y="3729038"/>
          <p14:tracePt t="40168" x="3943350" y="3729038"/>
          <p14:tracePt t="40178" x="3905250" y="3703638"/>
          <p14:tracePt t="40189" x="3879850" y="3667125"/>
          <p14:tracePt t="40194" x="3843338" y="3603625"/>
          <p14:tracePt t="40204" x="3830638" y="3579813"/>
          <p14:tracePt t="40208" x="3792538" y="3516313"/>
          <p14:tracePt t="40218" x="3743325" y="3467100"/>
          <p14:tracePt t="40228" x="3743325" y="3429000"/>
          <p14:tracePt t="40234" x="3705225" y="3367088"/>
          <p14:tracePt t="40244" x="3679825" y="3341688"/>
          <p14:tracePt t="40248" x="3679825" y="3290888"/>
          <p14:tracePt t="40258" x="3667125" y="3267075"/>
          <p14:tracePt t="40268" x="3654425" y="3228975"/>
          <p14:tracePt t="40274" x="3643313" y="3178175"/>
          <p14:tracePt t="40284" x="3630613" y="3154363"/>
          <p14:tracePt t="40289" x="3617913" y="3154363"/>
          <p14:tracePt t="40298" x="3617913" y="3141663"/>
          <p14:tracePt t="40308" x="3617913" y="3128963"/>
          <p14:tracePt t="40314" x="3617913" y="3116263"/>
          <p14:tracePt t="40330" x="3605213" y="3103563"/>
          <p14:tracePt t="40350" x="3592513" y="3090863"/>
          <p14:tracePt t="40370" x="3579813" y="3065463"/>
          <p14:tracePt t="40394" x="3579813" y="3054350"/>
          <p14:tracePt t="40404" x="3579813" y="3041650"/>
          <p14:tracePt t="40420" x="3579813" y="3028950"/>
          <p14:tracePt t="40436" x="3567113" y="3016250"/>
          <p14:tracePt t="40576" x="3554413" y="3016250"/>
          <p14:tracePt t="40586" x="3554413" y="3028950"/>
          <p14:tracePt t="40592" x="3530600" y="3090863"/>
          <p14:tracePt t="40602" x="3517900" y="3128963"/>
          <p14:tracePt t="40607" x="3492500" y="3178175"/>
          <p14:tracePt t="40616" x="3492500" y="3228975"/>
          <p14:tracePt t="40628" x="3492500" y="3254375"/>
          <p14:tracePt t="40631" x="3492500" y="3290888"/>
          <p14:tracePt t="40642" x="3492500" y="3316288"/>
          <p14:tracePt t="40648" x="3492500" y="3354388"/>
          <p14:tracePt t="40658" x="3467100" y="3378200"/>
          <p14:tracePt t="40668" x="3467100" y="3403600"/>
          <p14:tracePt t="40672" x="3467100" y="3416300"/>
          <p14:tracePt t="40682" x="3467100" y="3429000"/>
          <p14:tracePt t="40702" x="3467100" y="3454400"/>
          <p14:tracePt t="40954" x="3479800" y="3454400"/>
          <p14:tracePt t="40960" x="3492500" y="3454400"/>
          <p14:tracePt t="40970" x="3517900" y="3454400"/>
          <p14:tracePt t="40974" x="3541713" y="3454400"/>
          <p14:tracePt t="40984" x="3579813" y="3454400"/>
          <p14:tracePt t="40994" x="3605213" y="3454400"/>
          <p14:tracePt t="41000" x="3654425" y="3441700"/>
          <p14:tracePt t="41016" x="3679825" y="3441700"/>
          <p14:tracePt t="41026" x="3692525" y="3441700"/>
          <p14:tracePt t="41040" x="3717925" y="3441700"/>
          <p14:tracePt t="41050" x="3717925" y="3429000"/>
          <p14:tracePt t="41056" x="3730625" y="3429000"/>
          <p14:tracePt t="41792" x="3756025" y="3416300"/>
          <p14:tracePt t="41802" x="3779838" y="3416300"/>
          <p14:tracePt t="41806" x="3779838" y="3403600"/>
          <p14:tracePt t="41816" x="3805238" y="3403600"/>
          <p14:tracePt t="41826" x="3830638" y="3390900"/>
          <p14:tracePt t="41832" x="3856038" y="3390900"/>
          <p14:tracePt t="41848" x="3879850" y="3390900"/>
          <p14:tracePt t="41858" x="3905250" y="3390900"/>
          <p14:tracePt t="41888" x="3930650" y="3390900"/>
          <p14:tracePt t="41908" x="3930650" y="3378200"/>
          <p14:tracePt t="42064" x="3943350" y="3378200"/>
          <p14:tracePt t="42090" x="3956050" y="3378200"/>
          <p14:tracePt t="42094" x="3968750" y="3378200"/>
          <p14:tracePt t="42104" x="3979863" y="3378200"/>
          <p14:tracePt t="42114" x="3992563" y="3378200"/>
          <p14:tracePt t="42121" x="4005263" y="3378200"/>
          <p14:tracePt t="42130" x="4017963" y="3367088"/>
          <p14:tracePt t="42146" x="4043363" y="3367088"/>
          <p14:tracePt t="42156" x="4068763" y="3367088"/>
          <p14:tracePt t="42160" x="4092575" y="3367088"/>
          <p14:tracePt t="42170" x="4117975" y="3354388"/>
          <p14:tracePt t="42176" x="4143375" y="3354388"/>
          <p14:tracePt t="42186" x="4168775" y="3354388"/>
          <p14:tracePt t="42196" x="4192588" y="3354388"/>
          <p14:tracePt t="42200" x="4217988" y="3341688"/>
          <p14:tracePt t="42210" x="4256088" y="3341688"/>
          <p14:tracePt t="42226" x="4281488" y="3341688"/>
          <p14:tracePt t="42236" x="4305300" y="3341688"/>
          <p14:tracePt t="42250" x="4330700" y="3341688"/>
          <p14:tracePt t="42256" x="4356100" y="3341688"/>
          <p14:tracePt t="42266" x="4394200" y="3341688"/>
          <p14:tracePt t="42276" x="4430713" y="3341688"/>
          <p14:tracePt t="42282" x="4456113" y="3341688"/>
          <p14:tracePt t="42292" x="4494213" y="3341688"/>
          <p14:tracePt t="42296" x="4530725" y="3341688"/>
          <p14:tracePt t="42306" x="4594225" y="3341688"/>
          <p14:tracePt t="42316" x="4643438" y="3341688"/>
          <p14:tracePt t="42322" x="4719638" y="3378200"/>
          <p14:tracePt t="42332" x="4806950" y="3403600"/>
          <p14:tracePt t="42337" x="4856163" y="3416300"/>
          <p14:tracePt t="42346" x="4894263" y="3429000"/>
          <p14:tracePt t="42358" x="4945063" y="3441700"/>
          <p14:tracePt t="42378" x="4956175" y="3441700"/>
          <p14:tracePt t="42468" x="4945063" y="3441700"/>
          <p14:tracePt t="42478" x="4932363" y="3441700"/>
          <p14:tracePt t="42482" x="4919663" y="3441700"/>
          <p14:tracePt t="42508" x="4906963" y="3441700"/>
          <p14:tracePt t="42614" x="4868863" y="3441700"/>
          <p14:tracePt t="42618" x="4856163" y="3454400"/>
          <p14:tracePt t="42640" x="4856163" y="3467100"/>
          <p14:tracePt t="42660" x="4843463" y="3467100"/>
          <p14:tracePt t="42942" x="4856163" y="3529013"/>
          <p14:tracePt t="42953" x="4868863" y="3529013"/>
          <p14:tracePt t="42956" x="4919663" y="3554413"/>
          <p14:tracePt t="42966" x="4968875" y="3579813"/>
          <p14:tracePt t="42982" x="4994275" y="3590925"/>
          <p14:tracePt t="42992" x="5006975" y="3590925"/>
          <p14:tracePt t="43008" x="5019675" y="3590925"/>
          <p14:tracePt t="43012" x="5032375" y="3590925"/>
          <p14:tracePt t="43022" x="5045075" y="3590925"/>
          <p14:tracePt t="43032" x="5068888" y="3590925"/>
          <p14:tracePt t="43048" x="5094288" y="3579813"/>
          <p14:tracePt t="43053" x="5132388" y="3579813"/>
          <p14:tracePt t="43072" x="5145088" y="3579813"/>
          <p14:tracePt t="43078" x="5170488" y="3554413"/>
          <p14:tracePt t="43088" x="5181600" y="3554413"/>
          <p14:tracePt t="43094" x="5207000" y="3554413"/>
          <p14:tracePt t="43105" x="5245100" y="3529013"/>
          <p14:tracePt t="43114" x="5257800" y="3516313"/>
          <p14:tracePt t="43118" x="5270500" y="3516313"/>
          <p14:tracePt t="43128" x="5270500" y="3503613"/>
          <p14:tracePt t="43144" x="5294313" y="3503613"/>
          <p14:tracePt t="43158" x="5307013" y="3503613"/>
          <p14:tracePt t="43168" x="5319713" y="3490913"/>
          <p14:tracePt t="43174" x="5332413" y="3479800"/>
          <p14:tracePt t="43194" x="5345113" y="3479800"/>
          <p14:tracePt t="43214" x="5357813" y="3467100"/>
          <p14:tracePt t="43230" x="5370513" y="3467100"/>
          <p14:tracePt t="43234" x="5383213" y="3454400"/>
          <p14:tracePt t="43316" x="5394325" y="3454400"/>
          <p14:tracePt t="43326" x="5407025" y="3429000"/>
          <p14:tracePt t="43512" x="5419725" y="3429000"/>
          <p14:tracePt t="43578" x="5419725" y="3416300"/>
          <p14:tracePt t="43592" x="5445125" y="3416300"/>
          <p14:tracePt t="43628" x="5457825" y="3416300"/>
          <p14:tracePt t="43642" x="5483225" y="3403600"/>
          <p14:tracePt t="43648" x="5507038" y="3390900"/>
          <p14:tracePt t="43658" x="5519738" y="3390900"/>
          <p14:tracePt t="43668" x="5532438" y="3390900"/>
          <p14:tracePt t="43674" x="5557838" y="3367088"/>
          <p14:tracePt t="43684" x="5583238" y="3354388"/>
          <p14:tracePt t="43688" x="5607050" y="3341688"/>
          <p14:tracePt t="43698" x="5632450" y="3341688"/>
          <p14:tracePt t="43708" x="5645150" y="3328988"/>
          <p14:tracePt t="43714" x="5657850" y="3328988"/>
          <p14:tracePt t="43724" x="5683250" y="3328988"/>
          <p14:tracePt t="43728" x="5695950" y="3328988"/>
          <p14:tracePt t="43748" x="5708650" y="3316288"/>
          <p14:tracePt t="43754" x="5719763" y="3316288"/>
          <p14:tracePt t="43764" x="5732463" y="3316288"/>
          <p14:tracePt t="43780" x="5745163" y="3316288"/>
          <p14:tracePt t="43790" x="5757863" y="3316288"/>
          <p14:tracePt t="43794" x="5770563" y="3316288"/>
          <p14:tracePt t="43804" x="5783263" y="3316288"/>
          <p14:tracePt t="43810" x="5795963" y="3316288"/>
          <p14:tracePt t="43820" x="5808663" y="3316288"/>
          <p14:tracePt t="43854" x="5821363" y="3316288"/>
          <p14:tracePt t="43926" x="5845175" y="3316288"/>
          <p14:tracePt t="44012" x="5857875" y="3316288"/>
          <p14:tracePt t="44062" x="5870575" y="3316288"/>
          <p14:tracePt t="44082" x="5883275" y="3328988"/>
          <p14:tracePt t="44102" x="5895975" y="3328988"/>
          <p14:tracePt t="44112" x="5921375" y="3328988"/>
          <p14:tracePt t="44122" x="5945188" y="3328988"/>
          <p14:tracePt t="44128" x="5970588" y="3328988"/>
          <p14:tracePt t="44138" x="6021388" y="3328988"/>
          <p14:tracePt t="44142" x="6045200" y="3328988"/>
          <p14:tracePt t="44152" x="6070600" y="3328988"/>
          <p14:tracePt t="44162" x="6083300" y="3328988"/>
          <p14:tracePt t="44168" x="6108700" y="3328988"/>
          <p14:tracePt t="44178" x="6134100" y="3341688"/>
          <p14:tracePt t="44182" x="6134100" y="3354388"/>
          <p14:tracePt t="44192" x="6157913" y="3354388"/>
          <p14:tracePt t="44208" x="6183313" y="3367088"/>
          <p14:tracePt t="44228" x="6196013" y="3378200"/>
          <p14:tracePt t="44234" x="6208713" y="3378200"/>
          <p14:tracePt t="44248" x="6221413" y="3403600"/>
          <p14:tracePt t="44400" x="6246813" y="3403600"/>
          <p14:tracePt t="44414" x="6259513" y="3403600"/>
          <p14:tracePt t="44420" x="6270625" y="3403600"/>
          <p14:tracePt t="44430" x="6283325" y="3403600"/>
          <p14:tracePt t="44444" x="6296025" y="3403600"/>
          <p14:tracePt t="44454" x="6308725" y="3403600"/>
          <p14:tracePt t="44460" x="6334125" y="3403600"/>
          <p14:tracePt t="44470" x="6346825" y="3403600"/>
          <p14:tracePt t="44480" x="6370638" y="3403600"/>
          <p14:tracePt t="44487" x="6383338" y="3403600"/>
          <p14:tracePt t="44496" x="6421438" y="3403600"/>
          <p14:tracePt t="44500" x="6434138" y="3403600"/>
          <p14:tracePt t="44510" x="6459538" y="3403600"/>
          <p14:tracePt t="44520" x="6496050" y="3403600"/>
          <p14:tracePt t="44526" x="6521450" y="3403600"/>
          <p14:tracePt t="44537" x="6559550" y="3403600"/>
          <p14:tracePt t="44540" x="6608763" y="3403600"/>
          <p14:tracePt t="44550" x="6621463" y="3403600"/>
          <p14:tracePt t="44560" x="6634163" y="3403600"/>
          <p14:tracePt t="44566" x="6646863" y="3403600"/>
          <p14:tracePt t="44576" x="6659563" y="3403600"/>
          <p14:tracePt t="44582" x="6672263" y="3403600"/>
          <p14:tracePt t="44592" x="6684963" y="3403600"/>
          <p14:tracePt t="44616" x="6696075" y="3403600"/>
          <p14:tracePt t="44666" x="6708775" y="3403600"/>
          <p14:tracePt t="44676" x="6721475" y="3403600"/>
          <p14:tracePt t="44692" x="6746875" y="3403600"/>
          <p14:tracePt t="44703" x="6772275" y="3403600"/>
          <p14:tracePt t="44718" x="6797675" y="3416300"/>
          <p14:tracePt t="44722" x="6808788" y="3416300"/>
          <p14:tracePt t="44742" x="6834188" y="3416300"/>
          <p14:tracePt t="44748" x="6846888" y="3416300"/>
          <p14:tracePt t="44758" x="6872288" y="3416300"/>
          <p14:tracePt t="44762" x="6884988" y="3429000"/>
          <p14:tracePt t="44772" x="6910388" y="3429000"/>
          <p14:tracePt t="44785" x="6934200" y="3429000"/>
          <p14:tracePt t="44788" x="6972300" y="3454400"/>
          <p14:tracePt t="44798" x="6985000" y="3454400"/>
          <p14:tracePt t="44804" x="6997700" y="3454400"/>
          <p14:tracePt t="44814" x="7034213" y="3454400"/>
          <p14:tracePt t="44824" x="7059613" y="3454400"/>
          <p14:tracePt t="44828" x="7110413" y="3454400"/>
          <p14:tracePt t="44838" x="7134225" y="3454400"/>
          <p14:tracePt t="44844" x="7172325" y="3454400"/>
          <p14:tracePt t="44854" x="7235825" y="3454400"/>
          <p14:tracePt t="44864" x="7285038" y="3454400"/>
          <p14:tracePt t="44868" x="7348538" y="3454400"/>
          <p14:tracePt t="44878" x="7385050" y="3454400"/>
          <p14:tracePt t="44885" x="7423150" y="3454400"/>
          <p14:tracePt t="44894" x="7472363" y="3454400"/>
          <p14:tracePt t="44904" x="7510463" y="3454400"/>
          <p14:tracePt t="44908" x="7548563" y="3441700"/>
          <p14:tracePt t="44918" x="7585075" y="3429000"/>
          <p14:tracePt t="44924" x="7610475" y="3429000"/>
          <p14:tracePt t="44934" x="7635875" y="3429000"/>
          <p14:tracePt t="44944" x="7648575" y="3429000"/>
          <p14:tracePt t="44950" x="7673975" y="3429000"/>
          <p14:tracePt t="44960" x="7685088" y="3429000"/>
          <p14:tracePt t="44974" x="7710488" y="3429000"/>
          <p14:tracePt t="44985" x="7735888" y="3429000"/>
          <p14:tracePt t="45004" x="7761288" y="3429000"/>
          <p14:tracePt t="45030" x="7785100" y="3429000"/>
          <p14:tracePt t="45066" x="7797800" y="3441700"/>
          <p14:tracePt t="45070" x="7810500" y="3441700"/>
          <p14:tracePt t="45080" x="7823200" y="3454400"/>
          <p14:tracePt t="45106" x="7835900" y="3454400"/>
          <p14:tracePt t="45120" x="7848600" y="3454400"/>
          <p14:tracePt t="45136" x="7861300" y="3467100"/>
          <p14:tracePt t="45160" x="7874000" y="3467100"/>
          <p14:tracePt t="45192" x="7897813" y="3479800"/>
          <p14:tracePt t="46058" x="7861300" y="3479800"/>
          <p14:tracePt t="46070" x="7810500" y="3479800"/>
          <p14:tracePt t="46074" x="7773988" y="3479800"/>
          <p14:tracePt t="46085" x="7723188" y="3479800"/>
          <p14:tracePt t="46090" x="7661275" y="3479800"/>
          <p14:tracePt t="46100" x="7585075" y="3479800"/>
          <p14:tracePt t="46110" x="7535863" y="3479800"/>
          <p14:tracePt t="46114" x="7485063" y="3479800"/>
          <p14:tracePt t="46124" x="7385050" y="3479800"/>
          <p14:tracePt t="46130" x="7348538" y="3479800"/>
          <p14:tracePt t="46140" x="7259638" y="3479800"/>
          <p14:tracePt t="46150" x="7210425" y="3479800"/>
          <p14:tracePt t="46154" x="7123113" y="3479800"/>
          <p14:tracePt t="46164" x="7021513" y="3479800"/>
          <p14:tracePt t="46170" x="6884988" y="3479800"/>
          <p14:tracePt t="46180" x="6759575" y="3479800"/>
          <p14:tracePt t="46190" x="6608763" y="3479800"/>
          <p14:tracePt t="46196" x="6446838" y="3479800"/>
          <p14:tracePt t="46206" x="6296025" y="3479800"/>
          <p14:tracePt t="46210" x="6146800" y="3479800"/>
          <p14:tracePt t="46220" x="5995988" y="3479800"/>
          <p14:tracePt t="46230" x="5870575" y="3479800"/>
          <p14:tracePt t="46236" x="5757863" y="3479800"/>
          <p14:tracePt t="46246" x="5645150" y="3503613"/>
          <p14:tracePt t="46250" x="5570538" y="3516313"/>
          <p14:tracePt t="46260" x="5483225" y="3516313"/>
          <p14:tracePt t="46270" x="5432425" y="3541713"/>
          <p14:tracePt t="46276" x="5394325" y="3541713"/>
          <p14:tracePt t="46286" x="5370513" y="3541713"/>
          <p14:tracePt t="46292" x="5345113" y="3541713"/>
          <p14:tracePt t="46312" x="5319713" y="3541713"/>
          <p14:tracePt t="46316" x="5307013" y="3541713"/>
          <p14:tracePt t="46326" x="5294313" y="3541713"/>
          <p14:tracePt t="46332" x="5257800" y="3554413"/>
          <p14:tracePt t="46352" x="5245100" y="3567113"/>
          <p14:tracePt t="46356" x="5232400" y="3567113"/>
          <p14:tracePt t="46366" x="5219700" y="3567113"/>
          <p14:tracePt t="46372" x="5207000" y="3567113"/>
          <p14:tracePt t="46382" x="5181600" y="3579813"/>
          <p14:tracePt t="46392" x="5170488" y="3579813"/>
          <p14:tracePt t="46402" x="5157788" y="3579813"/>
          <p14:tracePt t="46412" x="5145088" y="3579813"/>
          <p14:tracePt t="46416" x="5132388" y="3579813"/>
          <p14:tracePt t="46442" x="5106988" y="3579813"/>
          <p14:tracePt t="46452" x="5094288" y="3590925"/>
          <p14:tracePt t="46458" x="5081588" y="3590925"/>
          <p14:tracePt t="46472" x="5068888" y="3590925"/>
          <p14:tracePt t="46482" x="5057775" y="3590925"/>
          <p14:tracePt t="46492" x="5045075" y="3590925"/>
          <p14:tracePt t="46498" x="5032375" y="3590925"/>
          <p14:tracePt t="46508" x="5019675" y="3590925"/>
          <p14:tracePt t="46512" x="4994275" y="3590925"/>
          <p14:tracePt t="46522" x="4981575" y="3590925"/>
          <p14:tracePt t="46538" x="4968875" y="3590925"/>
          <p14:tracePt t="46574" x="4945063" y="3590925"/>
          <p14:tracePt t="46588" x="4932363" y="3590925"/>
          <p14:tracePt t="46604" x="4919663" y="3590925"/>
          <p14:tracePt t="46614" x="4906963" y="3590925"/>
          <p14:tracePt t="46618" x="4894263" y="3590925"/>
          <p14:tracePt t="46628" x="4881563" y="3590925"/>
          <p14:tracePt t="46635" x="4868863" y="3590925"/>
          <p14:tracePt t="46644" x="4856163" y="3590925"/>
          <p14:tracePt t="46654" x="4832350" y="3590925"/>
          <p14:tracePt t="46660" x="4806950" y="3590925"/>
          <p14:tracePt t="46670" x="4794250" y="3590925"/>
          <p14:tracePt t="46674" x="4781550" y="3590925"/>
          <p14:tracePt t="46694" x="4756150" y="3590925"/>
          <p14:tracePt t="46710" x="4732338" y="3590925"/>
          <p14:tracePt t="46724" x="4719638" y="3590925"/>
          <p14:tracePt t="46734" x="4694238" y="3579813"/>
          <p14:tracePt t="46751" x="4681538" y="3567113"/>
          <p14:tracePt t="46810" x="4668838" y="3554413"/>
          <p14:tracePt t="47460" x="4668838" y="3541713"/>
          <p14:tracePt t="47486" x="4681538" y="3541713"/>
          <p14:tracePt t="47502" x="4694238" y="3541713"/>
          <p14:tracePt t="47512" x="4706938" y="3529013"/>
          <p14:tracePt t="47526" x="4732338" y="3529013"/>
          <p14:tracePt t="47536" x="4743450" y="3516313"/>
          <p14:tracePt t="47542" x="4756150" y="3516313"/>
          <p14:tracePt t="47552" x="4768850" y="3516313"/>
          <p14:tracePt t="47562" x="4781550" y="3503613"/>
          <p14:tracePt t="47576" x="4806950" y="3503613"/>
          <p14:tracePt t="47582" x="4832350" y="3503613"/>
          <p14:tracePt t="47592" x="4856163" y="3479800"/>
          <p14:tracePt t="47602" x="4894263" y="3467100"/>
          <p14:tracePt t="47608" x="4945063" y="3467100"/>
          <p14:tracePt t="47618" x="4981575" y="3454400"/>
          <p14:tracePt t="47622" x="5032375" y="3416300"/>
          <p14:tracePt t="47632" x="5068888" y="3416300"/>
          <p14:tracePt t="47642" x="5094288" y="3403600"/>
          <p14:tracePt t="47649" x="5132388" y="3390900"/>
          <p14:tracePt t="47658" x="5157788" y="3378200"/>
          <p14:tracePt t="47662" x="5181600" y="3378200"/>
          <p14:tracePt t="47672" x="5219700" y="3367088"/>
          <p14:tracePt t="47684" x="5245100" y="3354388"/>
          <p14:tracePt t="47688" x="5270500" y="3354388"/>
          <p14:tracePt t="47698" x="5294313" y="3328988"/>
          <p14:tracePt t="47704" x="5319713" y="3328988"/>
          <p14:tracePt t="47714" x="5345113" y="3328988"/>
          <p14:tracePt t="47720" x="5370513" y="3328988"/>
          <p14:tracePt t="47740" x="5383213" y="3316288"/>
          <p14:tracePt t="47744" x="5383213" y="3303588"/>
          <p14:tracePt t="48032" x="5370513" y="3303588"/>
          <p14:tracePt t="48042" x="5345113" y="3328988"/>
          <p14:tracePt t="48048" x="5307013" y="3328988"/>
          <p14:tracePt t="48058" x="5281613" y="3328988"/>
          <p14:tracePt t="48072" x="5245100" y="3328988"/>
          <p14:tracePt t="48074" x="5219700" y="3328988"/>
          <p14:tracePt t="48082" x="5194300" y="3328988"/>
          <p14:tracePt t="48092" x="5181600" y="3328988"/>
          <p14:tracePt t="48096" x="5170488" y="3328988"/>
          <p14:tracePt t="48106" x="5157788" y="3328988"/>
          <p14:tracePt t="48112" x="5145088" y="3328988"/>
          <p14:tracePt t="48122" x="5132388" y="3328988"/>
          <p14:tracePt t="48146" x="5106988" y="3328988"/>
          <p14:tracePt t="48188" x="5094288" y="3341688"/>
          <p14:tracePt t="48212" x="5081588" y="3341688"/>
          <p14:tracePt t="48228" x="5068888" y="3341688"/>
          <p14:tracePt t="48232" x="5057775" y="3341688"/>
          <p14:tracePt t="48262" x="5045075" y="3354388"/>
          <p14:tracePt t="48858" x="5068888" y="3354388"/>
          <p14:tracePt t="48874" x="5094288" y="3354388"/>
          <p14:tracePt t="48878" x="5119688" y="3354388"/>
          <p14:tracePt t="48889" x="5145088" y="3354388"/>
          <p14:tracePt t="48904" x="5170488" y="3354388"/>
          <p14:tracePt t="48914" x="5181600" y="3354388"/>
          <p14:tracePt t="48920" x="5207000" y="3341688"/>
          <p14:tracePt t="48931" x="5232400" y="3316288"/>
          <p14:tracePt t="48940" x="5257800" y="3278188"/>
          <p14:tracePt t="48944" x="5294313" y="3241675"/>
          <p14:tracePt t="48954" x="5332413" y="3178175"/>
          <p14:tracePt t="48960" x="5345113" y="3141663"/>
          <p14:tracePt t="48970" x="5345113" y="3116263"/>
          <p14:tracePt t="48981" x="5357813" y="3065463"/>
          <p14:tracePt t="48984" x="5383213" y="3016250"/>
          <p14:tracePt t="48994" x="5383213" y="2990850"/>
          <p14:tracePt t="49000" x="5383213" y="2978150"/>
          <p14:tracePt t="49010" x="5383213" y="2941638"/>
          <p14:tracePt t="49020" x="5383213" y="2916238"/>
          <p14:tracePt t="49024" x="5383213" y="2890838"/>
          <p14:tracePt t="49049" x="5383213" y="2840038"/>
          <p14:tracePt t="49050" x="5383213" y="2816225"/>
          <p14:tracePt t="49060" x="5370513" y="2803525"/>
          <p14:tracePt t="49065" x="5357813" y="2778125"/>
          <p14:tracePt t="49074" x="5345113" y="2765425"/>
          <p14:tracePt t="49081" x="5332413" y="2752725"/>
          <p14:tracePt t="49090" x="5319713" y="2740025"/>
          <p14:tracePt t="49100" x="5307013" y="2728913"/>
          <p14:tracePt t="49106" x="5294313" y="2728913"/>
          <p14:tracePt t="49116" x="5281613" y="2728913"/>
          <p14:tracePt t="49120" x="5245100" y="2703513"/>
          <p14:tracePt t="49131" x="5219700" y="2678113"/>
          <p14:tracePt t="49140" x="5194300" y="2678113"/>
          <p14:tracePt t="49146" x="5181600" y="2678113"/>
          <p14:tracePt t="49156" x="5157788" y="2665413"/>
          <p14:tracePt t="49160" x="5132388" y="2652713"/>
          <p14:tracePt t="49170" x="5106988" y="2652713"/>
          <p14:tracePt t="49182" x="5068888" y="2640013"/>
          <p14:tracePt t="49186" x="5057775" y="2640013"/>
          <p14:tracePt t="49196" x="5032375" y="2640013"/>
          <p14:tracePt t="49202" x="5006975" y="2627313"/>
          <p14:tracePt t="49218" x="4981575" y="2627313"/>
          <p14:tracePt t="49228" x="4956175" y="2627313"/>
          <p14:tracePt t="49238" x="4945063" y="2616200"/>
          <p14:tracePt t="49242" x="4906963" y="2616200"/>
          <p14:tracePt t="49252" x="4881563" y="2616200"/>
          <p14:tracePt t="49258" x="4856163" y="2590800"/>
          <p14:tracePt t="49268" x="4843463" y="2590800"/>
          <p14:tracePt t="49278" x="4819650" y="2590800"/>
          <p14:tracePt t="49284" x="4806950" y="2590800"/>
          <p14:tracePt t="49294" x="4781550" y="2590800"/>
          <p14:tracePt t="49308" x="4768850" y="2590800"/>
          <p14:tracePt t="49318" x="4756150" y="2590800"/>
          <p14:tracePt t="49324" x="4743450" y="2590800"/>
          <p14:tracePt t="49344" x="4743450" y="2578100"/>
          <p14:tracePt t="49358" x="4732338" y="2578100"/>
          <p14:tracePt t="49590" x="4719638" y="2565400"/>
          <p14:tracePt t="49600" x="4719638" y="2527300"/>
          <p14:tracePt t="49606" x="4719638" y="2427288"/>
          <p14:tracePt t="49616" x="4694238" y="2314575"/>
          <p14:tracePt t="49626" x="4681538" y="2190750"/>
          <p14:tracePt t="49632" x="4656138" y="2078038"/>
          <p14:tracePt t="49640" x="4656138" y="1989138"/>
          <p14:tracePt t="49650" x="4656138" y="1889125"/>
          <p14:tracePt t="49656" x="4656138" y="1801813"/>
          <p14:tracePt t="49666" x="4656138" y="1739900"/>
          <p14:tracePt t="49670" x="4656138" y="1652588"/>
          <p14:tracePt t="49680" x="4656138" y="1601788"/>
          <p14:tracePt t="49690" x="4656138" y="1527175"/>
          <p14:tracePt t="49697" x="4656138" y="1501775"/>
          <p14:tracePt t="49706" x="4656138" y="1439863"/>
          <p14:tracePt t="49710" x="4656138" y="1414463"/>
          <p14:tracePt t="49720" x="4656138" y="1389063"/>
          <p14:tracePt t="49730" x="4656138" y="1376363"/>
          <p14:tracePt t="49736" x="4656138" y="1363663"/>
          <p14:tracePt t="49747" x="4656138" y="1350963"/>
          <p14:tracePt t="49760" x="4656138" y="1339850"/>
          <p14:tracePt t="49826" x="4732338" y="1339850"/>
          <p14:tracePt t="49836" x="4843463" y="1339850"/>
          <p14:tracePt t="49846" x="5094288" y="1401763"/>
          <p14:tracePt t="49852" x="5432425" y="1501775"/>
          <p14:tracePt t="49862" x="5832475" y="1589088"/>
          <p14:tracePt t="49866" x="6259513" y="1652588"/>
          <p14:tracePt t="49876" x="6696075" y="1776413"/>
          <p14:tracePt t="49886" x="7172325" y="1889125"/>
          <p14:tracePt t="49892" x="7572375" y="1978025"/>
          <p14:tracePt t="49902" x="7935913" y="2152650"/>
          <p14:tracePt t="49908" x="8248650" y="2290763"/>
          <p14:tracePt t="49918" x="8448675" y="2390775"/>
          <p14:tracePt t="49928" x="8586788" y="2465388"/>
          <p14:tracePt t="49932" x="8712200" y="2552700"/>
          <p14:tracePt t="49942" x="8737600" y="2578100"/>
          <p14:tracePt t="49948" x="8799513" y="2640013"/>
          <p14:tracePt t="49958" x="8824913" y="2665413"/>
          <p14:tracePt t="49968" x="8850313" y="2703513"/>
          <p14:tracePt t="49972" x="8863013" y="2728913"/>
          <p14:tracePt t="49982" x="8874125" y="2778125"/>
          <p14:tracePt t="49988" x="8874125" y="2803525"/>
          <p14:tracePt t="49998" x="8874125" y="2840038"/>
          <p14:tracePt t="50008" x="8874125" y="2903538"/>
          <p14:tracePt t="50015" x="8874125" y="2978150"/>
          <p14:tracePt t="50024" x="8874125" y="3041650"/>
          <p14:tracePt t="50028" x="8863013" y="3116263"/>
          <p14:tracePt t="50038" x="8824913" y="3190875"/>
          <p14:tracePt t="50048" x="8799513" y="3228975"/>
          <p14:tracePt t="50054" x="8763000" y="3290888"/>
          <p14:tracePt t="50065" x="8724900" y="3354388"/>
          <p14:tracePt t="50068" x="8661400" y="3403600"/>
          <p14:tracePt t="50080" x="8599488" y="3467100"/>
          <p14:tracePt t="50090" x="8512175" y="3516313"/>
          <p14:tracePt t="50094" x="8448675" y="3554413"/>
          <p14:tracePt t="50104" x="8374063" y="3590925"/>
          <p14:tracePt t="50110" x="8299450" y="3629025"/>
          <p14:tracePt t="50120" x="8248650" y="3641725"/>
          <p14:tracePt t="50130" x="8174038" y="3667125"/>
          <p14:tracePt t="50134" x="8148638" y="3667125"/>
          <p14:tracePt t="50144" x="8135938" y="3679825"/>
          <p14:tracePt t="50150" x="8110538" y="3679825"/>
          <p14:tracePt t="50432" x="8099425" y="3679825"/>
          <p14:tracePt t="50436" x="8074025" y="3667125"/>
          <p14:tracePt t="50458" x="8048625" y="3641725"/>
          <p14:tracePt t="50463" x="8023225" y="3616325"/>
          <p14:tracePt t="50472" x="7999413" y="3590925"/>
          <p14:tracePt t="50478" x="7961313" y="3554413"/>
          <p14:tracePt t="50488" x="7910513" y="3529013"/>
          <p14:tracePt t="50498" x="7848600" y="3516313"/>
          <p14:tracePt t="50502" x="7773988" y="3479800"/>
          <p14:tracePt t="50513" x="7661275" y="3441700"/>
          <p14:tracePt t="50518" x="7510463" y="3390900"/>
          <p14:tracePt t="50528" x="7335838" y="3354388"/>
          <p14:tracePt t="50538" x="7134225" y="3278188"/>
          <p14:tracePt t="50544" x="6972300" y="3267075"/>
          <p14:tracePt t="50554" x="6759575" y="3241675"/>
          <p14:tracePt t="50558" x="6608763" y="3216275"/>
          <p14:tracePt t="50568" x="6459538" y="3190875"/>
          <p14:tracePt t="50578" x="6346825" y="3190875"/>
          <p14:tracePt t="50584" x="6234113" y="3178175"/>
          <p14:tracePt t="50594" x="6121400" y="3154363"/>
          <p14:tracePt t="50598" x="6034088" y="3154363"/>
          <p14:tracePt t="50608" x="5970588" y="3154363"/>
          <p14:tracePt t="50618" x="5895975" y="3154363"/>
          <p14:tracePt t="50624" x="5832475" y="3154363"/>
          <p14:tracePt t="50634" x="5757863" y="3154363"/>
          <p14:tracePt t="50638" x="5695950" y="3154363"/>
          <p14:tracePt t="50648" x="5607050" y="3154363"/>
          <p14:tracePt t="50658" x="5545138" y="3154363"/>
          <p14:tracePt t="50664" x="5457825" y="3154363"/>
          <p14:tracePt t="50674" x="5370513" y="3154363"/>
          <p14:tracePt t="50678" x="5294313" y="3154363"/>
          <p14:tracePt t="50690" x="5207000" y="3154363"/>
          <p14:tracePt t="50700" x="5119688" y="3154363"/>
          <p14:tracePt t="50704" x="5057775" y="3154363"/>
          <p14:tracePt t="50714" x="4981575" y="3154363"/>
          <p14:tracePt t="50720" x="4945063" y="3154363"/>
          <p14:tracePt t="50731" x="4881563" y="3154363"/>
          <p14:tracePt t="50740" x="4832350" y="3154363"/>
          <p14:tracePt t="50744" x="4794250" y="3154363"/>
          <p14:tracePt t="50754" x="4743450" y="3154363"/>
          <p14:tracePt t="50760" x="4706938" y="3154363"/>
          <p14:tracePt t="50770" x="4656138" y="3141663"/>
          <p14:tracePt t="50781" x="4619625" y="3141663"/>
          <p14:tracePt t="50784" x="4568825" y="3141663"/>
          <p14:tracePt t="50796" x="4543425" y="3141663"/>
          <p14:tracePt t="50800" x="4506913" y="3116263"/>
          <p14:tracePt t="50810" x="4456113" y="3116263"/>
          <p14:tracePt t="50820" x="4418013" y="3116263"/>
          <p14:tracePt t="50826" x="4381500" y="3116263"/>
          <p14:tracePt t="50836" x="4356100" y="3116263"/>
          <p14:tracePt t="50840" x="4318000" y="3090863"/>
          <p14:tracePt t="50850" x="4281488" y="3090863"/>
          <p14:tracePt t="50860" x="4256088" y="3090863"/>
          <p14:tracePt t="50866" x="4230688" y="3078163"/>
          <p14:tracePt t="50876" x="4192588" y="3078163"/>
          <p14:tracePt t="50881" x="4156075" y="3078163"/>
          <p14:tracePt t="50892" x="4117975" y="3065463"/>
          <p14:tracePt t="50902" x="4092575" y="3065463"/>
          <p14:tracePt t="50908" x="4056063" y="3054350"/>
          <p14:tracePt t="50918" x="4030663" y="3054350"/>
          <p14:tracePt t="50922" x="4005263" y="3041650"/>
          <p14:tracePt t="50932" x="3992563" y="3041650"/>
          <p14:tracePt t="50938" x="3968750" y="3041650"/>
          <p14:tracePt t="50948" x="3943350" y="3041650"/>
          <p14:tracePt t="50958" x="3917950" y="3041650"/>
          <p14:tracePt t="50963" x="3905250" y="3041650"/>
          <p14:tracePt t="50972" x="3892550" y="3041650"/>
          <p14:tracePt t="50978" x="3879850" y="3041650"/>
          <p14:tracePt t="50998" x="3856038" y="3041650"/>
          <p14:tracePt t="51002" x="3830638" y="3041650"/>
          <p14:tracePt t="51018" x="3792538" y="3041650"/>
          <p14:tracePt t="51028" x="3767138" y="3041650"/>
          <p14:tracePt t="51038" x="3756025" y="3078163"/>
          <p14:tracePt t="51042" x="3730625" y="3103563"/>
          <p14:tracePt t="51052" x="3705225" y="3141663"/>
          <p14:tracePt t="51062" x="3679825" y="3154363"/>
          <p14:tracePt t="51068" x="3667125" y="3190875"/>
          <p14:tracePt t="51079" x="3654425" y="3216275"/>
          <p14:tracePt t="51082" x="3643313" y="3241675"/>
          <p14:tracePt t="51092" x="3643313" y="3254375"/>
          <p14:tracePt t="51102" x="3630613" y="3267075"/>
          <p14:tracePt t="51108" x="3617913" y="3290888"/>
          <p14:tracePt t="51122" x="3617913" y="3316288"/>
          <p14:tracePt t="51142" x="3617913" y="3328988"/>
          <p14:tracePt t="51148" x="3617913" y="3354388"/>
          <p14:tracePt t="51158" x="3605213" y="3354388"/>
          <p14:tracePt t="51178" x="3605213" y="3367088"/>
          <p14:tracePt t="51184" x="3605213" y="3378200"/>
          <p14:tracePt t="51194" x="3605213" y="3403600"/>
          <p14:tracePt t="51198" x="3617913" y="3416300"/>
          <p14:tracePt t="51218" x="3630613" y="3429000"/>
          <p14:tracePt t="51244" x="3630613" y="3441700"/>
          <p14:tracePt t="51254" x="3643313" y="3441700"/>
          <p14:tracePt t="51274" x="3643313" y="3454400"/>
          <p14:tracePt t="51310" x="3654425" y="3467100"/>
          <p14:tracePt t="51314" x="3667125" y="3479800"/>
          <p14:tracePt t="51334" x="3679825" y="3490913"/>
          <p14:tracePt t="51340" x="3692525" y="3503613"/>
          <p14:tracePt t="51350" x="3717925" y="3516313"/>
          <p14:tracePt t="51354" x="3730625" y="3529013"/>
          <p14:tracePt t="51366" x="3743325" y="3529013"/>
          <p14:tracePt t="51380" x="3756025" y="3529013"/>
          <p14:tracePt t="51397" x="3767138" y="3541713"/>
          <p14:tracePt t="51426" x="3779838" y="3541713"/>
          <p14:tracePt t="51430" x="3792538" y="3541713"/>
          <p14:tracePt t="51440" x="3792538" y="3554413"/>
          <p14:tracePt t="51460" x="3805238" y="3554413"/>
          <p14:tracePt t="51486" x="3817938" y="3554413"/>
          <p14:tracePt t="75862" x="3843338" y="3554413"/>
          <p14:tracePt t="75872" x="3867150" y="3554413"/>
          <p14:tracePt t="75889" x="3892550" y="3554413"/>
          <p14:tracePt t="75898" x="3917950" y="3554413"/>
          <p14:tracePt t="75902" x="3943350" y="3554413"/>
          <p14:tracePt t="75922" x="3956050" y="3554413"/>
          <p14:tracePt t="75928" x="3968750" y="3554413"/>
          <p14:tracePt t="75938" x="3979863" y="3554413"/>
          <p14:tracePt t="76210" x="3992563" y="3554413"/>
          <p14:tracePt t="76256" x="4005263" y="3554413"/>
          <p14:tracePt t="76260" x="4017963" y="3554413"/>
          <p14:tracePt t="76270" x="4030663" y="3554413"/>
          <p14:tracePt t="76286" x="4056063" y="3554413"/>
          <p14:tracePt t="76296" x="4081463" y="3554413"/>
          <p14:tracePt t="76312" x="4105275" y="3554413"/>
          <p14:tracePt t="76322" x="4130675" y="3554413"/>
          <p14:tracePt t="76326" x="4156075" y="3554413"/>
          <p14:tracePt t="76336" x="4181475" y="3554413"/>
          <p14:tracePt t="76352" x="4205288" y="3554413"/>
          <p14:tracePt t="76366" x="4217988" y="3554413"/>
          <p14:tracePt t="76376" x="4230688" y="3554413"/>
          <p14:tracePt t="76382" x="4243388" y="3554413"/>
          <p14:tracePt t="76392" x="4256088" y="3554413"/>
          <p14:tracePt t="76402" x="4281488" y="3567113"/>
          <p14:tracePt t="76418" x="4305300" y="3567113"/>
          <p14:tracePt t="76423" x="4318000" y="3579813"/>
          <p14:tracePt t="76432" x="4330700" y="3579813"/>
          <p14:tracePt t="76442" x="4343400" y="3590925"/>
          <p14:tracePt t="76448" x="4356100" y="3590925"/>
          <p14:tracePt t="76458" x="4368800" y="3590925"/>
          <p14:tracePt t="76462" x="4381500" y="3603625"/>
          <p14:tracePt t="76482" x="4394200" y="3603625"/>
          <p14:tracePt t="76489" x="4418013" y="3603625"/>
          <p14:tracePt t="76498" x="4443413" y="3603625"/>
          <p14:tracePt t="76512" x="4468813" y="3616325"/>
          <p14:tracePt t="76522" x="4494213" y="3616325"/>
          <p14:tracePt t="76528" x="4518025" y="3616325"/>
          <p14:tracePt t="76542" x="4543425" y="3616325"/>
          <p14:tracePt t="76554" x="4568825" y="3629025"/>
          <p14:tracePt t="76568" x="4594225" y="3629025"/>
          <p14:tracePt t="76584" x="4619625" y="3629025"/>
          <p14:tracePt t="76604" x="4630738" y="3629025"/>
          <p14:tracePt t="76608" x="4643438" y="3629025"/>
          <p14:tracePt t="76624" x="4656138" y="3629025"/>
          <p14:tracePt t="76634" x="4668838" y="3629025"/>
          <p14:tracePt t="76644" x="4681538" y="3629025"/>
          <p14:tracePt t="76660" x="4694238" y="3641725"/>
          <p14:tracePt t="76664" x="4706938" y="3641725"/>
          <p14:tracePt t="76684" x="4732338" y="3654425"/>
          <p14:tracePt t="76710" x="4756150" y="3667125"/>
          <p14:tracePt t="76724" x="4768850" y="3667125"/>
          <p14:tracePt t="76734" x="4768850" y="3679825"/>
          <p14:tracePt t="76744" x="4794250" y="3692525"/>
          <p14:tracePt t="76750" x="4806950" y="3692525"/>
          <p14:tracePt t="76760" x="4819650" y="3703638"/>
          <p14:tracePt t="76766" x="4843463" y="3729038"/>
          <p14:tracePt t="76786" x="4856163" y="3741738"/>
          <p14:tracePt t="76790" x="4856163" y="3754438"/>
          <p14:tracePt t="76800" x="4868863" y="3779838"/>
          <p14:tracePt t="76806" x="4881563" y="3792538"/>
          <p14:tracePt t="76816" x="4906963" y="3816350"/>
          <p14:tracePt t="76826" x="4919663" y="3841750"/>
          <p14:tracePt t="76830" x="4932363" y="3854450"/>
          <p14:tracePt t="76846" x="4932363" y="3867150"/>
          <p14:tracePt t="76856" x="4945063" y="3879850"/>
          <p14:tracePt t="76866" x="4956175" y="3879850"/>
          <p14:tracePt t="76873" x="4968875" y="3905250"/>
          <p14:tracePt t="76912" x="4981575" y="3916363"/>
          <p14:tracePt t="76936" x="4981575" y="3929063"/>
          <p14:tracePt t="77058" x="4981575" y="3941763"/>
          <p14:tracePt t="77078" x="4994275" y="3941763"/>
          <p14:tracePt t="77112" x="5019675" y="3941763"/>
          <p14:tracePt t="77128" x="5032375" y="3941763"/>
          <p14:tracePt t="77148" x="5057775" y="3941763"/>
          <p14:tracePt t="77154" x="5068888" y="3941763"/>
          <p14:tracePt t="77164" x="5094288" y="3941763"/>
          <p14:tracePt t="77170" x="5119688" y="3941763"/>
          <p14:tracePt t="77180" x="5132388" y="3941763"/>
          <p14:tracePt t="77184" x="5157788" y="3941763"/>
          <p14:tracePt t="77194" x="5181600" y="3941763"/>
          <p14:tracePt t="77204" x="5194300" y="3941763"/>
          <p14:tracePt t="77210" x="5219700" y="3941763"/>
          <p14:tracePt t="77220" x="5245100" y="3941763"/>
          <p14:tracePt t="77226" x="5270500" y="3941763"/>
          <p14:tracePt t="77236" x="5307013" y="3941763"/>
          <p14:tracePt t="77246" x="5332413" y="3941763"/>
          <p14:tracePt t="77250" x="5357813" y="3941763"/>
          <p14:tracePt t="77260" x="5394325" y="3929063"/>
          <p14:tracePt t="77274" x="5419725" y="3929063"/>
          <p14:tracePt t="77284" x="5432425" y="3916363"/>
          <p14:tracePt t="77290" x="5445125" y="3916363"/>
          <p14:tracePt t="77300" x="5457825" y="3916363"/>
          <p14:tracePt t="77324" x="5470525" y="3916363"/>
          <p14:tracePt t="77356" x="5483225" y="3905250"/>
          <p14:tracePt t="77380" x="5495925" y="3905250"/>
          <p14:tracePt t="77396" x="5507038" y="3892550"/>
          <p14:tracePt t="77420" x="5519738" y="3892550"/>
          <p14:tracePt t="77436" x="5557838" y="3879850"/>
          <p14:tracePt t="77440" x="5570538" y="3867150"/>
          <p14:tracePt t="77450" x="5595938" y="3867150"/>
          <p14:tracePt t="77460" x="5645150" y="3841750"/>
          <p14:tracePt t="77466" x="5657850" y="3841750"/>
          <p14:tracePt t="77476" x="5695950" y="3829050"/>
          <p14:tracePt t="77482" x="5757863" y="3816350"/>
          <p14:tracePt t="77492" x="5783263" y="3803650"/>
          <p14:tracePt t="77502" x="5832475" y="3803650"/>
          <p14:tracePt t="77506" x="5883275" y="3792538"/>
          <p14:tracePt t="77516" x="5908675" y="3792538"/>
          <p14:tracePt t="77522" x="5957888" y="3792538"/>
          <p14:tracePt t="77532" x="5995988" y="3779838"/>
          <p14:tracePt t="77542" x="6045200" y="3779838"/>
          <p14:tracePt t="77546" x="6070600" y="3779838"/>
          <p14:tracePt t="77558" x="6096000" y="3754438"/>
          <p14:tracePt t="77562" x="6134100" y="3754438"/>
          <p14:tracePt t="77572" x="6183313" y="3754438"/>
          <p14:tracePt t="77582" x="6208713" y="3754438"/>
          <p14:tracePt t="77588" x="6246813" y="3754438"/>
          <p14:tracePt t="77598" x="6270625" y="3754438"/>
          <p14:tracePt t="77602" x="6308725" y="3754438"/>
          <p14:tracePt t="77612" x="6346825" y="3754438"/>
          <p14:tracePt t="77622" x="6383338" y="3754438"/>
          <p14:tracePt t="77628" x="6421438" y="3754438"/>
          <p14:tracePt t="77638" x="6459538" y="3754438"/>
          <p14:tracePt t="77642" x="6496050" y="3754438"/>
          <p14:tracePt t="77652" x="6521450" y="3754438"/>
          <p14:tracePt t="77662" x="6559550" y="3754438"/>
          <p14:tracePt t="77668" x="6596063" y="3754438"/>
          <p14:tracePt t="77678" x="6608763" y="3754438"/>
          <p14:tracePt t="77682" x="6634163" y="3754438"/>
          <p14:tracePt t="77692" x="6646863" y="3754438"/>
          <p14:tracePt t="77704" x="6659563" y="3754438"/>
          <p14:tracePt t="77708" x="6684963" y="3754438"/>
          <p14:tracePt t="77718" x="6708775" y="3754438"/>
          <p14:tracePt t="77724" x="6721475" y="3754438"/>
          <p14:tracePt t="77734" x="6746875" y="3754438"/>
          <p14:tracePt t="77744" x="6772275" y="3754438"/>
          <p14:tracePt t="77748" x="6808788" y="3754438"/>
          <p14:tracePt t="77758" x="6834188" y="3754438"/>
          <p14:tracePt t="77764" x="6859588" y="3754438"/>
          <p14:tracePt t="77774" x="6884988" y="3754438"/>
          <p14:tracePt t="77784" x="6910388" y="3754438"/>
          <p14:tracePt t="77788" x="6921500" y="3754438"/>
          <p14:tracePt t="77798" x="6946900" y="3754438"/>
          <p14:tracePt t="77804" x="6959600" y="3754438"/>
          <p14:tracePt t="77814" x="6997700" y="3754438"/>
          <p14:tracePt t="77824" x="7021513" y="3741738"/>
          <p14:tracePt t="77830" x="7034213" y="3729038"/>
          <p14:tracePt t="77840" x="7072313" y="3729038"/>
          <p14:tracePt t="77844" x="7097713" y="3729038"/>
          <p14:tracePt t="77854" x="7123113" y="3729038"/>
          <p14:tracePt t="77864" x="7146925" y="3716338"/>
          <p14:tracePt t="77870" x="7159625" y="3716338"/>
          <p14:tracePt t="77880" x="7185025" y="3703638"/>
          <p14:tracePt t="77886" x="7210425" y="3703638"/>
          <p14:tracePt t="77896" x="7235825" y="3703638"/>
          <p14:tracePt t="77906" x="7259638" y="3703638"/>
          <p14:tracePt t="77910" x="7285038" y="3703638"/>
          <p14:tracePt t="77921" x="7297738" y="3692525"/>
          <p14:tracePt t="77926" x="7323138" y="3692525"/>
          <p14:tracePt t="77936" x="7348538" y="3679825"/>
          <p14:tracePt t="77946" x="7359650" y="3679825"/>
          <p14:tracePt t="77950" x="7372350" y="3667125"/>
          <p14:tracePt t="77966" x="7385050" y="3667125"/>
          <p14:tracePt t="77976" x="7397750" y="3654425"/>
          <p14:tracePt t="77986" x="7410450" y="3654425"/>
          <p14:tracePt t="77990" x="7423150" y="3654425"/>
          <p14:tracePt t="78000" x="7435850" y="3641725"/>
          <p14:tracePt t="78006" x="7448550" y="3641725"/>
          <p14:tracePt t="78026" x="7459663" y="3641725"/>
          <p14:tracePt t="78030" x="7472363" y="3629025"/>
          <p14:tracePt t="78042" x="7472363" y="3616325"/>
          <p14:tracePt t="78046" x="7485063" y="3616325"/>
          <p14:tracePt t="78056" x="7497763" y="3616325"/>
          <p14:tracePt t="78066" x="7510463" y="3603625"/>
          <p14:tracePt t="78092" x="7523163" y="3603625"/>
          <p14:tracePt t="78102" x="7523163" y="3590925"/>
          <p14:tracePt t="78278" x="7535863" y="3590925"/>
          <p14:tracePt t="78878" x="7535863" y="3579813"/>
          <p14:tracePt t="78908" x="7510463" y="3579813"/>
          <p14:tracePt t="78944" x="7485063" y="3579813"/>
          <p14:tracePt t="78974" x="7472363" y="3579813"/>
          <p14:tracePt t="79020" x="7459663" y="3579813"/>
          <p14:tracePt t="79196" x="7435850" y="3579813"/>
          <p14:tracePt t="79203" x="7385050" y="3603625"/>
          <p14:tracePt t="79212" x="7348538" y="3654425"/>
          <p14:tracePt t="79216" x="7272338" y="3692525"/>
          <p14:tracePt t="79226" x="7185025" y="3741738"/>
          <p14:tracePt t="79236" x="7085013" y="3792538"/>
          <p14:tracePt t="79242" x="6997700" y="3841750"/>
          <p14:tracePt t="79252" x="6921500" y="3879850"/>
          <p14:tracePt t="79256" x="6834188" y="3941763"/>
          <p14:tracePt t="79266" x="6784975" y="3954463"/>
          <p14:tracePt t="79276" x="6734175" y="4005263"/>
          <p14:tracePt t="79282" x="6672263" y="4017963"/>
          <p14:tracePt t="79292" x="6659563" y="4041775"/>
          <p14:tracePt t="79296" x="6646863" y="4041775"/>
          <p14:tracePt t="79308" x="6634163" y="4067175"/>
          <p14:tracePt t="79348" x="6621463" y="4067175"/>
          <p14:tracePt t="79362" x="6621463" y="4079875"/>
          <p14:tracePt t="79404" x="6621463" y="4092575"/>
          <p14:tracePt t="79408" x="6621463" y="4105275"/>
          <p14:tracePt t="87004" x="6608763" y="4105275"/>
          <p14:tracePt t="87014" x="6572250" y="4105275"/>
          <p14:tracePt t="87018" x="6559550" y="4105275"/>
          <p14:tracePt t="87031" x="6534150" y="4105275"/>
          <p14:tracePt t="87047" x="6508750" y="4105275"/>
          <p14:tracePt t="87054" x="6472238" y="4105275"/>
          <p14:tracePt t="87060" x="6408738" y="4105275"/>
          <p14:tracePt t="87070" x="6346825" y="4105275"/>
          <p14:tracePt t="87080" x="6221413" y="4105275"/>
          <p14:tracePt t="87084" x="6121400" y="4105275"/>
          <p14:tracePt t="87094" x="5995988" y="4105275"/>
          <p14:tracePt t="87100" x="5845175" y="4105275"/>
          <p14:tracePt t="87110" x="5770563" y="4105275"/>
          <p14:tracePt t="87116" x="5632450" y="4079875"/>
          <p14:tracePt t="87126" x="5483225" y="4041775"/>
          <p14:tracePt t="87136" x="5383213" y="4017963"/>
          <p14:tracePt t="87140" x="5232400" y="3967163"/>
          <p14:tracePt t="87150" x="5145088" y="3941763"/>
          <p14:tracePt t="87156" x="5019675" y="3879850"/>
          <p14:tracePt t="87166" x="4945063" y="3841750"/>
          <p14:tracePt t="87176" x="4819650" y="3816350"/>
          <p14:tracePt t="87182" x="4768850" y="3792538"/>
          <p14:tracePt t="87192" x="4706938" y="3754438"/>
          <p14:tracePt t="87196" x="4656138" y="3729038"/>
          <p14:tracePt t="87206" x="4619625" y="3729038"/>
          <p14:tracePt t="87216" x="4568825" y="3703638"/>
          <p14:tracePt t="87222" x="4543425" y="3692525"/>
          <p14:tracePt t="87232" x="4530725" y="3692525"/>
          <p14:tracePt t="87236" x="4506913" y="3679825"/>
          <p14:tracePt t="87272" x="4494213" y="3667125"/>
          <p14:tracePt t="87278" x="4481513" y="3654425"/>
          <p14:tracePt t="87296" x="4468813" y="3641725"/>
          <p14:tracePt t="87302" x="4456113" y="3641725"/>
          <p14:tracePt t="87312" x="4443413" y="3641725"/>
          <p14:tracePt t="87322" x="4443413" y="3629025"/>
          <p14:tracePt t="87336" x="4418013" y="3629025"/>
          <p14:tracePt t="87534" x="4418013" y="3616325"/>
          <p14:tracePt t="87634" x="4418013" y="3603625"/>
          <p14:tracePt t="87650" x="4418013" y="3590925"/>
          <p14:tracePt t="87654" x="4443413" y="3579813"/>
          <p14:tracePt t="87664" x="4481513" y="3567113"/>
          <p14:tracePt t="87674" x="4543425" y="3529013"/>
          <p14:tracePt t="87680" x="4581525" y="3516313"/>
          <p14:tracePt t="87690" x="4630738" y="3479800"/>
          <p14:tracePt t="87695" x="4732338" y="3441700"/>
          <p14:tracePt t="87706" x="4832350" y="3403600"/>
          <p14:tracePt t="87716" x="4919663" y="3378200"/>
          <p14:tracePt t="87730" x="5019675" y="3367088"/>
          <p14:tracePt t="87736" x="5119688" y="3341688"/>
          <p14:tracePt t="87747" x="5219700" y="3341688"/>
          <p14:tracePt t="87752" x="5332413" y="3328988"/>
          <p14:tracePt t="87763" x="5432425" y="3303588"/>
          <p14:tracePt t="87772" x="5532438" y="3267075"/>
          <p14:tracePt t="87776" x="5619750" y="3254375"/>
          <p14:tracePt t="87786" x="5708650" y="3216275"/>
          <p14:tracePt t="87792" x="5821363" y="3165475"/>
          <p14:tracePt t="87802" x="5908675" y="3128963"/>
          <p14:tracePt t="87813" x="5983288" y="3090863"/>
          <p14:tracePt t="87816" x="6057900" y="3054350"/>
          <p14:tracePt t="87826" x="6108700" y="3028950"/>
          <p14:tracePt t="87832" x="6170613" y="2965450"/>
          <p14:tracePt t="87842" x="6208713" y="2928938"/>
          <p14:tracePt t="87852" x="6234113" y="2903538"/>
          <p14:tracePt t="87858" x="6234113" y="2878138"/>
          <p14:tracePt t="87868" x="6246813" y="2840038"/>
          <p14:tracePt t="87872" x="6246813" y="2803525"/>
          <p14:tracePt t="87882" x="6246813" y="2752725"/>
          <p14:tracePt t="87892" x="6246813" y="2665413"/>
          <p14:tracePt t="87898" x="6246813" y="2578100"/>
          <p14:tracePt t="87908" x="6208713" y="2503488"/>
          <p14:tracePt t="87912" x="6183313" y="2427288"/>
          <p14:tracePt t="87922" x="6096000" y="2365375"/>
          <p14:tracePt t="87932" x="6021388" y="2314575"/>
          <p14:tracePt t="87938" x="5945188" y="2252663"/>
          <p14:tracePt t="87948" x="5857875" y="2201863"/>
          <p14:tracePt t="87951" x="5757863" y="2165350"/>
          <p14:tracePt t="87964" x="5683250" y="2139950"/>
          <p14:tracePt t="87974" x="5595938" y="2114550"/>
          <p14:tracePt t="87978" x="5470525" y="2089150"/>
          <p14:tracePt t="87988" x="5370513" y="2089150"/>
          <p14:tracePt t="87994" x="5270500" y="2089150"/>
          <p14:tracePt t="88008" x="5170488" y="2089150"/>
          <p14:tracePt t="88013" x="5081588" y="2089150"/>
          <p14:tracePt t="88018" x="5006975" y="2089150"/>
          <p14:tracePt t="88028" x="4945063" y="2127250"/>
          <p14:tracePt t="88046" x="4843463" y="2165350"/>
          <p14:tracePt t="88052" x="4819650" y="2214563"/>
          <p14:tracePt t="88058" x="4806950" y="2214563"/>
          <p14:tracePt t="88068" x="4794250" y="2239963"/>
          <p14:tracePt t="88079" x="4781550" y="2265363"/>
          <p14:tracePt t="88084" x="4781550" y="2278063"/>
          <p14:tracePt t="88094" x="4781550" y="2303463"/>
          <p14:tracePt t="88098" x="4781550" y="2327275"/>
          <p14:tracePt t="88108" x="4781550" y="2365375"/>
          <p14:tracePt t="88118" x="4781550" y="2414588"/>
          <p14:tracePt t="88124" x="4781550" y="2439988"/>
          <p14:tracePt t="88134" x="4806950" y="2503488"/>
          <p14:tracePt t="88138" x="4856163" y="2540000"/>
          <p14:tracePt t="88150" x="4906963" y="2590800"/>
          <p14:tracePt t="88161" x="4956175" y="2627313"/>
          <p14:tracePt t="88164" x="5019675" y="2665413"/>
          <p14:tracePt t="88174" x="5045075" y="2665413"/>
          <p14:tracePt t="88180" x="5106988" y="2665413"/>
          <p14:tracePt t="88190" x="5145088" y="2665413"/>
          <p14:tracePt t="88200" x="5207000" y="2665413"/>
          <p14:tracePt t="88204" x="5257800" y="2665413"/>
          <p14:tracePt t="88214" x="5307013" y="2652713"/>
          <p14:tracePt t="88220" x="5345113" y="2627313"/>
          <p14:tracePt t="88230" x="5383213" y="2603500"/>
          <p14:tracePt t="88240" x="5407025" y="2578100"/>
          <p14:tracePt t="88254" x="5432425" y="2565400"/>
          <p14:tracePt t="88260" x="5432425" y="2540000"/>
          <p14:tracePt t="88270" x="5432425" y="2527300"/>
          <p14:tracePt t="88280" x="5432425" y="2503488"/>
          <p14:tracePt t="88284" x="5419725" y="2503488"/>
          <p14:tracePt t="88294" x="5419725" y="2490788"/>
          <p14:tracePt t="88300" x="5394325" y="2478088"/>
          <p14:tracePt t="88312" x="5383213" y="2452688"/>
          <p14:tracePt t="88320" x="5370513" y="2439988"/>
          <p14:tracePt t="88326" x="5345113" y="2414588"/>
          <p14:tracePt t="88340" x="5332413" y="2414588"/>
          <p14:tracePt t="88360" x="5307013" y="2414588"/>
          <p14:tracePt t="88376" x="5294313" y="2414588"/>
          <p14:tracePt t="88380" x="5281613" y="2414588"/>
          <p14:tracePt t="88390" x="5257800" y="2414588"/>
          <p14:tracePt t="88400" x="5232400" y="2452688"/>
          <p14:tracePt t="88406" x="5219700" y="2478088"/>
          <p14:tracePt t="88416" x="5194300" y="2552700"/>
          <p14:tracePt t="88422" x="5181600" y="2603500"/>
          <p14:tracePt t="88432" x="5181600" y="2678113"/>
          <p14:tracePt t="88442" x="5181600" y="2740025"/>
          <p14:tracePt t="88446" x="5181600" y="2828925"/>
          <p14:tracePt t="88456" x="5181600" y="2916238"/>
          <p14:tracePt t="88462" x="5181600" y="2978150"/>
          <p14:tracePt t="88472" x="5181600" y="3065463"/>
          <p14:tracePt t="88482" x="5219700" y="3116263"/>
          <p14:tracePt t="88486" x="5281613" y="3190875"/>
          <p14:tracePt t="88498" x="5345113" y="3254375"/>
          <p14:tracePt t="88502" x="5419725" y="3278188"/>
          <p14:tracePt t="88512" x="5470525" y="3316288"/>
          <p14:tracePt t="88522" x="5557838" y="3341688"/>
          <p14:tracePt t="88526" x="5670550" y="3403600"/>
          <p14:tracePt t="88538" x="5732463" y="3403600"/>
          <p14:tracePt t="88542" x="5832475" y="3403600"/>
          <p14:tracePt t="88552" x="5957888" y="3416300"/>
          <p14:tracePt t="88562" x="6070600" y="3441700"/>
          <p14:tracePt t="88568" x="6157913" y="3441700"/>
          <p14:tracePt t="88578" x="6221413" y="3441700"/>
          <p14:tracePt t="88582" x="6296025" y="3441700"/>
          <p14:tracePt t="88592" x="6334125" y="3441700"/>
          <p14:tracePt t="88602" x="6370638" y="3416300"/>
          <p14:tracePt t="88608" x="6383338" y="3416300"/>
          <p14:tracePt t="88628" x="6383338" y="3403600"/>
          <p14:tracePt t="88638" x="6396038" y="3403600"/>
          <p14:tracePt t="88714" x="6408738" y="3390900"/>
          <p14:tracePt t="88724" x="6408738" y="3378200"/>
          <p14:tracePt t="88734" x="6408738" y="3354388"/>
          <p14:tracePt t="88738" x="6408738" y="3267075"/>
          <p14:tracePt t="88750" x="6359525" y="3128963"/>
          <p14:tracePt t="88754" x="6334125" y="2990850"/>
          <p14:tracePt t="88764" x="6321425" y="2852738"/>
          <p14:tracePt t="88774" x="6296025" y="2728913"/>
          <p14:tracePt t="88780" x="6283325" y="2603500"/>
          <p14:tracePt t="88790" x="6246813" y="2490788"/>
          <p14:tracePt t="88794" x="6196013" y="2378075"/>
          <p14:tracePt t="88804" x="6157913" y="2290763"/>
          <p14:tracePt t="88814" x="6096000" y="2178050"/>
          <p14:tracePt t="88820" x="6045200" y="2089150"/>
          <p14:tracePt t="88830" x="5970588" y="2001838"/>
          <p14:tracePt t="88834" x="5883275" y="1914525"/>
          <p14:tracePt t="88844" x="5795963" y="1852613"/>
          <p14:tracePt t="88854" x="5683250" y="1801813"/>
          <p14:tracePt t="88860" x="5583238" y="1752600"/>
          <p14:tracePt t="88870" x="5457825" y="1714500"/>
          <p14:tracePt t="88874" x="5319713" y="1689100"/>
          <p14:tracePt t="88886" x="5219700" y="1676400"/>
          <p14:tracePt t="88896" x="5068888" y="1676400"/>
          <p14:tracePt t="88900" x="4956175" y="1676400"/>
          <p14:tracePt t="88910" x="4868863" y="1676400"/>
          <p14:tracePt t="88916" x="4768850" y="1689100"/>
          <p14:tracePt t="88927" x="4681538" y="1727200"/>
          <p14:tracePt t="88936" x="4594225" y="1765300"/>
          <p14:tracePt t="88940" x="4530725" y="1789113"/>
          <p14:tracePt t="88950" x="4468813" y="1839913"/>
          <p14:tracePt t="88956" x="4443413" y="1865313"/>
          <p14:tracePt t="88966" x="4418013" y="1889125"/>
          <p14:tracePt t="88977" x="4394200" y="1914525"/>
          <p14:tracePt t="88982" x="4381500" y="1952625"/>
          <p14:tracePt t="88992" x="4381500" y="1965325"/>
          <p14:tracePt t="88996" x="4368800" y="1989138"/>
          <p14:tracePt t="89016" x="4368800" y="2039938"/>
          <p14:tracePt t="89032" x="4381500" y="2089150"/>
          <p14:tracePt t="89045" x="4406900" y="2127250"/>
          <p14:tracePt t="89046" x="4456113" y="2178050"/>
          <p14:tracePt t="89056" x="4481513" y="2201863"/>
          <p14:tracePt t="89062" x="4530725" y="2252663"/>
          <p14:tracePt t="89072" x="4568825" y="2278063"/>
          <p14:tracePt t="89076" x="4594225" y="2290763"/>
          <p14:tracePt t="89086" x="4643438" y="2303463"/>
          <p14:tracePt t="89096" x="4681538" y="2303463"/>
          <p14:tracePt t="89102" x="4732338" y="2303463"/>
          <p14:tracePt t="89112" x="4756150" y="2303463"/>
          <p14:tracePt t="89116" x="4806950" y="2303463"/>
          <p14:tracePt t="89128" x="4906963" y="2278063"/>
          <p14:tracePt t="89138" x="4932363" y="2214563"/>
          <p14:tracePt t="89142" x="4981575" y="2178050"/>
          <p14:tracePt t="89152" x="5045075" y="2089150"/>
          <p14:tracePt t="89158" x="5057775" y="2027238"/>
          <p14:tracePt t="89168" x="5081588" y="1952625"/>
          <p14:tracePt t="89178" x="5081588" y="1914525"/>
          <p14:tracePt t="89182" x="5081588" y="1865313"/>
          <p14:tracePt t="89192" x="5081588" y="1839913"/>
          <p14:tracePt t="89198" x="5081588" y="1801813"/>
          <p14:tracePt t="89208" x="5081588" y="1776413"/>
          <p14:tracePt t="89218" x="5068888" y="1765300"/>
          <p14:tracePt t="89224" x="5057775" y="1752600"/>
          <p14:tracePt t="89234" x="5045075" y="1739900"/>
          <p14:tracePt t="89238" x="5032375" y="1739900"/>
          <p14:tracePt t="89248" x="5019675" y="1739900"/>
          <p14:tracePt t="89258" x="5006975" y="1739900"/>
          <p14:tracePt t="89264" x="4981575" y="1739900"/>
          <p14:tracePt t="89274" x="4956175" y="1739900"/>
          <p14:tracePt t="89278" x="4945063" y="1739900"/>
          <p14:tracePt t="89288" x="4919663" y="1739900"/>
          <p14:tracePt t="89298" x="4894263" y="1739900"/>
          <p14:tracePt t="89304" x="4856163" y="1739900"/>
          <p14:tracePt t="89314" x="4843463" y="1765300"/>
          <p14:tracePt t="89320" x="4806950" y="1776413"/>
          <p14:tracePt t="89330" x="4743450" y="1801813"/>
          <p14:tracePt t="89340" x="4732338" y="1801813"/>
          <p14:tracePt t="89345" x="4706938" y="1827213"/>
          <p14:tracePt t="89354" x="4694238" y="1889125"/>
          <p14:tracePt t="89360" x="4681538" y="1914525"/>
          <p14:tracePt t="89370" x="4656138" y="1939925"/>
          <p14:tracePt t="89380" x="4656138" y="1989138"/>
          <p14:tracePt t="89384" x="4643438" y="2052638"/>
          <p14:tracePt t="89395" x="4630738" y="2089150"/>
          <p14:tracePt t="89400" x="4630738" y="2152650"/>
          <p14:tracePt t="89410" x="4630738" y="2190750"/>
          <p14:tracePt t="89420" x="4619625" y="2265363"/>
          <p14:tracePt t="89424" x="4619625" y="2314575"/>
          <p14:tracePt t="89434" x="4619625" y="2378075"/>
          <p14:tracePt t="89440" x="4619625" y="2414588"/>
          <p14:tracePt t="89450" x="4619625" y="2478088"/>
          <p14:tracePt t="89460" x="4619625" y="2527300"/>
          <p14:tracePt t="89466" x="4619625" y="2603500"/>
          <p14:tracePt t="89476" x="4630738" y="2640013"/>
          <p14:tracePt t="89480" x="4668838" y="2703513"/>
          <p14:tracePt t="89490" x="4681538" y="2752725"/>
          <p14:tracePt t="89500" x="4719638" y="2803525"/>
          <p14:tracePt t="89506" x="4732338" y="2865438"/>
          <p14:tracePt t="89516" x="4768850" y="2916238"/>
          <p14:tracePt t="89546" x="4781550" y="2941638"/>
          <p14:tracePt t="89566" x="4794250" y="2965450"/>
          <p14:tracePt t="89570" x="4819650" y="2990850"/>
          <p14:tracePt t="89582" x="4819650" y="3003550"/>
          <p14:tracePt t="89586" x="4843463" y="3054350"/>
          <p14:tracePt t="89596" x="4856163" y="3078163"/>
          <p14:tracePt t="89606" x="4868863" y="3090863"/>
          <p14:tracePt t="89612" x="4868863" y="3116263"/>
          <p14:tracePt t="89622" x="4894263" y="3141663"/>
          <p14:tracePt t="89636" x="4919663" y="3165475"/>
          <p14:tracePt t="89652" x="4919663" y="3178175"/>
          <p14:tracePt t="89692" x="4919663" y="3190875"/>
          <p14:tracePt t="90040" x="4945063" y="3228975"/>
          <p14:tracePt t="90050" x="4968875" y="3254375"/>
          <p14:tracePt t="90060" x="5006975" y="3303588"/>
          <p14:tracePt t="90066" x="5019675" y="3367088"/>
          <p14:tracePt t="90076" x="5045075" y="3403600"/>
          <p14:tracePt t="90080" x="5081588" y="3479800"/>
          <p14:tracePt t="90090" x="5094288" y="3516313"/>
          <p14:tracePt t="90100" x="5106988" y="3541713"/>
          <p14:tracePt t="90106" x="5132388" y="3590925"/>
          <p14:tracePt t="90116" x="5145088" y="3629025"/>
          <p14:tracePt t="90120" x="5157788" y="3654425"/>
          <p14:tracePt t="90130" x="5157788" y="3679825"/>
          <p14:tracePt t="90142" x="5170488" y="3703638"/>
          <p14:tracePt t="90146" x="5170488" y="3729038"/>
          <p14:tracePt t="90156" x="5181600" y="3767138"/>
          <p14:tracePt t="90182" x="5181600" y="3779838"/>
          <p14:tracePt t="90232" x="5181600" y="3792538"/>
          <p14:tracePt t="90246" x="5181600" y="3803650"/>
          <p14:tracePt t="90252" x="5181600" y="3816350"/>
          <p14:tracePt t="90262" x="5181600" y="3841750"/>
          <p14:tracePt t="90272" x="5181600" y="3867150"/>
          <p14:tracePt t="90278" x="5181600" y="3879850"/>
          <p14:tracePt t="90288" x="5181600" y="3892550"/>
          <p14:tracePt t="90312" x="5181600" y="3905250"/>
          <p14:tracePt t="90328" x="5181600" y="3929063"/>
          <p14:tracePt t="90332" x="5170488" y="3941763"/>
          <p14:tracePt t="90352" x="5170488" y="3954463"/>
          <p14:tracePt t="90359" x="5145088" y="3967163"/>
          <p14:tracePt t="90374" x="5145088" y="3979863"/>
          <p14:tracePt t="90384" x="5119688" y="3992563"/>
          <p14:tracePt t="90394" x="5119688" y="4005263"/>
          <p14:tracePt t="90398" x="5106988" y="4005263"/>
          <p14:tracePt t="90414" x="5081588" y="4017963"/>
          <p14:tracePt t="90424" x="5068888" y="4029075"/>
          <p14:tracePt t="90434" x="5057775" y="4029075"/>
          <p14:tracePt t="90448" x="5045075" y="4041775"/>
          <p14:tracePt t="90454" x="5032375" y="4041775"/>
          <p14:tracePt t="90464" x="5006975" y="4054475"/>
          <p14:tracePt t="90478" x="4994275" y="4054475"/>
          <p14:tracePt t="90490" x="4981575" y="4067175"/>
          <p14:tracePt t="90494" x="4945063" y="4079875"/>
          <p14:tracePt t="90504" x="4906963" y="4079875"/>
          <p14:tracePt t="90514" x="4881563" y="4092575"/>
          <p14:tracePt t="90520" x="4856163" y="4117975"/>
          <p14:tracePt t="90530" x="4819650" y="4117975"/>
          <p14:tracePt t="90534" x="4794250" y="4117975"/>
          <p14:tracePt t="90544" x="4743450" y="4117975"/>
          <p14:tracePt t="90554" x="4706938" y="4117975"/>
          <p14:tracePt t="90560" x="4681538" y="4141788"/>
          <p14:tracePt t="90570" x="4606925" y="4154488"/>
          <p14:tracePt t="90574" x="4581525" y="4154488"/>
          <p14:tracePt t="90584" x="4556125" y="4154488"/>
          <p14:tracePt t="90594" x="4506913" y="4154488"/>
          <p14:tracePt t="90600" x="4456113" y="4167188"/>
          <p14:tracePt t="90610" x="4418013" y="4167188"/>
          <p14:tracePt t="90614" x="4394200" y="4167188"/>
          <p14:tracePt t="90627" x="4356100" y="4167188"/>
          <p14:tracePt t="90636" x="4330700" y="4167188"/>
          <p14:tracePt t="90640" x="4305300" y="4167188"/>
          <p14:tracePt t="90650" x="4281488" y="4167188"/>
          <p14:tracePt t="90656" x="4256088" y="4167188"/>
          <p14:tracePt t="90666" x="4230688" y="4167188"/>
          <p14:tracePt t="90676" x="4217988" y="4167188"/>
          <p14:tracePt t="90680" x="4205288" y="4167188"/>
          <p14:tracePt t="90690" x="4192588" y="4167188"/>
          <p14:tracePt t="90706" x="4181475" y="4167188"/>
          <p14:tracePt t="90722" x="4168775" y="4167188"/>
          <p14:tracePt t="90732" x="4156075" y="4167188"/>
          <p14:tracePt t="90736" x="4156075" y="4154488"/>
          <p14:tracePt t="90746" x="4143375" y="4154488"/>
          <p14:tracePt t="90756" x="4130675" y="4129088"/>
          <p14:tracePt t="90772" x="4117975" y="4117975"/>
          <p14:tracePt t="90776" x="4117975" y="4105275"/>
          <p14:tracePt t="90786" x="4105275" y="4092575"/>
          <p14:tracePt t="90802" x="4105275" y="4079875"/>
          <p14:tracePt t="90812" x="4105275" y="4054475"/>
          <p14:tracePt t="90828" x="4105275" y="4029075"/>
          <p14:tracePt t="90838" x="4105275" y="3992563"/>
          <p14:tracePt t="90842" x="4105275" y="3979863"/>
          <p14:tracePt t="90859" x="4105275" y="3941763"/>
          <p14:tracePt t="90868" x="4105275" y="3929063"/>
          <p14:tracePt t="90878" x="4117975" y="3905250"/>
          <p14:tracePt t="90882" x="4117975" y="3867150"/>
          <p14:tracePt t="90891" x="4130675" y="3854450"/>
          <p14:tracePt t="90898" x="4130675" y="3841750"/>
          <p14:tracePt t="90910" x="4130675" y="3816350"/>
          <p14:tracePt t="90918" x="4143375" y="3816350"/>
          <p14:tracePt t="90922" x="4156075" y="3803650"/>
          <p14:tracePt t="90938" x="4156075" y="3779838"/>
          <p14:tracePt t="90948" x="4168775" y="3767138"/>
          <p14:tracePt t="91408" x="4181475" y="3767138"/>
          <p14:tracePt t="91418" x="4205288" y="3767138"/>
          <p14:tracePt t="91422" x="4217988" y="3767138"/>
          <p14:tracePt t="91432" x="4230688" y="3767138"/>
          <p14:tracePt t="91443" x="4243388" y="3767138"/>
          <p14:tracePt t="91448" x="4268788" y="3767138"/>
          <p14:tracePt t="91458" x="4294188" y="3779838"/>
          <p14:tracePt t="91472" x="4318000" y="3779838"/>
          <p14:tracePt t="91482" x="4343400" y="3779838"/>
          <p14:tracePt t="91488" x="4368800" y="3779838"/>
          <p14:tracePt t="91498" x="4394200" y="3792538"/>
          <p14:tracePt t="91504" x="4443413" y="3792538"/>
          <p14:tracePt t="91514" x="4481513" y="3792538"/>
          <p14:tracePt t="91525" x="4506913" y="3792538"/>
          <p14:tracePt t="91528" x="4530725" y="3792538"/>
          <p14:tracePt t="91538" x="4543425" y="3792538"/>
          <p14:tracePt t="91544" x="4556125" y="3792538"/>
          <p14:tracePt t="91554" x="4594225" y="3792538"/>
          <p14:tracePt t="91564" x="4619625" y="3792538"/>
          <p14:tracePt t="91568" x="4643438" y="3792538"/>
          <p14:tracePt t="91578" x="4656138" y="3792538"/>
          <p14:tracePt t="91584" x="4681538" y="3792538"/>
          <p14:tracePt t="91594" x="4706938" y="3803650"/>
          <p14:tracePt t="91604" x="4732338" y="3803650"/>
          <p14:tracePt t="91618" x="4743450" y="3803650"/>
          <p14:tracePt t="91634" x="4756150" y="3803650"/>
          <p14:tracePt t="91664" x="4768850" y="3803650"/>
          <p14:tracePt t="91836" x="4756150" y="3803650"/>
          <p14:tracePt t="91876" x="4743450" y="3803650"/>
          <p14:tracePt t="92234" x="4743450" y="3816350"/>
          <p14:tracePt t="92244" x="4743450" y="3829050"/>
          <p14:tracePt t="92250" x="4743450" y="3841750"/>
          <p14:tracePt t="92260" x="4768850" y="3867150"/>
          <p14:tracePt t="92270" x="4794250" y="3879850"/>
          <p14:tracePt t="92274" x="4819650" y="3879850"/>
          <p14:tracePt t="92284" x="4843463" y="3892550"/>
          <p14:tracePt t="92290" x="4856163" y="3892550"/>
          <p14:tracePt t="92300" x="4868863" y="3892550"/>
          <p14:tracePt t="92310" x="4894263" y="3905250"/>
          <p14:tracePt t="92314" x="4932363" y="3905250"/>
          <p14:tracePt t="92326" x="4968875" y="3916363"/>
          <p14:tracePt t="92330" x="4981575" y="3916363"/>
          <p14:tracePt t="92340" x="5006975" y="3916363"/>
          <p14:tracePt t="92350" x="5045075" y="3916363"/>
          <p14:tracePt t="92356" x="5068888" y="3916363"/>
          <p14:tracePt t="92366" x="5094288" y="3916363"/>
          <p14:tracePt t="92370" x="5132388" y="3916363"/>
          <p14:tracePt t="92380" x="5145088" y="3916363"/>
          <p14:tracePt t="92390" x="5170488" y="3916363"/>
          <p14:tracePt t="92396" x="5194300" y="3916363"/>
          <p14:tracePt t="92407" x="5232400" y="3916363"/>
          <p14:tracePt t="92410" x="5245100" y="3916363"/>
          <p14:tracePt t="92420" x="5270500" y="3916363"/>
          <p14:tracePt t="92430" x="5281613" y="3916363"/>
          <p14:tracePt t="92446" x="5294313" y="3916363"/>
          <p14:tracePt t="92462" x="5319713" y="3916363"/>
          <p14:tracePt t="92512" x="5332413" y="3916363"/>
          <p14:tracePt t="93938" x="5370513" y="3916363"/>
          <p14:tracePt t="93944" x="5394325" y="3916363"/>
          <p14:tracePt t="93954" x="5445125" y="3916363"/>
          <p14:tracePt t="93964" x="5470525" y="3916363"/>
          <p14:tracePt t="93970" x="5507038" y="3916363"/>
          <p14:tracePt t="93980" x="5532438" y="3905250"/>
          <p14:tracePt t="93986" x="5570538" y="3892550"/>
          <p14:tracePt t="93996" x="5583238" y="3892550"/>
          <p14:tracePt t="94000" x="5607050" y="3892550"/>
          <p14:tracePt t="94010" x="5632450" y="3892550"/>
          <p14:tracePt t="94020" x="5657850" y="3892550"/>
          <p14:tracePt t="94026" x="5683250" y="3892550"/>
          <p14:tracePt t="94041" x="5695950" y="3879850"/>
          <p14:tracePt t="94042" x="5719763" y="3879850"/>
          <p14:tracePt t="94052" x="5732463" y="3879850"/>
          <p14:tracePt t="94062" x="5757863" y="3867150"/>
          <p14:tracePt t="94076" x="5770563" y="3867150"/>
          <p14:tracePt t="94082" x="5783263" y="3867150"/>
          <p14:tracePt t="94092" x="5795963" y="3867150"/>
          <p14:tracePt t="105802" x="5883275" y="3854450"/>
          <p14:tracePt t="105808" x="6008688" y="3892550"/>
          <p14:tracePt t="105818" x="6134100" y="4005263"/>
          <p14:tracePt t="105822" x="6270625" y="4105275"/>
          <p14:tracePt t="105832" x="6408738" y="4192588"/>
          <p14:tracePt t="105842" x="6521450" y="4254500"/>
          <p14:tracePt t="105848" x="6659563" y="4330700"/>
          <p14:tracePt t="105858" x="6746875" y="4379913"/>
          <p14:tracePt t="105864" x="6859588" y="4405313"/>
          <p14:tracePt t="105874" x="6959600" y="4430713"/>
          <p14:tracePt t="105884" x="7085013" y="4467225"/>
          <p14:tracePt t="105888" x="7172325" y="4505325"/>
          <p14:tracePt t="105898" x="7259638" y="4543425"/>
          <p14:tracePt t="105904" x="7335838" y="4567238"/>
          <p14:tracePt t="105914" x="7359650" y="4579938"/>
          <p14:tracePt t="105924" x="7372350" y="4592638"/>
          <p14:tracePt t="105938" x="7385050" y="4592638"/>
          <p14:tracePt t="105948" x="7385050" y="4605338"/>
          <p14:tracePt t="106004" x="7410450" y="4605338"/>
          <p14:tracePt t="106028" x="7423150" y="4618038"/>
          <p14:tracePt t="106038" x="7435850" y="4618038"/>
          <p14:tracePt t="106046" x="7448550" y="4618038"/>
          <p14:tracePt t="106054" x="7472363" y="4630738"/>
          <p14:tracePt t="106058" x="7485063" y="4630738"/>
          <p14:tracePt t="106068" x="7497763" y="4630738"/>
          <p14:tracePt t="106080" x="7523163" y="4630738"/>
          <p14:tracePt t="106084" x="7535863" y="4630738"/>
          <p14:tracePt t="106094" x="7548563" y="4630738"/>
          <p14:tracePt t="106100" x="7561263" y="4630738"/>
          <p14:tracePt t="106111" x="7572375" y="4630738"/>
          <p14:tracePt t="106134" x="7597775" y="4630738"/>
          <p14:tracePt t="106256" x="7610475" y="4630738"/>
          <p14:tracePt t="106278" x="7623175" y="4630738"/>
          <p14:tracePt t="107130" x="7610475" y="4630738"/>
          <p14:tracePt t="107160" x="7597775" y="4630738"/>
          <p14:tracePt t="107184" x="7585075" y="4630738"/>
          <p14:tracePt t="107200" x="7572375" y="4630738"/>
          <p14:tracePt t="107226" x="7548563" y="4630738"/>
          <p14:tracePt t="107240" x="7523163" y="4630738"/>
          <p14:tracePt t="107250" x="7510463" y="4630738"/>
          <p14:tracePt t="107260" x="7485063" y="4643438"/>
          <p14:tracePt t="107266" x="7472363" y="4643438"/>
          <p14:tracePt t="107276" x="7448550" y="4656138"/>
          <p14:tracePt t="107290" x="7423150" y="4656138"/>
          <p14:tracePt t="107300" x="7410450" y="4656138"/>
          <p14:tracePt t="107306" x="7397750" y="4656138"/>
          <p14:tracePt t="107316" x="7372350" y="4679950"/>
          <p14:tracePt t="107332" x="7348538" y="4679950"/>
          <p14:tracePt t="107343" x="7335838" y="4679950"/>
          <p14:tracePt t="107356" x="7323138" y="4679950"/>
          <p14:tracePt t="107366" x="7310438" y="4679950"/>
          <p14:tracePt t="107380" x="7297738" y="4679950"/>
          <p14:tracePt t="107406" x="7272338" y="4679950"/>
          <p14:tracePt t="107426" x="7259638" y="4679950"/>
          <p14:tracePt t="107435" x="7246938" y="4679950"/>
          <p14:tracePt t="107452" x="7235825" y="4679950"/>
          <p14:tracePt t="107466" x="7210425" y="4679950"/>
          <p14:tracePt t="107486" x="7197725" y="4679950"/>
          <p14:tracePt t="107502" x="7172325" y="4692650"/>
          <p14:tracePt t="107618" x="7159625" y="4692650"/>
          <p14:tracePt t="107638" x="7134225" y="4692650"/>
          <p14:tracePt t="107652" x="7110413" y="4692650"/>
          <p14:tracePt t="107658" x="7097713" y="4692650"/>
          <p14:tracePt t="107668" x="7085013" y="4705350"/>
          <p14:tracePt t="107678" x="7072313" y="4705350"/>
          <p14:tracePt t="107682" x="7046913" y="4718050"/>
          <p14:tracePt t="107693" x="7034213" y="4730750"/>
          <p14:tracePt t="107708" x="7021513" y="4730750"/>
          <p14:tracePt t="107734" x="7010400" y="4730750"/>
          <p14:tracePt t="107758" x="7010400" y="4743450"/>
          <p14:tracePt t="107824" x="6997700" y="4743450"/>
          <p14:tracePt t="107834" x="6985000" y="4743450"/>
          <p14:tracePt t="107840" x="6972300" y="4743450"/>
          <p14:tracePt t="107860" x="6946900" y="4756150"/>
          <p14:tracePt t="107864" x="6910388" y="4768850"/>
          <p14:tracePt t="107874" x="6884988" y="4768850"/>
          <p14:tracePt t="107880" x="6859588" y="4768850"/>
          <p14:tracePt t="107890" x="6834188" y="4779963"/>
          <p14:tracePt t="107900" x="6797675" y="4792663"/>
          <p14:tracePt t="107903" x="6772275" y="4805363"/>
          <p14:tracePt t="107914" x="6734175" y="4805363"/>
          <p14:tracePt t="107920" x="6696075" y="4805363"/>
          <p14:tracePt t="107930" x="6672263" y="4805363"/>
          <p14:tracePt t="107940" x="6608763" y="4830763"/>
          <p14:tracePt t="107946" x="6572250" y="4830763"/>
          <p14:tracePt t="107956" x="6521450" y="4843463"/>
          <p14:tracePt t="107960" x="6459538" y="4843463"/>
          <p14:tracePt t="107970" x="6396038" y="4868863"/>
          <p14:tracePt t="107980" x="6359525" y="4868863"/>
          <p14:tracePt t="107986" x="6321425" y="4868863"/>
          <p14:tracePt t="107996" x="6270625" y="4868863"/>
          <p14:tracePt t="108000" x="6183313" y="4905375"/>
          <p14:tracePt t="108011" x="6121400" y="4905375"/>
          <p14:tracePt t="108020" x="6070600" y="4905375"/>
          <p14:tracePt t="108027" x="6008688" y="4905375"/>
          <p14:tracePt t="108036" x="5957888" y="4905375"/>
          <p14:tracePt t="108044" x="5908675" y="4905375"/>
          <p14:tracePt t="108052" x="5870575" y="4905375"/>
          <p14:tracePt t="108062" x="5832475" y="4930775"/>
          <p14:tracePt t="108066" x="5795963" y="4930775"/>
          <p14:tracePt t="108077" x="5757863" y="4943475"/>
          <p14:tracePt t="108082" x="5708650" y="4943475"/>
          <p14:tracePt t="108093" x="5645150" y="4968875"/>
          <p14:tracePt t="108102" x="5607050" y="4968875"/>
          <p14:tracePt t="108106" x="5570538" y="4968875"/>
          <p14:tracePt t="108118" x="5519738" y="4992688"/>
          <p14:tracePt t="108122" x="5495925" y="5005388"/>
          <p14:tracePt t="108132" x="5457825" y="5018088"/>
          <p14:tracePt t="108142" x="5432425" y="5018088"/>
          <p14:tracePt t="108148" x="5432425" y="5030788"/>
          <p14:tracePt t="108162" x="5407025" y="5030788"/>
          <p14:tracePt t="108188" x="5383213" y="5043488"/>
          <p14:tracePt t="108202" x="5357813" y="5056188"/>
          <p14:tracePt t="108222" x="5332413" y="5056188"/>
          <p14:tracePt t="108258" x="5319713" y="5056188"/>
          <p14:tracePt t="117282" x="5307013" y="5056188"/>
          <p14:tracePt t="117286" x="5281613" y="5056188"/>
          <p14:tracePt t="117296" x="5270500" y="5056188"/>
          <p14:tracePt t="117302" x="5257800" y="5056188"/>
          <p14:tracePt t="117312" x="5245100" y="5030788"/>
          <p14:tracePt t="117332" x="5232400" y="5030788"/>
          <p14:tracePt t="117348" x="5207000" y="5005388"/>
          <p14:tracePt t="117356" x="5207000" y="4956175"/>
          <p14:tracePt t="117362" x="5181600" y="4868863"/>
          <p14:tracePt t="117372" x="5170488" y="4768850"/>
          <p14:tracePt t="117382" x="5170488" y="4679950"/>
          <p14:tracePt t="117388" x="5170488" y="4579938"/>
          <p14:tracePt t="117398" x="5170488" y="4505325"/>
          <p14:tracePt t="117404" x="5170488" y="4430713"/>
          <p14:tracePt t="117414" x="5170488" y="4330700"/>
          <p14:tracePt t="117418" x="5170488" y="4267200"/>
          <p14:tracePt t="117428" x="5181600" y="4192588"/>
          <p14:tracePt t="117438" x="5181600" y="4141788"/>
          <p14:tracePt t="117444" x="5181600" y="4092575"/>
          <p14:tracePt t="117454" x="5181600" y="4041775"/>
          <p14:tracePt t="117458" x="5181600" y="3992563"/>
          <p14:tracePt t="117468" x="5181600" y="3954463"/>
          <p14:tracePt t="117478" x="5181600" y="3941763"/>
          <p14:tracePt t="117484" x="5170488" y="3929063"/>
          <p14:tracePt t="117670" x="5145088" y="3905250"/>
          <p14:tracePt t="117676" x="5106988" y="3905250"/>
          <p14:tracePt t="117686" x="5068888" y="3905250"/>
          <p14:tracePt t="117690" x="5019675" y="3892550"/>
          <p14:tracePt t="117700" x="4994275" y="3879850"/>
          <p14:tracePt t="117710" x="4956175" y="3879850"/>
          <p14:tracePt t="117716" x="4932363" y="3879850"/>
          <p14:tracePt t="117726" x="4894263" y="3854450"/>
          <p14:tracePt t="117730" x="4856163" y="3854450"/>
          <p14:tracePt t="117740" x="4819650" y="3854450"/>
          <p14:tracePt t="117752" x="4794250" y="3854450"/>
          <p14:tracePt t="117756" x="4768850" y="3854450"/>
          <p14:tracePt t="117776" x="4743450" y="3854450"/>
          <p14:tracePt t="117780" x="4719638" y="3829050"/>
          <p14:tracePt t="117790" x="4681538" y="3829050"/>
          <p14:tracePt t="117796" x="4619625" y="3829050"/>
          <p14:tracePt t="117806" x="4506913" y="3792538"/>
          <p14:tracePt t="117816" x="4394200" y="3754438"/>
          <p14:tracePt t="117820" x="4294188" y="3729038"/>
          <p14:tracePt t="117830" x="4205288" y="3679825"/>
          <p14:tracePt t="117836" x="4130675" y="3641725"/>
          <p14:tracePt t="117846" x="4043363" y="3603625"/>
          <p14:tracePt t="117856" x="4017963" y="3590925"/>
          <p14:tracePt t="117862" x="3979863" y="3567113"/>
          <p14:tracePt t="117872" x="3968750" y="3567113"/>
          <p14:tracePt t="117876" x="3943350" y="3541713"/>
          <p14:tracePt t="117896" x="3930650" y="3529013"/>
          <p14:tracePt t="117916" x="3917950" y="3503613"/>
          <p14:tracePt t="117926" x="3892550" y="3467100"/>
          <p14:tracePt t="117942" x="3879850" y="3454400"/>
          <p14:tracePt t="117952" x="3867150" y="3441700"/>
          <p14:tracePt t="117958" x="3867150" y="3429000"/>
          <p14:tracePt t="117968" x="3843338" y="3403600"/>
          <p14:tracePt t="117978" x="3817938" y="3378200"/>
          <p14:tracePt t="117982" x="3792538" y="3354388"/>
          <p14:tracePt t="117992" x="3756025" y="3328988"/>
          <p14:tracePt t="117998" x="3717925" y="3290888"/>
          <p14:tracePt t="118008" x="3705225" y="3290888"/>
          <p14:tracePt t="118018" x="3692525" y="3278188"/>
          <p14:tracePt t="118200" x="3679825" y="3267075"/>
          <p14:tracePt t="118270" x="3692525" y="3267075"/>
          <p14:tracePt t="118678" x="3705225" y="3278188"/>
          <p14:tracePt t="118684" x="3730625" y="3316288"/>
          <p14:tracePt t="118694" x="3767138" y="3390900"/>
          <p14:tracePt t="118704" x="3805238" y="3441700"/>
          <p14:tracePt t="118708" x="3830638" y="3516313"/>
          <p14:tracePt t="118718" x="3879850" y="3590925"/>
          <p14:tracePt t="118724" x="3943350" y="3716338"/>
          <p14:tracePt t="118734" x="3979863" y="3779838"/>
          <p14:tracePt t="118744" x="4030663" y="3879850"/>
          <p14:tracePt t="118749" x="4105275" y="3992563"/>
          <p14:tracePt t="118760" x="4156075" y="4092575"/>
          <p14:tracePt t="118764" x="4217988" y="4205288"/>
          <p14:tracePt t="118774" x="4318000" y="4330700"/>
          <p14:tracePt t="118784" x="4381500" y="4430713"/>
          <p14:tracePt t="118790" x="4468813" y="4530725"/>
          <p14:tracePt t="118800" x="4543425" y="4656138"/>
          <p14:tracePt t="118804" x="4630738" y="4756150"/>
          <p14:tracePt t="118814" x="4694238" y="4868863"/>
          <p14:tracePt t="118824" x="4756150" y="4943475"/>
          <p14:tracePt t="118830" x="4843463" y="5056188"/>
          <p14:tracePt t="118840" x="4894263" y="5118100"/>
          <p14:tracePt t="118844" x="4956175" y="5181600"/>
          <p14:tracePt t="118854" x="5019675" y="5268913"/>
          <p14:tracePt t="118864" x="5068888" y="5330825"/>
          <p14:tracePt t="118870" x="5106988" y="5368925"/>
          <p14:tracePt t="118880" x="5145088" y="5430838"/>
          <p14:tracePt t="118886" x="5170488" y="5443538"/>
          <p14:tracePt t="118896" x="5194300" y="5468938"/>
          <p14:tracePt t="118906" x="5219700" y="5494338"/>
          <p14:tracePt t="118910" x="5245100" y="5518150"/>
          <p14:tracePt t="118926" x="5270500" y="5543550"/>
          <p14:tracePt t="118936" x="5281613" y="5543550"/>
          <p14:tracePt t="118946" x="5294313" y="5568950"/>
          <p14:tracePt t="118950" x="5307013" y="5568950"/>
          <p14:tracePt t="118976" x="5319713" y="5568950"/>
          <p14:tracePt t="118992" x="5332413" y="5568950"/>
          <p14:tracePt t="119002" x="5345113" y="5568950"/>
          <p14:tracePt t="119006" x="5357813" y="5568950"/>
          <p14:tracePt t="119026" x="5370513" y="5568950"/>
          <p14:tracePt t="119032" x="5383213" y="5568950"/>
          <p14:tracePt t="119050" x="5394325" y="5594350"/>
          <p14:tracePt t="119056" x="5419725" y="5594350"/>
          <p14:tracePt t="119067" x="5445125" y="5594350"/>
          <p14:tracePt t="119072" x="5470525" y="5594350"/>
          <p14:tracePt t="119082" x="5495925" y="5594350"/>
          <p14:tracePt t="119096" x="5519738" y="5594350"/>
          <p14:tracePt t="119106" x="5545138" y="5594350"/>
          <p14:tracePt t="119112" x="5570538" y="5594350"/>
          <p14:tracePt t="119122" x="5595938" y="5594350"/>
          <p14:tracePt t="119128" x="5619750" y="5594350"/>
          <p14:tracePt t="119138" x="5632450" y="5594350"/>
          <p14:tracePt t="119148" x="5645150" y="5594350"/>
          <p14:tracePt t="119152" x="5670550" y="5594350"/>
          <p14:tracePt t="119162" x="5683250" y="5594350"/>
          <p14:tracePt t="119168" x="5695950" y="5594350"/>
          <p14:tracePt t="119188" x="5719763" y="5594350"/>
          <p14:tracePt t="119202" x="5745163" y="5594350"/>
          <p14:tracePt t="119218" x="5757863" y="5594350"/>
          <p14:tracePt t="119231" x="5770563" y="5594350"/>
          <p14:tracePt t="120050" x="5770563" y="5581650"/>
          <p14:tracePt t="120176" x="5783263" y="5581650"/>
          <p14:tracePt t="120408" x="5795963" y="5568950"/>
          <p14:tracePt t="120428" x="5808663" y="5568950"/>
          <p14:tracePt t="120434" x="5870575" y="5530850"/>
          <p14:tracePt t="120444" x="5957888" y="5494338"/>
          <p14:tracePt t="120449" x="6021388" y="5481638"/>
          <p14:tracePt t="120458" x="6057900" y="5468938"/>
          <p14:tracePt t="120468" x="6070600" y="5468938"/>
          <p14:tracePt t="120604" x="6083300" y="5456238"/>
          <p14:tracePt t="127404" x="6070600" y="5456238"/>
          <p14:tracePt t="127414" x="6057900" y="5456238"/>
          <p14:tracePt t="127430" x="6034088" y="5456238"/>
          <p14:tracePt t="127440" x="6008688" y="5456238"/>
          <p14:tracePt t="127444" x="5932488" y="5456238"/>
          <p14:tracePt t="127454" x="5870575" y="5456238"/>
          <p14:tracePt t="127460" x="5795963" y="5418138"/>
          <p14:tracePt t="127470" x="5708650" y="5418138"/>
          <p14:tracePt t="127480" x="5557838" y="5368925"/>
          <p14:tracePt t="127484" x="5394325" y="5368925"/>
          <p14:tracePt t="127494" x="5207000" y="5330825"/>
          <p14:tracePt t="127500" x="5019675" y="5318125"/>
          <p14:tracePt t="127510" x="4781550" y="5268913"/>
          <p14:tracePt t="127520" x="4556125" y="5230813"/>
          <p14:tracePt t="127525" x="4318000" y="5181600"/>
          <p14:tracePt t="127534" x="4143375" y="5168900"/>
          <p14:tracePt t="127541" x="3968750" y="5143500"/>
          <p14:tracePt t="127550" x="3817938" y="5130800"/>
          <p14:tracePt t="127560" x="3654425" y="5105400"/>
          <p14:tracePt t="127566" x="3492500" y="5092700"/>
          <p14:tracePt t="127576" x="3317875" y="5043488"/>
          <p14:tracePt t="127580" x="3216275" y="5005388"/>
          <p14:tracePt t="127590" x="3141663" y="4981575"/>
          <p14:tracePt t="133240" x="3292475" y="5005388"/>
          <p14:tracePt t="133250" x="3429000" y="5056188"/>
          <p14:tracePt t="133256" x="3567113" y="5143500"/>
          <p14:tracePt t="133266" x="3654425" y="5194300"/>
          <p14:tracePt t="133270" x="3756025" y="5243513"/>
          <p14:tracePt t="133280" x="3805238" y="5256213"/>
          <p14:tracePt t="133290" x="3843338" y="5281613"/>
          <p14:tracePt t="133296" x="3856038" y="5294313"/>
          <p14:tracePt t="133306" x="3879850" y="5294313"/>
          <p14:tracePt t="133320" x="3917950" y="5256213"/>
          <p14:tracePt t="133329" x="3943350" y="5218113"/>
          <p14:tracePt t="133337" x="3956050" y="5168900"/>
          <p14:tracePt t="133346" x="3979863" y="5105400"/>
          <p14:tracePt t="133350" x="4017963" y="5018088"/>
          <p14:tracePt t="133360" x="4043363" y="4968875"/>
          <p14:tracePt t="133370" x="4081463" y="4905375"/>
          <p14:tracePt t="133376" x="4092575" y="4879975"/>
          <p14:tracePt t="133387" x="4117975" y="4843463"/>
          <p14:tracePt t="133392" x="4143375" y="4818063"/>
          <p14:tracePt t="133412" x="4143375" y="4805363"/>
          <p14:tracePt t="133416" x="4156075" y="4805363"/>
          <p14:tracePt t="133714" x="4181475" y="4792663"/>
          <p14:tracePt t="133724" x="4192588" y="4779963"/>
          <p14:tracePt t="133734" x="4205288" y="4768850"/>
          <p14:tracePt t="133740" x="4217988" y="4756150"/>
          <p14:tracePt t="133750" x="4230688" y="4743450"/>
          <p14:tracePt t="133765" x="4268788" y="4718050"/>
          <p14:tracePt t="133774" x="4268788" y="4705350"/>
          <p14:tracePt t="133780" x="4294188" y="4692650"/>
          <p14:tracePt t="133790" x="4305300" y="4679950"/>
          <p14:tracePt t="133800" x="4318000" y="4656138"/>
          <p14:tracePt t="133804" x="4343400" y="4630738"/>
          <p14:tracePt t="133814" x="4356100" y="4605338"/>
          <p14:tracePt t="133820" x="4381500" y="4579938"/>
          <p14:tracePt t="133830" x="4394200" y="4554538"/>
          <p14:tracePt t="133840" x="4406900" y="4543425"/>
          <p14:tracePt t="133844" x="4418013" y="4518025"/>
          <p14:tracePt t="133854" x="4443413" y="4479925"/>
          <p14:tracePt t="133859" x="4456113" y="4467225"/>
          <p14:tracePt t="133870" x="4494213" y="4418013"/>
          <p14:tracePt t="133880" x="4506913" y="4405313"/>
          <p14:tracePt t="133884" x="4518025" y="4379913"/>
          <p14:tracePt t="133896" x="4543425" y="4341813"/>
          <p14:tracePt t="133910" x="4556125" y="4305300"/>
          <p14:tracePt t="133920" x="4568825" y="4292600"/>
          <p14:tracePt t="133926" x="4594225" y="4254500"/>
          <p14:tracePt t="133936" x="4594225" y="4230688"/>
          <p14:tracePt t="133940" x="4594225" y="4179888"/>
          <p14:tracePt t="133950" x="4594225" y="4154488"/>
          <p14:tracePt t="133960" x="4606925" y="4117975"/>
          <p14:tracePt t="133966" x="4619625" y="4092575"/>
          <p14:tracePt t="133976" x="4630738" y="4067175"/>
          <p14:tracePt t="133980" x="4630738" y="4029075"/>
          <p14:tracePt t="133992" x="4656138" y="3979863"/>
          <p14:tracePt t="134003" x="4656138" y="3954463"/>
          <p14:tracePt t="134016" x="4656138" y="3929063"/>
          <p14:tracePt t="134022" x="4656138" y="3892550"/>
          <p14:tracePt t="134032" x="4668838" y="3867150"/>
          <p14:tracePt t="134042" x="4681538" y="3854450"/>
          <p14:tracePt t="134053" x="4681538" y="3829050"/>
          <p14:tracePt t="134056" x="4681538" y="3816350"/>
          <p14:tracePt t="134062" x="4706938" y="3779838"/>
          <p14:tracePt t="134082" x="4706938" y="3767138"/>
          <p14:tracePt t="134088" x="4706938" y="3741738"/>
          <p14:tracePt t="134098" x="4706938" y="3729038"/>
          <p14:tracePt t="134102" x="4719638" y="3692525"/>
          <p14:tracePt t="134112" x="4732338" y="3679825"/>
          <p14:tracePt t="134128" x="4732338" y="3667125"/>
          <p14:tracePt t="134138" x="4732338" y="3641725"/>
          <p14:tracePt t="134142" x="4743450" y="3641725"/>
          <p14:tracePt t="134153" x="4743450" y="3629025"/>
          <p14:tracePt t="134162" x="4756150" y="3629025"/>
          <p14:tracePt t="134178" x="4756150" y="3603625"/>
          <p14:tracePt t="134182" x="4768850" y="3590925"/>
          <p14:tracePt t="134202" x="4794250" y="3579813"/>
          <p14:tracePt t="134218" x="4806950" y="3567113"/>
          <p14:tracePt t="134224" x="4819650" y="3554413"/>
          <p14:tracePt t="134250" x="4832350" y="3554413"/>
          <p14:tracePt t="134260" x="4843463" y="3554413"/>
          <p14:tracePt t="134263" x="4868863" y="3541713"/>
          <p14:tracePt t="134274" x="4894263" y="3541713"/>
          <p14:tracePt t="134280" x="4919663" y="3541713"/>
          <p14:tracePt t="134290" x="4945063" y="3541713"/>
          <p14:tracePt t="134301" x="4994275" y="3541713"/>
          <p14:tracePt t="134304" x="5032375" y="3541713"/>
          <p14:tracePt t="134314" x="5081588" y="3541713"/>
          <p14:tracePt t="134320" x="5119688" y="3541713"/>
          <p14:tracePt t="134330" x="5170488" y="3541713"/>
          <p14:tracePt t="134340" x="5207000" y="3541713"/>
          <p14:tracePt t="134344" x="5257800" y="3541713"/>
          <p14:tracePt t="134356" x="5332413" y="3541713"/>
          <p14:tracePt t="134360" x="5370513" y="3541713"/>
          <p14:tracePt t="134370" x="5419725" y="3541713"/>
          <p14:tracePt t="134380" x="5457825" y="3541713"/>
          <p14:tracePt t="134386" x="5495925" y="3541713"/>
          <p14:tracePt t="134396" x="5545138" y="3541713"/>
          <p14:tracePt t="134400" x="5557838" y="3541713"/>
          <p14:tracePt t="134410" x="5595938" y="3541713"/>
          <p14:tracePt t="134420" x="5607050" y="3541713"/>
          <p14:tracePt t="134426" x="5657850" y="3554413"/>
          <p14:tracePt t="134436" x="5670550" y="3567113"/>
          <p14:tracePt t="134442" x="5683250" y="3579813"/>
          <p14:tracePt t="134453" x="5708650" y="3590925"/>
          <p14:tracePt t="134462" x="5719763" y="3603625"/>
          <p14:tracePt t="134466" x="5745163" y="3616325"/>
          <p14:tracePt t="134476" x="5757863" y="3616325"/>
          <p14:tracePt t="134482" x="5783263" y="3641725"/>
          <p14:tracePt t="134502" x="5795963" y="3667125"/>
          <p14:tracePt t="134506" x="5795963" y="3692525"/>
          <p14:tracePt t="134516" x="5808663" y="3703638"/>
          <p14:tracePt t="134522" x="5808663" y="3729038"/>
          <p14:tracePt t="134532" x="5808663" y="3767138"/>
          <p14:tracePt t="134542" x="5808663" y="3816350"/>
          <p14:tracePt t="134546" x="5808663" y="3892550"/>
          <p14:tracePt t="134556" x="5808663" y="3929063"/>
          <p14:tracePt t="134562" x="5795963" y="3992563"/>
          <p14:tracePt t="134572" x="5732463" y="4067175"/>
          <p14:tracePt t="134582" x="5719763" y="4092575"/>
          <p14:tracePt t="134588" x="5657850" y="4141788"/>
          <p14:tracePt t="134598" x="5595938" y="4205288"/>
          <p14:tracePt t="134602" x="5545138" y="4241800"/>
          <p14:tracePt t="134612" x="5432425" y="4279900"/>
          <p14:tracePt t="134622" x="5383213" y="4292600"/>
          <p14:tracePt t="134628" x="5319713" y="4318000"/>
          <p14:tracePt t="134638" x="5281613" y="4341813"/>
          <p14:tracePt t="134642" x="5232400" y="4354513"/>
          <p14:tracePt t="134653" x="5157788" y="4354513"/>
          <p14:tracePt t="134662" x="5119688" y="4354513"/>
          <p14:tracePt t="134669" x="5068888" y="4379913"/>
          <p14:tracePt t="134678" x="5032375" y="4379913"/>
          <p14:tracePt t="134682" x="4968875" y="4379913"/>
          <p14:tracePt t="134694" x="4919663" y="4379913"/>
          <p14:tracePt t="134704" x="4881563" y="4379913"/>
          <p14:tracePt t="134708" x="4843463" y="4379913"/>
          <p14:tracePt t="134718" x="4806950" y="4379913"/>
          <p14:tracePt t="134724" x="4781550" y="4379913"/>
          <p14:tracePt t="134734" x="4756150" y="4354513"/>
          <p14:tracePt t="134744" x="4706938" y="4354513"/>
          <p14:tracePt t="134748" x="4681538" y="4354513"/>
          <p14:tracePt t="134758" x="4643438" y="4318000"/>
          <p14:tracePt t="134764" x="4630738" y="4318000"/>
          <p14:tracePt t="134774" x="4594225" y="4305300"/>
          <p14:tracePt t="134783" x="4568825" y="4292600"/>
          <p14:tracePt t="134790" x="4530725" y="4254500"/>
          <p14:tracePt t="134804" x="4518025" y="4254500"/>
          <p14:tracePt t="134807" x="4494213" y="4230688"/>
          <p14:tracePt t="134814" x="4468813" y="4217988"/>
          <p14:tracePt t="134824" x="4443413" y="4205288"/>
          <p14:tracePt t="134828" x="4418013" y="4192588"/>
          <p14:tracePt t="134848" x="4406900" y="4179888"/>
          <p14:tracePt t="134864" x="4394200" y="4179888"/>
          <p14:tracePt t="134884" x="4381500" y="4167188"/>
          <p14:tracePt t="134900" x="4381500" y="4154488"/>
          <p14:tracePt t="134950" x="4381500" y="4141788"/>
          <p14:tracePt t="134954" x="4381500" y="4129088"/>
          <p14:tracePt t="135056" x="4381500" y="4117975"/>
          <p14:tracePt t="135066" x="4394200" y="4117975"/>
          <p14:tracePt t="135070" x="4394200" y="4092575"/>
          <p14:tracePt t="135086" x="4406900" y="4092575"/>
          <p14:tracePt t="135106" x="4418013" y="4079875"/>
          <p14:tracePt t="135110" x="4430713" y="4067175"/>
          <p14:tracePt t="135120" x="4468813" y="4067175"/>
          <p14:tracePt t="135136" x="4481513" y="4041775"/>
          <p14:tracePt t="135146" x="4494213" y="4041775"/>
          <p14:tracePt t="135150" x="4506913" y="4041775"/>
          <p14:tracePt t="135162" x="4518025" y="4017963"/>
          <p14:tracePt t="135166" x="4530725" y="4017963"/>
          <p14:tracePt t="135176" x="4543425" y="4017963"/>
          <p14:tracePt t="135186" x="4556125" y="4017963"/>
          <p14:tracePt t="135192" x="4568825" y="3992563"/>
          <p14:tracePt t="135202" x="4581525" y="3992563"/>
          <p14:tracePt t="135206" x="4594225" y="3992563"/>
          <p14:tracePt t="135217" x="4606925" y="3992563"/>
          <p14:tracePt t="135226" x="4643438" y="3967163"/>
          <p14:tracePt t="135232" x="4668838" y="3967163"/>
          <p14:tracePt t="135242" x="4694238" y="3954463"/>
          <p14:tracePt t="135248" x="4719638" y="3941763"/>
          <p14:tracePt t="135258" x="4743450" y="3929063"/>
          <p14:tracePt t="135268" x="4768850" y="3929063"/>
          <p14:tracePt t="135272" x="4806950" y="3916363"/>
          <p14:tracePt t="135288" x="4819650" y="3916363"/>
          <p14:tracePt t="135298" x="4832350" y="3916363"/>
          <p14:tracePt t="135308" x="4843463" y="3905250"/>
          <p14:tracePt t="135312" x="4868863" y="3905250"/>
          <p14:tracePt t="135338" x="4881563" y="3905250"/>
          <p14:tracePt t="135348" x="4894263" y="3905250"/>
          <p14:tracePt t="135364" x="4906963" y="3905250"/>
          <p14:tracePt t="135368" x="4919663" y="3905250"/>
          <p14:tracePt t="135387" x="4945063" y="3905250"/>
          <p14:tracePt t="135394" x="4945063" y="3892550"/>
          <p14:tracePt t="135408" x="4956175" y="3892550"/>
          <p14:tracePt t="135435" x="4968875" y="3892550"/>
          <p14:tracePt t="135448" x="4981575" y="3892550"/>
          <p14:tracePt t="135458" x="4994275" y="3892550"/>
          <p14:tracePt t="135474" x="5006975" y="3892550"/>
          <p14:tracePt t="135485" x="5019675" y="3892550"/>
          <p14:tracePt t="135500" x="5032375" y="3892550"/>
          <p14:tracePt t="136962" x="5045075" y="3892550"/>
          <p14:tracePt t="137032" x="5068888" y="3892550"/>
          <p14:tracePt t="137148" x="5068888" y="3879850"/>
          <p14:tracePt t="137158" x="5068888" y="3867150"/>
          <p14:tracePt t="137164" x="5068888" y="3854450"/>
          <p14:tracePt t="137174" x="5068888" y="3841750"/>
          <p14:tracePt t="137178" x="5057775" y="3803650"/>
          <p14:tracePt t="137188" x="5045075" y="3803650"/>
          <p14:tracePt t="137198" x="5045075" y="3779838"/>
          <p14:tracePt t="137204" x="5032375" y="3779838"/>
          <p14:tracePt t="137215" x="5032375" y="3767138"/>
          <p14:tracePt t="137233" x="5006975" y="3754438"/>
          <p14:tracePt t="138914" x="4994275" y="3741738"/>
          <p14:tracePt t="138924" x="4994275" y="3729038"/>
          <p14:tracePt t="138940" x="4981575" y="3729038"/>
          <p14:tracePt t="138964" x="4956175" y="3716338"/>
          <p14:tracePt t="138974" x="4945063" y="3703638"/>
          <p14:tracePt t="138980" x="4919663" y="3703638"/>
          <p14:tracePt t="138990" x="4894263" y="3692525"/>
          <p14:tracePt t="138993" x="4868863" y="3679825"/>
          <p14:tracePt t="139004" x="4856163" y="3667125"/>
          <p14:tracePt t="139015" x="4819650" y="3641725"/>
          <p14:tracePt t="139020" x="4806950" y="3641725"/>
          <p14:tracePt t="139030" x="4794250" y="3641725"/>
          <p14:tracePt t="139049" x="4768850" y="3616325"/>
          <p14:tracePt t="139059" x="4756150" y="3616325"/>
          <p14:tracePt t="139070" x="4743450" y="3616325"/>
          <p14:tracePt t="139090" x="4719638" y="3616325"/>
          <p14:tracePt t="139110" x="4706938" y="3616325"/>
          <p14:tracePt t="139131" x="4694238" y="3616325"/>
          <p14:tracePt t="139192" x="4681538" y="3616325"/>
          <p14:tracePt t="139216" x="4668838" y="3616325"/>
          <p14:tracePt t="139236" x="4656138" y="3616325"/>
          <p14:tracePt t="139246" x="4643438" y="3616325"/>
          <p14:tracePt t="139256" x="4643438" y="3603625"/>
          <p14:tracePt t="139266" x="4630738" y="3603625"/>
          <p14:tracePt t="139272" x="4630738" y="3590925"/>
          <p14:tracePt t="139282" x="4606925" y="3590925"/>
          <p14:tracePt t="139298" x="4594225" y="3579813"/>
          <p14:tracePt t="139313" x="4581525" y="3579813"/>
          <p14:tracePt t="139322" x="4581525" y="3567113"/>
          <p14:tracePt t="139328" x="4568825" y="3554413"/>
          <p14:tracePt t="139338" x="4568825" y="3529013"/>
          <p14:tracePt t="139348" x="4568825" y="3490913"/>
          <p14:tracePt t="139352" x="4568825" y="3454400"/>
          <p14:tracePt t="139362" x="4568825" y="3416300"/>
          <p14:tracePt t="139368" x="4568825" y="3378200"/>
          <p14:tracePt t="139378" x="4568825" y="3328988"/>
          <p14:tracePt t="139387" x="4568825" y="3267075"/>
          <p14:tracePt t="139391" x="4568825" y="3228975"/>
          <p14:tracePt t="139404" x="4568825" y="3178175"/>
          <p14:tracePt t="139407" x="4568825" y="3116263"/>
          <p14:tracePt t="139418" x="4568825" y="3041650"/>
          <p14:tracePt t="139428" x="4568825" y="3003550"/>
          <p14:tracePt t="139434" x="4568825" y="2928938"/>
          <p14:tracePt t="139444" x="4568825" y="2878138"/>
          <p14:tracePt t="139448" x="4568825" y="2828925"/>
          <p14:tracePt t="139458" x="4568825" y="2790825"/>
          <p14:tracePt t="139468" x="4568825" y="2740025"/>
          <p14:tracePt t="139474" x="4568825" y="2703513"/>
          <p14:tracePt t="139484" x="4568825" y="2652713"/>
          <p14:tracePt t="139488" x="4568825" y="2616200"/>
          <p14:tracePt t="139498" x="4568825" y="2578100"/>
          <p14:tracePt t="139508" x="4568825" y="2527300"/>
          <p14:tracePt t="139515" x="4568825" y="2503488"/>
          <p14:tracePt t="139524" x="4568825" y="2478088"/>
          <p14:tracePt t="139528" x="4568825" y="2427288"/>
          <p14:tracePt t="139538" x="4581525" y="2378075"/>
          <p14:tracePt t="139550" x="4581525" y="2352675"/>
          <p14:tracePt t="139554" x="4594225" y="2303463"/>
          <p14:tracePt t="139564" x="4606925" y="2265363"/>
          <p14:tracePt t="139570" x="4630738" y="2201863"/>
          <p14:tracePt t="139580" x="4643438" y="2165350"/>
          <p14:tracePt t="139590" x="4643438" y="2101850"/>
          <p14:tracePt t="139594" x="4681538" y="2027238"/>
          <p14:tracePt t="139604" x="4694238" y="1989138"/>
          <p14:tracePt t="139610" x="4694238" y="1952625"/>
          <p14:tracePt t="139620" x="4694238" y="1876425"/>
          <p14:tracePt t="139630" x="4694238" y="1852613"/>
          <p14:tracePt t="139636" x="4694238" y="1814513"/>
          <p14:tracePt t="139646" x="4694238" y="1789113"/>
          <p14:tracePt t="139650" x="4694238" y="1765300"/>
          <p14:tracePt t="139660" x="4694238" y="1752600"/>
          <p14:tracePt t="139670" x="4694238" y="1739900"/>
          <p14:tracePt t="139676" x="4694238" y="1714500"/>
          <p14:tracePt t="139696" x="4694238" y="1701800"/>
          <p14:tracePt t="139710" x="4694238" y="1689100"/>
          <p14:tracePt t="139725" x="4694238" y="1676400"/>
          <p14:tracePt t="139736" x="4706938" y="1676400"/>
          <p14:tracePt t="139742" x="4706938" y="1652588"/>
          <p14:tracePt t="139766" x="4706938" y="1639888"/>
          <p14:tracePt t="139776" x="4706938" y="1614488"/>
          <p14:tracePt t="139782" x="4706938" y="1601788"/>
          <p14:tracePt t="139792" x="4719638" y="1576388"/>
          <p14:tracePt t="139802" x="4719638" y="1552575"/>
          <p14:tracePt t="139806" x="4719638" y="1539875"/>
          <p14:tracePt t="139816" x="4719638" y="1501775"/>
          <p14:tracePt t="139822" x="4719638" y="1463675"/>
          <p14:tracePt t="139832" x="4719638" y="1439863"/>
          <p14:tracePt t="139842" x="4719638" y="1414463"/>
          <p14:tracePt t="139846" x="4719638" y="1363663"/>
          <p14:tracePt t="139863" x="4719638" y="1339850"/>
          <p14:tracePt t="139871" x="4719638" y="1301750"/>
          <p14:tracePt t="139882" x="4706938" y="1301750"/>
          <p14:tracePt t="139898" x="4694238" y="1289050"/>
          <p14:tracePt t="139902" x="4681538" y="1289050"/>
          <p14:tracePt t="139912" x="4668838" y="1289050"/>
          <p14:tracePt t="139922" x="4643438" y="1289050"/>
          <p14:tracePt t="139938" x="4630738" y="1289050"/>
          <p14:tracePt t="139941" x="4619625" y="1289050"/>
          <p14:tracePt t="139952" x="4594225" y="1289050"/>
          <p14:tracePt t="139962" x="4568825" y="1289050"/>
          <p14:tracePt t="139968" x="4530725" y="1289050"/>
          <p14:tracePt t="139978" x="4506913" y="1289050"/>
          <p14:tracePt t="139982" x="4481513" y="1289050"/>
          <p14:tracePt t="139994" x="4443413" y="1301750"/>
          <p14:tracePt t="140003" x="4406900" y="1314450"/>
          <p14:tracePt t="140007" x="4394200" y="1314450"/>
          <p14:tracePt t="140018" x="4343400" y="1327150"/>
          <p14:tracePt t="140024" x="4305300" y="1339850"/>
          <p14:tracePt t="140034" x="4281488" y="1350963"/>
          <p14:tracePt t="140047" x="4256088" y="1350963"/>
          <p14:tracePt t="140048" x="4243388" y="1350963"/>
          <p14:tracePt t="140058" x="4230688" y="1350963"/>
          <p14:tracePt t="140064" x="4205288" y="1363663"/>
          <p14:tracePt t="140074" x="4181475" y="1389063"/>
          <p14:tracePt t="140084" x="4168775" y="1389063"/>
          <p14:tracePt t="140090" x="4156075" y="1389063"/>
          <p14:tracePt t="140100" x="4130675" y="1414463"/>
          <p14:tracePt t="140104" x="4105275" y="1439863"/>
          <p14:tracePt t="140114" x="4092575" y="1450975"/>
          <p14:tracePt t="140124" x="4068763" y="1463675"/>
          <p14:tracePt t="140131" x="4056063" y="1489075"/>
          <p14:tracePt t="140140" x="4030663" y="1514475"/>
          <p14:tracePt t="140154" x="4017963" y="1552575"/>
          <p14:tracePt t="140164" x="4005263" y="1563688"/>
          <p14:tracePt t="140170" x="4005263" y="1589088"/>
          <p14:tracePt t="140180" x="4005263" y="1627188"/>
          <p14:tracePt t="140184" x="3992563" y="1663700"/>
          <p14:tracePt t="140193" x="3992563" y="1689100"/>
          <p14:tracePt t="140204" x="3992563" y="1727200"/>
          <p14:tracePt t="140210" x="3992563" y="1752600"/>
          <p14:tracePt t="140220" x="3992563" y="1776413"/>
          <p14:tracePt t="140224" x="3992563" y="1789113"/>
          <p14:tracePt t="140236" x="3992563" y="1814513"/>
          <p14:tracePt t="140246" x="3992563" y="1852613"/>
          <p14:tracePt t="140250" x="4017963" y="1865313"/>
          <p14:tracePt t="140260" x="4017963" y="1889125"/>
          <p14:tracePt t="140266" x="4043363" y="1927225"/>
          <p14:tracePt t="140276" x="4056063" y="1952625"/>
          <p14:tracePt t="140290" x="4081463" y="1978025"/>
          <p14:tracePt t="140300" x="4105275" y="1989138"/>
          <p14:tracePt t="140306" x="4117975" y="2014538"/>
          <p14:tracePt t="140316" x="4143375" y="2039938"/>
          <p14:tracePt t="140326" x="4181475" y="2052638"/>
          <p14:tracePt t="140332" x="4192588" y="2065338"/>
          <p14:tracePt t="140342" x="4205288" y="2078038"/>
          <p14:tracePt t="140347" x="4217988" y="2078038"/>
          <p14:tracePt t="140356" x="4243388" y="2089150"/>
          <p14:tracePt t="140366" x="4256088" y="2101850"/>
          <p14:tracePt t="140372" x="4268788" y="2101850"/>
          <p14:tracePt t="140382" x="4294188" y="2101850"/>
          <p14:tracePt t="140386" x="4318000" y="2114550"/>
          <p14:tracePt t="140397" x="4343400" y="2114550"/>
          <p14:tracePt t="140406" x="4368800" y="2114550"/>
          <p14:tracePt t="140412" x="4418013" y="2139950"/>
          <p14:tracePt t="140429" x="4443413" y="2139950"/>
          <p14:tracePt t="140438" x="4456113" y="2139950"/>
          <p14:tracePt t="140448" x="4468813" y="2139950"/>
          <p14:tracePt t="140452" x="4494213" y="2139950"/>
          <p14:tracePt t="140468" x="4518025" y="2139950"/>
          <p14:tracePt t="140478" x="4543425" y="2139950"/>
          <p14:tracePt t="140492" x="4556125" y="2139950"/>
          <p14:tracePt t="140502" x="4568825" y="2139950"/>
          <p14:tracePt t="140518" x="4581525" y="2127250"/>
          <p14:tracePt t="140528" x="4594225" y="2114550"/>
          <p14:tracePt t="140542" x="4606925" y="2101850"/>
          <p14:tracePt t="140548" x="4619625" y="2089150"/>
          <p14:tracePt t="140558" x="4630738" y="2052638"/>
          <p14:tracePt t="140572" x="4643438" y="2027238"/>
          <p14:tracePt t="140582" x="4643438" y="2014538"/>
          <p14:tracePt t="140588" x="4643438" y="1989138"/>
          <p14:tracePt t="140598" x="4643438" y="1965325"/>
          <p14:tracePt t="140608" x="4668838" y="1939925"/>
          <p14:tracePt t="140613" x="4668838" y="1927225"/>
          <p14:tracePt t="140624" x="4668838" y="1914525"/>
          <p14:tracePt t="140628" x="4668838" y="1889125"/>
          <p14:tracePt t="140638" x="4668838" y="1876425"/>
          <p14:tracePt t="140648" x="4668838" y="1865313"/>
          <p14:tracePt t="140654" x="4668838" y="1852613"/>
          <p14:tracePt t="140664" x="4668838" y="1839913"/>
          <p14:tracePt t="140680" x="4668838" y="1814513"/>
          <p14:tracePt t="140690" x="4656138" y="1814513"/>
          <p14:tracePt t="140695" x="4656138" y="1789113"/>
          <p14:tracePt t="140704" x="4643438" y="1789113"/>
          <p14:tracePt t="140710" x="4619625" y="1765300"/>
          <p14:tracePt t="140730" x="4606925" y="1765300"/>
          <p14:tracePt t="140734" x="4581525" y="1752600"/>
          <p14:tracePt t="140745" x="4543425" y="1739900"/>
          <p14:tracePt t="140760" x="4530725" y="1727200"/>
          <p14:tracePt t="140776" x="4506913" y="1727200"/>
          <p14:tracePt t="140786" x="4494213" y="1714500"/>
          <p14:tracePt t="140886" x="4481513" y="1714500"/>
          <p14:tracePt t="141184" x="4468813" y="1714500"/>
          <p14:tracePt t="141248" x="4456113" y="1714500"/>
          <p14:tracePt t="141274" x="4443413" y="1714500"/>
          <p14:tracePt t="141310" x="4430713" y="1714500"/>
          <p14:tracePt t="141334" x="4418013" y="1714500"/>
          <p14:tracePt t="141410" x="4394200" y="1714500"/>
          <p14:tracePt t="141446" x="4381500" y="1714500"/>
          <p14:tracePt t="141472" x="4368800" y="1714500"/>
          <p14:tracePt t="141486" x="4356100" y="1714500"/>
          <p14:tracePt t="141516" x="4343400" y="1714500"/>
          <p14:tracePt t="141586" x="4330700" y="1714500"/>
          <p14:tracePt t="141900" x="4318000" y="1714500"/>
          <p14:tracePt t="141904" x="4318000" y="1727200"/>
          <p14:tracePt t="141924" x="4318000" y="1752600"/>
          <p14:tracePt t="141930" x="4305300" y="1752600"/>
          <p14:tracePt t="141944" x="4294188" y="1765300"/>
          <p14:tracePt t="141986" x="4281488" y="1776413"/>
          <p14:tracePt t="141990" x="4281488" y="1789113"/>
          <p14:tracePt t="142040" x="4281488" y="1801813"/>
          <p14:tracePt t="142056" x="4281488" y="1814513"/>
          <p14:tracePt t="142066" x="4281488" y="1827213"/>
          <p14:tracePt t="142086" x="4281488" y="1839913"/>
          <p14:tracePt t="142102" x="4281488" y="1852613"/>
          <p14:tracePt t="142136" x="4294188" y="1876425"/>
          <p14:tracePt t="142152" x="4294188" y="1889125"/>
          <p14:tracePt t="142166" x="4294188" y="1901825"/>
          <p14:tracePt t="142176" x="4318000" y="1914525"/>
          <p14:tracePt t="142212" x="4318000" y="1927225"/>
          <p14:tracePt t="142218" x="4318000" y="1939925"/>
          <p14:tracePt t="142238" x="4330700" y="1939925"/>
          <p14:tracePt t="142252" x="4343400" y="1952625"/>
          <p14:tracePt t="142278" x="4368800" y="1978025"/>
          <p14:tracePt t="142292" x="4381500" y="1978025"/>
          <p14:tracePt t="142304" x="4394200" y="1978025"/>
          <p14:tracePt t="142308" x="4418013" y="1978025"/>
          <p14:tracePt t="142318" x="4456113" y="2001838"/>
          <p14:tracePt t="142334" x="4506913" y="2001838"/>
          <p14:tracePt t="142345" x="4530725" y="2014538"/>
          <p14:tracePt t="142348" x="4568825" y="2014538"/>
          <p14:tracePt t="142358" x="4581525" y="2027238"/>
          <p14:tracePt t="142368" x="4619625" y="2039938"/>
          <p14:tracePt t="142374" x="4643438" y="2039938"/>
          <p14:tracePt t="142384" x="4694238" y="2052638"/>
          <p14:tracePt t="142388" x="4732338" y="2052638"/>
          <p14:tracePt t="142398" x="4756150" y="2052638"/>
          <p14:tracePt t="142408" x="4794250" y="2052638"/>
          <p14:tracePt t="142414" x="4843463" y="2052638"/>
          <p14:tracePt t="142424" x="4881563" y="2052638"/>
          <p14:tracePt t="142430" x="4906963" y="2052638"/>
          <p14:tracePt t="142440" x="4956175" y="2052638"/>
          <p14:tracePt t="142450" x="4981575" y="2052638"/>
          <p14:tracePt t="142454" x="5019675" y="2052638"/>
          <p14:tracePt t="142463" x="5032375" y="2052638"/>
          <p14:tracePt t="142469" x="5068888" y="2052638"/>
          <p14:tracePt t="142480" x="5094288" y="2052638"/>
          <p14:tracePt t="142496" x="5119688" y="2052638"/>
          <p14:tracePt t="142506" x="5132388" y="2052638"/>
          <p14:tracePt t="142510" x="5145088" y="2052638"/>
          <p14:tracePt t="142520" x="5157788" y="2052638"/>
          <p14:tracePt t="142536" x="5170488" y="2052638"/>
          <p14:tracePt t="142550" x="5181600" y="2052638"/>
          <p14:tracePt t="142560" x="5194300" y="2052638"/>
          <p14:tracePt t="142576" x="5207000" y="2052638"/>
          <p14:tracePt t="142590" x="5232400" y="2052638"/>
          <p14:tracePt t="142612" x="5245100" y="2052638"/>
          <p14:tracePt t="142616" x="5257800" y="2052638"/>
          <p14:tracePt t="142627" x="5270500" y="2052638"/>
          <p14:tracePt t="142630" x="5281613" y="2052638"/>
          <p14:tracePt t="142642" x="5294313" y="2052638"/>
          <p14:tracePt t="142666" x="5319713" y="2052638"/>
          <p14:tracePt t="142706" x="5332413" y="2052638"/>
          <p14:tracePt t="142722" x="5345113" y="2052638"/>
          <p14:tracePt t="142768" x="5357813" y="2052638"/>
          <p14:tracePt t="142792" x="5370513" y="2052638"/>
          <p14:tracePt t="142924" x="5357813" y="2027238"/>
          <p14:tracePt t="142934" x="5345113" y="2027238"/>
          <p14:tracePt t="142945" x="5332413" y="2014538"/>
          <p14:tracePt t="142948" x="5319713" y="1989138"/>
          <p14:tracePt t="142961" x="5307013" y="1965325"/>
          <p14:tracePt t="142964" x="5281613" y="1939925"/>
          <p14:tracePt t="142974" x="5270500" y="1914525"/>
          <p14:tracePt t="142984" x="5257800" y="1914525"/>
          <p14:tracePt t="142988" x="5232400" y="1889125"/>
          <p14:tracePt t="143014" x="5219700" y="1889125"/>
          <p14:tracePt t="143024" x="5207000" y="1876425"/>
          <p14:tracePt t="143030" x="5194300" y="1876425"/>
          <p14:tracePt t="143045" x="5145088" y="1852613"/>
          <p14:tracePt t="143064" x="5132388" y="1852613"/>
          <p14:tracePt t="143070" x="5106988" y="1839913"/>
          <p14:tracePt t="143084" x="5068888" y="1827213"/>
          <p14:tracePt t="143094" x="5057775" y="1827213"/>
          <p14:tracePt t="143111" x="5032375" y="1827213"/>
          <p14:tracePt t="143120" x="5019675" y="1827213"/>
          <p14:tracePt t="143126" x="4981575" y="1814513"/>
          <p14:tracePt t="143136" x="4956175" y="1814513"/>
          <p14:tracePt t="143146" x="4932363" y="1814513"/>
          <p14:tracePt t="143150" x="4906963" y="1814513"/>
          <p14:tracePt t="143160" x="4894263" y="1814513"/>
          <p14:tracePt t="143166" x="4868863" y="1814513"/>
          <p14:tracePt t="143176" x="4843463" y="1814513"/>
          <p14:tracePt t="143186" x="4819650" y="1814513"/>
          <p14:tracePt t="143190" x="4806950" y="1814513"/>
          <p14:tracePt t="143200" x="4768850" y="1814513"/>
          <p14:tracePt t="143206" x="4743450" y="1814513"/>
          <p14:tracePt t="143216" x="4719638" y="1814513"/>
          <p14:tracePt t="143226" x="4656138" y="1814513"/>
          <p14:tracePt t="143232" x="4619625" y="1814513"/>
          <p14:tracePt t="143243" x="4568825" y="1814513"/>
          <p14:tracePt t="143246" x="4543425" y="1814513"/>
          <p14:tracePt t="143256" x="4518025" y="1839913"/>
          <p14:tracePt t="143266" x="4481513" y="1839913"/>
          <p14:tracePt t="143271" x="4443413" y="1852613"/>
          <p14:tracePt t="143282" x="4430713" y="1852613"/>
          <p14:tracePt t="143286" x="4418013" y="1852613"/>
          <p14:tracePt t="143296" x="4381500" y="1852613"/>
          <p14:tracePt t="143308" x="4356100" y="1865313"/>
          <p14:tracePt t="143312" x="4343400" y="1876425"/>
          <p14:tracePt t="143322" x="4330700" y="1876425"/>
          <p14:tracePt t="143327" x="4318000" y="1876425"/>
          <p14:tracePt t="143338" x="4305300" y="1889125"/>
          <p14:tracePt t="143352" x="4294188" y="1901825"/>
          <p14:tracePt t="143398" x="4281488" y="1901825"/>
          <p14:tracePt t="143603" x="4268788" y="1914525"/>
          <p14:tracePt t="143806" x="4256088" y="1914525"/>
          <p14:tracePt t="143827" x="4256088" y="1927225"/>
          <p14:tracePt t="143832" x="4256088" y="1965325"/>
          <p14:tracePt t="143842" x="4243388" y="1965325"/>
          <p14:tracePt t="143856" x="4230688" y="1978025"/>
          <p14:tracePt t="143866" x="4217988" y="1989138"/>
          <p14:tracePt t="143882" x="4205288" y="2001838"/>
          <p14:tracePt t="143896" x="4192588" y="2001838"/>
          <p14:tracePt t="143909" x="4181475" y="2001838"/>
          <p14:tracePt t="143912" x="4156075" y="2014538"/>
          <p14:tracePt t="143938" x="4143375" y="2014538"/>
          <p14:tracePt t="143968" x="4130675" y="2027238"/>
          <p14:tracePt t="144007" x="4105275" y="2027238"/>
          <p14:tracePt t="144044" x="4092575" y="2027238"/>
          <p14:tracePt t="144048" x="4068763" y="2039938"/>
          <p14:tracePt t="144074" x="4056063" y="2039938"/>
          <p14:tracePt t="144094" x="4043363" y="2039938"/>
          <p14:tracePt t="144108" x="4030663" y="2039938"/>
          <p14:tracePt t="144127" x="4017963" y="2039938"/>
          <p14:tracePt t="144144" x="3992563" y="2039938"/>
          <p14:tracePt t="144164" x="3979863" y="2039938"/>
          <p14:tracePt t="144180" x="3968750" y="2039938"/>
          <p14:tracePt t="144184" x="3956050" y="2039938"/>
          <p14:tracePt t="144194" x="3943350" y="2039938"/>
          <p14:tracePt t="144210" x="3930650" y="2039938"/>
          <p14:tracePt t="144234" x="3917950" y="2039938"/>
          <p14:tracePt t="144246" x="3905250" y="2039938"/>
          <p14:tracePt t="144260" x="3892550" y="2039938"/>
          <p14:tracePt t="144266" x="3879850" y="2039938"/>
          <p14:tracePt t="144276" x="3867150" y="2039938"/>
          <p14:tracePt t="144296" x="3856038" y="2039938"/>
          <p14:tracePt t="144327" x="3843338" y="2039938"/>
          <p14:tracePt t="144346" x="3830638" y="2039938"/>
          <p14:tracePt t="144366" x="3817938" y="2039938"/>
          <p14:tracePt t="144376" x="3817938" y="2027238"/>
          <p14:tracePt t="144401" x="3805238" y="2014538"/>
          <p14:tracePt t="145032" x="3817938" y="2014538"/>
          <p14:tracePt t="145042" x="3843338" y="2014538"/>
          <p14:tracePt t="145046" x="3856038" y="2014538"/>
          <p14:tracePt t="145056" x="3879850" y="2014538"/>
          <p14:tracePt t="145062" x="3892550" y="2014538"/>
          <p14:tracePt t="145082" x="3917950" y="2014538"/>
          <p14:tracePt t="145102" x="3930650" y="2014538"/>
          <p14:tracePt t="145112" x="3943350" y="2014538"/>
          <p14:tracePt t="145122" x="3968750" y="2001838"/>
          <p14:tracePt t="145152" x="3979863" y="2001838"/>
          <p14:tracePt t="145184" x="3992563" y="1989138"/>
          <p14:tracePt t="145197" x="4005263" y="1989138"/>
          <p14:tracePt t="159012" x="4043363" y="2001838"/>
          <p14:tracePt t="159024" x="4043363" y="2127250"/>
          <p14:tracePt t="159028" x="4068763" y="2214563"/>
          <p14:tracePt t="159038" x="4081463" y="2327275"/>
          <p14:tracePt t="159048" x="4117975" y="2427288"/>
          <p14:tracePt t="159054" x="4168775" y="2540000"/>
          <p14:tracePt t="159064" x="4181475" y="2590800"/>
          <p14:tracePt t="159068" x="4192588" y="2703513"/>
          <p14:tracePt t="159078" x="4217988" y="2790825"/>
          <p14:tracePt t="159088" x="4243388" y="2878138"/>
          <p14:tracePt t="159094" x="4268788" y="2928938"/>
          <p14:tracePt t="159104" x="4294188" y="2990850"/>
          <p14:tracePt t="159108" x="4305300" y="3054350"/>
          <p14:tracePt t="159118" x="4330700" y="3103563"/>
          <p14:tracePt t="159128" x="4343400" y="3154363"/>
          <p14:tracePt t="159134" x="4356100" y="3190875"/>
          <p14:tracePt t="159144" x="4368800" y="3216275"/>
          <p14:tracePt t="159149" x="4394200" y="3254375"/>
          <p14:tracePt t="159160" x="4430713" y="3303588"/>
          <p14:tracePt t="159170" x="4468813" y="3378200"/>
          <p14:tracePt t="159174" x="4494213" y="3441700"/>
          <p14:tracePt t="159184" x="4530725" y="3503613"/>
          <p14:tracePt t="159190" x="4581525" y="3579813"/>
          <p14:tracePt t="159200" x="4619625" y="3641725"/>
          <p14:tracePt t="159211" x="4643438" y="3703638"/>
          <p14:tracePt t="159213" x="4668838" y="3729038"/>
          <p14:tracePt t="159223" x="4694238" y="3779838"/>
          <p14:tracePt t="159230" x="4706938" y="3792538"/>
          <p14:tracePt t="159240" x="4732338" y="3829050"/>
          <p14:tracePt t="159250" x="4743450" y="3841750"/>
          <p14:tracePt t="159256" x="4756150" y="3854450"/>
          <p14:tracePt t="159266" x="4781550" y="3867150"/>
          <p14:tracePt t="159279" x="4806950" y="3879850"/>
          <p14:tracePt t="159290" x="4819650" y="3892550"/>
          <p14:tracePt t="159296" x="4843463" y="3916363"/>
          <p14:tracePt t="159306" x="4868863" y="3916363"/>
          <p14:tracePt t="159311" x="4906963" y="3954463"/>
          <p14:tracePt t="159320" x="4932363" y="3967163"/>
          <p14:tracePt t="159330" x="4968875" y="3979863"/>
          <p14:tracePt t="159336" x="5006975" y="3992563"/>
          <p14:tracePt t="159346" x="5045075" y="4029075"/>
          <p14:tracePt t="159349" x="5068888" y="4054475"/>
          <p14:tracePt t="159361" x="5094288" y="4067175"/>
          <p14:tracePt t="159370" x="5106988" y="4079875"/>
          <p14:tracePt t="159376" x="5145088" y="4117975"/>
          <p14:tracePt t="159392" x="5157788" y="4117975"/>
          <p14:tracePt t="159416" x="5170488" y="4129088"/>
          <p14:tracePt t="159421" x="5170488" y="4141788"/>
          <p14:tracePt t="159624" x="5157788" y="4141788"/>
          <p14:tracePt t="159638" x="5145088" y="4141788"/>
          <p14:tracePt t="159654" x="5119688" y="4141788"/>
          <p14:tracePt t="159664" x="5081588" y="4141788"/>
          <p14:tracePt t="159668" x="5068888" y="4141788"/>
          <p14:tracePt t="159678" x="5057775" y="4117975"/>
          <p14:tracePt t="159683" x="5032375" y="4117975"/>
          <p14:tracePt t="159694" x="5019675" y="4117975"/>
          <p14:tracePt t="159704" x="4994275" y="4117975"/>
          <p14:tracePt t="159710" x="4981575" y="4117975"/>
          <p14:tracePt t="159720" x="4956175" y="4092575"/>
          <p14:tracePt t="159724" x="4932363" y="4092575"/>
          <p14:tracePt t="159734" x="4894263" y="4067175"/>
          <p14:tracePt t="159744" x="4881563" y="4054475"/>
          <p14:tracePt t="159750" x="4856163" y="4041775"/>
          <p14:tracePt t="159760" x="4832350" y="4029075"/>
          <p14:tracePt t="159764" x="4819650" y="4029075"/>
          <p14:tracePt t="159774" x="4806950" y="4017963"/>
          <p14:tracePt t="159790" x="4806950" y="4005263"/>
          <p14:tracePt t="159806" x="4781550" y="4005263"/>
          <p14:tracePt t="160098" x="4781550" y="3992563"/>
          <p14:tracePt t="160128" x="4781550" y="3979863"/>
          <p14:tracePt t="160138" x="4781550" y="3967163"/>
          <p14:tracePt t="160278" x="4794250" y="3967163"/>
          <p14:tracePt t="160284" x="4806950" y="3967163"/>
          <p14:tracePt t="160304" x="4819650" y="3967163"/>
          <p14:tracePt t="178940" x="4945063" y="4017963"/>
          <p14:tracePt t="178946" x="5207000" y="4192588"/>
          <p14:tracePt t="178956" x="5457825" y="4379913"/>
          <p14:tracePt t="178960" x="5619750" y="4543425"/>
          <p14:tracePt t="178970" x="5719763" y="4618038"/>
          <p14:tracePt t="178979" x="5808663" y="4679950"/>
          <p14:tracePt t="178986" x="5857875" y="4743450"/>
          <p14:tracePt t="178996" x="5870575" y="4768850"/>
          <p14:tracePt t="179002" x="5895975" y="4805363"/>
          <p14:tracePt t="179012" x="5895975" y="4830763"/>
          <p14:tracePt t="179022" x="5921375" y="4843463"/>
          <p14:tracePt t="179025" x="5932488" y="4868863"/>
          <p14:tracePt t="179293" x="5921375" y="4868863"/>
          <p14:tracePt t="179360" x="5932488" y="4856163"/>
          <p14:tracePt t="179370" x="5957888" y="4830763"/>
          <p14:tracePt t="179374" x="5970588" y="4818063"/>
          <p14:tracePt t="179384" x="5983288" y="4792663"/>
          <p14:tracePt t="179390" x="5995988" y="4779963"/>
          <p14:tracePt t="179400" x="6045200" y="4743450"/>
          <p14:tracePt t="179416" x="6070600" y="4718050"/>
          <p14:tracePt t="179426" x="6083300" y="4718050"/>
          <p14:tracePt t="179430" x="6083300" y="4692650"/>
          <p14:tracePt t="179439" x="6108700" y="4679950"/>
          <p14:tracePt t="179450" x="6121400" y="4667250"/>
          <p14:tracePt t="179455" x="6134100" y="4643438"/>
          <p14:tracePt t="179466" x="6134100" y="4618038"/>
          <p14:tracePt t="179470" x="6146800" y="4592638"/>
          <p14:tracePt t="179480" x="6146800" y="4567238"/>
          <p14:tracePt t="179490" x="6146800" y="4543425"/>
          <p14:tracePt t="179496" x="6146800" y="4505325"/>
          <p14:tracePt t="179505" x="6146800" y="4454525"/>
          <p14:tracePt t="179510" x="6146800" y="4430713"/>
          <p14:tracePt t="179519" x="6146800" y="4405313"/>
          <p14:tracePt t="179530" x="6134100" y="4379913"/>
          <p14:tracePt t="179536" x="6108700" y="4354513"/>
          <p14:tracePt t="179546" x="6057900" y="4292600"/>
          <p14:tracePt t="179549" x="6021388" y="4254500"/>
          <p14:tracePt t="179560" x="5957888" y="4192588"/>
          <p14:tracePt t="179569" x="5883275" y="4141788"/>
          <p14:tracePt t="179577" x="5783263" y="4092575"/>
          <p14:tracePt t="179586" x="5708650" y="4029075"/>
          <p14:tracePt t="179592" x="5645150" y="3967163"/>
          <p14:tracePt t="179602" x="5557838" y="3916363"/>
          <p14:tracePt t="179612" x="5470525" y="3854450"/>
          <p14:tracePt t="179616" x="5394325" y="3803650"/>
          <p14:tracePt t="179627" x="5357813" y="3767138"/>
          <p14:tracePt t="179631" x="5319713" y="3741738"/>
          <p14:tracePt t="179642" x="5281613" y="3703638"/>
          <p14:tracePt t="179652" x="5257800" y="3692525"/>
          <p14:tracePt t="179666" x="5232400" y="3692525"/>
          <p14:tracePt t="179693" x="5219700" y="3679825"/>
          <p14:tracePt t="179702" x="5207000" y="3679825"/>
          <p14:tracePt t="179708" x="5194300" y="3679825"/>
          <p14:tracePt t="179728" x="5194300" y="3667125"/>
          <p14:tracePt t="179738" x="5181600" y="3654425"/>
          <p14:tracePt t="180235" x="5194300" y="3654425"/>
          <p14:tracePt t="180246" x="5207000" y="3667125"/>
          <p14:tracePt t="180262" x="5232400" y="3679825"/>
          <p14:tracePt t="180272" x="5232400" y="3692525"/>
          <p14:tracePt t="180278" x="5245100" y="3692525"/>
          <p14:tracePt t="180288" x="5245100" y="3703638"/>
          <p14:tracePt t="180308" x="5257800" y="3703638"/>
          <p14:tracePt t="180388" x="5270500" y="3716338"/>
          <p14:tracePt t="180427" x="5281613" y="3729038"/>
          <p14:tracePt t="180454" x="5294313" y="3741738"/>
          <p14:tracePt t="180493" x="5294313" y="3754438"/>
          <p14:tracePt t="180510" x="5294313" y="3767138"/>
          <p14:tracePt t="180530" x="5307013" y="3767138"/>
          <p14:tracePt t="180600" x="5307013" y="3779838"/>
          <p14:tracePt t="181146" x="5307013" y="3792538"/>
          <p14:tracePt t="181150" x="5270500" y="3792538"/>
          <p14:tracePt t="181160" x="5170488" y="3792538"/>
          <p14:tracePt t="181165" x="5081588" y="3792538"/>
          <p14:tracePt t="181175" x="4994275" y="3803650"/>
          <p14:tracePt t="181186" x="4906963" y="3829050"/>
          <p14:tracePt t="181190" x="4819650" y="3829050"/>
          <p14:tracePt t="181200" x="4756150" y="3829050"/>
          <p14:tracePt t="181206" x="4719638" y="3854450"/>
          <p14:tracePt t="181216" x="4694238" y="3867150"/>
          <p14:tracePt t="181226" x="4668838" y="3867150"/>
          <p14:tracePt t="181229" x="4656138" y="3867150"/>
          <p14:tracePt t="181282" x="4656138" y="3879850"/>
          <p14:tracePt t="181296" x="4656138" y="3892550"/>
          <p14:tracePt t="181316" x="4668838" y="3916363"/>
          <p14:tracePt t="181322" x="4706938" y="3929063"/>
          <p14:tracePt t="181332" x="4732338" y="3941763"/>
          <p14:tracePt t="181336" x="4768850" y="3941763"/>
          <p14:tracePt t="181346" x="4819650" y="3941763"/>
          <p14:tracePt t="181356" x="4856163" y="3941763"/>
          <p14:tracePt t="181362" x="4906963" y="3941763"/>
          <p14:tracePt t="181372" x="4968875" y="3941763"/>
          <p14:tracePt t="181378" x="5006975" y="3941763"/>
          <p14:tracePt t="181388" x="5068888" y="3941763"/>
          <p14:tracePt t="181392" x="5106988" y="3941763"/>
          <p14:tracePt t="181402" x="5157788" y="3929063"/>
          <p14:tracePt t="181412" x="5157788" y="3916363"/>
          <p14:tracePt t="181418" x="5170488" y="3916363"/>
          <p14:tracePt t="181437" x="5181600" y="3892550"/>
          <p14:tracePt t="181550" x="5194300" y="3892550"/>
          <p14:tracePt t="181782" x="5207000" y="3892550"/>
          <p14:tracePt t="181792" x="5232400" y="3892550"/>
          <p14:tracePt t="181796" x="5257800" y="3892550"/>
          <p14:tracePt t="181806" x="5281613" y="3892550"/>
          <p14:tracePt t="181816" x="5307013" y="3892550"/>
          <p14:tracePt t="181822" x="5332413" y="3892550"/>
          <p14:tracePt t="181832" x="5357813" y="3892550"/>
          <p14:tracePt t="181835" x="5394325" y="3892550"/>
          <p14:tracePt t="181846" x="5407025" y="3892550"/>
          <p14:tracePt t="181856" x="5419725" y="3905250"/>
          <p14:tracePt t="181862" x="5432425" y="3905250"/>
          <p14:tracePt t="181878" x="5457825" y="3905250"/>
          <p14:tracePt t="181898" x="5470525" y="3916363"/>
          <p14:tracePt t="181901" x="5483225" y="3916363"/>
          <p14:tracePt t="181911" x="5495925" y="3916363"/>
          <p14:tracePt t="181918" x="5519738" y="3929063"/>
          <p14:tracePt t="181952" x="5532438" y="3929063"/>
          <p14:tracePt t="181968" x="5545138" y="3929063"/>
          <p14:tracePt t="182008" x="5557838" y="3941763"/>
          <p14:tracePt t="182588" x="5545138" y="3954463"/>
          <p14:tracePt t="182598" x="5519738" y="3967163"/>
          <p14:tracePt t="182603" x="5495925" y="3979863"/>
          <p14:tracePt t="182614" x="5457825" y="3992563"/>
          <p14:tracePt t="182624" x="5419725" y="4005263"/>
          <p14:tracePt t="182628" x="5407025" y="4005263"/>
          <p14:tracePt t="182638" x="5383213" y="4017963"/>
          <p14:tracePt t="182643" x="5345113" y="4029075"/>
          <p14:tracePt t="182654" x="5319713" y="4041775"/>
          <p14:tracePt t="182664" x="5307013" y="4041775"/>
          <p14:tracePt t="182668" x="5294313" y="4041775"/>
          <p14:tracePt t="182680" x="5270500" y="4041775"/>
          <p14:tracePt t="182684" x="5257800" y="4067175"/>
          <p14:tracePt t="182694" x="5245100" y="4067175"/>
          <p14:tracePt t="182704" x="5219700" y="4067175"/>
          <p14:tracePt t="182709" x="5194300" y="4067175"/>
          <p14:tracePt t="182720" x="5181600" y="4067175"/>
          <p14:tracePt t="182724" x="5170488" y="4067175"/>
          <p14:tracePt t="182734" x="5157788" y="4067175"/>
          <p14:tracePt t="182744" x="5132388" y="4067175"/>
          <p14:tracePt t="182750" x="5094288" y="4067175"/>
          <p14:tracePt t="182760" x="5045075" y="4092575"/>
          <p14:tracePt t="182765" x="4994275" y="4092575"/>
          <p14:tracePt t="182774" x="4956175" y="4105275"/>
          <p14:tracePt t="182786" x="4945063" y="4105275"/>
          <p14:tracePt t="182790" x="4932363" y="4105275"/>
          <p14:tracePt t="182800" x="4919663" y="4105275"/>
          <p14:tracePt t="182806" x="4906963" y="4105275"/>
          <p14:tracePt t="183174" x="4906963" y="4092575"/>
          <p14:tracePt t="183183" x="4919663" y="4079875"/>
          <p14:tracePt t="183208" x="4932363" y="4079875"/>
          <p14:tracePt t="183214" x="4932363" y="4067175"/>
          <p14:tracePt t="183224" x="4945063" y="4067175"/>
          <p14:tracePt t="183240" x="4956175" y="4054475"/>
          <p14:tracePt t="183250" x="4994275" y="4041775"/>
          <p14:tracePt t="183264" x="5019675" y="4029075"/>
          <p14:tracePt t="183270" x="5057775" y="4029075"/>
          <p14:tracePt t="183280" x="5081588" y="4017963"/>
          <p14:tracePt t="183290" x="5106988" y="4017963"/>
          <p14:tracePt t="183293" x="5157788" y="4017963"/>
          <p14:tracePt t="183304" x="5194300" y="4017963"/>
          <p14:tracePt t="183309" x="5219700" y="4005263"/>
          <p14:tracePt t="183320" x="5245100" y="4005263"/>
          <p14:tracePt t="183330" x="5270500" y="4005263"/>
          <p14:tracePt t="183334" x="5294313" y="4005263"/>
          <p14:tracePt t="183344" x="5307013" y="4005263"/>
          <p14:tracePt t="183350" x="5319713" y="4005263"/>
          <p14:tracePt t="183360" x="5332413" y="4005263"/>
          <p14:tracePt t="183370" x="5345113" y="3992563"/>
          <p14:tracePt t="183390" x="5370513" y="3992563"/>
          <p14:tracePt t="183450" x="5383213" y="3992563"/>
          <p14:tracePt t="183728" x="5407025" y="3992563"/>
          <p14:tracePt t="183738" x="5432425" y="3992563"/>
          <p14:tracePt t="183748" x="5470525" y="3992563"/>
          <p14:tracePt t="183754" x="5495925" y="3992563"/>
          <p14:tracePt t="183764" x="5519738" y="3992563"/>
          <p14:tracePt t="183768" x="5532438" y="3992563"/>
          <p14:tracePt t="183778" x="5570538" y="3992563"/>
          <p14:tracePt t="183788" x="5607050" y="4005263"/>
          <p14:tracePt t="183794" x="5645150" y="4017963"/>
          <p14:tracePt t="183804" x="5708650" y="4029075"/>
          <p14:tracePt t="183808" x="5757863" y="4041775"/>
          <p14:tracePt t="183818" x="5783263" y="4067175"/>
          <p14:tracePt t="183828" x="5821363" y="4067175"/>
          <p14:tracePt t="183834" x="5857875" y="4067175"/>
          <p14:tracePt t="183843" x="5870575" y="4067175"/>
          <p14:tracePt t="183855" x="5895975" y="4092575"/>
          <p14:tracePt t="183858" x="5921375" y="4092575"/>
          <p14:tracePt t="183874" x="5945188" y="4105275"/>
          <p14:tracePt t="183884" x="5957888" y="4105275"/>
          <p14:tracePt t="183898" x="5970588" y="4105275"/>
          <p14:tracePt t="183907" x="5983288" y="4105275"/>
          <p14:tracePt t="183914" x="5995988" y="4117975"/>
          <p14:tracePt t="183934" x="6008688" y="4117975"/>
          <p14:tracePt t="183969" x="6021388" y="4117975"/>
          <p14:tracePt t="184004" x="6021388" y="4129088"/>
          <p14:tracePt t="184020" x="6045200" y="4129088"/>
          <p14:tracePt t="184044" x="6070600" y="4129088"/>
          <p14:tracePt t="184049" x="6083300" y="4141788"/>
          <p14:tracePt t="184064" x="6096000" y="4141788"/>
          <p14:tracePt t="184074" x="6108700" y="4141788"/>
          <p14:tracePt t="184086" x="6121400" y="4141788"/>
          <p14:tracePt t="184089" x="6134100" y="4141788"/>
          <p14:tracePt t="184106" x="6146800" y="4154488"/>
          <p14:tracePt t="184115" x="6157913" y="4167188"/>
          <p14:tracePt t="184130" x="6183313" y="4167188"/>
          <p14:tracePt t="184156" x="6196013" y="4167188"/>
          <p14:tracePt t="184166" x="6221413" y="4179888"/>
          <p14:tracePt t="184171" x="6234113" y="4192588"/>
          <p14:tracePt t="184181" x="6270625" y="4217988"/>
          <p14:tracePt t="184186" x="6283325" y="4217988"/>
          <p14:tracePt t="184196" x="6308725" y="4230688"/>
          <p14:tracePt t="184212" x="6321425" y="4230688"/>
          <p14:tracePt t="184222" x="6334125" y="4241800"/>
          <p14:tracePt t="184338" x="6321425" y="4241800"/>
          <p14:tracePt t="193380" x="6296025" y="4241800"/>
          <p14:tracePt t="193389" x="6283325" y="4241800"/>
          <p14:tracePt t="193395" x="6234113" y="4279900"/>
          <p14:tracePt t="193406" x="6146800" y="4354513"/>
          <p14:tracePt t="193412" x="6045200" y="4479925"/>
          <p14:tracePt t="193422" x="5870575" y="4605338"/>
          <p14:tracePt t="193432" x="5695950" y="4730750"/>
          <p14:tracePt t="193436" x="5483225" y="4892675"/>
          <p14:tracePt t="193446" x="5181600" y="5092700"/>
          <p14:tracePt t="193451" x="5006975" y="5205413"/>
          <p14:tracePt t="193462" x="4832350" y="5330825"/>
          <p14:tracePt t="193472" x="4606925" y="5456238"/>
          <p14:tracePt t="193476" x="4406900" y="5568950"/>
          <p14:tracePt t="193488" x="4205288" y="5694363"/>
          <p14:tracePt t="193492" x="3956050" y="5794375"/>
          <p14:tracePt t="193502" x="3830638" y="5881688"/>
          <p14:tracePt t="193512" x="3705225" y="5956300"/>
          <p14:tracePt t="193517" x="3617913" y="6019800"/>
          <p14:tracePt t="193528" x="3579813" y="6045200"/>
          <p14:tracePt t="193532" x="3554413" y="6069013"/>
          <p14:tracePt t="193542" x="3554413" y="6081713"/>
          <p14:tracePt t="193552" x="3554413" y="6107113"/>
          <p14:tracePt t="193634" x="3554413" y="6132513"/>
          <p14:tracePt t="193658" x="3567113" y="6157913"/>
          <p14:tracePt t="193668" x="3592513" y="6157913"/>
          <p14:tracePt t="193674" x="3630613" y="6169025"/>
          <p14:tracePt t="193684" x="3679825" y="6169025"/>
          <p14:tracePt t="193694" x="3730625" y="6169025"/>
          <p14:tracePt t="193698" x="3779838" y="6169025"/>
          <p14:tracePt t="193707" x="3830638" y="6169025"/>
          <p14:tracePt t="193714" x="3905250" y="6169025"/>
          <p14:tracePt t="193724" x="3968750" y="6169025"/>
          <p14:tracePt t="193734" x="4043363" y="6169025"/>
          <p14:tracePt t="193738" x="4105275" y="6157913"/>
          <p14:tracePt t="193750" x="4181475" y="6132513"/>
          <p14:tracePt t="193754" x="4217988" y="6119813"/>
          <p14:tracePt t="193764" x="4243388" y="6107113"/>
          <p14:tracePt t="193773" x="4281488" y="6094413"/>
          <p14:tracePt t="193780" x="4294188" y="6081713"/>
          <p14:tracePt t="193790" x="4330700" y="6056313"/>
          <p14:tracePt t="193794" x="4356100" y="6045200"/>
          <p14:tracePt t="193804" x="4394200" y="6007100"/>
          <p14:tracePt t="193814" x="4443413" y="5945188"/>
          <p14:tracePt t="193820" x="4481513" y="5907088"/>
          <p14:tracePt t="193830" x="4518025" y="5868988"/>
          <p14:tracePt t="193834" x="4581525" y="5832475"/>
          <p14:tracePt t="193844" x="4619625" y="5781675"/>
          <p14:tracePt t="193853" x="4668838" y="5743575"/>
          <p14:tracePt t="193859" x="4681538" y="5719763"/>
          <p14:tracePt t="193870" x="4732338" y="5694363"/>
          <p14:tracePt t="193876" x="4781550" y="5681663"/>
          <p14:tracePt t="193886" x="4806950" y="5643563"/>
          <p14:tracePt t="193897" x="4832350" y="5630863"/>
          <p14:tracePt t="193900" x="4856163" y="5619750"/>
          <p14:tracePt t="193916" x="4868863" y="5607050"/>
          <p14:tracePt t="193966" x="4894263" y="5607050"/>
          <p14:tracePt t="193976" x="4894263" y="5594350"/>
          <p14:tracePt t="193996" x="4906963" y="5581650"/>
          <p14:tracePt t="194006" x="4919663" y="5556250"/>
          <p14:tracePt t="194016" x="4956175" y="5530850"/>
          <p14:tracePt t="194022" x="4968875" y="5518150"/>
          <p14:tracePt t="194046" x="5068888" y="5443538"/>
          <p14:tracePt t="194055" x="5094288" y="5418138"/>
          <p14:tracePt t="194062" x="5119688" y="5394325"/>
          <p14:tracePt t="194072" x="5157788" y="5356225"/>
          <p14:tracePt t="194078" x="5170488" y="5330825"/>
          <p14:tracePt t="194088" x="5181600" y="5305425"/>
          <p14:tracePt t="194102" x="5194300" y="5281613"/>
          <p14:tracePt t="194111" x="5207000" y="5281613"/>
          <p14:tracePt t="194117" x="5207000" y="5268913"/>
          <p14:tracePt t="194128" x="5207000" y="5256213"/>
          <p14:tracePt t="194142" x="5219700" y="5230813"/>
          <p14:tracePt t="194234" x="5219700" y="5218113"/>
          <p14:tracePt t="195116" x="5207000" y="5205413"/>
          <p14:tracePt t="195122" x="5145088" y="5205413"/>
          <p14:tracePt t="195131" x="5081588" y="5205413"/>
          <p14:tracePt t="195142" x="4994275" y="5230813"/>
          <p14:tracePt t="195146" x="4932363" y="5243513"/>
          <p14:tracePt t="195156" x="4868863" y="5268913"/>
          <p14:tracePt t="195162" x="4794250" y="5281613"/>
          <p14:tracePt t="195172" x="4719638" y="5305425"/>
          <p14:tracePt t="195181" x="4656138" y="5318125"/>
          <p14:tracePt t="195186" x="4594225" y="5318125"/>
          <p14:tracePt t="195195" x="4530725" y="5318125"/>
          <p14:tracePt t="195202" x="4456113" y="5343525"/>
          <p14:tracePt t="195212" x="4418013" y="5343525"/>
          <p14:tracePt t="195221" x="4356100" y="5343525"/>
          <p14:tracePt t="195226" x="4305300" y="5343525"/>
          <p14:tracePt t="195236" x="4268788" y="5343525"/>
          <p14:tracePt t="195242" x="4205288" y="5343525"/>
          <p14:tracePt t="195251" x="4117975" y="5318125"/>
          <p14:tracePt t="195262" x="4081463" y="5305425"/>
          <p14:tracePt t="195268" x="4005263" y="5268913"/>
          <p14:tracePt t="195279" x="3930650" y="5243513"/>
          <p14:tracePt t="195282" x="3879850" y="5205413"/>
          <p14:tracePt t="195292" x="3830638" y="5168900"/>
          <p14:tracePt t="195302" x="3779838" y="5130800"/>
          <p14:tracePt t="195307" x="3743325" y="5105400"/>
          <p14:tracePt t="195317" x="3717925" y="5081588"/>
          <p14:tracePt t="195322" x="3679825" y="5056188"/>
          <p14:tracePt t="195332" x="3654425" y="5018088"/>
          <p14:tracePt t="195342" x="3643313" y="5005388"/>
          <p14:tracePt t="195348" x="3605213" y="4981575"/>
          <p14:tracePt t="195358" x="3605213" y="4943475"/>
          <p14:tracePt t="195362" x="3579813" y="4918075"/>
          <p14:tracePt t="195374" x="3567113" y="4879975"/>
          <p14:tracePt t="195384" x="3541713" y="4843463"/>
          <p14:tracePt t="195387" x="3541713" y="4805363"/>
          <p14:tracePt t="195397" x="3541713" y="4779963"/>
          <p14:tracePt t="195403" x="3541713" y="4743450"/>
          <p14:tracePt t="195414" x="3541713" y="4692650"/>
          <p14:tracePt t="195424" x="3541713" y="4656138"/>
          <p14:tracePt t="195428" x="3541713" y="4618038"/>
          <p14:tracePt t="195438" x="3541713" y="4579938"/>
          <p14:tracePt t="195444" x="3541713" y="4543425"/>
          <p14:tracePt t="195453" x="3541713" y="4479925"/>
          <p14:tracePt t="195464" x="3579813" y="4454525"/>
          <p14:tracePt t="195469" x="3605213" y="4392613"/>
          <p14:tracePt t="195480" x="3630613" y="4367213"/>
          <p14:tracePt t="195484" x="3679825" y="4330700"/>
          <p14:tracePt t="195494" x="3717925" y="4279900"/>
          <p14:tracePt t="195504" x="3779838" y="4241800"/>
          <p14:tracePt t="195510" x="3817938" y="4205288"/>
          <p14:tracePt t="195519" x="3892550" y="4179888"/>
          <p14:tracePt t="195523" x="3968750" y="4141788"/>
          <p14:tracePt t="195534" x="4043363" y="4129088"/>
          <p14:tracePt t="195544" x="4105275" y="4105275"/>
          <p14:tracePt t="195550" x="4192588" y="4105275"/>
          <p14:tracePt t="195560" x="4268788" y="4105275"/>
          <p14:tracePt t="195563" x="4318000" y="4092575"/>
          <p14:tracePt t="195574" x="4368800" y="4092575"/>
          <p14:tracePt t="195583" x="4418013" y="4092575"/>
          <p14:tracePt t="195589" x="4468813" y="4092575"/>
          <p14:tracePt t="195600" x="4494213" y="4092575"/>
          <p14:tracePt t="195604" x="4530725" y="4092575"/>
          <p14:tracePt t="195624" x="4556125" y="4092575"/>
          <p14:tracePt t="195640" x="4581525" y="4092575"/>
          <p14:tracePt t="195645" x="4606925" y="4092575"/>
          <p14:tracePt t="195670" x="4619625" y="4092575"/>
          <p14:tracePt t="195680" x="4630738" y="4092575"/>
          <p14:tracePt t="195695" x="4643438" y="4092575"/>
          <p14:tracePt t="195707" x="4656138" y="4092575"/>
          <p14:tracePt t="195710" x="4668838" y="4092575"/>
          <p14:tracePt t="195727" x="4681538" y="4092575"/>
          <p14:tracePt t="195812" x="4694238" y="4092575"/>
          <p14:tracePt t="197432" x="4706938" y="4092575"/>
          <p14:tracePt t="197442" x="4781550" y="4092575"/>
          <p14:tracePt t="197446" x="4832350" y="4067175"/>
          <p14:tracePt t="197456" x="4868863" y="4054475"/>
          <p14:tracePt t="197462" x="4932363" y="4005263"/>
          <p14:tracePt t="197471" x="4994275" y="3979863"/>
          <p14:tracePt t="197482" x="5045075" y="3954463"/>
          <p14:tracePt t="197486" x="5094288" y="3916363"/>
          <p14:tracePt t="197496" x="5170488" y="3879850"/>
          <p14:tracePt t="197502" x="5194300" y="3854450"/>
          <p14:tracePt t="197512" x="5232400" y="3829050"/>
          <p14:tracePt t="197522" x="5294313" y="3779838"/>
          <p14:tracePt t="197527" x="5307013" y="3767138"/>
          <p14:tracePt t="197536" x="5345113" y="3729038"/>
          <p14:tracePt t="197542" x="5370513" y="3703638"/>
          <p14:tracePt t="197552" x="5419725" y="3679825"/>
          <p14:tracePt t="197562" x="5445125" y="3641725"/>
          <p14:tracePt t="197566" x="5483225" y="3590925"/>
          <p14:tracePt t="197578" x="5507038" y="3554413"/>
          <p14:tracePt t="197581" x="5519738" y="3541713"/>
          <p14:tracePt t="197592" x="5532438" y="3516313"/>
          <p14:tracePt t="197602" x="5545138" y="3490913"/>
          <p14:tracePt t="197608" x="5545138" y="3479800"/>
          <p14:tracePt t="197618" x="5557838" y="3441700"/>
          <p14:tracePt t="197622" x="5557838" y="3429000"/>
          <p14:tracePt t="197632" x="5557838" y="3416300"/>
          <p14:tracePt t="197642" x="5570538" y="3390900"/>
          <p14:tracePt t="197760" x="5570538" y="3454400"/>
          <p14:tracePt t="197770" x="5570538" y="3529013"/>
          <p14:tracePt t="197774" x="5570538" y="3590925"/>
          <p14:tracePt t="197784" x="5570538" y="3667125"/>
          <p14:tracePt t="197789" x="5570538" y="3703638"/>
          <p14:tracePt t="197799" x="5570538" y="3741738"/>
          <p14:tracePt t="197810" x="5570538" y="3792538"/>
          <p14:tracePt t="197814" x="5557838" y="3816350"/>
          <p14:tracePt t="197824" x="5557838" y="3829050"/>
          <p14:tracePt t="197830" x="5545138" y="3854450"/>
          <p14:tracePt t="197850" x="5545138" y="3867150"/>
          <p14:tracePt t="197853" x="5532438" y="3879850"/>
          <p14:tracePt t="197876" x="5532438" y="3892550"/>
          <p14:tracePt t="197886" x="5519738" y="3892550"/>
          <p14:tracePt t="197926" x="5519738" y="3905250"/>
          <p14:tracePt t="198052" x="5507038" y="3905250"/>
          <p14:tracePt t="198082" x="5495925" y="3905250"/>
          <p14:tracePt t="198096" x="5483225" y="3905250"/>
          <p14:tracePt t="198274" x="5470525" y="3916363"/>
          <p14:tracePt t="198794" x="5457825" y="3916363"/>
          <p14:tracePt t="198804" x="5445125" y="3916363"/>
          <p14:tracePt t="198814" x="5432425" y="3916363"/>
          <p14:tracePt t="198828" x="5407025" y="3916363"/>
          <p14:tracePt t="198843" x="5394325" y="3929063"/>
          <p14:tracePt t="198853" x="5383213" y="3941763"/>
          <p14:tracePt t="198868" x="5370513" y="3954463"/>
          <p14:tracePt t="198874" x="5370513" y="3967163"/>
          <p14:tracePt t="198883" x="5357813" y="3967163"/>
          <p14:tracePt t="198894" x="5345113" y="3979863"/>
          <p14:tracePt t="198913" x="5332413" y="3979863"/>
          <p14:tracePt t="198925" x="5319713" y="3992563"/>
          <p14:tracePt t="198934" x="5319713" y="4005263"/>
          <p14:tracePt t="198950" x="5319713" y="4017963"/>
          <p14:tracePt t="198954" x="5307013" y="4017963"/>
          <p14:tracePt t="198974" x="5294313" y="4029075"/>
          <p14:tracePt t="199004" x="5281613" y="4041775"/>
          <p14:tracePt t="199076" x="5270500" y="4054475"/>
          <p14:tracePt t="199286" x="5257800" y="4054475"/>
          <p14:tracePt t="199322" x="5245100" y="4054475"/>
          <p14:tracePt t="199328" x="5232400" y="4054475"/>
          <p14:tracePt t="199358" x="5232400" y="4041775"/>
          <p14:tracePt t="199372" x="5232400" y="4029075"/>
          <p14:tracePt t="199387" x="5232400" y="4017963"/>
          <p14:tracePt t="199397" x="5245100" y="4005263"/>
          <p14:tracePt t="199554" x="5219700" y="4005263"/>
          <p14:tracePt t="199564" x="5170488" y="4017963"/>
          <p14:tracePt t="199570" x="5094288" y="4067175"/>
          <p14:tracePt t="199579" x="5032375" y="4079875"/>
          <p14:tracePt t="199583" x="4956175" y="4105275"/>
          <p14:tracePt t="199594" x="4906963" y="4105275"/>
          <p14:tracePt t="199604" x="4843463" y="4105275"/>
          <p14:tracePt t="199610" x="4768850" y="4105275"/>
          <p14:tracePt t="199620" x="4706938" y="4105275"/>
          <p14:tracePt t="199624" x="4594225" y="4105275"/>
          <p14:tracePt t="199634" x="4468813" y="4105275"/>
          <p14:tracePt t="199646" x="4294188" y="4005263"/>
          <p14:tracePt t="199649" x="4156075" y="3929063"/>
          <p14:tracePt t="199660" x="4005263" y="3841750"/>
          <p14:tracePt t="199666" x="3879850" y="3754438"/>
          <p14:tracePt t="199676" x="3805238" y="3703638"/>
          <p14:tracePt t="199686" x="3730625" y="3641725"/>
          <p14:tracePt t="199690" x="3692525" y="3616325"/>
          <p14:tracePt t="199700" x="3643313" y="3579813"/>
          <p14:tracePt t="199708" x="3630613" y="3554413"/>
          <p14:tracePt t="199716" x="3605213" y="3529013"/>
          <p14:tracePt t="199725" x="3592513" y="3516313"/>
          <p14:tracePt t="199731" x="3579813" y="3503613"/>
          <p14:tracePt t="199741" x="3579813" y="3479800"/>
          <p14:tracePt t="199752" x="3579813" y="3467100"/>
          <p14:tracePt t="199756" x="3579813" y="3441700"/>
          <p14:tracePt t="199766" x="3579813" y="3429000"/>
          <p14:tracePt t="199772" x="3579813" y="3416300"/>
          <p14:tracePt t="199782" x="3579813" y="3378200"/>
          <p14:tracePt t="199791" x="3617913" y="3341688"/>
          <p14:tracePt t="199795" x="3617913" y="3316288"/>
          <p14:tracePt t="199806" x="3654425" y="3290888"/>
          <p14:tracePt t="199812" x="3667125" y="3254375"/>
          <p14:tracePt t="199822" x="3705225" y="3216275"/>
          <p14:tracePt t="199832" x="3743325" y="3165475"/>
          <p14:tracePt t="199836" x="3767138" y="3154363"/>
          <p14:tracePt t="199846" x="3817938" y="3116263"/>
          <p14:tracePt t="199851" x="3867150" y="3090863"/>
          <p14:tracePt t="199861" x="3917950" y="3054350"/>
          <p14:tracePt t="199872" x="3992563" y="3016250"/>
          <p14:tracePt t="199876" x="4092575" y="2952750"/>
          <p14:tracePt t="199888" x="4156075" y="2916238"/>
          <p14:tracePt t="199892" x="4230688" y="2878138"/>
          <p14:tracePt t="199902" x="4305300" y="2828925"/>
          <p14:tracePt t="199912" x="4381500" y="2790825"/>
          <p14:tracePt t="199917" x="4443413" y="2765425"/>
          <p14:tracePt t="199927" x="4481513" y="2752725"/>
          <p14:tracePt t="199932" x="4556125" y="2716213"/>
          <p14:tracePt t="199942" x="4606925" y="2690813"/>
          <p14:tracePt t="199952" x="4643438" y="2690813"/>
          <p14:tracePt t="199958" x="4694238" y="2665413"/>
          <p14:tracePt t="199968" x="4706938" y="2665413"/>
          <p14:tracePt t="199972" x="4732338" y="2652713"/>
          <p14:tracePt t="199984" x="4756150" y="2652713"/>
          <p14:tracePt t="199994" x="4781550" y="2652713"/>
          <p14:tracePt t="200008" x="4794250" y="2652713"/>
          <p14:tracePt t="200014" x="4806950" y="2652713"/>
          <p14:tracePt t="200024" x="4819650" y="2652713"/>
          <p14:tracePt t="200041" x="4832350" y="2652713"/>
          <p14:tracePt t="200088" x="4832350" y="2665413"/>
          <p14:tracePt t="200093" x="4832350" y="2678113"/>
          <p14:tracePt t="200104" x="4832350" y="2690813"/>
          <p14:tracePt t="200110" x="4832350" y="2716213"/>
          <p14:tracePt t="200130" x="4832350" y="2740025"/>
          <p14:tracePt t="200133" x="4832350" y="2752725"/>
          <p14:tracePt t="200144" x="4819650" y="2765425"/>
          <p14:tracePt t="200150" x="4794250" y="2778125"/>
          <p14:tracePt t="200160" x="4781550" y="2790825"/>
          <p14:tracePt t="200170" x="4768850" y="2790825"/>
          <p14:tracePt t="200174" x="4743450" y="2803525"/>
          <p14:tracePt t="200190" x="4732338" y="2803525"/>
          <p14:tracePt t="200199" x="4719638" y="2803525"/>
          <p14:tracePt t="200210" x="4706938" y="2803525"/>
          <p14:tracePt t="200216" x="4694238" y="2803525"/>
          <p14:tracePt t="200226" x="4681538" y="2803525"/>
          <p14:tracePt t="200230" x="4668838" y="2803525"/>
          <p14:tracePt t="200259" x="4656138" y="2803525"/>
          <p14:tracePt t="200296" x="4656138" y="2790825"/>
          <p14:tracePt t="200312" x="4656138" y="2765425"/>
          <p14:tracePt t="200325" x="4656138" y="2752725"/>
          <p14:tracePt t="200336" x="4656138" y="2716213"/>
          <p14:tracePt t="200342" x="4656138" y="2690813"/>
          <p14:tracePt t="200352" x="4668838" y="2678113"/>
          <p14:tracePt t="200355" x="4681538" y="2652713"/>
          <p14:tracePt t="200366" x="4706938" y="2652713"/>
          <p14:tracePt t="200372" x="4743450" y="2627313"/>
          <p14:tracePt t="200392" x="4768850" y="2603500"/>
          <p14:tracePt t="200504" x="4756150" y="2603500"/>
          <p14:tracePt t="200514" x="4732338" y="2603500"/>
          <p14:tracePt t="200524" x="4706938" y="2603500"/>
          <p14:tracePt t="200529" x="4681538" y="2603500"/>
          <p14:tracePt t="200540" x="4668838" y="2603500"/>
          <p14:tracePt t="200543" x="4643438" y="2578100"/>
          <p14:tracePt t="200564" x="4630738" y="2565400"/>
          <p14:tracePt t="200706" x="4619625" y="2565400"/>
          <p14:tracePt t="200710" x="4606925" y="2565400"/>
          <p14:tracePt t="200720" x="4581525" y="2565400"/>
          <p14:tracePt t="200730" x="4556125" y="2565400"/>
          <p14:tracePt t="200736" x="4530725" y="2565400"/>
          <p14:tracePt t="200746" x="4481513" y="2565400"/>
          <p14:tracePt t="200756" x="4456113" y="2565400"/>
          <p14:tracePt t="200760" x="4394200" y="2540000"/>
          <p14:tracePt t="200770" x="4381500" y="2516188"/>
          <p14:tracePt t="200774" x="4343400" y="2465388"/>
          <p14:tracePt t="200785" x="4305300" y="2427288"/>
          <p14:tracePt t="200796" x="4268788" y="2352675"/>
          <p14:tracePt t="200800" x="4230688" y="2278063"/>
          <p14:tracePt t="200810" x="4230688" y="2239963"/>
          <p14:tracePt t="200816" x="4230688" y="2201863"/>
          <p14:tracePt t="200826" x="4230688" y="2165350"/>
          <p14:tracePt t="200836" x="4230688" y="2139950"/>
          <p14:tracePt t="200840" x="4230688" y="2101850"/>
          <p14:tracePt t="200849" x="4243388" y="2065338"/>
          <p14:tracePt t="200856" x="4268788" y="2027238"/>
          <p14:tracePt t="200866" x="4318000" y="2014538"/>
          <p14:tracePt t="200876" x="4381500" y="1989138"/>
          <p14:tracePt t="200880" x="4456113" y="1978025"/>
          <p14:tracePt t="200892" x="4518025" y="1978025"/>
          <p14:tracePt t="200896" x="4581525" y="1952625"/>
          <p14:tracePt t="200907" x="4619625" y="1952625"/>
          <p14:tracePt t="200916" x="4643438" y="1952625"/>
          <p14:tracePt t="200922" x="4668838" y="1952625"/>
          <p14:tracePt t="200995" x="4630738" y="1965325"/>
          <p14:tracePt t="201006" x="4543425" y="1978025"/>
          <p14:tracePt t="201012" x="4456113" y="2001838"/>
          <p14:tracePt t="201022" x="4394200" y="2014538"/>
          <p14:tracePt t="201026" x="4330700" y="2014538"/>
          <p14:tracePt t="201040" x="4305300" y="2039938"/>
          <p14:tracePt t="201048" x="4294188" y="2039938"/>
          <p14:tracePt t="201051" x="4281488" y="2039938"/>
          <p14:tracePt t="201128" x="4268788" y="2039938"/>
          <p14:tracePt t="201148" x="4268788" y="2027238"/>
          <p14:tracePt t="201184" x="4268788" y="2001838"/>
          <p14:tracePt t="201208" x="4281488" y="1989138"/>
          <p14:tracePt t="202020" x="4294188" y="1989138"/>
          <p14:tracePt t="202036" x="4318000" y="1989138"/>
          <p14:tracePt t="259334" x="4318000" y="2014538"/>
          <p14:tracePt t="259338" x="4318000" y="2078038"/>
          <p14:tracePt t="259348" x="4318000" y="2127250"/>
          <p14:tracePt t="259358" x="4318000" y="2201863"/>
          <p14:tracePt t="259364" x="4318000" y="2239963"/>
          <p14:tracePt t="259373" x="4318000" y="2290763"/>
          <p14:tracePt t="259379" x="4281488" y="2352675"/>
          <p14:tracePt t="259390" x="4243388" y="2414588"/>
          <p14:tracePt t="259400" x="4217988" y="2478088"/>
          <p14:tracePt t="259404" x="4168775" y="2540000"/>
          <p14:tracePt t="259414" x="4130675" y="2603500"/>
          <p14:tracePt t="259423" x="4081463" y="2652713"/>
          <p14:tracePt t="259428" x="4017963" y="2716213"/>
          <p14:tracePt t="259437" x="3930650" y="2816225"/>
          <p14:tracePt t="259443" x="3843338" y="2890838"/>
          <p14:tracePt t="259454" x="3767138" y="2965450"/>
          <p14:tracePt t="259464" x="3654425" y="3054350"/>
          <p14:tracePt t="259468" x="3541713" y="3128963"/>
          <p14:tracePt t="259478" x="3441700" y="3228975"/>
          <p14:tracePt t="259484" x="3341688" y="3303588"/>
          <p14:tracePt t="259494" x="3205163" y="3429000"/>
          <p14:tracePt t="259503" x="3103563" y="3479800"/>
          <p14:tracePt t="259507" x="3016250" y="3554413"/>
          <p14:tracePt t="259519" x="2954338" y="3590925"/>
          <p14:tracePt t="259524" x="2867025" y="3667125"/>
          <p14:tracePt t="259533" x="2841625" y="3692525"/>
          <p14:tracePt t="259544" x="2790825" y="3716338"/>
          <p14:tracePt t="259550" x="2767013" y="3754438"/>
          <p14:tracePt t="259560" x="2754313" y="3754438"/>
          <p14:tracePt t="259563" x="2728913" y="3779838"/>
          <p14:tracePt t="259585" x="2716213" y="3779838"/>
          <p14:tracePt t="259706" x="2741613" y="3779838"/>
          <p14:tracePt t="259710" x="2778125" y="3754438"/>
          <p14:tracePt t="259723" x="2828925" y="3729038"/>
          <p14:tracePt t="259729" x="2867025" y="3716338"/>
          <p14:tracePt t="259735" x="2928938" y="3679825"/>
          <p14:tracePt t="259746" x="2992438" y="3641725"/>
          <p14:tracePt t="259752" x="3079750" y="3603625"/>
          <p14:tracePt t="259762" x="3167063" y="3567113"/>
          <p14:tracePt t="259771" x="3254375" y="3529013"/>
          <p14:tracePt t="259775" x="3354388" y="3503613"/>
          <p14:tracePt t="259785" x="3417888" y="3490913"/>
          <p14:tracePt t="259792" x="3517900" y="3454400"/>
          <p14:tracePt t="259802" x="3605213" y="3454400"/>
          <p14:tracePt t="259812" x="3679825" y="3416300"/>
          <p14:tracePt t="259816" x="3779838" y="3390900"/>
          <p14:tracePt t="259826" x="3879850" y="3354388"/>
          <p14:tracePt t="259832" x="3968750" y="3341688"/>
          <p14:tracePt t="259841" x="4092575" y="3316288"/>
          <p14:tracePt t="259851" x="4217988" y="3278188"/>
          <p14:tracePt t="259856" x="4343400" y="3267075"/>
          <p14:tracePt t="259867" x="4468813" y="3216275"/>
          <p14:tracePt t="259872" x="4568825" y="3178175"/>
          <p14:tracePt t="259882" x="4694238" y="3178175"/>
          <p14:tracePt t="259892" x="4794250" y="3154363"/>
          <p14:tracePt t="259898" x="4881563" y="3141663"/>
          <p14:tracePt t="259907" x="4968875" y="3141663"/>
          <p14:tracePt t="259912" x="5057775" y="3116263"/>
          <p14:tracePt t="259922" x="5145088" y="3103563"/>
          <p14:tracePt t="259932" x="5207000" y="3078163"/>
          <p14:tracePt t="259938" x="5281613" y="3065463"/>
          <p14:tracePt t="259948" x="5345113" y="3065463"/>
          <p14:tracePt t="259951" x="5394325" y="3054350"/>
          <p14:tracePt t="259964" x="5457825" y="3054350"/>
          <p14:tracePt t="259974" x="5483225" y="3054350"/>
          <p14:tracePt t="259978" x="5545138" y="3054350"/>
          <p14:tracePt t="259988" x="5595938" y="3054350"/>
          <p14:tracePt t="259994" x="5632450" y="3041650"/>
          <p14:tracePt t="260004" x="5695950" y="3016250"/>
          <p14:tracePt t="260013" x="5732463" y="3016250"/>
          <p14:tracePt t="260018" x="5783263" y="3016250"/>
          <p14:tracePt t="260027" x="5808663" y="3016250"/>
          <p14:tracePt t="260033" x="5845175" y="3016250"/>
          <p14:tracePt t="260052" x="5870575" y="3016250"/>
          <p14:tracePt t="260053" x="5921375" y="3016250"/>
          <p14:tracePt t="260058" x="5957888" y="3016250"/>
          <p14:tracePt t="260068" x="6008688" y="3016250"/>
          <p14:tracePt t="260074" x="6045200" y="3016250"/>
          <p14:tracePt t="260085" x="6096000" y="3016250"/>
          <p14:tracePt t="260093" x="6134100" y="3016250"/>
          <p14:tracePt t="260098" x="6196013" y="3016250"/>
          <p14:tracePt t="260109" x="6246813" y="3016250"/>
          <p14:tracePt t="260113" x="6321425" y="3016250"/>
          <p14:tracePt t="260124" x="6383338" y="3016250"/>
          <p14:tracePt t="260134" x="6421438" y="3016250"/>
          <p14:tracePt t="260139" x="6483350" y="3016250"/>
          <p14:tracePt t="260150" x="6559550" y="3016250"/>
          <p14:tracePt t="260153" x="6621463" y="3016250"/>
          <p14:tracePt t="260163" x="6721475" y="3016250"/>
          <p14:tracePt t="260173" x="6808788" y="3016250"/>
          <p14:tracePt t="260179" x="6910388" y="3016250"/>
          <p14:tracePt t="260190" x="6997700" y="3016250"/>
          <p14:tracePt t="260194" x="7097713" y="3016250"/>
          <p14:tracePt t="260204" x="7172325" y="3016250"/>
          <p14:tracePt t="260216" x="7297738" y="3016250"/>
          <p14:tracePt t="260220" x="7423150" y="3016250"/>
          <p14:tracePt t="260229" x="7561263" y="3016250"/>
          <p14:tracePt t="260235" x="7673975" y="3016250"/>
          <p14:tracePt t="260245" x="7761288" y="3016250"/>
          <p14:tracePt t="260255" x="7861300" y="3016250"/>
          <p14:tracePt t="260260" x="7974013" y="3016250"/>
          <p14:tracePt t="260270" x="8061325" y="3041650"/>
          <p14:tracePt t="260276" x="8186738" y="3041650"/>
          <p14:tracePt t="260286" x="8248650" y="3041650"/>
          <p14:tracePt t="260296" x="8374063" y="3041650"/>
          <p14:tracePt t="260301" x="8448675" y="3041650"/>
          <p14:tracePt t="260312" x="8537575" y="3041650"/>
          <p14:tracePt t="260316" x="8599488" y="3041650"/>
          <p14:tracePt t="260326" x="8674100" y="3041650"/>
          <p14:tracePt t="260336" x="8712200" y="3041650"/>
          <p14:tracePt t="260342" x="8763000" y="3041650"/>
          <p14:tracePt t="260351" x="8799513" y="3041650"/>
          <p14:tracePt t="260356" x="8824913" y="3054350"/>
          <p14:tracePt t="260366" x="8837613" y="3054350"/>
          <p14:tracePt t="260376" x="8863013" y="3054350"/>
          <p14:tracePt t="260381" x="8874125" y="3054350"/>
          <p14:tracePt t="260391" x="8886825" y="3054350"/>
          <p14:tracePt t="260398" x="8912225" y="3054350"/>
          <p14:tracePt t="260408" x="8937625" y="3065463"/>
          <p14:tracePt t="260422" x="8950325" y="3065463"/>
          <p14:tracePt t="260432" x="8975725" y="3065463"/>
          <p14:tracePt t="260438" x="8975725" y="3078163"/>
          <p14:tracePt t="260507" x="8975725" y="3090863"/>
          <p14:tracePt t="260518" x="8975725" y="3103563"/>
          <p14:tracePt t="260523" x="8912225" y="3141663"/>
          <p14:tracePt t="260534" x="8824913" y="3190875"/>
          <p14:tracePt t="260538" x="8724900" y="3190875"/>
          <p14:tracePt t="260548" x="8599488" y="3228975"/>
          <p14:tracePt t="260558" x="8435975" y="3278188"/>
          <p14:tracePt t="260564" x="8261350" y="3328988"/>
          <p14:tracePt t="260573" x="8110538" y="3378200"/>
          <p14:tracePt t="260577" x="7886700" y="3441700"/>
          <p14:tracePt t="260590" x="7648575" y="3503613"/>
          <p14:tracePt t="260600" x="7310438" y="3579813"/>
          <p14:tracePt t="260603" x="6997700" y="3703638"/>
          <p14:tracePt t="260614" x="6734175" y="3754438"/>
          <p14:tracePt t="260620" x="6483350" y="3841750"/>
          <p14:tracePt t="260630" x="6259513" y="3892550"/>
          <p14:tracePt t="260639" x="6108700" y="3954463"/>
          <p14:tracePt t="260643" x="5945188" y="3992563"/>
          <p14:tracePt t="260654" x="5808663" y="4029075"/>
          <p14:tracePt t="260660" x="5708650" y="4029075"/>
          <p14:tracePt t="260670" x="5619750" y="4054475"/>
          <p14:tracePt t="260680" x="5557838" y="4067175"/>
          <p14:tracePt t="260686" x="5457825" y="4067175"/>
          <p14:tracePt t="260696" x="5383213" y="4092575"/>
          <p14:tracePt t="260701" x="5281613" y="4105275"/>
          <p14:tracePt t="260709" x="5181600" y="4105275"/>
          <p14:tracePt t="260720" x="5045075" y="4129088"/>
          <p14:tracePt t="260726" x="4894263" y="4141788"/>
          <p14:tracePt t="260736" x="4756150" y="4192588"/>
          <p14:tracePt t="260740" x="4619625" y="4192588"/>
          <p14:tracePt t="260754" x="4506913" y="4217988"/>
          <p14:tracePt t="260760" x="4418013" y="4230688"/>
          <p14:tracePt t="260764" x="4305300" y="4230688"/>
          <p14:tracePt t="260776" x="4217988" y="4254500"/>
          <p14:tracePt t="260785" x="4105275" y="4254500"/>
          <p14:tracePt t="260789" x="4005263" y="4254500"/>
          <p14:tracePt t="260802" x="3930650" y="4254500"/>
          <p14:tracePt t="260805" x="3856038" y="4254500"/>
          <p14:tracePt t="260816" x="3756025" y="4254500"/>
          <p14:tracePt t="260821" x="3692525" y="4254500"/>
          <p14:tracePt t="260832" x="3654425" y="4254500"/>
          <p14:tracePt t="260842" x="3605213" y="4254500"/>
          <p14:tracePt t="260845" x="3567113" y="4254500"/>
          <p14:tracePt t="260855" x="3541713" y="4254500"/>
          <p14:tracePt t="260861" x="3517900" y="4254500"/>
          <p14:tracePt t="260872" x="3467100" y="4241800"/>
          <p14:tracePt t="260882" x="3454400" y="4230688"/>
          <p14:tracePt t="260885" x="3429000" y="4230688"/>
          <p14:tracePt t="260902" x="3405188" y="4205288"/>
          <p14:tracePt t="260921" x="3379788" y="4205288"/>
          <p14:tracePt t="260942" x="3367088" y="4179888"/>
          <p14:tracePt t="260958" x="3354388" y="4179888"/>
          <p14:tracePt t="261054" x="3367088" y="4179888"/>
          <p14:tracePt t="261064" x="3417888" y="4154488"/>
          <p14:tracePt t="261073" x="3505200" y="4129088"/>
          <p14:tracePt t="261078" x="3579813" y="4117975"/>
          <p14:tracePt t="261088" x="3679825" y="4079875"/>
          <p14:tracePt t="261094" x="3779838" y="4067175"/>
          <p14:tracePt t="261104" x="3917950" y="4029075"/>
          <p14:tracePt t="261114" x="4056063" y="3979863"/>
          <p14:tracePt t="261119" x="4217988" y="3941763"/>
          <p14:tracePt t="261130" x="4406900" y="3916363"/>
          <p14:tracePt t="261134" x="4581525" y="3892550"/>
          <p14:tracePt t="261144" x="4743450" y="3867150"/>
          <p14:tracePt t="261154" x="4919663" y="3816350"/>
          <p14:tracePt t="261160" x="5068888" y="3779838"/>
          <p14:tracePt t="261170" x="5219700" y="3767138"/>
          <p14:tracePt t="261174" x="5345113" y="3741738"/>
          <p14:tracePt t="261184" x="5432425" y="3741738"/>
          <p14:tracePt t="261194" x="5495925" y="3729038"/>
          <p14:tracePt t="261201" x="5570538" y="3729038"/>
          <p14:tracePt t="261210" x="5619750" y="3703638"/>
          <p14:tracePt t="261214" x="5645150" y="3703638"/>
          <p14:tracePt t="261223" x="5657850" y="3703638"/>
          <p14:tracePt t="261234" x="5683250" y="3703638"/>
          <p14:tracePt t="261240" x="5719763" y="3679825"/>
          <p14:tracePt t="261263" x="5732463" y="3679825"/>
          <p14:tracePt t="261276" x="5732463" y="3667125"/>
          <p14:tracePt t="261280" x="5745163" y="3654425"/>
          <p14:tracePt t="261290" x="5757863" y="3654425"/>
          <p14:tracePt t="261305" x="5783263" y="3641725"/>
          <p14:tracePt t="261336" x="5795963" y="3629025"/>
          <p14:tracePt t="261360" x="5808663" y="3616325"/>
          <p14:tracePt t="261400" x="5821363" y="3616325"/>
          <p14:tracePt t="261426" x="5832475" y="3603625"/>
          <p14:tracePt t="261449" x="5845175" y="3603625"/>
          <p14:tracePt t="261492" x="5857875" y="3590925"/>
          <p14:tracePt t="267352" x="5895975" y="3590925"/>
          <p14:tracePt t="267382" x="5883275" y="3590925"/>
          <p14:tracePt t="267387" x="5857875" y="3590925"/>
          <p14:tracePt t="267397" x="5821363" y="3554413"/>
          <p14:tracePt t="267402" x="5795963" y="3541713"/>
          <p14:tracePt t="267412" x="5770563" y="3529013"/>
          <p14:tracePt t="267422" x="5719763" y="3503613"/>
          <p14:tracePt t="267428" x="5670550" y="3467100"/>
          <p14:tracePt t="267438" x="5557838" y="3429000"/>
          <p14:tracePt t="267442" x="5457825" y="3378200"/>
          <p14:tracePt t="267452" x="5332413" y="3341688"/>
          <p14:tracePt t="267461" x="5181600" y="3267075"/>
          <p14:tracePt t="267468" x="4981575" y="3178175"/>
          <p14:tracePt t="267478" x="4843463" y="3165475"/>
          <p14:tracePt t="267482" x="4681538" y="3090863"/>
          <p14:tracePt t="267495" x="4556125" y="3078163"/>
          <p14:tracePt t="267503" x="4394200" y="3041650"/>
          <p14:tracePt t="267508" x="4243388" y="3003550"/>
          <p14:tracePt t="267517" x="4081463" y="2990850"/>
          <p14:tracePt t="267523" x="3930650" y="2965450"/>
          <p14:tracePt t="267534" x="3843338" y="2965450"/>
          <p14:tracePt t="267545" x="3756025" y="2965450"/>
          <p14:tracePt t="267548" x="3717925" y="2965450"/>
          <p14:tracePt t="267557" x="3692525" y="2965450"/>
          <p14:tracePt t="267564" x="3667125" y="2965450"/>
          <p14:tracePt t="267574" x="3630613" y="2965450"/>
          <p14:tracePt t="267584" x="3579813" y="2990850"/>
          <p14:tracePt t="267589" x="3517900" y="3090863"/>
          <p14:tracePt t="267599" x="3454400" y="3203575"/>
          <p14:tracePt t="267603" x="3429000" y="3303588"/>
          <p14:tracePt t="267614" x="3392488" y="3390900"/>
          <p14:tracePt t="267623" x="3379788" y="3416300"/>
          <p14:tracePt t="267630" x="3367088" y="3454400"/>
          <p14:tracePt t="267640" x="3341688" y="3479800"/>
          <p14:tracePt t="267912" x="3317875" y="3454400"/>
          <p14:tracePt t="267928" x="3241675" y="3454400"/>
          <p14:tracePt t="267938" x="3179763" y="3454400"/>
          <p14:tracePt t="267942" x="3067050" y="3416300"/>
          <p14:tracePt t="267952" x="2967038" y="3367088"/>
          <p14:tracePt t="267958" x="2867025" y="3316288"/>
          <p14:tracePt t="267968" x="2778125" y="3267075"/>
          <p14:tracePt t="267978" x="2703513" y="3216275"/>
          <p14:tracePt t="267981" x="2616200" y="3141663"/>
          <p14:tracePt t="267993" x="2490788" y="3065463"/>
          <p14:tracePt t="267998" x="2378075" y="2978150"/>
          <p14:tracePt t="268008" x="2252663" y="2878138"/>
          <p14:tracePt t="268017" x="2127250" y="2778125"/>
          <p14:tracePt t="268021" x="2039938" y="2678113"/>
          <p14:tracePt t="268032" x="1890713" y="2578100"/>
          <p14:tracePt t="268045" x="1790700" y="2465388"/>
          <p14:tracePt t="268047" x="1601788" y="2339975"/>
          <p14:tracePt t="268058" x="1501775" y="2252663"/>
          <p14:tracePt t="268062" x="1376363" y="2152650"/>
          <p14:tracePt t="268074" x="1263650" y="2039938"/>
          <p14:tracePt t="268077" x="1150938" y="1927225"/>
          <p14:tracePt t="268088" x="1014413" y="1801813"/>
          <p14:tracePt t="268098" x="901700" y="1676400"/>
          <p14:tracePt t="268104" x="825500" y="1576388"/>
          <p14:tracePt t="268113" x="776288" y="1489075"/>
          <p14:tracePt t="268117" x="750888" y="1463675"/>
          <p14:tracePt t="268128" x="725488" y="1414463"/>
          <p14:tracePt t="268138" x="688975" y="1327150"/>
          <p14:tracePt t="268145" x="676275" y="1289050"/>
          <p14:tracePt t="268158" x="663575" y="1263650"/>
          <p14:tracePt t="268168" x="625475" y="1227138"/>
          <p14:tracePt t="268180" x="600075" y="1176338"/>
          <p14:tracePt t="268183" x="600075" y="1138238"/>
          <p14:tracePt t="268194" x="563563" y="1076325"/>
          <p14:tracePt t="268199" x="563563" y="1050925"/>
          <p14:tracePt t="268210" x="563563" y="1025525"/>
          <p14:tracePt t="268220" x="538163" y="989013"/>
          <p14:tracePt t="268223" x="538163" y="950913"/>
          <p14:tracePt t="268233" x="500063" y="912813"/>
          <p14:tracePt t="268240" x="500063" y="901700"/>
          <p14:tracePt t="268250" x="463550" y="838200"/>
          <p14:tracePt t="268260" x="450850" y="812800"/>
          <p14:tracePt t="268266" x="438150" y="788988"/>
          <p14:tracePt t="268276" x="425450" y="738188"/>
          <p14:tracePt t="268280" x="412750" y="712788"/>
          <p14:tracePt t="268290" x="387350" y="663575"/>
          <p14:tracePt t="268300" x="376238" y="625475"/>
          <p14:tracePt t="268306" x="325438" y="563563"/>
          <p14:tracePt t="268315" x="287338" y="487363"/>
          <p14:tracePt t="268319" x="238125" y="400050"/>
          <p14:tracePt t="268330" x="174625" y="338138"/>
          <p14:tracePt t="268340" x="138113" y="263525"/>
          <p14:tracePt t="268346" x="50800" y="174625"/>
          <p14:tracePt t="268356" x="12700" y="112713"/>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75071" y="389236"/>
            <a:ext cx="7496989" cy="569843"/>
          </a:xfrm>
        </p:spPr>
        <p:txBody>
          <a:bodyPr>
            <a:noAutofit/>
          </a:bodyPr>
          <a:lstStyle/>
          <a:p>
            <a:r>
              <a:rPr lang="en-US" sz="2800" b="1" dirty="0">
                <a:latin typeface="Times New Roman" panose="02020603050405020304" pitchFamily="18" charset="0"/>
                <a:cs typeface="Times New Roman" panose="02020603050405020304" pitchFamily="18" charset="0"/>
              </a:rPr>
              <a:t>Extending Multiple Interfaces</a:t>
            </a:r>
          </a:p>
        </p:txBody>
      </p:sp>
      <p:sp>
        <p:nvSpPr>
          <p:cNvPr id="4" name="Rectangle 3">
            <a:extLst>
              <a:ext uri="{FF2B5EF4-FFF2-40B4-BE49-F238E27FC236}">
                <a16:creationId xmlns:a16="http://schemas.microsoft.com/office/drawing/2014/main" id="{AC31BCFB-24CB-48D2-A2D3-AF2327552482}"/>
              </a:ext>
            </a:extLst>
          </p:cNvPr>
          <p:cNvSpPr/>
          <p:nvPr/>
        </p:nvSpPr>
        <p:spPr>
          <a:xfrm>
            <a:off x="1167618" y="1193572"/>
            <a:ext cx="8099290" cy="3139321"/>
          </a:xfrm>
          <a:prstGeom prst="rect">
            <a:avLst/>
          </a:prstGeom>
        </p:spPr>
        <p:txBody>
          <a:bodyPr wrap="square">
            <a:spAutoFit/>
          </a:bodyPr>
          <a:lstStyle/>
          <a:p>
            <a:pPr fontAlgn="base"/>
            <a:r>
              <a:rPr lang="en-US" dirty="0">
                <a:latin typeface="Times New Roman" panose="02020603050405020304" pitchFamily="18" charset="0"/>
                <a:cs typeface="Times New Roman" panose="02020603050405020304" pitchFamily="18" charset="0"/>
              </a:rPr>
              <a:t>A Java class can only extend  one parent class. Multiple inheritance is not allowed. Interfaces are not classes, however, and an interface can extend more than one parent interface.</a:t>
            </a:r>
          </a:p>
          <a:p>
            <a:pPr fontAlgn="base"/>
            <a:endParaRPr lang="en-US" dirty="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The extends keyword is used once, and the parent interfaces are declared in a comma-separated list.</a:t>
            </a:r>
          </a:p>
          <a:p>
            <a:pPr fontAlgn="base"/>
            <a:endParaRPr lang="en-US" dirty="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For example, if the Hockey interface extended both Sports and Event, it would be declared as:</a:t>
            </a:r>
          </a:p>
          <a:p>
            <a:pPr fontAlgn="base"/>
            <a:endParaRPr lang="en-US" dirty="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p</a:t>
            </a:r>
            <a:r>
              <a:rPr lang="en-US" sz="1800" spc="-55" dirty="0">
                <a:effectLst/>
                <a:latin typeface="Times New Roman" panose="02020603050405020304" pitchFamily="18" charset="0"/>
                <a:ea typeface="Times New Roman" panose="02020603050405020304" pitchFamily="18" charset="0"/>
              </a:rPr>
              <a:t>u</a:t>
            </a:r>
            <a:r>
              <a:rPr lang="en-US" sz="1800" spc="20" dirty="0">
                <a:effectLst/>
                <a:latin typeface="Times New Roman" panose="02020603050405020304" pitchFamily="18" charset="0"/>
                <a:ea typeface="Times New Roman" panose="02020603050405020304" pitchFamily="18" charset="0"/>
              </a:rPr>
              <a:t>bli</a:t>
            </a:r>
            <a:r>
              <a:rPr lang="en-US" sz="1800" dirty="0">
                <a:effectLst/>
                <a:latin typeface="Times New Roman" panose="02020603050405020304" pitchFamily="18" charset="0"/>
                <a:ea typeface="Times New Roman" panose="02020603050405020304" pitchFamily="18" charset="0"/>
              </a:rPr>
              <a:t>c  </a:t>
            </a:r>
            <a:r>
              <a:rPr lang="en-US" sz="1800" spc="-95" dirty="0">
                <a:solidFill>
                  <a:srgbClr val="000087"/>
                </a:solidFill>
                <a:effectLst/>
                <a:latin typeface="Times New Roman" panose="02020603050405020304" pitchFamily="18" charset="0"/>
                <a:ea typeface="Times New Roman" panose="02020603050405020304" pitchFamily="18" charset="0"/>
              </a:rPr>
              <a:t> </a:t>
            </a:r>
            <a:r>
              <a:rPr lang="en-US" sz="1800" spc="20" dirty="0">
                <a:solidFill>
                  <a:srgbClr val="000087"/>
                </a:solidFill>
                <a:effectLst/>
                <a:latin typeface="Times New Roman" panose="02020603050405020304" pitchFamily="18" charset="0"/>
                <a:ea typeface="Times New Roman" panose="02020603050405020304" pitchFamily="18" charset="0"/>
              </a:rPr>
              <a:t>i</a:t>
            </a:r>
            <a:r>
              <a:rPr lang="en-US" sz="1800" spc="-55" dirty="0">
                <a:solidFill>
                  <a:srgbClr val="000087"/>
                </a:solidFill>
                <a:effectLst/>
                <a:latin typeface="Times New Roman" panose="02020603050405020304" pitchFamily="18" charset="0"/>
                <a:ea typeface="Times New Roman" panose="02020603050405020304" pitchFamily="18" charset="0"/>
              </a:rPr>
              <a:t>nt</a:t>
            </a:r>
            <a:r>
              <a:rPr lang="en-US" sz="1800" spc="20" dirty="0">
                <a:solidFill>
                  <a:srgbClr val="000087"/>
                </a:solidFill>
                <a:effectLst/>
                <a:latin typeface="Times New Roman" panose="02020603050405020304" pitchFamily="18" charset="0"/>
                <a:ea typeface="Times New Roman" panose="02020603050405020304" pitchFamily="18" charset="0"/>
              </a:rPr>
              <a:t>erf</a:t>
            </a:r>
            <a:r>
              <a:rPr lang="en-US" sz="1800" spc="-55" dirty="0">
                <a:solidFill>
                  <a:srgbClr val="000087"/>
                </a:solidFill>
                <a:effectLst/>
                <a:latin typeface="Times New Roman" panose="02020603050405020304" pitchFamily="18" charset="0"/>
                <a:ea typeface="Times New Roman" panose="02020603050405020304" pitchFamily="18" charset="0"/>
              </a:rPr>
              <a:t>a</a:t>
            </a:r>
            <a:r>
              <a:rPr lang="en-US" sz="1800" spc="20" dirty="0">
                <a:solidFill>
                  <a:srgbClr val="000087"/>
                </a:solidFill>
                <a:effectLst/>
                <a:latin typeface="Times New Roman" panose="02020603050405020304" pitchFamily="18" charset="0"/>
                <a:ea typeface="Times New Roman" panose="02020603050405020304" pitchFamily="18" charset="0"/>
              </a:rPr>
              <a:t>c</a:t>
            </a:r>
            <a:r>
              <a:rPr lang="en-US" sz="1800" dirty="0">
                <a:solidFill>
                  <a:srgbClr val="000087"/>
                </a:solidFill>
                <a:effectLst/>
                <a:latin typeface="Times New Roman" panose="02020603050405020304" pitchFamily="18" charset="0"/>
                <a:ea typeface="Times New Roman" panose="02020603050405020304" pitchFamily="18" charset="0"/>
              </a:rPr>
              <a:t>e  </a:t>
            </a:r>
            <a:r>
              <a:rPr lang="en-US" sz="1800" spc="-95" dirty="0">
                <a:solidFill>
                  <a:srgbClr val="000087"/>
                </a:solidFill>
                <a:effectLst/>
                <a:latin typeface="Times New Roman" panose="02020603050405020304" pitchFamily="18" charset="0"/>
                <a:ea typeface="Times New Roman" panose="02020603050405020304" pitchFamily="18" charset="0"/>
              </a:rPr>
              <a:t> </a:t>
            </a:r>
            <a:r>
              <a:rPr lang="en-US" sz="1800" spc="20" dirty="0">
                <a:solidFill>
                  <a:srgbClr val="7E0054"/>
                </a:solidFill>
                <a:effectLst/>
                <a:latin typeface="Times New Roman" panose="02020603050405020304" pitchFamily="18" charset="0"/>
                <a:ea typeface="Times New Roman" panose="02020603050405020304" pitchFamily="18" charset="0"/>
              </a:rPr>
              <a:t>Hoc</a:t>
            </a:r>
            <a:r>
              <a:rPr lang="en-US" sz="1800" spc="-55" dirty="0">
                <a:solidFill>
                  <a:srgbClr val="7E0054"/>
                </a:solidFill>
                <a:effectLst/>
                <a:latin typeface="Times New Roman" panose="02020603050405020304" pitchFamily="18" charset="0"/>
                <a:ea typeface="Times New Roman" panose="02020603050405020304" pitchFamily="18" charset="0"/>
              </a:rPr>
              <a:t>k</a:t>
            </a:r>
            <a:r>
              <a:rPr lang="en-US" sz="1800" spc="20" dirty="0">
                <a:solidFill>
                  <a:srgbClr val="7E0054"/>
                </a:solidFill>
                <a:effectLst/>
                <a:latin typeface="Times New Roman" panose="02020603050405020304" pitchFamily="18" charset="0"/>
                <a:ea typeface="Times New Roman" panose="02020603050405020304" pitchFamily="18" charset="0"/>
              </a:rPr>
              <a:t>e</a:t>
            </a:r>
            <a:r>
              <a:rPr lang="en-US" sz="1800" dirty="0">
                <a:solidFill>
                  <a:srgbClr val="7E0054"/>
                </a:solidFill>
                <a:effectLst/>
                <a:latin typeface="Times New Roman" panose="02020603050405020304" pitchFamily="18" charset="0"/>
                <a:ea typeface="Times New Roman" panose="02020603050405020304" pitchFamily="18" charset="0"/>
              </a:rPr>
              <a:t>y  </a:t>
            </a:r>
            <a:r>
              <a:rPr lang="en-US" sz="1800" spc="-95" dirty="0">
                <a:solidFill>
                  <a:srgbClr val="7E0054"/>
                </a:solidFill>
                <a:effectLst/>
                <a:latin typeface="Times New Roman" panose="02020603050405020304" pitchFamily="18" charset="0"/>
                <a:ea typeface="Times New Roman" panose="02020603050405020304" pitchFamily="18" charset="0"/>
              </a:rPr>
              <a:t> </a:t>
            </a:r>
            <a:r>
              <a:rPr lang="en-US" sz="1800" spc="20" dirty="0">
                <a:solidFill>
                  <a:srgbClr val="000087"/>
                </a:solidFill>
                <a:effectLst/>
                <a:latin typeface="Times New Roman" panose="02020603050405020304" pitchFamily="18" charset="0"/>
                <a:ea typeface="Times New Roman" panose="02020603050405020304" pitchFamily="18" charset="0"/>
              </a:rPr>
              <a:t>ex</a:t>
            </a:r>
            <a:r>
              <a:rPr lang="en-US" sz="1800" spc="-55" dirty="0">
                <a:solidFill>
                  <a:srgbClr val="000087"/>
                </a:solidFill>
                <a:effectLst/>
                <a:latin typeface="Times New Roman" panose="02020603050405020304" pitchFamily="18" charset="0"/>
                <a:ea typeface="Times New Roman" panose="02020603050405020304" pitchFamily="18" charset="0"/>
              </a:rPr>
              <a:t>t</a:t>
            </a:r>
            <a:r>
              <a:rPr lang="en-US" sz="1800" spc="20" dirty="0">
                <a:solidFill>
                  <a:srgbClr val="000087"/>
                </a:solidFill>
                <a:effectLst/>
                <a:latin typeface="Times New Roman" panose="02020603050405020304" pitchFamily="18" charset="0"/>
                <a:ea typeface="Times New Roman" panose="02020603050405020304" pitchFamily="18" charset="0"/>
              </a:rPr>
              <a:t>e</a:t>
            </a:r>
            <a:r>
              <a:rPr lang="en-US" sz="1800" spc="-55" dirty="0">
                <a:solidFill>
                  <a:srgbClr val="000087"/>
                </a:solidFill>
                <a:effectLst/>
                <a:latin typeface="Times New Roman" panose="02020603050405020304" pitchFamily="18" charset="0"/>
                <a:ea typeface="Times New Roman" panose="02020603050405020304" pitchFamily="18" charset="0"/>
              </a:rPr>
              <a:t>n</a:t>
            </a:r>
            <a:r>
              <a:rPr lang="en-US" sz="1800" spc="20" dirty="0">
                <a:solidFill>
                  <a:srgbClr val="000087"/>
                </a:solidFill>
                <a:effectLst/>
                <a:latin typeface="Times New Roman" panose="02020603050405020304" pitchFamily="18" charset="0"/>
                <a:ea typeface="Times New Roman" panose="02020603050405020304" pitchFamily="18" charset="0"/>
              </a:rPr>
              <a:t>d</a:t>
            </a:r>
            <a:r>
              <a:rPr lang="en-US" sz="1800" dirty="0">
                <a:solidFill>
                  <a:srgbClr val="000087"/>
                </a:solidFill>
                <a:effectLst/>
                <a:latin typeface="Times New Roman" panose="02020603050405020304" pitchFamily="18" charset="0"/>
                <a:ea typeface="Times New Roman" panose="02020603050405020304" pitchFamily="18" charset="0"/>
              </a:rPr>
              <a:t>s </a:t>
            </a:r>
            <a:r>
              <a:rPr lang="en-US" sz="1800" spc="70" dirty="0">
                <a:solidFill>
                  <a:srgbClr val="000087"/>
                </a:solidFill>
                <a:effectLst/>
                <a:latin typeface="Times New Roman" panose="02020603050405020304" pitchFamily="18" charset="0"/>
                <a:ea typeface="Times New Roman" panose="02020603050405020304" pitchFamily="18" charset="0"/>
              </a:rPr>
              <a:t> </a:t>
            </a:r>
            <a:r>
              <a:rPr lang="en-US" sz="1800" spc="20" dirty="0">
                <a:solidFill>
                  <a:srgbClr val="7E0054"/>
                </a:solidFill>
                <a:effectLst/>
                <a:latin typeface="Times New Roman" panose="02020603050405020304" pitchFamily="18" charset="0"/>
                <a:ea typeface="Times New Roman" panose="02020603050405020304" pitchFamily="18" charset="0"/>
              </a:rPr>
              <a:t>Spor</a:t>
            </a:r>
            <a:r>
              <a:rPr lang="en-US" sz="1800" spc="-55" dirty="0">
                <a:solidFill>
                  <a:srgbClr val="7E0054"/>
                </a:solidFill>
                <a:effectLst/>
                <a:latin typeface="Times New Roman" panose="02020603050405020304" pitchFamily="18" charset="0"/>
                <a:ea typeface="Times New Roman" panose="02020603050405020304" pitchFamily="18" charset="0"/>
              </a:rPr>
              <a:t>ts</a:t>
            </a:r>
            <a:r>
              <a:rPr lang="en-US" sz="1800" dirty="0">
                <a:solidFill>
                  <a:srgbClr val="666600"/>
                </a:solidFill>
                <a:effectLst/>
                <a:latin typeface="Times New Roman" panose="02020603050405020304" pitchFamily="18" charset="0"/>
                <a:ea typeface="Times New Roman" panose="02020603050405020304" pitchFamily="18" charset="0"/>
              </a:rPr>
              <a:t>,  </a:t>
            </a:r>
            <a:r>
              <a:rPr lang="en-US" sz="1800" spc="-95" dirty="0">
                <a:solidFill>
                  <a:srgbClr val="666600"/>
                </a:solidFill>
                <a:effectLst/>
                <a:latin typeface="Times New Roman" panose="02020603050405020304" pitchFamily="18" charset="0"/>
                <a:ea typeface="Times New Roman" panose="02020603050405020304" pitchFamily="18" charset="0"/>
              </a:rPr>
              <a:t> </a:t>
            </a:r>
            <a:r>
              <a:rPr lang="en-US" sz="1800" spc="20" dirty="0">
                <a:solidFill>
                  <a:srgbClr val="7E0054"/>
                </a:solidFill>
                <a:effectLst/>
                <a:latin typeface="Times New Roman" panose="02020603050405020304" pitchFamily="18" charset="0"/>
                <a:ea typeface="Times New Roman" panose="02020603050405020304" pitchFamily="18" charset="0"/>
              </a:rPr>
              <a:t>Eve</a:t>
            </a:r>
            <a:r>
              <a:rPr lang="en-US" sz="1800" spc="-55" dirty="0">
                <a:solidFill>
                  <a:srgbClr val="7E0054"/>
                </a:solidFill>
                <a:effectLst/>
                <a:latin typeface="Times New Roman" panose="02020603050405020304" pitchFamily="18" charset="0"/>
                <a:ea typeface="Times New Roman" panose="02020603050405020304" pitchFamily="18" charset="0"/>
              </a:rPr>
              <a:t>n</a:t>
            </a:r>
            <a:r>
              <a:rPr lang="en-US" sz="1800" dirty="0">
                <a:solidFill>
                  <a:srgbClr val="7E0054"/>
                </a:solidFill>
                <a:effectLst/>
                <a:latin typeface="Times New Roman" panose="02020603050405020304" pitchFamily="18" charset="0"/>
                <a:ea typeface="Times New Roman" panose="02020603050405020304" pitchFamily="18" charset="0"/>
              </a:rPr>
              <a:t>t</a:t>
            </a:r>
            <a:endParaRPr lang="en-IN" sz="1800" dirty="0">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187232866"/>
      </p:ext>
    </p:extLst>
  </p:cSld>
  <p:clrMapOvr>
    <a:masterClrMapping/>
  </p:clrMapOvr>
  <mc:AlternateContent xmlns:mc="http://schemas.openxmlformats.org/markup-compatibility/2006" xmlns:p14="http://schemas.microsoft.com/office/powerpoint/2010/main">
    <mc:Choice Requires="p14">
      <p:transition spd="slow" p14:dur="2000" advTm="287938"/>
    </mc:Choice>
    <mc:Fallback xmlns="">
      <p:transition spd="slow" advTm="287938"/>
    </mc:Fallback>
  </mc:AlternateContent>
  <p:extLst mod="1">
    <p:ext uri="{3A86A75C-4F4B-4683-9AE1-C65F6400EC91}">
      <p14:laserTraceLst xmlns:p14="http://schemas.microsoft.com/office/powerpoint/2010/main">
        <p14:tracePtLst>
          <p14:tracePt t="218248" x="4530725" y="2190750"/>
          <p14:tracePt t="218310" x="4530725" y="2201863"/>
          <p14:tracePt t="218320" x="4530725" y="2214563"/>
          <p14:tracePt t="218323" x="4530725" y="2239963"/>
          <p14:tracePt t="218334" x="4530725" y="2278063"/>
          <p14:tracePt t="218344" x="4530725" y="2327275"/>
          <p14:tracePt t="218350" x="4494213" y="2414588"/>
          <p14:tracePt t="218360" x="4468813" y="2490788"/>
          <p14:tracePt t="218363" x="4430713" y="2616200"/>
          <p14:tracePt t="218376" x="4418013" y="2716213"/>
          <p14:tracePt t="218386" x="4368800" y="2852738"/>
          <p14:tracePt t="218389" x="4343400" y="2941638"/>
          <p14:tracePt t="218400" x="4330700" y="3028950"/>
          <p14:tracePt t="218405" x="4330700" y="3090863"/>
          <p14:tracePt t="218416" x="4330700" y="3141663"/>
          <p14:tracePt t="218426" x="4305300" y="3203575"/>
          <p14:tracePt t="218430" x="4305300" y="3254375"/>
          <p14:tracePt t="218439" x="4281488" y="3341688"/>
          <p14:tracePt t="218446" x="4268788" y="3416300"/>
          <p14:tracePt t="218455" x="4243388" y="3516313"/>
          <p14:tracePt t="218466" x="4217988" y="3579813"/>
          <p14:tracePt t="218470" x="4192588" y="3641725"/>
          <p14:tracePt t="218480" x="4156075" y="3729038"/>
          <p14:tracePt t="218486" x="4130675" y="3803650"/>
          <p14:tracePt t="218496" x="4092575" y="3867150"/>
          <p14:tracePt t="218506" x="4056063" y="3929063"/>
          <p14:tracePt t="218510" x="4030663" y="3979863"/>
          <p14:tracePt t="218522" x="3979863" y="4029075"/>
          <p14:tracePt t="218525" x="3943350" y="4105275"/>
          <p14:tracePt t="218535" x="3930650" y="4117975"/>
          <p14:tracePt t="218546" x="3917950" y="4141788"/>
          <p14:tracePt t="218552" x="3892550" y="4179888"/>
          <p14:tracePt t="218566" x="3892550" y="4205288"/>
          <p14:tracePt t="218576" x="3892550" y="4217988"/>
          <p14:tracePt t="218586" x="3892550" y="4254500"/>
          <p14:tracePt t="218591" x="3892550" y="4292600"/>
          <p14:tracePt t="218601" x="3905250" y="4330700"/>
          <p14:tracePt t="218607" x="3968750" y="4392613"/>
          <p14:tracePt t="218618" x="4030663" y="4430713"/>
          <p14:tracePt t="218622" x="4068763" y="4479925"/>
          <p14:tracePt t="218634" x="4105275" y="4505325"/>
          <p14:tracePt t="218644" x="4156075" y="4543425"/>
          <p14:tracePt t="218648" x="4181475" y="4567238"/>
          <p14:tracePt t="218657" x="4217988" y="4579938"/>
          <p14:tracePt t="218668" x="4243388" y="4579938"/>
          <p14:tracePt t="218672" x="4268788" y="4579938"/>
          <p14:tracePt t="218682" x="4294188" y="4579938"/>
          <p14:tracePt t="218688" x="4356100" y="4579938"/>
          <p14:tracePt t="218698" x="4418013" y="4579938"/>
          <p14:tracePt t="218708" x="4456113" y="4579938"/>
          <p14:tracePt t="218712" x="4506913" y="4567238"/>
          <p14:tracePt t="218722" x="4530725" y="4530725"/>
          <p14:tracePt t="218727" x="4594225" y="4505325"/>
          <p14:tracePt t="218739" x="4630738" y="4454525"/>
          <p14:tracePt t="218748" x="4668838" y="4392613"/>
          <p14:tracePt t="218754" x="4706938" y="4354513"/>
          <p14:tracePt t="218764" x="4732338" y="4305300"/>
          <p14:tracePt t="218768" x="4756150" y="4267200"/>
          <p14:tracePt t="218778" x="4781550" y="4192588"/>
          <p14:tracePt t="218789" x="4794250" y="4141788"/>
          <p14:tracePt t="218793" x="4806950" y="4092575"/>
          <p14:tracePt t="218804" x="4819650" y="4041775"/>
          <p14:tracePt t="218808" x="4819650" y="4005263"/>
          <p14:tracePt t="218820" x="4819650" y="3916363"/>
          <p14:tracePt t="218830" x="4819650" y="3854450"/>
          <p14:tracePt t="218834" x="4794250" y="3767138"/>
          <p14:tracePt t="218844" x="4743450" y="3654425"/>
          <p14:tracePt t="218850" x="4706938" y="3554413"/>
          <p14:tracePt t="218860" x="4668838" y="3490913"/>
          <p14:tracePt t="218870" x="4630738" y="3416300"/>
          <p14:tracePt t="218873" x="4619625" y="3378200"/>
          <p14:tracePt t="218884" x="4581525" y="3316288"/>
          <p14:tracePt t="218890" x="4530725" y="3267075"/>
          <p14:tracePt t="218900" x="4481513" y="3203575"/>
          <p14:tracePt t="218910" x="4430713" y="3141663"/>
          <p14:tracePt t="218914" x="4394200" y="3090863"/>
          <p14:tracePt t="218923" x="4343400" y="3065463"/>
          <p14:tracePt t="218930" x="4305300" y="3028950"/>
          <p14:tracePt t="218939" x="4268788" y="3003550"/>
          <p14:tracePt t="218950" x="4230688" y="3003550"/>
          <p14:tracePt t="218954" x="4181475" y="3003550"/>
          <p14:tracePt t="218964" x="4117975" y="2978150"/>
          <p14:tracePt t="218970" x="4030663" y="2978150"/>
          <p14:tracePt t="218980" x="3943350" y="2978150"/>
          <p14:tracePt t="218989" x="3843338" y="2978150"/>
          <p14:tracePt t="218995" x="3779838" y="2978150"/>
          <p14:tracePt t="219005" x="3692525" y="3003550"/>
          <p14:tracePt t="219010" x="3579813" y="3041650"/>
          <p14:tracePt t="219020" x="3505200" y="3065463"/>
          <p14:tracePt t="219030" x="3454400" y="3116263"/>
          <p14:tracePt t="219037" x="3354388" y="3165475"/>
          <p14:tracePt t="219046" x="3317875" y="3228975"/>
          <p14:tracePt t="219050" x="3279775" y="3278188"/>
          <p14:tracePt t="219059" x="3241675" y="3378200"/>
          <p14:tracePt t="219071" x="3216275" y="3441700"/>
          <p14:tracePt t="219076" x="3216275" y="3567113"/>
          <p14:tracePt t="219086" x="3216275" y="3667125"/>
          <p14:tracePt t="219092" x="3216275" y="3741738"/>
          <p14:tracePt t="219102" x="3228975" y="3879850"/>
          <p14:tracePt t="219112" x="3292475" y="3992563"/>
          <p14:tracePt t="219116" x="3405188" y="4179888"/>
          <p14:tracePt t="219125" x="3505200" y="4279900"/>
          <p14:tracePt t="219132" x="3579813" y="4405313"/>
          <p14:tracePt t="219142" x="3667125" y="4518025"/>
          <p14:tracePt t="219152" x="3730625" y="4605338"/>
          <p14:tracePt t="219156" x="3779838" y="4679950"/>
          <p14:tracePt t="219166" x="3830638" y="4730750"/>
          <p14:tracePt t="219171" x="3856038" y="4756150"/>
          <p14:tracePt t="219181" x="3879850" y="4756150"/>
          <p14:tracePt t="219191" x="3917950" y="4768850"/>
          <p14:tracePt t="219196" x="3943350" y="4768850"/>
          <p14:tracePt t="219220" x="4005263" y="4768850"/>
          <p14:tracePt t="219222" x="4068763" y="4768850"/>
          <p14:tracePt t="219232" x="4130675" y="4768850"/>
          <p14:tracePt t="219238" x="4168775" y="4756150"/>
          <p14:tracePt t="219248" x="4192588" y="4730750"/>
          <p14:tracePt t="219252" x="4205288" y="4718050"/>
          <p14:tracePt t="219261" x="4205288" y="4656138"/>
          <p14:tracePt t="219271" x="4217988" y="4618038"/>
          <p14:tracePt t="219278" x="4217988" y="4543425"/>
          <p14:tracePt t="219288" x="4217988" y="4467225"/>
          <p14:tracePt t="219291" x="4217988" y="4392613"/>
          <p14:tracePt t="219302" x="4217988" y="4305300"/>
          <p14:tracePt t="219312" x="4217988" y="4241800"/>
          <p14:tracePt t="219317" x="4205288" y="4167188"/>
          <p14:tracePt t="219329" x="4192588" y="4117975"/>
          <p14:tracePt t="219333" x="4156075" y="4067175"/>
          <p14:tracePt t="219344" x="4130675" y="3992563"/>
          <p14:tracePt t="219350" x="4092575" y="3941763"/>
          <p14:tracePt t="219360" x="4092575" y="3916363"/>
          <p14:tracePt t="219371" x="4081463" y="3879850"/>
          <p14:tracePt t="219374" x="4056063" y="3841750"/>
          <p14:tracePt t="219383" x="4030663" y="3792538"/>
          <p14:tracePt t="219393" x="3992563" y="3741738"/>
          <p14:tracePt t="219397" x="3979863" y="3729038"/>
          <p14:tracePt t="219407" x="3968750" y="3716338"/>
          <p14:tracePt t="219414" x="3956050" y="3692525"/>
          <p14:tracePt t="219423" x="3943350" y="3679825"/>
          <p14:tracePt t="219433" x="3917950" y="3654425"/>
          <p14:tracePt t="219440" x="3905250" y="3641725"/>
          <p14:tracePt t="219450" x="3879850" y="3629025"/>
          <p14:tracePt t="219454" x="3856038" y="3629025"/>
          <p14:tracePt t="219463" x="3843338" y="3629025"/>
          <p14:tracePt t="219474" x="3830638" y="3629025"/>
          <p14:tracePt t="219480" x="3805238" y="3629025"/>
          <p14:tracePt t="219490" x="3792538" y="3629025"/>
          <p14:tracePt t="219494" x="3756025" y="3629025"/>
          <p14:tracePt t="219504" x="3705225" y="3641725"/>
          <p14:tracePt t="219520" x="3679825" y="3679825"/>
          <p14:tracePt t="219529" x="3667125" y="3716338"/>
          <p14:tracePt t="219537" x="3654425" y="3754438"/>
          <p14:tracePt t="219546" x="3654425" y="3803650"/>
          <p14:tracePt t="219556" x="3654425" y="3854450"/>
          <p14:tracePt t="219560" x="3654425" y="3916363"/>
          <p14:tracePt t="219571" x="3654425" y="3992563"/>
          <p14:tracePt t="219576" x="3654425" y="4067175"/>
          <p14:tracePt t="219586" x="3717925" y="4179888"/>
          <p14:tracePt t="219596" x="3767138" y="4254500"/>
          <p14:tracePt t="219600" x="3856038" y="4354513"/>
          <p14:tracePt t="219610" x="3917950" y="4443413"/>
          <p14:tracePt t="219616" x="4005263" y="4492625"/>
          <p14:tracePt t="219626" x="4081463" y="4543425"/>
          <p14:tracePt t="219636" x="4181475" y="4592638"/>
          <p14:tracePt t="219640" x="4217988" y="4618038"/>
          <p14:tracePt t="219650" x="4268788" y="4630738"/>
          <p14:tracePt t="219656" x="4343400" y="4630738"/>
          <p14:tracePt t="219666" x="4381500" y="4630738"/>
          <p14:tracePt t="219676" x="4443413" y="4630738"/>
          <p14:tracePt t="219682" x="4530725" y="4630738"/>
          <p14:tracePt t="219692" x="4581525" y="4579938"/>
          <p14:tracePt t="219696" x="4656138" y="4530725"/>
          <p14:tracePt t="219706" x="4706938" y="4443413"/>
          <p14:tracePt t="219716" x="4706938" y="4341813"/>
          <p14:tracePt t="219722" x="4706938" y="4205288"/>
          <p14:tracePt t="219731" x="4706938" y="4092575"/>
          <p14:tracePt t="219736" x="4694238" y="3967163"/>
          <p14:tracePt t="219746" x="4630738" y="3816350"/>
          <p14:tracePt t="219756" x="4594225" y="3729038"/>
          <p14:tracePt t="219762" x="4556125" y="3641725"/>
          <p14:tracePt t="219771" x="4530725" y="3567113"/>
          <p14:tracePt t="219778" x="4506913" y="3529013"/>
          <p14:tracePt t="219787" x="4494213" y="3490913"/>
          <p14:tracePt t="219797" x="4481513" y="3454400"/>
          <p14:tracePt t="219802" x="4456113" y="3441700"/>
          <p14:tracePt t="219812" x="4430713" y="3416300"/>
          <p14:tracePt t="219818" x="4406900" y="3390900"/>
          <p14:tracePt t="219828" x="4368800" y="3367088"/>
          <p14:tracePt t="219837" x="4330700" y="3367088"/>
          <p14:tracePt t="219842" x="4294188" y="3367088"/>
          <p14:tracePt t="219852" x="4256088" y="3367088"/>
          <p14:tracePt t="219857" x="4230688" y="3367088"/>
          <p14:tracePt t="219868" x="4192588" y="3367088"/>
          <p14:tracePt t="219877" x="4156075" y="3367088"/>
          <p14:tracePt t="219882" x="4105275" y="3367088"/>
          <p14:tracePt t="219894" x="4068763" y="3367088"/>
          <p14:tracePt t="219898" x="4056063" y="3416300"/>
          <p14:tracePt t="219908" x="4030663" y="3529013"/>
          <p14:tracePt t="219918" x="4030663" y="3641725"/>
          <p14:tracePt t="219923" x="4030663" y="3729038"/>
          <p14:tracePt t="219934" x="4030663" y="3829050"/>
          <p14:tracePt t="219938" x="4056063" y="3916363"/>
          <p14:tracePt t="219947" x="4092575" y="3992563"/>
          <p14:tracePt t="219957" x="4143375" y="4067175"/>
          <p14:tracePt t="219964" x="4181475" y="4105275"/>
          <p14:tracePt t="219974" x="4217988" y="4141788"/>
          <p14:tracePt t="219978" x="4256088" y="4167188"/>
          <p14:tracePt t="219988" x="4318000" y="4192588"/>
          <p14:tracePt t="219997" x="4356100" y="4205288"/>
          <p14:tracePt t="220004" x="4418013" y="4205288"/>
          <p14:tracePt t="220013" x="4443413" y="4205288"/>
          <p14:tracePt t="220020" x="4518025" y="4192588"/>
          <p14:tracePt t="220030" x="4556125" y="4179888"/>
          <p14:tracePt t="220040" x="4568825" y="4105275"/>
          <p14:tracePt t="220044" x="4619625" y="3992563"/>
          <p14:tracePt t="220054" x="4619625" y="3892550"/>
          <p14:tracePt t="220059" x="4619625" y="3741738"/>
          <p14:tracePt t="220070" x="4594225" y="3567113"/>
          <p14:tracePt t="220080" x="4543425" y="3429000"/>
          <p14:tracePt t="220084" x="4506913" y="3341688"/>
          <p14:tracePt t="220094" x="4468813" y="3303588"/>
          <p14:tracePt t="220104" x="4468813" y="3278188"/>
          <p14:tracePt t="220110" x="4468813" y="3267075"/>
          <p14:tracePt t="220120" x="4456113" y="3267075"/>
          <p14:tracePt t="220125" x="4456113" y="3254375"/>
          <p14:tracePt t="220136" x="4430713" y="3241675"/>
          <p14:tracePt t="220140" x="4406900" y="3228975"/>
          <p14:tracePt t="220160" x="4381500" y="3228975"/>
          <p14:tracePt t="220166" x="4343400" y="3228975"/>
          <p14:tracePt t="220176" x="4305300" y="3216275"/>
          <p14:tracePt t="220180" x="4294188" y="3203575"/>
          <p14:tracePt t="220189" x="4268788" y="3203575"/>
          <p14:tracePt t="220199" x="4256088" y="3203575"/>
          <p14:tracePt t="220205" x="4243388" y="3203575"/>
          <p14:tracePt t="220215" x="4230688" y="3203575"/>
          <p14:tracePt t="220230" x="4217988" y="3203575"/>
          <p14:tracePt t="220242" x="4217988" y="3216275"/>
          <p14:tracePt t="220246" x="4217988" y="3241675"/>
          <p14:tracePt t="220255" x="4217988" y="3267075"/>
          <p14:tracePt t="220261" x="4217988" y="3290888"/>
          <p14:tracePt t="220272" x="4217988" y="3303588"/>
          <p14:tracePt t="220282" x="4217988" y="3341688"/>
          <p14:tracePt t="220286" x="4256088" y="3416300"/>
          <p14:tracePt t="220296" x="4281488" y="3467100"/>
          <p14:tracePt t="220302" x="4318000" y="3503613"/>
          <p14:tracePt t="220312" x="4343400" y="3529013"/>
          <p14:tracePt t="220321" x="4381500" y="3567113"/>
          <p14:tracePt t="220325" x="4394200" y="3579813"/>
          <p14:tracePt t="220335" x="4430713" y="3616325"/>
          <p14:tracePt t="220342" x="4456113" y="3616325"/>
          <p14:tracePt t="220352" x="4481513" y="3641725"/>
          <p14:tracePt t="220368" x="4506913" y="3654425"/>
          <p14:tracePt t="220378" x="4530725" y="3667125"/>
          <p14:tracePt t="220391" x="4556125" y="3667125"/>
          <p14:tracePt t="220421" x="4581525" y="3667125"/>
          <p14:tracePt t="220684" x="4594225" y="3667125"/>
          <p14:tracePt t="221180" x="4594225" y="3654425"/>
          <p14:tracePt t="221190" x="4481513" y="3679825"/>
          <p14:tracePt t="221194" x="4294188" y="3767138"/>
          <p14:tracePt t="221204" x="4156075" y="3854450"/>
          <p14:tracePt t="221214" x="4005263" y="3905250"/>
          <p14:tracePt t="221220" x="3879850" y="3967163"/>
          <p14:tracePt t="221230" x="3756025" y="4029075"/>
          <p14:tracePt t="221234" x="3667125" y="4067175"/>
          <p14:tracePt t="221244" x="3617913" y="4092575"/>
          <p14:tracePt t="221254" x="3579813" y="4092575"/>
          <p14:tracePt t="221260" x="3530600" y="4105275"/>
          <p14:tracePt t="221269" x="3492500" y="4105275"/>
          <p14:tracePt t="221273" x="3467100" y="4105275"/>
          <p14:tracePt t="221284" x="3441700" y="4117975"/>
          <p14:tracePt t="221294" x="3417888" y="4117975"/>
          <p14:tracePt t="221300" x="3379788" y="4117975"/>
          <p14:tracePt t="221310" x="3367088" y="4117975"/>
          <p14:tracePt t="221316" x="3354388" y="4117975"/>
          <p14:tracePt t="221325" x="3341688" y="4117975"/>
          <p14:tracePt t="221336" x="3328988" y="4117975"/>
          <p14:tracePt t="221339" x="3317875" y="4117975"/>
          <p14:tracePt t="221356" x="3305175" y="4117975"/>
          <p14:tracePt t="221366" x="3292475" y="4117975"/>
          <p14:tracePt t="221376" x="3267075" y="4117975"/>
          <p14:tracePt t="221380" x="3241675" y="4117975"/>
          <p14:tracePt t="221391" x="3228975" y="4117975"/>
          <p14:tracePt t="221395" x="3216275" y="4117975"/>
          <p14:tracePt t="221405" x="3216275" y="4129088"/>
          <p14:tracePt t="221594" x="3205163" y="4129088"/>
          <p14:tracePt t="221604" x="3167063" y="4129088"/>
          <p14:tracePt t="221608" x="3092450" y="4129088"/>
          <p14:tracePt t="221617" x="3054350" y="4179888"/>
          <p14:tracePt t="221628" x="2992438" y="4230688"/>
          <p14:tracePt t="221634" x="2967038" y="4254500"/>
          <p14:tracePt t="221644" x="2928938" y="4254500"/>
          <p14:tracePt t="221647" x="2916238" y="4318000"/>
          <p14:tracePt t="221658" x="2879725" y="4341813"/>
          <p14:tracePt t="221668" x="2879725" y="4354513"/>
          <p14:tracePt t="221673" x="2867025" y="4354513"/>
          <p14:tracePt t="221688" x="2854325" y="4367213"/>
          <p14:tracePt t="221708" x="2854325" y="4379913"/>
          <p14:tracePt t="221724" x="2854325" y="4392613"/>
          <p14:tracePt t="221739" x="2854325" y="4405313"/>
          <p14:tracePt t="221770" x="2854325" y="4430713"/>
          <p14:tracePt t="221780" x="2841625" y="4430713"/>
          <p14:tracePt t="221789" x="2841625" y="4454525"/>
          <p14:tracePt t="221793" x="2841625" y="4505325"/>
          <p14:tracePt t="221804" x="2841625" y="4530725"/>
          <p14:tracePt t="221810" x="2841625" y="4567238"/>
          <p14:tracePt t="221820" x="2841625" y="4592638"/>
          <p14:tracePt t="221830" x="2841625" y="4618038"/>
          <p14:tracePt t="221834" x="2841625" y="4643438"/>
          <p14:tracePt t="221850" x="2841625" y="4667250"/>
          <p14:tracePt t="221870" x="2854325" y="4667250"/>
          <p14:tracePt t="221876" x="2867025" y="4667250"/>
          <p14:tracePt t="221885" x="2879725" y="4667250"/>
          <p14:tracePt t="221890" x="2890838" y="4667250"/>
          <p14:tracePt t="221910" x="2903538" y="4667250"/>
          <p14:tracePt t="221935" x="2928938" y="4667250"/>
          <p14:tracePt t="221980" x="2928938" y="4643438"/>
          <p14:tracePt t="221989" x="2928938" y="4618038"/>
          <p14:tracePt t="221995" x="2928938" y="4592638"/>
          <p14:tracePt t="222005" x="2928938" y="4567238"/>
          <p14:tracePt t="222012" x="2928938" y="4543425"/>
          <p14:tracePt t="222022" x="2928938" y="4492625"/>
          <p14:tracePt t="222032" x="2890838" y="4467225"/>
          <p14:tracePt t="222036" x="2867025" y="4418013"/>
          <p14:tracePt t="222046" x="2828925" y="4367213"/>
          <p14:tracePt t="222052" x="2803525" y="4341813"/>
          <p14:tracePt t="222061" x="2778125" y="4279900"/>
          <p14:tracePt t="222071" x="2741613" y="4241800"/>
          <p14:tracePt t="222075" x="2716213" y="4179888"/>
          <p14:tracePt t="222088" x="2690813" y="4141788"/>
          <p14:tracePt t="222092" x="2641600" y="4067175"/>
          <p14:tracePt t="222102" x="2616200" y="4054475"/>
          <p14:tracePt t="222111" x="2603500" y="4029075"/>
          <p14:tracePt t="222118" x="2578100" y="4017963"/>
          <p14:tracePt t="222127" x="2554288" y="3992563"/>
          <p14:tracePt t="222131" x="2541588" y="3979863"/>
          <p14:tracePt t="222141" x="2516188" y="3979863"/>
          <p14:tracePt t="222152" x="2490788" y="3979863"/>
          <p14:tracePt t="222158" x="2452688" y="3979863"/>
          <p14:tracePt t="222168" x="2428875" y="3979863"/>
          <p14:tracePt t="222174" x="2403475" y="3979863"/>
          <p14:tracePt t="222182" x="2352675" y="3979863"/>
          <p14:tracePt t="222194" x="2328863" y="3979863"/>
          <p14:tracePt t="222197" x="2303463" y="3979863"/>
          <p14:tracePt t="222208" x="2278063" y="3979863"/>
          <p14:tracePt t="222214" x="2252663" y="3979863"/>
          <p14:tracePt t="222224" x="2216150" y="3979863"/>
          <p14:tracePt t="222233" x="2178050" y="3992563"/>
          <p14:tracePt t="222238" x="2178050" y="4005263"/>
          <p14:tracePt t="222248" x="2152650" y="4017963"/>
          <p14:tracePt t="222253" x="2139950" y="4029075"/>
          <p14:tracePt t="222263" x="2127250" y="4041775"/>
          <p14:tracePt t="222274" x="2127250" y="4067175"/>
          <p14:tracePt t="222278" x="2127250" y="4079875"/>
          <p14:tracePt t="222288" x="2127250" y="4092575"/>
          <p14:tracePt t="222304" x="2127250" y="4129088"/>
          <p14:tracePt t="222314" x="2127250" y="4154488"/>
          <p14:tracePt t="222318" x="2127250" y="4179888"/>
          <p14:tracePt t="222329" x="2190750" y="4230688"/>
          <p14:tracePt t="222333" x="2228850" y="4254500"/>
          <p14:tracePt t="222344" x="2278063" y="4292600"/>
          <p14:tracePt t="222354" x="2339975" y="4330700"/>
          <p14:tracePt t="222360" x="2390775" y="4354513"/>
          <p14:tracePt t="222370" x="2452688" y="4392613"/>
          <p14:tracePt t="222374" x="2503488" y="4418013"/>
          <p14:tracePt t="222384" x="2578100" y="4430713"/>
          <p14:tracePt t="222394" x="2628900" y="4454525"/>
          <p14:tracePt t="222400" x="2678113" y="4454525"/>
          <p14:tracePt t="222410" x="2716213" y="4454525"/>
          <p14:tracePt t="222414" x="2767013" y="4454525"/>
          <p14:tracePt t="222426" x="2778125" y="4454525"/>
          <p14:tracePt t="222435" x="2790825" y="4454525"/>
          <p14:tracePt t="222440" x="2816225" y="4454525"/>
          <p14:tracePt t="222450" x="2828925" y="4454525"/>
          <p14:tracePt t="222469" x="2841625" y="4454525"/>
          <p14:tracePt t="222475" x="2854325" y="4454525"/>
          <p14:tracePt t="223026" x="2841625" y="4454525"/>
          <p14:tracePt t="223030" x="2816225" y="4454525"/>
          <p14:tracePt t="223046" x="2778125" y="4454525"/>
          <p14:tracePt t="223055" x="2767013" y="4454525"/>
          <p14:tracePt t="223066" x="2741613" y="4454525"/>
          <p14:tracePt t="223069" x="2716213" y="4454525"/>
          <p14:tracePt t="223080" x="2690813" y="4454525"/>
          <p14:tracePt t="223086" x="2678113" y="4454525"/>
          <p14:tracePt t="223096" x="2667000" y="4454525"/>
          <p14:tracePt t="223106" x="2641600" y="4454525"/>
          <p14:tracePt t="223119" x="2628900" y="4454525"/>
          <p14:tracePt t="223125" x="2616200" y="4467225"/>
          <p14:tracePt t="223136" x="2578100" y="4479925"/>
          <p14:tracePt t="223152" x="2565400" y="4492625"/>
          <p14:tracePt t="223271" x="2603500" y="4492625"/>
          <p14:tracePt t="223282" x="2628900" y="4505325"/>
          <p14:tracePt t="223291" x="2667000" y="4505325"/>
          <p14:tracePt t="223298" x="2690813" y="4505325"/>
          <p14:tracePt t="223308" x="2716213" y="4518025"/>
          <p14:tracePt t="223312" x="2741613" y="4518025"/>
          <p14:tracePt t="223322" x="2767013" y="4518025"/>
          <p14:tracePt t="223334" x="2790825" y="4518025"/>
          <p14:tracePt t="223337" x="2816225" y="4518025"/>
          <p14:tracePt t="223347" x="2841625" y="4518025"/>
          <p14:tracePt t="223354" x="2867025" y="4518025"/>
          <p14:tracePt t="223364" x="2890838" y="4518025"/>
          <p14:tracePt t="223373" x="2903538" y="4518025"/>
          <p14:tracePt t="223377" x="2916238" y="4518025"/>
          <p14:tracePt t="223388" x="2928938" y="4518025"/>
          <p14:tracePt t="223393" x="2941638" y="4518025"/>
          <p14:tracePt t="223413" x="2967038" y="4518025"/>
          <p14:tracePt t="223428" x="2979738" y="4505325"/>
          <p14:tracePt t="223444" x="2992438" y="4492625"/>
          <p14:tracePt t="223453" x="3003550" y="4492625"/>
          <p14:tracePt t="223457" x="3016250" y="4492625"/>
          <p14:tracePt t="223467" x="3041650" y="4479925"/>
          <p14:tracePt t="223484" x="3054350" y="4467225"/>
          <p14:tracePt t="223493" x="3079750" y="4467225"/>
          <p14:tracePt t="223509" x="3092450" y="4454525"/>
          <p14:tracePt t="223514" x="3103563" y="4454525"/>
          <p14:tracePt t="223534" x="3141663" y="4443413"/>
          <p14:tracePt t="223550" x="3154363" y="4443413"/>
          <p14:tracePt t="223554" x="3167063" y="4443413"/>
          <p14:tracePt t="223574" x="3179763" y="4443413"/>
          <p14:tracePt t="223590" x="3192463" y="4443413"/>
          <p14:tracePt t="223616" x="3205163" y="4430713"/>
          <p14:tracePt t="223944" x="3216275" y="4430713"/>
          <p14:tracePt t="223974" x="3228975" y="4430713"/>
          <p14:tracePt t="223984" x="3241675" y="4430713"/>
          <p14:tracePt t="223988" x="3254375" y="4430713"/>
          <p14:tracePt t="223998" x="3279775" y="4443413"/>
          <p14:tracePt t="224017" x="3292475" y="4454525"/>
          <p14:tracePt t="224024" x="3305175" y="4467225"/>
          <p14:tracePt t="224028" x="3317875" y="4467225"/>
          <p14:tracePt t="224044" x="3328988" y="4467225"/>
          <p14:tracePt t="224054" x="3341688" y="4467225"/>
          <p14:tracePt t="224063" x="3354388" y="4467225"/>
          <p14:tracePt t="224069" x="3379788" y="4467225"/>
          <p14:tracePt t="224080" x="3405188" y="4454525"/>
          <p14:tracePt t="224094" x="3417888" y="4454525"/>
          <p14:tracePt t="224104" x="3441700" y="4430713"/>
          <p14:tracePt t="224120" x="3454400" y="4430713"/>
          <p14:tracePt t="224123" x="3479800" y="4405313"/>
          <p14:tracePt t="224146" x="3505200" y="4405313"/>
          <p14:tracePt t="224159" x="3530600" y="4405313"/>
          <p14:tracePt t="224195" x="3541713" y="4405313"/>
          <p14:tracePt t="224210" x="3554413" y="4405313"/>
          <p14:tracePt t="224226" x="3567113" y="4405313"/>
          <p14:tracePt t="224266" x="3579813" y="4405313"/>
          <p14:tracePt t="224296" x="3592513" y="4405313"/>
          <p14:tracePt t="224312" x="3617913" y="4405313"/>
          <p14:tracePt t="224326" x="3643313" y="4405313"/>
          <p14:tracePt t="224362" x="3654425" y="4405313"/>
          <p14:tracePt t="224382" x="3667125" y="4405313"/>
          <p14:tracePt t="224830" x="3679825" y="4405313"/>
          <p14:tracePt t="224846" x="3692525" y="4405313"/>
          <p14:tracePt t="224849" x="3705225" y="4405313"/>
          <p14:tracePt t="224860" x="3717925" y="4405313"/>
          <p14:tracePt t="224869" x="3730625" y="4405313"/>
          <p14:tracePt t="224886" x="3743325" y="4405313"/>
          <p14:tracePt t="224891" x="3756025" y="4405313"/>
          <p14:tracePt t="224911" x="3767138" y="4405313"/>
          <p14:tracePt t="224925" x="3779838" y="4405313"/>
          <p14:tracePt t="224933" x="3792538" y="4379913"/>
          <p14:tracePt t="224942" x="3805238" y="4379913"/>
          <p14:tracePt t="224968" x="3817938" y="4354513"/>
          <p14:tracePt t="224972" x="3830638" y="4354513"/>
          <p14:tracePt t="224983" x="3843338" y="4341813"/>
          <p14:tracePt t="224991" x="3867150" y="4330700"/>
          <p14:tracePt t="224997" x="3892550" y="4305300"/>
          <p14:tracePt t="225011" x="3917950" y="4279900"/>
          <p14:tracePt t="225022" x="3968750" y="4254500"/>
          <p14:tracePt t="225033" x="3992563" y="4241800"/>
          <p14:tracePt t="225038" x="4005263" y="4230688"/>
          <p14:tracePt t="225047" x="4030663" y="4205288"/>
          <p14:tracePt t="225051" x="4056063" y="4179888"/>
          <p14:tracePt t="225064" x="4056063" y="4167188"/>
          <p14:tracePt t="225073" x="4081463" y="4141788"/>
          <p14:tracePt t="225078" x="4092575" y="4129088"/>
          <p14:tracePt t="225496" x="4105275" y="4117975"/>
          <p14:tracePt t="225582" x="4105275" y="4105275"/>
          <p14:tracePt t="225598" x="4117975" y="4105275"/>
          <p14:tracePt t="225632" x="4130675" y="4105275"/>
          <p14:tracePt t="225644" x="4130675" y="4092575"/>
          <p14:tracePt t="225658" x="4143375" y="4079875"/>
          <p14:tracePt t="225668" x="4156075" y="4079875"/>
          <p14:tracePt t="225684" x="4168775" y="4067175"/>
          <p14:tracePt t="225708" x="4192588" y="4054475"/>
          <p14:tracePt t="225754" x="4205288" y="4054475"/>
          <p14:tracePt t="225770" x="4205288" y="4041775"/>
          <p14:tracePt t="225780" x="4217988" y="4041775"/>
          <p14:tracePt t="225794" x="4230688" y="4029075"/>
          <p14:tracePt t="225810" x="4243388" y="4029075"/>
          <p14:tracePt t="225834" x="4268788" y="4029075"/>
          <p14:tracePt t="225850" x="4281488" y="4017963"/>
          <p14:tracePt t="226082" x="4268788" y="4017963"/>
          <p14:tracePt t="226092" x="4256088" y="4017963"/>
          <p14:tracePt t="226098" x="4230688" y="4029075"/>
          <p14:tracePt t="226108" x="4217988" y="4029075"/>
          <p14:tracePt t="226118" x="4217988" y="4041775"/>
          <p14:tracePt t="226121" x="4181475" y="4067175"/>
          <p14:tracePt t="226132" x="4156075" y="4079875"/>
          <p14:tracePt t="226137" x="4130675" y="4092575"/>
          <p14:tracePt t="226149" x="4092575" y="4117975"/>
          <p14:tracePt t="226158" x="4056063" y="4141788"/>
          <p14:tracePt t="226162" x="4030663" y="4154488"/>
          <p14:tracePt t="226171" x="4005263" y="4179888"/>
          <p14:tracePt t="226178" x="3979863" y="4205288"/>
          <p14:tracePt t="226188" x="3943350" y="4217988"/>
          <p14:tracePt t="226198" x="3943350" y="4230688"/>
          <p14:tracePt t="226201" x="3930650" y="4230688"/>
          <p14:tracePt t="226212" x="3930650" y="4241800"/>
          <p14:tracePt t="226440" x="3956050" y="4230688"/>
          <p14:tracePt t="226450" x="3979863" y="4217988"/>
          <p14:tracePt t="226456" x="3992563" y="4205288"/>
          <p14:tracePt t="226465" x="4030663" y="4179888"/>
          <p14:tracePt t="226469" x="4056063" y="4154488"/>
          <p14:tracePt t="226479" x="4081463" y="4141788"/>
          <p14:tracePt t="226490" x="4105275" y="4129088"/>
          <p14:tracePt t="226496" x="4117975" y="4117975"/>
          <p14:tracePt t="226506" x="4143375" y="4105275"/>
          <p14:tracePt t="226510" x="4156075" y="4092575"/>
          <p14:tracePt t="226530" x="4168775" y="4079875"/>
          <p14:tracePt t="226767" x="4143375" y="4105275"/>
          <p14:tracePt t="226792" x="4130675" y="4117975"/>
          <p14:tracePt t="226807" x="4117975" y="4129088"/>
          <p14:tracePt t="226873" x="4105275" y="4154488"/>
          <p14:tracePt t="226934" x="4092575" y="4179888"/>
          <p14:tracePt t="226964" x="4092575" y="4205288"/>
          <p14:tracePt t="226970" x="4081463" y="4205288"/>
          <p14:tracePt t="226981" x="4081463" y="4217988"/>
          <p14:tracePt t="227040" x="4081463" y="4230688"/>
          <p14:tracePt t="227046" x="4068763" y="4241800"/>
          <p14:tracePt t="227060" x="4068763" y="4254500"/>
          <p14:tracePt t="227069" x="4068763" y="4267200"/>
          <p14:tracePt t="227085" x="4056063" y="4279900"/>
          <p14:tracePt t="227105" x="4056063" y="4292600"/>
          <p14:tracePt t="227141" x="4056063" y="4318000"/>
          <p14:tracePt t="244244" x="4056063" y="4330700"/>
          <p14:tracePt t="244250" x="4043363" y="4354513"/>
          <p14:tracePt t="244260" x="4043363" y="4367213"/>
          <p14:tracePt t="244269" x="4043363" y="4379913"/>
          <p14:tracePt t="244274" x="4030663" y="4405313"/>
          <p14:tracePt t="244289" x="4030663" y="4430713"/>
          <p14:tracePt t="244299" x="4030663" y="4443413"/>
          <p14:tracePt t="244314" x="4030663" y="4454525"/>
          <p14:tracePt t="244323" x="4030663" y="4479925"/>
          <p14:tracePt t="244340" x="4030663" y="4505325"/>
          <p14:tracePt t="244376" x="4030663" y="4518025"/>
          <p14:tracePt t="244386" x="4056063" y="4518025"/>
          <p14:tracePt t="244389" x="4081463" y="4518025"/>
          <p14:tracePt t="244399" x="4105275" y="4518025"/>
          <p14:tracePt t="244405" x="4117975" y="4518025"/>
          <p14:tracePt t="244415" x="4156075" y="4518025"/>
          <p14:tracePt t="244425" x="4192588" y="4518025"/>
          <p14:tracePt t="244430" x="4230688" y="4518025"/>
          <p14:tracePt t="244439" x="4268788" y="4518025"/>
          <p14:tracePt t="244447" x="4281488" y="4518025"/>
          <p14:tracePt t="244456" x="4305300" y="4518025"/>
          <p14:tracePt t="244481" x="4330700" y="4492625"/>
          <p14:tracePt t="244485" x="4356100" y="4467225"/>
          <p14:tracePt t="244496" x="4406900" y="4405313"/>
          <p14:tracePt t="244505" x="4468813" y="4341813"/>
          <p14:tracePt t="244512" x="4506913" y="4305300"/>
          <p14:tracePt t="244521" x="4556125" y="4241800"/>
          <p14:tracePt t="244526" x="4619625" y="4167188"/>
          <p14:tracePt t="244536" x="4643438" y="4105275"/>
          <p14:tracePt t="244548" x="4681538" y="4079875"/>
          <p14:tracePt t="244551" x="4719638" y="4017963"/>
          <p14:tracePt t="244562" x="4743450" y="3967163"/>
          <p14:tracePt t="244565" x="4781550" y="3905250"/>
          <p14:tracePt t="244577" x="4806950" y="3867150"/>
          <p14:tracePt t="244587" x="4819650" y="3816350"/>
          <p14:tracePt t="244591" x="4832350" y="3767138"/>
          <p14:tracePt t="244601" x="4843463" y="3754438"/>
          <p14:tracePt t="244607" x="4856163" y="3741738"/>
          <p14:tracePt t="244618" x="4856163" y="3729038"/>
          <p14:tracePt t="244627" x="4868863" y="3703638"/>
          <p14:tracePt t="244642" x="4868863" y="3692525"/>
          <p14:tracePt t="244648" x="4881563" y="3667125"/>
          <p14:tracePt t="244682" x="4881563" y="3641725"/>
          <p14:tracePt t="244698" x="4881563" y="3616325"/>
          <p14:tracePt t="244708" x="4881563" y="3603625"/>
          <p14:tracePt t="244714" x="4881563" y="3590925"/>
          <p14:tracePt t="244724" x="4881563" y="3579813"/>
          <p14:tracePt t="244737" x="4868863" y="3554413"/>
          <p14:tracePt t="244747" x="4856163" y="3554413"/>
          <p14:tracePt t="244764" x="4832350" y="3529013"/>
          <p14:tracePt t="244778" x="4806950" y="3529013"/>
          <p14:tracePt t="244804" x="4794250" y="3516313"/>
          <p14:tracePt t="244817" x="4781550" y="3516313"/>
          <p14:tracePt t="244834" x="4756150" y="3503613"/>
          <p14:tracePt t="244849" x="4732338" y="3503613"/>
          <p14:tracePt t="244859" x="4719638" y="3503613"/>
          <p14:tracePt t="244874" x="4694238" y="3503613"/>
          <p14:tracePt t="244883" x="4681538" y="3490913"/>
          <p14:tracePt t="244889" x="4668838" y="3490913"/>
          <p14:tracePt t="244900" x="4643438" y="3490913"/>
          <p14:tracePt t="244916" x="4619625" y="3490913"/>
          <p14:tracePt t="244926" x="4581525" y="3490913"/>
          <p14:tracePt t="244930" x="4556125" y="3503613"/>
          <p14:tracePt t="244940" x="4518025" y="3529013"/>
          <p14:tracePt t="244949" x="4518025" y="3541713"/>
          <p14:tracePt t="244955" x="4494213" y="3567113"/>
          <p14:tracePt t="244980" x="4456113" y="3616325"/>
          <p14:tracePt t="244990" x="4443413" y="3629025"/>
          <p14:tracePt t="244996" x="4418013" y="3654425"/>
          <p14:tracePt t="245005" x="4418013" y="3679825"/>
          <p14:tracePt t="245009" x="4418013" y="3716338"/>
          <p14:tracePt t="245022" x="4418013" y="3754438"/>
          <p14:tracePt t="245032" x="4418013" y="3779838"/>
          <p14:tracePt t="245035" x="4418013" y="3803650"/>
          <p14:tracePt t="245046" x="4394200" y="3854450"/>
          <p14:tracePt t="245051" x="4381500" y="3892550"/>
          <p14:tracePt t="245062" x="4381500" y="3941763"/>
          <p14:tracePt t="245071" x="4356100" y="4005263"/>
          <p14:tracePt t="245076" x="4356100" y="4054475"/>
          <p14:tracePt t="245085" x="4356100" y="4105275"/>
          <p14:tracePt t="245091" x="4356100" y="4141788"/>
          <p14:tracePt t="245102" x="4356100" y="4205288"/>
          <p14:tracePt t="245112" x="4356100" y="4254500"/>
          <p14:tracePt t="245115" x="4356100" y="4279900"/>
          <p14:tracePt t="245126" x="4356100" y="4318000"/>
          <p14:tracePt t="245132" x="4356100" y="4367213"/>
          <p14:tracePt t="245142" x="4356100" y="4405313"/>
          <p14:tracePt t="245151" x="4356100" y="4443413"/>
          <p14:tracePt t="245155" x="4381500" y="4454525"/>
          <p14:tracePt t="245166" x="4381500" y="4467225"/>
          <p14:tracePt t="245172" x="4381500" y="4479925"/>
          <p14:tracePt t="245182" x="4394200" y="4492625"/>
          <p14:tracePt t="245192" x="4406900" y="4518025"/>
          <p14:tracePt t="245197" x="4418013" y="4518025"/>
          <p14:tracePt t="245208" x="4443413" y="4518025"/>
          <p14:tracePt t="245212" x="4456113" y="4543425"/>
          <p14:tracePt t="245221" x="4481513" y="4543425"/>
          <p14:tracePt t="245232" x="4530725" y="4543425"/>
          <p14:tracePt t="245237" x="4568825" y="4543425"/>
          <p14:tracePt t="245247" x="4619625" y="4543425"/>
          <p14:tracePt t="245252" x="4656138" y="4543425"/>
          <p14:tracePt t="245263" x="4681538" y="4543425"/>
          <p14:tracePt t="245274" x="4719638" y="4543425"/>
          <p14:tracePt t="245277" x="4756150" y="4518025"/>
          <p14:tracePt t="245287" x="4768850" y="4505325"/>
          <p14:tracePt t="245294" x="4819650" y="4454525"/>
          <p14:tracePt t="245304" x="4832350" y="4443413"/>
          <p14:tracePt t="245313" x="4856163" y="4430713"/>
          <p14:tracePt t="245318" x="4881563" y="4379913"/>
          <p14:tracePt t="245329" x="4894263" y="4367213"/>
          <p14:tracePt t="245334" x="4894263" y="4354513"/>
          <p14:tracePt t="245343" x="4894263" y="4318000"/>
          <p14:tracePt t="245349" x="4894263" y="4292600"/>
          <p14:tracePt t="245360" x="4894263" y="4267200"/>
          <p14:tracePt t="245370" x="4894263" y="4241800"/>
          <p14:tracePt t="245376" x="4881563" y="4205288"/>
          <p14:tracePt t="245386" x="4868863" y="4179888"/>
          <p14:tracePt t="245393" x="4843463" y="4154488"/>
          <p14:tracePt t="245399" x="4832350" y="4129088"/>
          <p14:tracePt t="245410" x="4768850" y="4105275"/>
          <p14:tracePt t="245414" x="4668838" y="4054475"/>
          <p14:tracePt t="245423" x="4594225" y="4017963"/>
          <p14:tracePt t="245433" x="4530725" y="4005263"/>
          <p14:tracePt t="245439" x="4468813" y="3979863"/>
          <p14:tracePt t="245449" x="4430713" y="3979863"/>
          <p14:tracePt t="245454" x="4356100" y="3954463"/>
          <p14:tracePt t="245463" x="4318000" y="3941763"/>
          <p14:tracePt t="245473" x="4268788" y="3941763"/>
          <p14:tracePt t="245480" x="4230688" y="3941763"/>
          <p14:tracePt t="245489" x="4181475" y="3941763"/>
          <p14:tracePt t="245493" x="4143375" y="3941763"/>
          <p14:tracePt t="245504" x="4092575" y="3941763"/>
          <p14:tracePt t="245513" x="4056063" y="3941763"/>
          <p14:tracePt t="245520" x="4030663" y="3941763"/>
          <p14:tracePt t="245530" x="3979863" y="3979863"/>
          <p14:tracePt t="245536" x="3943350" y="4005263"/>
          <p14:tracePt t="245546" x="3892550" y="4029075"/>
          <p14:tracePt t="245555" x="3867150" y="4054475"/>
          <p14:tracePt t="245559" x="3843338" y="4079875"/>
          <p14:tracePt t="245570" x="3805238" y="4117975"/>
          <p14:tracePt t="245576" x="3767138" y="4167188"/>
          <p14:tracePt t="245586" x="3756025" y="4192588"/>
          <p14:tracePt t="245596" x="3743325" y="4205288"/>
          <p14:tracePt t="245600" x="3730625" y="4267200"/>
          <p14:tracePt t="245610" x="3717925" y="4292600"/>
          <p14:tracePt t="245615" x="3705225" y="4330700"/>
          <p14:tracePt t="245625" x="3692525" y="4341813"/>
          <p14:tracePt t="245636" x="3692525" y="4354513"/>
          <p14:tracePt t="245641" x="3692525" y="4379913"/>
          <p14:tracePt t="245656" x="3692525" y="4392613"/>
          <p14:tracePt t="245666" x="3692525" y="4405313"/>
          <p14:tracePt t="245675" x="3692525" y="4418013"/>
          <p14:tracePt t="245692" x="3692525" y="4443413"/>
          <p14:tracePt t="245712" x="3692525" y="4454525"/>
          <p14:tracePt t="245716" x="3705225" y="4479925"/>
          <p14:tracePt t="245741" x="3717925" y="4479925"/>
          <p14:tracePt t="245751" x="3730625" y="4479925"/>
          <p14:tracePt t="245768" x="3743325" y="4479925"/>
          <p14:tracePt t="245778" x="3767138" y="4479925"/>
          <p14:tracePt t="245781" x="3805238" y="4479925"/>
          <p14:tracePt t="245792" x="3830638" y="4479925"/>
          <p14:tracePt t="245802" x="3867150" y="4479925"/>
          <p14:tracePt t="245807" x="3917950" y="4479925"/>
          <p14:tracePt t="245817" x="3968750" y="4479925"/>
          <p14:tracePt t="245823" x="4017963" y="4479925"/>
          <p14:tracePt t="245834" x="4043363" y="4479925"/>
          <p14:tracePt t="245845" x="4092575" y="4479925"/>
          <p14:tracePt t="245848" x="4130675" y="4467225"/>
          <p14:tracePt t="245858" x="4205288" y="4454525"/>
          <p14:tracePt t="245863" x="4217988" y="4443413"/>
          <p14:tracePt t="245873" x="4294188" y="4405313"/>
          <p14:tracePt t="245883" x="4330700" y="4379913"/>
          <p14:tracePt t="245887" x="4368800" y="4354513"/>
          <p14:tracePt t="245897" x="4418013" y="4341813"/>
          <p14:tracePt t="245904" x="4430713" y="4330700"/>
          <p14:tracePt t="245914" x="4456113" y="4292600"/>
          <p14:tracePt t="245923" x="4481513" y="4254500"/>
          <p14:tracePt t="245928" x="4494213" y="4230688"/>
          <p14:tracePt t="245938" x="4518025" y="4205288"/>
          <p14:tracePt t="245943" x="4543425" y="4154488"/>
          <p14:tracePt t="245954" x="4543425" y="4117975"/>
          <p14:tracePt t="245979" x="4581525" y="4017963"/>
          <p14:tracePt t="245984" x="4581525" y="3992563"/>
          <p14:tracePt t="245995" x="4581525" y="3954463"/>
          <p14:tracePt t="246004" x="4581525" y="3929063"/>
          <p14:tracePt t="246010" x="4581525" y="3905250"/>
          <p14:tracePt t="246019" x="4581525" y="3879850"/>
          <p14:tracePt t="246023" x="4581525" y="3854450"/>
          <p14:tracePt t="246034" x="4581525" y="3841750"/>
          <p14:tracePt t="246045" x="4581525" y="3829050"/>
          <p14:tracePt t="246063" x="4581525" y="3816350"/>
          <p14:tracePt t="246085" x="4568825" y="3803650"/>
          <p14:tracePt t="246089" x="4556125" y="3792538"/>
          <p14:tracePt t="246129" x="4543425" y="3779838"/>
          <p14:tracePt t="246149" x="4530725" y="3779838"/>
          <p14:tracePt t="246156" x="4494213" y="3779838"/>
          <p14:tracePt t="246170" x="4481513" y="3779838"/>
          <p14:tracePt t="246179" x="4468813" y="3779838"/>
          <p14:tracePt t="246192" x="4456113" y="3779838"/>
          <p14:tracePt t="246196" x="4443413" y="3779838"/>
          <p14:tracePt t="246205" x="4430713" y="3792538"/>
          <p14:tracePt t="246213" x="4418013" y="3803650"/>
          <p14:tracePt t="246222" x="4394200" y="3816350"/>
          <p14:tracePt t="246236" x="4368800" y="3841750"/>
          <p14:tracePt t="246246" x="4356100" y="3867150"/>
          <p14:tracePt t="246252" x="4330700" y="3892550"/>
          <p14:tracePt t="246263" x="4305300" y="3916363"/>
          <p14:tracePt t="246271" x="4281488" y="3954463"/>
          <p14:tracePt t="246276" x="4256088" y="3979863"/>
          <p14:tracePt t="246285" x="4243388" y="4005263"/>
          <p14:tracePt t="246291" x="4230688" y="4041775"/>
          <p14:tracePt t="246302" x="4217988" y="4079875"/>
          <p14:tracePt t="246313" x="4192588" y="4117975"/>
          <p14:tracePt t="246316" x="4192588" y="4129088"/>
          <p14:tracePt t="246327" x="4192588" y="4154488"/>
          <p14:tracePt t="246332" x="4168775" y="4179888"/>
          <p14:tracePt t="246351" x="4168775" y="4192588"/>
          <p14:tracePt t="246357" x="4168775" y="4205288"/>
          <p14:tracePt t="246368" x="4168775" y="4230688"/>
          <p14:tracePt t="246382" x="4168775" y="4254500"/>
          <p14:tracePt t="246391" x="4168775" y="4267200"/>
          <p14:tracePt t="246398" x="4168775" y="4292600"/>
          <p14:tracePt t="246408" x="4181475" y="4292600"/>
          <p14:tracePt t="246412" x="4205288" y="4305300"/>
          <p14:tracePt t="246421" x="4230688" y="4318000"/>
          <p14:tracePt t="246432" x="4268788" y="4330700"/>
          <p14:tracePt t="246437" x="4281488" y="4341813"/>
          <p14:tracePt t="246448" x="4294188" y="4341813"/>
          <p14:tracePt t="246454" x="4330700" y="4354513"/>
          <p14:tracePt t="246464" x="4343400" y="4367213"/>
          <p14:tracePt t="246473" x="4368800" y="4392613"/>
          <p14:tracePt t="246487" x="4394200" y="4392613"/>
          <p14:tracePt t="246494" x="4406900" y="4392613"/>
          <p14:tracePt t="246504" x="4430713" y="4392613"/>
          <p14:tracePt t="246513" x="4443413" y="4392613"/>
          <p14:tracePt t="246518" x="4456113" y="4392613"/>
          <p14:tracePt t="246529" x="4468813" y="4392613"/>
          <p14:tracePt t="246534" x="4494213" y="4392613"/>
          <p14:tracePt t="246544" x="4506913" y="4392613"/>
          <p14:tracePt t="246553" x="4518025" y="4392613"/>
          <p14:tracePt t="246560" x="4543425" y="4392613"/>
          <p14:tracePt t="246569" x="4556125" y="4392613"/>
          <p14:tracePt t="246574" x="4568825" y="4367213"/>
          <p14:tracePt t="246584" x="4594225" y="4354513"/>
          <p14:tracePt t="246594" x="4594225" y="4341813"/>
          <p14:tracePt t="246600" x="4594225" y="4305300"/>
          <p14:tracePt t="246610" x="4594225" y="4267200"/>
          <p14:tracePt t="246614" x="4594225" y="4230688"/>
          <p14:tracePt t="246623" x="4594225" y="4141788"/>
          <p14:tracePt t="246633" x="4594225" y="4105275"/>
          <p14:tracePt t="246640" x="4594225" y="4054475"/>
          <p14:tracePt t="246650" x="4594225" y="4029075"/>
          <p14:tracePt t="246654" x="4594225" y="3992563"/>
          <p14:tracePt t="246666" x="4594225" y="3967163"/>
          <p14:tracePt t="246679" x="4594225" y="3954463"/>
          <p14:tracePt t="246696" x="4581525" y="3941763"/>
          <p14:tracePt t="246706" x="4568825" y="3941763"/>
          <p14:tracePt t="246719" x="4556125" y="3929063"/>
          <p14:tracePt t="246745" x="4543425" y="3929063"/>
          <p14:tracePt t="246755" x="4530725" y="3929063"/>
          <p14:tracePt t="246759" x="4518025" y="3929063"/>
          <p14:tracePt t="246776" x="4518025" y="3916363"/>
          <p14:tracePt t="246786" x="4506913" y="3916363"/>
          <p14:tracePt t="246796" x="4494213" y="3916363"/>
          <p14:tracePt t="246802" x="4468813" y="3916363"/>
          <p14:tracePt t="246812" x="4443413" y="3929063"/>
          <p14:tracePt t="246815" x="4406900" y="3941763"/>
          <p14:tracePt t="246826" x="4343400" y="3979863"/>
          <p14:tracePt t="246836" x="4294188" y="4017963"/>
          <p14:tracePt t="246842" x="4256088" y="4054475"/>
          <p14:tracePt t="246852" x="4230688" y="4079875"/>
          <p14:tracePt t="246855" x="4181475" y="4129088"/>
          <p14:tracePt t="246866" x="4156075" y="4154488"/>
          <p14:tracePt t="246876" x="4130675" y="4192588"/>
          <p14:tracePt t="246881" x="4105275" y="4230688"/>
          <p14:tracePt t="246891" x="4081463" y="4254500"/>
          <p14:tracePt t="246898" x="4068763" y="4267200"/>
          <p14:tracePt t="246907" x="4056063" y="4318000"/>
          <p14:tracePt t="246917" x="4043363" y="4330700"/>
          <p14:tracePt t="246921" x="4030663" y="4367213"/>
          <p14:tracePt t="246932" x="4030663" y="4379913"/>
          <p14:tracePt t="246938" x="4030663" y="4392613"/>
          <p14:tracePt t="246947" x="4030663" y="4405313"/>
          <p14:tracePt t="246958" x="4030663" y="4430713"/>
          <p14:tracePt t="246979" x="4030663" y="4467225"/>
          <p14:tracePt t="246988" x="4030663" y="4479925"/>
          <p14:tracePt t="246997" x="4030663" y="4492625"/>
          <p14:tracePt t="247004" x="4030663" y="4505325"/>
          <p14:tracePt t="247013" x="4030663" y="4518025"/>
          <p14:tracePt t="247038" x="4030663" y="4543425"/>
          <p14:tracePt t="247044" x="4030663" y="4554538"/>
          <p14:tracePt t="247054" x="4043363" y="4567238"/>
          <p14:tracePt t="247068" x="4056063" y="4579938"/>
          <p14:tracePt t="247078" x="4081463" y="4592638"/>
          <p14:tracePt t="247084" x="4105275" y="4592638"/>
          <p14:tracePt t="247094" x="4130675" y="4605338"/>
          <p14:tracePt t="247097" x="4156075" y="4605338"/>
          <p14:tracePt t="247107" x="4181475" y="4605338"/>
          <p14:tracePt t="247118" x="4217988" y="4605338"/>
          <p14:tracePt t="247123" x="4243388" y="4605338"/>
          <p14:tracePt t="247133" x="4268788" y="4592638"/>
          <p14:tracePt t="247137" x="4281488" y="4567238"/>
          <p14:tracePt t="247149" x="4318000" y="4543425"/>
          <p14:tracePt t="247160" x="4356100" y="4479925"/>
          <p14:tracePt t="247163" x="4394200" y="4392613"/>
          <p14:tracePt t="247173" x="4418013" y="4318000"/>
          <p14:tracePt t="247179" x="4430713" y="4217988"/>
          <p14:tracePt t="247190" x="4430713" y="4154488"/>
          <p14:tracePt t="247200" x="4430713" y="4079875"/>
          <p14:tracePt t="247204" x="4430713" y="4029075"/>
          <p14:tracePt t="247213" x="4430713" y="3992563"/>
          <p14:tracePt t="247219" x="4430713" y="3929063"/>
          <p14:tracePt t="247230" x="4430713" y="3905250"/>
          <p14:tracePt t="247240" x="4430713" y="3879850"/>
          <p14:tracePt t="247245" x="4430713" y="3854450"/>
          <p14:tracePt t="247261" x="4418013" y="3829050"/>
          <p14:tracePt t="247279" x="4406900" y="3803650"/>
          <p14:tracePt t="247296" x="4394200" y="3779838"/>
          <p14:tracePt t="247300" x="4381500" y="3779838"/>
          <p14:tracePt t="247310" x="4381500" y="3767138"/>
          <p14:tracePt t="247320" x="4368800" y="3754438"/>
          <p14:tracePt t="247327" x="4356100" y="3754438"/>
          <p14:tracePt t="247336" x="4343400" y="3741738"/>
          <p14:tracePt t="247341" x="4330700" y="3741738"/>
          <p14:tracePt t="247351" x="4318000" y="3741738"/>
          <p14:tracePt t="247362" x="4305300" y="3741738"/>
          <p14:tracePt t="247366" x="4294188" y="3741738"/>
          <p14:tracePt t="247376" x="4268788" y="3741738"/>
          <p14:tracePt t="247382" x="4243388" y="3741738"/>
          <p14:tracePt t="247392" x="4217988" y="3741738"/>
          <p14:tracePt t="247402" x="4205288" y="3741738"/>
          <p14:tracePt t="247406" x="4192588" y="3741738"/>
          <p14:tracePt t="247421" x="4181475" y="3741738"/>
          <p14:tracePt t="247431" x="4168775" y="3741738"/>
          <p14:tracePt t="247442" x="4156075" y="3754438"/>
          <p14:tracePt t="247456" x="4143375" y="3779838"/>
          <p14:tracePt t="247461" x="4130675" y="3792538"/>
          <p14:tracePt t="247472" x="4130675" y="3816350"/>
          <p14:tracePt t="247482" x="4117975" y="3829050"/>
          <p14:tracePt t="247487" x="4105275" y="3867150"/>
          <p14:tracePt t="247497" x="4105275" y="3916363"/>
          <p14:tracePt t="247502" x="4081463" y="3967163"/>
          <p14:tracePt t="247511" x="4081463" y="3992563"/>
          <p14:tracePt t="247522" x="4081463" y="4017963"/>
          <p14:tracePt t="247528" x="4081463" y="4067175"/>
          <p14:tracePt t="247537" x="4081463" y="4105275"/>
          <p14:tracePt t="247542" x="4081463" y="4154488"/>
          <p14:tracePt t="247551" x="4081463" y="4192588"/>
          <p14:tracePt t="247561" x="4081463" y="4241800"/>
          <p14:tracePt t="247567" x="4081463" y="4267200"/>
          <p14:tracePt t="247578" x="4092575" y="4292600"/>
          <p14:tracePt t="247582" x="4092575" y="4330700"/>
          <p14:tracePt t="247594" x="4105275" y="4341813"/>
          <p14:tracePt t="247608" x="4117975" y="4367213"/>
          <p14:tracePt t="247644" x="4130675" y="4367213"/>
          <p14:tracePt t="247654" x="4130675" y="4379913"/>
          <p14:tracePt t="247704" x="4143375" y="4379913"/>
          <p14:tracePt t="247906" x="4143375" y="4392613"/>
          <p14:tracePt t="247931" x="4156075" y="4405313"/>
          <p14:tracePt t="247951" x="4168775" y="4405313"/>
          <p14:tracePt t="247966" x="4181475" y="4405313"/>
          <p14:tracePt t="248088" x="4205288" y="4405313"/>
          <p14:tracePt t="251068" x="4230688" y="4405313"/>
          <p14:tracePt t="251077" x="4256088" y="4405313"/>
          <p14:tracePt t="251087" x="4281488" y="4405313"/>
          <p14:tracePt t="251093" x="4305300" y="4405313"/>
          <p14:tracePt t="251104" x="4330700" y="4405313"/>
          <p14:tracePt t="251108" x="4356100" y="4405313"/>
          <p14:tracePt t="251117" x="4368800" y="4405313"/>
          <p14:tracePt t="251128" x="4394200" y="4405313"/>
          <p14:tracePt t="251134" x="4418013" y="4405313"/>
          <p14:tracePt t="251144" x="4430713" y="4405313"/>
          <p14:tracePt t="251149" x="4443413" y="4405313"/>
          <p14:tracePt t="251159" x="4468813" y="4405313"/>
          <p14:tracePt t="251170" x="4481513" y="4405313"/>
          <p14:tracePt t="251174" x="4518025" y="4405313"/>
          <p14:tracePt t="251184" x="4543425" y="4405313"/>
          <p14:tracePt t="251200" x="4581525" y="4379913"/>
          <p14:tracePt t="251210" x="4606925" y="4379913"/>
          <p14:tracePt t="251213" x="4619625" y="4379913"/>
          <p14:tracePt t="251224" x="4630738" y="4379913"/>
          <p14:tracePt t="251230" x="4656138" y="4379913"/>
          <p14:tracePt t="251249" x="4668838" y="4379913"/>
          <p14:tracePt t="251254" x="4694238" y="4379913"/>
          <p14:tracePt t="251263" x="4706938" y="4379913"/>
          <p14:tracePt t="251269" x="4719638" y="4379913"/>
          <p14:tracePt t="251279" x="4743450" y="4379913"/>
          <p14:tracePt t="251306" x="4768850" y="4379913"/>
          <p14:tracePt t="251336" x="4781550" y="4379913"/>
          <p14:tracePt t="251359" x="4794250" y="4379913"/>
          <p14:tracePt t="251369" x="4806950" y="4379913"/>
          <p14:tracePt t="251376" x="4806950" y="4392613"/>
          <p14:tracePt t="251386" x="4819650" y="4405313"/>
          <p14:tracePt t="251391" x="4819650" y="4418013"/>
          <p14:tracePt t="251416" x="4832350" y="4418013"/>
          <p14:tracePt t="251442" x="4843463" y="4430713"/>
          <p14:tracePt t="251456" x="4856163" y="4430713"/>
          <p14:tracePt t="251472" x="4856163" y="4443413"/>
          <p14:tracePt t="251502" x="4868863" y="4454525"/>
          <p14:tracePt t="251724" x="4868863" y="4467225"/>
          <p14:tracePt t="251754" x="4881563" y="4467225"/>
          <p14:tracePt t="251759" x="4881563" y="4479925"/>
          <p14:tracePt t="251870" x="4894263" y="4479925"/>
          <p14:tracePt t="252254" x="4906963" y="4505325"/>
          <p14:tracePt t="252400" x="4919663" y="4505325"/>
          <p14:tracePt t="252420" x="4932363" y="4518025"/>
          <p14:tracePt t="252434" x="4932363" y="4543425"/>
          <p14:tracePt t="252440" x="4945063" y="4579938"/>
          <p14:tracePt t="252460" x="4956175" y="4592638"/>
          <p14:tracePt t="252466" x="4956175" y="4605338"/>
          <p14:tracePt t="252476" x="4956175" y="4618038"/>
          <p14:tracePt t="252500" x="4956175" y="4643438"/>
          <p14:tracePt t="252536" x="4956175" y="4656138"/>
          <p14:tracePt t="252561" x="4956175" y="4667250"/>
          <p14:tracePt t="252581" x="4968875" y="4679950"/>
          <p14:tracePt t="252596" x="4981575" y="4679950"/>
          <p14:tracePt t="252612" x="4981575" y="4692650"/>
          <p14:tracePt t="252622" x="4994275" y="4692650"/>
          <p14:tracePt t="252642" x="4994275" y="4705350"/>
          <p14:tracePt t="252662" x="5006975" y="4718050"/>
          <p14:tracePt t="252687" x="5019675" y="4718050"/>
          <p14:tracePt t="252691" x="5032375" y="4718050"/>
          <p14:tracePt t="252704" x="5057775" y="4718050"/>
          <p14:tracePt t="252707" x="5081588" y="4743450"/>
          <p14:tracePt t="252718" x="5119688" y="4743450"/>
          <p14:tracePt t="252728" x="5145088" y="4768850"/>
          <p14:tracePt t="252734" x="5170488" y="4779963"/>
          <p14:tracePt t="252744" x="5194300" y="4792663"/>
          <p14:tracePt t="252748" x="5219700" y="4792663"/>
          <p14:tracePt t="252757" x="5245100" y="4818063"/>
          <p14:tracePt t="252767" x="5294313" y="4830763"/>
          <p14:tracePt t="252773" x="5319713" y="4856163"/>
          <p14:tracePt t="252784" x="5345113" y="4856163"/>
          <p14:tracePt t="252788" x="5370513" y="4892675"/>
          <p14:tracePt t="252799" x="5383213" y="4905375"/>
          <p14:tracePt t="252810" x="5419725" y="4930775"/>
          <p14:tracePt t="252813" x="5419725" y="4943475"/>
          <p14:tracePt t="252823" x="5432425" y="4956175"/>
          <p14:tracePt t="252840" x="5445125" y="4981575"/>
          <p14:tracePt t="252849" x="5457825" y="4992688"/>
          <p14:tracePt t="252854" x="5457825" y="5005388"/>
          <p14:tracePt t="253761" x="5470525" y="5005388"/>
          <p14:tracePt t="253929" x="5483225" y="5005388"/>
          <p14:tracePt t="254023" x="5483225" y="4992688"/>
          <p14:tracePt t="254040" x="5483225" y="4981575"/>
          <p14:tracePt t="254046" x="5495925" y="4968875"/>
          <p14:tracePt t="254056" x="5495925" y="4956175"/>
          <p14:tracePt t="254066" x="5495925" y="4943475"/>
          <p14:tracePt t="254070" x="5495925" y="4930775"/>
          <p14:tracePt t="254130" x="5495925" y="4918075"/>
          <p14:tracePt t="254146" x="5495925" y="4905375"/>
          <p14:tracePt t="254155" x="5495925" y="4892675"/>
          <p14:tracePt t="254162" x="5495925" y="4868863"/>
          <p14:tracePt t="254172" x="5495925" y="4830763"/>
          <p14:tracePt t="254186" x="5495925" y="4818063"/>
          <p14:tracePt t="254195" x="5495925" y="4805363"/>
          <p14:tracePt t="254201" x="5495925" y="4792663"/>
          <p14:tracePt t="254212" x="5495925" y="4779963"/>
          <p14:tracePt t="254222" x="5495925" y="4756150"/>
          <p14:tracePt t="254242" x="5495925" y="4743450"/>
          <p14:tracePt t="254438" x="5495925" y="4718050"/>
          <p14:tracePt t="254563" x="5495925" y="4705350"/>
          <p14:tracePt t="254579" x="5495925" y="4692650"/>
          <p14:tracePt t="254732" x="5495925" y="4679950"/>
          <p14:tracePt t="254822" x="5495925" y="4667250"/>
          <p14:tracePt t="254836" x="5495925" y="4656138"/>
          <p14:tracePt t="254846" x="5495925" y="4643438"/>
          <p14:tracePt t="254852" x="5483225" y="4618038"/>
          <p14:tracePt t="254862" x="5457825" y="4618038"/>
          <p14:tracePt t="254866" x="5419725" y="4592638"/>
          <p14:tracePt t="254877" x="5370513" y="4579938"/>
          <p14:tracePt t="254888" x="5281613" y="4543425"/>
          <p14:tracePt t="254892" x="5181600" y="4505325"/>
          <p14:tracePt t="254902" x="5081588" y="4479925"/>
          <p14:tracePt t="254908" x="5019675" y="4443413"/>
          <p14:tracePt t="254916" x="4919663" y="4443413"/>
          <p14:tracePt t="254926" x="4868863" y="4405313"/>
          <p14:tracePt t="254932" x="4806950" y="4405313"/>
          <p14:tracePt t="254942" x="4732338" y="4354513"/>
          <p14:tracePt t="254952" x="4706938" y="4341813"/>
          <p14:tracePt t="254971" x="4556125" y="4305300"/>
          <p14:tracePt t="254982" x="4518025" y="4305300"/>
          <p14:tracePt t="254992" x="4494213" y="4305300"/>
          <p14:tracePt t="254997" x="4443413" y="4279900"/>
          <p14:tracePt t="255007" x="4406900" y="4267200"/>
          <p14:tracePt t="255011" x="4330700" y="4254500"/>
          <p14:tracePt t="255021" x="4305300" y="4241800"/>
          <p14:tracePt t="255031" x="4243388" y="4217988"/>
          <p14:tracePt t="255038" x="4181475" y="4179888"/>
          <p14:tracePt t="255048" x="4143375" y="4167188"/>
          <p14:tracePt t="255052" x="4043363" y="4167188"/>
          <p14:tracePt t="255063" x="3968750" y="4154488"/>
          <p14:tracePt t="255073" x="3892550" y="4154488"/>
          <p14:tracePt t="255077" x="3817938" y="4141788"/>
          <p14:tracePt t="255088" x="3743325" y="4117975"/>
          <p14:tracePt t="255093" x="3643313" y="4105275"/>
          <p14:tracePt t="255105" x="3505200" y="4105275"/>
          <p14:tracePt t="255114" x="3267075" y="4054475"/>
          <p14:tracePt t="255118" x="3079750" y="4017963"/>
          <p14:tracePt t="255128" x="2928938" y="4005263"/>
          <p14:tracePt t="255134" x="2778125" y="3979863"/>
          <p14:tracePt t="255144" x="2654300" y="3967163"/>
          <p14:tracePt t="255154" x="2541588" y="3941763"/>
          <p14:tracePt t="255157" x="2416175" y="3929063"/>
          <p14:tracePt t="255167" x="2352675" y="3929063"/>
          <p14:tracePt t="255173" x="2278063" y="3905250"/>
          <p14:tracePt t="255183" x="2239963" y="3905250"/>
          <p14:tracePt t="255193" x="2203450" y="3905250"/>
          <p14:tracePt t="255198" x="2190750" y="3905250"/>
          <p14:tracePt t="255208" x="2178050" y="3905250"/>
          <p14:tracePt t="255213" x="2165350" y="3905250"/>
          <p14:tracePt t="255224" x="2152650" y="3892550"/>
          <p14:tracePt t="255234" x="2139950" y="3892550"/>
          <p14:tracePt t="255250" x="2127250" y="3892550"/>
          <p14:tracePt t="255356" x="2178050" y="3892550"/>
          <p14:tracePt t="255365" x="2265363" y="3892550"/>
          <p14:tracePt t="255370" x="2378075" y="3892550"/>
          <p14:tracePt t="255379" x="2478088" y="3892550"/>
          <p14:tracePt t="255389" x="2616200" y="3867150"/>
          <p14:tracePt t="255395" x="2754313" y="3854450"/>
          <p14:tracePt t="255405" x="2879725" y="3829050"/>
          <p14:tracePt t="255409" x="3028950" y="3816350"/>
          <p14:tracePt t="255420" x="3205163" y="3792538"/>
          <p14:tracePt t="255431" x="3354388" y="3792538"/>
          <p14:tracePt t="255437" x="3517900" y="3792538"/>
          <p14:tracePt t="255445" x="3717925" y="3792538"/>
          <p14:tracePt t="255452" x="3867150" y="3792538"/>
          <p14:tracePt t="255462" x="4030663" y="3779838"/>
          <p14:tracePt t="255472" x="4181475" y="3779838"/>
          <p14:tracePt t="255476" x="4356100" y="3779838"/>
          <p14:tracePt t="255485" x="4494213" y="3779838"/>
          <p14:tracePt t="255491" x="4630738" y="3779838"/>
          <p14:tracePt t="255502" x="4781550" y="3779838"/>
          <p14:tracePt t="255512" x="4919663" y="3779838"/>
          <p14:tracePt t="255516" x="4994275" y="3779838"/>
          <p14:tracePt t="255526" x="5081588" y="3779838"/>
          <p14:tracePt t="255531" x="5157788" y="3779838"/>
          <p14:tracePt t="255541" x="5194300" y="3779838"/>
          <p14:tracePt t="255552" x="5219700" y="3779838"/>
          <p14:tracePt t="255557" x="5270500" y="3779838"/>
          <p14:tracePt t="255572" x="5294313" y="3779838"/>
          <p14:tracePt t="255582" x="5319713" y="3779838"/>
          <p14:tracePt t="255592" x="5370513" y="3779838"/>
          <p14:tracePt t="255598" x="5445125" y="3803650"/>
          <p14:tracePt t="255608" x="5507038" y="3829050"/>
          <p14:tracePt t="255611" x="5545138" y="3841750"/>
          <p14:tracePt t="255622" x="5583238" y="3867150"/>
          <p14:tracePt t="255631" x="5645150" y="3879850"/>
          <p14:tracePt t="255638" x="5657850" y="3892550"/>
          <p14:tracePt t="255647" x="5670550" y="3905250"/>
          <p14:tracePt t="255654" x="5719763" y="3929063"/>
          <p14:tracePt t="255664" x="5732463" y="3929063"/>
          <p14:tracePt t="255674" x="5757863" y="3967163"/>
          <p14:tracePt t="255677" x="5808663" y="3992563"/>
          <p14:tracePt t="255687" x="5845175" y="4017963"/>
          <p14:tracePt t="255693" x="5870575" y="4029075"/>
          <p14:tracePt t="255703" x="5921375" y="4067175"/>
          <p14:tracePt t="255713" x="5932488" y="4079875"/>
          <p14:tracePt t="255717" x="5970588" y="4117975"/>
          <p14:tracePt t="255727" x="6008688" y="4141788"/>
          <p14:tracePt t="255733" x="6034088" y="4179888"/>
          <p14:tracePt t="255743" x="6070600" y="4205288"/>
          <p14:tracePt t="255754" x="6096000" y="4230688"/>
          <p14:tracePt t="255757" x="6146800" y="4279900"/>
          <p14:tracePt t="255767" x="6170613" y="4318000"/>
          <p14:tracePt t="255773" x="6208713" y="4392613"/>
          <p14:tracePt t="255783" x="6221413" y="4430713"/>
          <p14:tracePt t="255794" x="6246813" y="4479925"/>
          <p14:tracePt t="255800" x="6283325" y="4567238"/>
          <p14:tracePt t="255809" x="6296025" y="4592638"/>
          <p14:tracePt t="255813" x="6296025" y="4643438"/>
          <p14:tracePt t="255823" x="6296025" y="4679950"/>
          <p14:tracePt t="255833" x="6296025" y="4718050"/>
          <p14:tracePt t="255840" x="6296025" y="4768850"/>
          <p14:tracePt t="255850" x="6296025" y="4805363"/>
          <p14:tracePt t="255854" x="6270625" y="4856163"/>
          <p14:tracePt t="255863" x="6208713" y="4905375"/>
          <p14:tracePt t="255874" x="6170613" y="4943475"/>
          <p14:tracePt t="255880" x="6121400" y="4968875"/>
          <p14:tracePt t="255889" x="6034088" y="5005388"/>
          <p14:tracePt t="255895" x="5932488" y="5005388"/>
          <p14:tracePt t="255906" x="5808663" y="5056188"/>
          <p14:tracePt t="255916" x="5670550" y="5056188"/>
          <p14:tracePt t="255920" x="5507038" y="5081588"/>
          <p14:tracePt t="255929" x="5319713" y="5092700"/>
          <p14:tracePt t="255936" x="5068888" y="5130800"/>
          <p14:tracePt t="255945" x="4856163" y="5130800"/>
          <p14:tracePt t="255955" x="4668838" y="5143500"/>
          <p14:tracePt t="255959" x="4494213" y="5143500"/>
          <p14:tracePt t="255970" x="4381500" y="5143500"/>
          <p14:tracePt t="255976" x="4256088" y="5143500"/>
          <p14:tracePt t="255986" x="4143375" y="5143500"/>
          <p14:tracePt t="255996" x="4030663" y="5143500"/>
          <p14:tracePt t="256002" x="3879850" y="5143500"/>
          <p14:tracePt t="256011" x="3730625" y="5130800"/>
          <p14:tracePt t="256015" x="3567113" y="5092700"/>
          <p14:tracePt t="256026" x="3467100" y="5043488"/>
          <p14:tracePt t="256036" x="3405188" y="5030788"/>
          <p14:tracePt t="256041" x="3367088" y="5018088"/>
          <p14:tracePt t="256052" x="3292475" y="4981575"/>
          <p14:tracePt t="256056" x="3254375" y="4943475"/>
          <p14:tracePt t="256068" x="3192463" y="4905375"/>
          <p14:tracePt t="256072" x="3167063" y="4879975"/>
          <p14:tracePt t="256081" x="3154363" y="4868863"/>
          <p14:tracePt t="256092" x="3103563" y="4830763"/>
          <p14:tracePt t="256097" x="3092450" y="4818063"/>
          <p14:tracePt t="256107" x="3054350" y="4768850"/>
          <p14:tracePt t="256112" x="3041650" y="4756150"/>
          <p14:tracePt t="256121" x="3028950" y="4730750"/>
          <p14:tracePt t="256131" x="3016250" y="4705350"/>
          <p14:tracePt t="256138" x="2992438" y="4692650"/>
          <p14:tracePt t="256147" x="2992438" y="4679950"/>
          <p14:tracePt t="256153" x="2979738" y="4679950"/>
          <p14:tracePt t="256163" x="2979738" y="4667250"/>
          <p14:tracePt t="286452" x="2967038" y="4656138"/>
          <p14:tracePt t="286456" x="2967038" y="4618038"/>
          <p14:tracePt t="286465" x="2954338" y="4567238"/>
          <p14:tracePt t="286476" x="2890838" y="4492625"/>
          <p14:tracePt t="286481" x="2854325" y="4405313"/>
          <p14:tracePt t="286491" x="2767013" y="4267200"/>
          <p14:tracePt t="286496" x="2703513" y="4141788"/>
          <p14:tracePt t="286506" x="2590800" y="3954463"/>
          <p14:tracePt t="286515" x="2528888" y="3792538"/>
          <p14:tracePt t="286521" x="2452688" y="3654425"/>
          <p14:tracePt t="286532" x="2378075" y="3503613"/>
          <p14:tracePt t="286536" x="2328863" y="3378200"/>
          <p14:tracePt t="286546" x="2290763" y="3303588"/>
          <p14:tracePt t="286557" x="2265363" y="3241675"/>
          <p14:tracePt t="286561" x="2239963" y="3190875"/>
          <p14:tracePt t="286572" x="2203450" y="3128963"/>
          <p14:tracePt t="286576" x="2178050" y="3128963"/>
          <p14:tracePt t="286585" x="2178050" y="3116263"/>
          <p14:tracePt t="286595" x="2165350" y="3116263"/>
          <p14:tracePt t="286632" x="2165350" y="3103563"/>
          <p14:tracePt t="286641" x="2152650" y="3103563"/>
          <p14:tracePt t="286652" x="2116138" y="3128963"/>
          <p14:tracePt t="286658" x="2116138" y="3141663"/>
          <p14:tracePt t="286677" x="2090738" y="3141663"/>
          <p14:tracePt t="286691" x="2052638" y="3154363"/>
          <p14:tracePt t="286708" x="2039938" y="3154363"/>
          <p14:tracePt t="286834" x="2039938" y="3165475"/>
          <p14:tracePt t="286843" x="2039938" y="3228975"/>
          <p14:tracePt t="286853" x="2039938" y="3328988"/>
          <p14:tracePt t="286858" x="2039938" y="3354388"/>
          <p14:tracePt t="286884" x="2039938" y="3328988"/>
          <p14:tracePt t="286894" x="2039938" y="3290888"/>
          <p14:tracePt t="286897" x="2014538" y="3228975"/>
          <p14:tracePt t="286908" x="2014538" y="3203575"/>
          <p14:tracePt t="286919" x="2003425" y="3165475"/>
          <p14:tracePt t="286924" x="1978025" y="3078163"/>
          <p14:tracePt t="286933" x="1978025" y="3041650"/>
          <p14:tracePt t="286939" x="1939925" y="2952750"/>
          <p14:tracePt t="286959" x="1839913" y="2740025"/>
          <p14:tracePt t="286964" x="1778000" y="2603500"/>
          <p14:tracePt t="286974" x="1689100" y="2478088"/>
          <p14:tracePt t="286979" x="1601788" y="2303463"/>
          <p14:tracePt t="286989" x="1527175" y="2178050"/>
          <p14:tracePt t="286999" x="1452563" y="2039938"/>
          <p14:tracePt t="287003" x="1352550" y="1914525"/>
          <p14:tracePt t="287013" x="1263650" y="1789113"/>
          <p14:tracePt t="287019" x="1163638" y="1639888"/>
          <p14:tracePt t="287030" x="1076325" y="1514475"/>
          <p14:tracePt t="287039" x="989013" y="1427163"/>
          <p14:tracePt t="287043" x="914400" y="1314450"/>
          <p14:tracePt t="287056" x="825500" y="1227138"/>
          <p14:tracePt t="287059" x="750888" y="1114425"/>
          <p14:tracePt t="287070" x="701675" y="1050925"/>
          <p14:tracePt t="287080" x="638175" y="950913"/>
          <p14:tracePt t="287086" x="550863" y="838200"/>
          <p14:tracePt t="287095" x="463550" y="750888"/>
          <p14:tracePt t="287100" x="350838" y="638175"/>
          <p14:tracePt t="287110" x="287338" y="576263"/>
          <p14:tracePt t="287119" x="200025" y="538163"/>
          <p14:tracePt t="287125" x="125413" y="538163"/>
          <p14:tracePt t="287136" x="74613" y="538163"/>
          <p14:tracePt t="287141" x="12700" y="538163"/>
        </p14:tracePtLst>
      </p14:laserTraceLst>
    </p:ext>
  </p:extLst>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1839</TotalTime>
  <Words>667</Words>
  <Application>Microsoft Office PowerPoint</Application>
  <PresentationFormat>Widescreen</PresentationFormat>
  <Paragraphs>106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Cambria</vt:lpstr>
      <vt:lpstr>Lucida Calligraphy</vt:lpstr>
      <vt:lpstr>Times New Roman</vt:lpstr>
      <vt:lpstr>Trebuchet MS</vt:lpstr>
      <vt:lpstr>Wingdings</vt:lpstr>
      <vt:lpstr>Wingdings 3</vt:lpstr>
      <vt:lpstr>Facet</vt:lpstr>
      <vt:lpstr>PowerPoint Presentation</vt:lpstr>
      <vt:lpstr>Topic of Interest </vt:lpstr>
      <vt:lpstr> Concept of Multiple Inheritance  </vt:lpstr>
      <vt:lpstr>Incapability of Java to Support Multiple Inheritance</vt:lpstr>
      <vt:lpstr>Incapability of Java to Support Multiple Inheritance</vt:lpstr>
      <vt:lpstr>Incapability of Java to Support Multiple Inheritance</vt:lpstr>
      <vt:lpstr>Multiple Inertance Achieved using Interface</vt:lpstr>
      <vt:lpstr>Example</vt:lpstr>
      <vt:lpstr>Extending Multiple Interfaces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Sudipta Sahana</dc:creator>
  <cp:lastModifiedBy>User</cp:lastModifiedBy>
  <cp:revision>100</cp:revision>
  <dcterms:created xsi:type="dcterms:W3CDTF">2020-05-14T16:01:03Z</dcterms:created>
  <dcterms:modified xsi:type="dcterms:W3CDTF">2022-10-13T04:54:04Z</dcterms:modified>
</cp:coreProperties>
</file>