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95" r:id="rId6"/>
    <p:sldId id="286" r:id="rId7"/>
    <p:sldId id="29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Sudipta Sahana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Packages -Definition, Creation of Packages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6465F-C50D-4C36-6685-D2723F54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66"/>
    </mc:Choice>
    <mc:Fallback xmlns="">
      <p:transition spd="slow" advTm="345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Package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Package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Package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Creation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EAB6C-9379-3A6A-2CBB-24B55247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3"/>
    </mc:Choice>
    <mc:Fallback xmlns="">
      <p:transition spd="slow" advTm="184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5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java package is a group of similar types of classes, interfaces and sub-packages.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are divided into two categories: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Built-in Packages (packages from the Java API)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User-defined Packages (create your own packages)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3240-EAA7-9D81-B97A-EDC41781E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169"/>
    </mc:Choice>
    <mc:Fallback xmlns="">
      <p:transition spd="slow" advTm="2781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64504" y="1530924"/>
            <a:ext cx="883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API is a library of prewritten classes, that are free to use, included in the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Java Development Environment.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contains components for managing input, database programming, and much more.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is divided into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Meaning you can either import a single class (along with its methods and attributes), or a whole package that contain all the classes that belong to the specified package.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19E44-6DCB-7577-B4D3-55DC848BC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70"/>
    </mc:Choice>
    <mc:Fallback xmlns="">
      <p:transition spd="slow" advTm="2427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69194" y="1578937"/>
            <a:ext cx="8837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class or a package from the library, you need to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package.name.Class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//Import a single 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import package.name.*;		//Import the whole package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Packages: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a facility to create package as per  user need.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such package,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4CC7E-01EC-47A5-9B62-02AE5270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Package Continued…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8E558-1B4E-8425-FE94-C1EE078C6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564"/>
    </mc:Choice>
    <mc:Fallback xmlns="">
      <p:transition spd="slow" advTm="416564"/>
    </mc:Fallback>
  </mc:AlternateContent>
  <p:extLst>
    <p:ext uri="{3A86A75C-4F4B-4683-9AE1-C65F6400EC91}">
      <p14:laserTraceLst xmlns:p14="http://schemas.microsoft.com/office/powerpoint/2010/main">
        <p14:tracePtLst>
          <p14:tracePt t="21353" x="3402013" y="6330950"/>
          <p14:tracePt t="21664" x="2903538" y="6345238"/>
          <p14:tracePt t="21671" x="3054350" y="5981700"/>
          <p14:tracePt t="21680" x="3228975" y="5568950"/>
          <p14:tracePt t="21687" x="3392488" y="5081588"/>
          <p14:tracePt t="21697" x="3654425" y="4554538"/>
          <p14:tracePt t="21707" x="3943350" y="4092575"/>
          <p14:tracePt t="21713" x="4081463" y="3741738"/>
          <p14:tracePt t="21721" x="4205288" y="3416300"/>
          <p14:tracePt t="21727" x="4294188" y="3178175"/>
          <p14:tracePt t="21737" x="4330700" y="3041650"/>
          <p14:tracePt t="21746" x="4343400" y="2916238"/>
          <p14:tracePt t="21750" x="4368800" y="2816225"/>
          <p14:tracePt t="21761" x="4368800" y="2728913"/>
          <p14:tracePt t="21767" x="4368800" y="2665413"/>
          <p14:tracePt t="21777" x="4368800" y="2590800"/>
          <p14:tracePt t="21786" x="4330700" y="2540000"/>
          <p14:tracePt t="21790" x="4305300" y="2478088"/>
          <p14:tracePt t="21803" x="4268788" y="2414588"/>
          <p14:tracePt t="21807" x="4230688" y="2390775"/>
          <p14:tracePt t="21816" x="4205288" y="2339975"/>
          <p14:tracePt t="21827" x="4168775" y="2327275"/>
          <p14:tracePt t="21833" x="4130675" y="2290763"/>
          <p14:tracePt t="21843" x="4105275" y="2265363"/>
          <p14:tracePt t="21847" x="4068763" y="2252663"/>
          <p14:tracePt t="21857" x="4056063" y="2252663"/>
          <p14:tracePt t="21867" x="4017963" y="2252663"/>
          <p14:tracePt t="21872" x="3979863" y="2239963"/>
          <p14:tracePt t="21882" x="3930650" y="2239963"/>
          <p14:tracePt t="21889" x="3905250" y="2227263"/>
          <p14:tracePt t="21899" x="3879850" y="2227263"/>
          <p14:tracePt t="21909" x="3843338" y="2227263"/>
          <p14:tracePt t="21913" x="3779838" y="2227263"/>
          <p14:tracePt t="21923" x="3705225" y="2227263"/>
          <p14:tracePt t="21929" x="3643313" y="2227263"/>
          <p14:tracePt t="21938" x="3541713" y="2227263"/>
          <p14:tracePt t="21948" x="3417888" y="2227263"/>
          <p14:tracePt t="21953" x="3341688" y="2227263"/>
          <p14:tracePt t="21963" x="3216275" y="2227263"/>
          <p14:tracePt t="21969" x="3079750" y="2265363"/>
          <p14:tracePt t="21979" x="3028950" y="2303463"/>
          <p14:tracePt t="21989" x="2903538" y="2352675"/>
          <p14:tracePt t="21993" x="2741613" y="2439988"/>
          <p14:tracePt t="22002" x="2616200" y="2527300"/>
          <p14:tracePt t="22009" x="2490788" y="2590800"/>
          <p14:tracePt t="22019" x="2378075" y="2678113"/>
          <p14:tracePt t="22029" x="2278063" y="2728913"/>
          <p14:tracePt t="22035" x="2152650" y="2816225"/>
          <p14:tracePt t="22044" x="2078038" y="2890838"/>
          <p14:tracePt t="22049" x="2003425" y="2965450"/>
          <p14:tracePt t="22059" x="1927225" y="3041650"/>
          <p14:tracePt t="22069" x="1878013" y="3090863"/>
          <p14:tracePt t="22075" x="1852613" y="3128963"/>
          <p14:tracePt t="22085" x="1852613" y="3165475"/>
          <p14:tracePt t="22089" x="1827213" y="3216275"/>
          <p14:tracePt t="22099" x="1814513" y="3254375"/>
          <p14:tracePt t="22109" x="1814513" y="3278188"/>
          <p14:tracePt t="22115" x="1801813" y="3290888"/>
          <p14:tracePt t="22129" x="1801813" y="3303588"/>
          <p14:tracePt t="22161" x="1801813" y="3316288"/>
          <p14:tracePt t="22251" x="1801813" y="3328988"/>
          <p14:tracePt t="22267" x="1814513" y="3328988"/>
          <p14:tracePt t="22271" x="1839913" y="3316288"/>
          <p14:tracePt t="22281" x="1878013" y="3278188"/>
          <p14:tracePt t="22290" x="1939925" y="3216275"/>
          <p14:tracePt t="22297" x="1965325" y="3165475"/>
          <p14:tracePt t="22307" x="1978025" y="3154363"/>
          <p14:tracePt t="22311" x="2003425" y="3128963"/>
          <p14:tracePt t="22321" x="2027238" y="3103563"/>
          <p14:tracePt t="22330" x="2027238" y="3090863"/>
          <p14:tracePt t="22336" x="2039938" y="3078163"/>
          <p14:tracePt t="22346" x="2052638" y="3078163"/>
          <p14:tracePt t="22360" x="2052638" y="3065463"/>
          <p14:tracePt t="22387" x="2052638" y="3054350"/>
          <p14:tracePt t="22412" x="2052638" y="3041650"/>
          <p14:tracePt t="22417" x="2052638" y="3028950"/>
          <p14:tracePt t="22437" x="2052638" y="3016250"/>
          <p14:tracePt t="22443" x="2052638" y="2990850"/>
          <p14:tracePt t="22453" x="2027238" y="2978150"/>
          <p14:tracePt t="22469" x="2003425" y="2952750"/>
          <p14:tracePt t="22479" x="1990725" y="2952750"/>
          <p14:tracePt t="22483" x="1990725" y="2941638"/>
          <p14:tracePt t="22493" x="1952625" y="2928938"/>
          <p14:tracePt t="22509" x="1939925" y="2916238"/>
          <p14:tracePt t="22523" x="1914525" y="2903538"/>
          <p14:tracePt t="22549" x="1890713" y="2903538"/>
          <p14:tracePt t="22589" x="1878013" y="2903538"/>
          <p14:tracePt t="22608" x="1865313" y="2903538"/>
          <p14:tracePt t="22629" x="1852613" y="2903538"/>
          <p14:tracePt t="22638" x="1839913" y="2903538"/>
          <p14:tracePt t="22805" x="1839913" y="2878138"/>
          <p14:tracePt t="22815" x="1839913" y="2852738"/>
          <p14:tracePt t="22821" x="1852613" y="2840038"/>
          <p14:tracePt t="22831" x="1890713" y="2816225"/>
          <p14:tracePt t="22841" x="1890713" y="2803525"/>
          <p14:tracePt t="22847" x="1927225" y="2790825"/>
          <p14:tracePt t="22856" x="1952625" y="2765425"/>
          <p14:tracePt t="22860" x="1965325" y="2765425"/>
          <p14:tracePt t="22870" x="2014538" y="2728913"/>
          <p14:tracePt t="22881" x="2039938" y="2728913"/>
          <p14:tracePt t="22887" x="2103438" y="2703513"/>
          <p14:tracePt t="22897" x="2116138" y="2703513"/>
          <p14:tracePt t="22901" x="2139950" y="2703513"/>
          <p14:tracePt t="22911" x="2165350" y="2703513"/>
          <p14:tracePt t="22921" x="2216150" y="2703513"/>
          <p14:tracePt t="22927" x="2239963" y="2703513"/>
          <p14:tracePt t="22937" x="2278063" y="2678113"/>
          <p14:tracePt t="22943" x="2316163" y="2678113"/>
          <p14:tracePt t="22952" x="2378075" y="2678113"/>
          <p14:tracePt t="22968" x="2490788" y="2678113"/>
          <p14:tracePt t="22977" x="2565400" y="2678113"/>
          <p14:tracePt t="22983" x="2641600" y="2678113"/>
          <p14:tracePt t="22993" x="2716213" y="2678113"/>
          <p14:tracePt t="23003" x="2816225" y="2665413"/>
          <p14:tracePt t="23007" x="2890838" y="2640013"/>
          <p14:tracePt t="23017" x="2992438" y="2627313"/>
          <p14:tracePt t="23023" x="3079750" y="2627313"/>
          <p14:tracePt t="23033" x="3128963" y="2603500"/>
          <p14:tracePt t="23043" x="3216275" y="2603500"/>
          <p14:tracePt t="23047" x="3279775" y="2603500"/>
          <p14:tracePt t="23059" x="3354388" y="2603500"/>
          <p14:tracePt t="23063" x="3405188" y="2603500"/>
          <p14:tracePt t="23072" x="3441700" y="2603500"/>
          <p14:tracePt t="23083" x="3467100" y="2603500"/>
          <p14:tracePt t="23088" x="3492500" y="2603500"/>
          <p14:tracePt t="23099" x="3505200" y="2603500"/>
          <p14:tracePt t="23102" x="3505200" y="2616200"/>
          <p14:tracePt t="23113" x="3517900" y="2627313"/>
          <p14:tracePt t="23122" x="3517900" y="2640013"/>
          <p14:tracePt t="23129" x="3517900" y="2665413"/>
          <p14:tracePt t="23138" x="3517900" y="2703513"/>
          <p14:tracePt t="23142" x="3517900" y="2752725"/>
          <p14:tracePt t="23153" x="3517900" y="2803525"/>
          <p14:tracePt t="23163" x="3517900" y="2878138"/>
          <p14:tracePt t="23169" x="3517900" y="2941638"/>
          <p14:tracePt t="23179" x="3479800" y="3016250"/>
          <p14:tracePt t="23185" x="3417888" y="3128963"/>
          <p14:tracePt t="23195" x="3367088" y="3190875"/>
          <p14:tracePt t="23204" x="3305175" y="3228975"/>
          <p14:tracePt t="23208" x="3216275" y="3290888"/>
          <p14:tracePt t="23219" x="3141663" y="3341688"/>
          <p14:tracePt t="23224" x="3092450" y="3341688"/>
          <p14:tracePt t="23235" x="3028950" y="3367088"/>
          <p14:tracePt t="23245" x="2992438" y="3367088"/>
          <p14:tracePt t="23249" x="2928938" y="3378200"/>
          <p14:tracePt t="23259" x="2867025" y="3378200"/>
          <p14:tracePt t="23265" x="2816225" y="3378200"/>
          <p14:tracePt t="23274" x="2741613" y="3378200"/>
          <p14:tracePt t="23285" x="2716213" y="3378200"/>
          <p14:tracePt t="23291" x="2678113" y="3378200"/>
          <p14:tracePt t="23301" x="2667000" y="3378200"/>
          <p14:tracePt t="23305" x="2628900" y="3354388"/>
          <p14:tracePt t="23324" x="2603500" y="3354388"/>
          <p14:tracePt t="23330" x="2590800" y="3341688"/>
          <p14:tracePt t="23341" x="2578100" y="3328988"/>
          <p14:tracePt t="23355" x="2578100" y="3316288"/>
          <p14:tracePt t="23371" x="2578100" y="3290888"/>
          <p14:tracePt t="23380" x="2578100" y="3278188"/>
          <p14:tracePt t="23385" x="2578100" y="3267075"/>
          <p14:tracePt t="23406" x="2578100" y="3254375"/>
          <p14:tracePt t="23427" x="2578100" y="3241675"/>
          <p14:tracePt t="23446" x="2578100" y="3228975"/>
          <p14:tracePt t="23467" x="2590800" y="3228975"/>
          <p14:tracePt t="23480" x="2603500" y="3241675"/>
          <p14:tracePt t="23497" x="2616200" y="3254375"/>
          <p14:tracePt t="23507" x="2641600" y="3267075"/>
          <p14:tracePt t="23512" x="2641600" y="3278188"/>
          <p14:tracePt t="23522" x="2641600" y="3303588"/>
          <p14:tracePt t="23527" x="2641600" y="3328988"/>
          <p14:tracePt t="23536" x="2641600" y="3354388"/>
          <p14:tracePt t="23546" x="2641600" y="3367088"/>
          <p14:tracePt t="23553" x="2641600" y="3403600"/>
          <p14:tracePt t="23563" x="2641600" y="3429000"/>
          <p14:tracePt t="23567" x="2628900" y="3467100"/>
          <p14:tracePt t="23577" x="2616200" y="3479800"/>
          <p14:tracePt t="23587" x="2603500" y="3503613"/>
          <p14:tracePt t="23593" x="2565400" y="3529013"/>
          <p14:tracePt t="23606" x="2554288" y="3541713"/>
          <p14:tracePt t="23637" x="2541588" y="3541713"/>
          <p14:tracePt t="23653" x="2541588" y="3554413"/>
          <p14:tracePt t="24127" x="2528888" y="3554413"/>
          <p14:tracePt t="24146" x="2516188" y="3554413"/>
          <p14:tracePt t="24163" x="2516188" y="3567113"/>
          <p14:tracePt t="24167" x="2503488" y="3567113"/>
          <p14:tracePt t="24176" x="2490788" y="3579813"/>
          <p14:tracePt t="24193" x="2478088" y="3590925"/>
          <p14:tracePt t="24208" x="2465388" y="3616325"/>
          <p14:tracePt t="24218" x="2452688" y="3641725"/>
          <p14:tracePt t="24229" x="2441575" y="3654425"/>
          <p14:tracePt t="24233" x="2416175" y="3679825"/>
          <p14:tracePt t="24243" x="2403475" y="3703638"/>
          <p14:tracePt t="24248" x="2390775" y="3716338"/>
          <p14:tracePt t="24258" x="2365375" y="3754438"/>
          <p14:tracePt t="24269" x="2339975" y="3792538"/>
          <p14:tracePt t="24272" x="2328863" y="3803650"/>
          <p14:tracePt t="24282" x="2316163" y="3829050"/>
          <p14:tracePt t="24289" x="2303463" y="3854450"/>
          <p14:tracePt t="24298" x="2278063" y="3867150"/>
          <p14:tracePt t="24308" x="2278063" y="3879850"/>
          <p14:tracePt t="24323" x="2265363" y="3892550"/>
          <p14:tracePt t="24338" x="2252663" y="3905250"/>
          <p14:tracePt t="24378" x="2239963" y="3929063"/>
          <p14:tracePt t="24389" x="2228850" y="3929063"/>
          <p14:tracePt t="24405" x="2216150" y="3929063"/>
          <p14:tracePt t="24409" x="2203450" y="3929063"/>
          <p14:tracePt t="24419" x="2190750" y="3929063"/>
          <p14:tracePt t="24429" x="2165350" y="3929063"/>
          <p14:tracePt t="24434" x="2152650" y="3929063"/>
          <p14:tracePt t="24445" x="2139950" y="3929063"/>
          <p14:tracePt t="24451" x="2127250" y="3929063"/>
          <p14:tracePt t="24471" x="2127250" y="3941763"/>
          <p14:tracePt t="24520" x="2116138" y="3941763"/>
          <p14:tracePt t="24597" x="2103438" y="3941763"/>
          <p14:tracePt t="24601" x="2090738" y="3954463"/>
          <p14:tracePt t="24611" x="2078038" y="3954463"/>
          <p14:tracePt t="24666" x="2052638" y="3967163"/>
          <p14:tracePt t="24683" x="2052638" y="3979863"/>
          <p14:tracePt t="24687" x="2039938" y="3979863"/>
          <p14:tracePt t="24717" x="2027238" y="3992563"/>
          <p14:tracePt t="24818" x="2014538" y="3992563"/>
          <p14:tracePt t="24843" x="2003425" y="3992563"/>
          <p14:tracePt t="24849" x="1990725" y="4005263"/>
          <p14:tracePt t="24869" x="1965325" y="4017963"/>
          <p14:tracePt t="24913" x="1952625" y="4017963"/>
          <p14:tracePt t="24922" x="1939925" y="4029075"/>
          <p14:tracePt t="24954" x="1927225" y="4029075"/>
          <p14:tracePt t="24988" x="1903413" y="4029075"/>
          <p14:tracePt t="25019" x="1890713" y="4029075"/>
          <p14:tracePt t="25045" x="1878013" y="4029075"/>
          <p14:tracePt t="25101" x="1865313" y="4029075"/>
          <p14:tracePt t="25136" x="1852613" y="4029075"/>
          <p14:tracePt t="25207" x="1839913" y="4029075"/>
          <p14:tracePt t="25286" x="1827213" y="4029075"/>
          <p14:tracePt t="25316" x="1827213" y="4017963"/>
          <p14:tracePt t="25535" x="1827213" y="4005263"/>
          <p14:tracePt t="25545" x="1839913" y="4005263"/>
          <p14:tracePt t="25549" x="1878013" y="3979863"/>
          <p14:tracePt t="25558" x="1890713" y="3967163"/>
          <p14:tracePt t="25565" x="1903413" y="3941763"/>
          <p14:tracePt t="25576" x="1939925" y="3905250"/>
          <p14:tracePt t="25585" x="1978025" y="3867150"/>
          <p14:tracePt t="25589" x="2003425" y="3829050"/>
          <p14:tracePt t="25601" x="2039938" y="3779838"/>
          <p14:tracePt t="25605" x="2103438" y="3716338"/>
          <p14:tracePt t="25615" x="2116138" y="3679825"/>
          <p14:tracePt t="25625" x="2152650" y="3629025"/>
          <p14:tracePt t="25631" x="2190750" y="3590925"/>
          <p14:tracePt t="25641" x="2216150" y="3554413"/>
          <p14:tracePt t="25645" x="2239963" y="3529013"/>
          <p14:tracePt t="25655" x="2278063" y="3503613"/>
          <p14:tracePt t="25665" x="2303463" y="3479800"/>
          <p14:tracePt t="25671" x="2328863" y="3467100"/>
          <p14:tracePt t="25680" x="2339975" y="3454400"/>
          <p14:tracePt t="25697" x="2352675" y="3441700"/>
          <p14:tracePt t="25711" x="2365375" y="3441700"/>
          <p14:tracePt t="25731" x="2390775" y="3416300"/>
          <p14:tracePt t="25771" x="2390775" y="3403600"/>
          <p14:tracePt t="25786" x="2390775" y="3390900"/>
          <p14:tracePt t="25823" x="2390775" y="3367088"/>
          <p14:tracePt t="25837" x="2403475" y="3367088"/>
          <p14:tracePt t="25853" x="2403475" y="3354388"/>
          <p14:tracePt t="26079" x="2390775" y="3341688"/>
          <p14:tracePt t="26084" x="2378075" y="3328988"/>
          <p14:tracePt t="26094" x="2352675" y="3316288"/>
          <p14:tracePt t="26099" x="2316163" y="3316288"/>
          <p14:tracePt t="26109" x="2290763" y="3303588"/>
          <p14:tracePt t="26119" x="2203450" y="3278188"/>
          <p14:tracePt t="26124" x="2116138" y="3267075"/>
          <p14:tracePt t="26134" x="2014538" y="3241675"/>
          <p14:tracePt t="26139" x="1927225" y="3241675"/>
          <p14:tracePt t="26149" x="1839913" y="3228975"/>
          <p14:tracePt t="26159" x="1765300" y="3203575"/>
          <p14:tracePt t="26164" x="1714500" y="3203575"/>
          <p14:tracePt t="26175" x="1639888" y="3165475"/>
          <p14:tracePt t="26178" x="1614488" y="3165475"/>
          <p14:tracePt t="26188" x="1565275" y="3141663"/>
          <p14:tracePt t="26201" x="1552575" y="3128963"/>
          <p14:tracePt t="26204" x="1514475" y="3116263"/>
          <p14:tracePt t="26220" x="1489075" y="3103563"/>
          <p14:tracePt t="26241" x="1476375" y="3103563"/>
          <p14:tracePt t="26244" x="1452563" y="3090863"/>
          <p14:tracePt t="26254" x="1439863" y="3078163"/>
          <p14:tracePt t="26261" x="1427163" y="3078163"/>
          <p14:tracePt t="26271" x="1414463" y="3078163"/>
          <p14:tracePt t="26281" x="1401763" y="3065463"/>
          <p14:tracePt t="26307" x="1389063" y="3065463"/>
          <p14:tracePt t="26337" x="1376363" y="3065463"/>
          <p14:tracePt t="26536" x="1376363" y="3054350"/>
          <p14:tracePt t="76506" x="1389063" y="3054350"/>
          <p14:tracePt t="76516" x="1452563" y="3054350"/>
          <p14:tracePt t="76521" x="1501775" y="3028950"/>
          <p14:tracePt t="76530" x="1552575" y="3028950"/>
          <p14:tracePt t="76536" x="1577975" y="3003550"/>
          <p14:tracePt t="76546" x="1652588" y="2990850"/>
          <p14:tracePt t="76558" x="1677988" y="2978150"/>
          <p14:tracePt t="76560" x="1727200" y="2965450"/>
          <p14:tracePt t="76571" x="1778000" y="2941638"/>
          <p14:tracePt t="76576" x="1814513" y="2941638"/>
          <p14:tracePt t="76586" x="1903413" y="2903538"/>
          <p14:tracePt t="76596" x="1927225" y="2903538"/>
          <p14:tracePt t="76602" x="1990725" y="2903538"/>
          <p14:tracePt t="76613" x="2039938" y="2903538"/>
          <p14:tracePt t="76617" x="2116138" y="2903538"/>
          <p14:tracePt t="76626" x="2190750" y="2878138"/>
          <p14:tracePt t="76637" x="2252663" y="2865438"/>
          <p14:tracePt t="76643" x="2328863" y="2865438"/>
          <p14:tracePt t="76653" x="2390775" y="2840038"/>
          <p14:tracePt t="76656" x="2428875" y="2840038"/>
          <p14:tracePt t="76666" x="2478088" y="2828925"/>
          <p14:tracePt t="76679" x="2516188" y="2828925"/>
          <p14:tracePt t="76683" x="2528888" y="2816225"/>
          <p14:tracePt t="76692" x="2541588" y="2803525"/>
          <p14:tracePt t="76696" x="2565400" y="2803525"/>
          <p14:tracePt t="76709" x="2578100" y="2778125"/>
          <p14:tracePt t="76722" x="2590800" y="2752725"/>
          <p14:tracePt t="76732" x="2603500" y="2752725"/>
          <p14:tracePt t="76749" x="2603500" y="2740025"/>
          <p14:tracePt t="76759" x="2603500" y="2728913"/>
          <p14:tracePt t="76763" x="2603500" y="2716213"/>
          <p14:tracePt t="76778" x="2603500" y="2690813"/>
          <p14:tracePt t="76802" x="2603500" y="2678113"/>
          <p14:tracePt t="76812" x="2603500" y="2665413"/>
          <p14:tracePt t="76819" x="2603500" y="2652713"/>
          <p14:tracePt t="76829" x="2603500" y="2640013"/>
          <p14:tracePt t="76838" x="2603500" y="2627313"/>
          <p14:tracePt t="76858" x="2603500" y="2603500"/>
          <p14:tracePt t="76879" x="2603500" y="2590800"/>
          <p14:tracePt t="76885" x="2603500" y="2578100"/>
          <p14:tracePt t="76898" x="2590800" y="2565400"/>
          <p14:tracePt t="76909" x="2578100" y="2565400"/>
          <p14:tracePt t="76919" x="2565400" y="2552700"/>
          <p14:tracePt t="76935" x="2541588" y="2552700"/>
          <p14:tracePt t="76938" x="2503488" y="2527300"/>
          <p14:tracePt t="76954" x="2478088" y="2527300"/>
          <p14:tracePt t="76960" x="2416175" y="2527300"/>
          <p14:tracePt t="76964" x="2303463" y="2527300"/>
          <p14:tracePt t="76975" x="2190750" y="2527300"/>
          <p14:tracePt t="76981" x="2039938" y="2527300"/>
          <p14:tracePt t="76991" x="1890713" y="2552700"/>
          <p14:tracePt t="77001" x="1752600" y="2565400"/>
          <p14:tracePt t="77004" x="1627188" y="2590800"/>
          <p14:tracePt t="77015" x="1539875" y="2603500"/>
          <p14:tracePt t="77021" x="1476375" y="2627313"/>
          <p14:tracePt t="77030" x="1401763" y="2665413"/>
          <p14:tracePt t="77040" x="1327150" y="2703513"/>
          <p14:tracePt t="77046" x="1263650" y="2740025"/>
          <p14:tracePt t="77056" x="1189038" y="2790825"/>
          <p14:tracePt t="77060" x="1150938" y="2840038"/>
          <p14:tracePt t="77070" x="1101725" y="2878138"/>
          <p14:tracePt t="77080" x="1076325" y="2916238"/>
          <p14:tracePt t="77087" x="1050925" y="2928938"/>
          <p14:tracePt t="77097" x="1038225" y="2952750"/>
          <p14:tracePt t="77101" x="1027113" y="2978150"/>
          <p14:tracePt t="77111" x="1027113" y="2990850"/>
          <p14:tracePt t="77127" x="1027113" y="3003550"/>
          <p14:tracePt t="77137" x="1027113" y="3016250"/>
          <p14:tracePt t="77151" x="1038225" y="3028950"/>
          <p14:tracePt t="77162" x="1076325" y="3065463"/>
          <p14:tracePt t="77168" x="1114425" y="3103563"/>
          <p14:tracePt t="77183" x="1139825" y="3128963"/>
          <p14:tracePt t="77192" x="1176338" y="3128963"/>
          <p14:tracePt t="77203" x="1201738" y="3154363"/>
          <p14:tracePt t="77206" x="1252538" y="3165475"/>
          <p14:tracePt t="77217" x="1327150" y="3165475"/>
          <p14:tracePt t="77222" x="1414463" y="3165475"/>
          <p14:tracePt t="77234" x="1476375" y="3165475"/>
          <p14:tracePt t="77243" x="1527175" y="3165475"/>
          <p14:tracePt t="77246" x="1601788" y="3165475"/>
          <p14:tracePt t="77257" x="1639888" y="3165475"/>
          <p14:tracePt t="77262" x="1701800" y="3165475"/>
          <p14:tracePt t="77272" x="1739900" y="3154363"/>
          <p14:tracePt t="77283" x="1801813" y="3116263"/>
          <p14:tracePt t="77286" x="1827213" y="3090863"/>
          <p14:tracePt t="77299" x="1878013" y="3041650"/>
          <p14:tracePt t="77302" x="1914525" y="2965450"/>
          <p14:tracePt t="77312" x="1952625" y="2878138"/>
          <p14:tracePt t="77322" x="1990725" y="2778125"/>
          <p14:tracePt t="77329" x="2027238" y="2690813"/>
          <p14:tracePt t="77339" x="2065338" y="2616200"/>
          <p14:tracePt t="77343" x="2090738" y="2540000"/>
          <p14:tracePt t="77353" x="2103438" y="2490788"/>
          <p14:tracePt t="77362" x="2116138" y="2427288"/>
          <p14:tracePt t="77378" x="2116138" y="2403475"/>
          <p14:tracePt t="77385" x="2116138" y="2390775"/>
          <p14:tracePt t="77394" x="2116138" y="2378075"/>
          <p14:tracePt t="77404" x="2116138" y="2365375"/>
          <p14:tracePt t="77418" x="2116138" y="2339975"/>
          <p14:tracePt t="77424" x="2116138" y="2327275"/>
          <p14:tracePt t="77445" x="2116138" y="2314575"/>
          <p14:tracePt t="77458" x="2103438" y="2303463"/>
          <p14:tracePt t="77465" x="2090738" y="2303463"/>
          <p14:tracePt t="77474" x="2065338" y="2290763"/>
          <p14:tracePt t="77484" x="2039938" y="2290763"/>
          <p14:tracePt t="77498" x="2014538" y="2290763"/>
          <p14:tracePt t="77504" x="1990725" y="2290763"/>
          <p14:tracePt t="77514" x="1978025" y="2290763"/>
          <p14:tracePt t="77525" x="1965325" y="2290763"/>
          <p14:tracePt t="77530" x="1939925" y="2290763"/>
          <p14:tracePt t="77544" x="1927225" y="2290763"/>
          <p14:tracePt t="77570" x="1914525" y="2290763"/>
          <p14:tracePt t="77601" x="1903413" y="2290763"/>
          <p14:tracePt t="77615" x="1914525" y="2314575"/>
          <p14:tracePt t="77625" x="1927225" y="2378075"/>
          <p14:tracePt t="77630" x="1952625" y="2427288"/>
          <p14:tracePt t="77641" x="1990725" y="2516188"/>
          <p14:tracePt t="77646" x="2014538" y="2578100"/>
          <p14:tracePt t="77657" x="2052638" y="2652713"/>
          <p14:tracePt t="77666" x="2103438" y="2716213"/>
          <p14:tracePt t="77670" x="2152650" y="2752725"/>
          <p14:tracePt t="77680" x="2190750" y="2816225"/>
          <p14:tracePt t="77686" x="2228850" y="2840038"/>
          <p14:tracePt t="77696" x="2252663" y="2865438"/>
          <p14:tracePt t="77707" x="2278063" y="2878138"/>
          <p14:tracePt t="77710" x="2290763" y="2878138"/>
          <p14:tracePt t="77736" x="2316163" y="2878138"/>
          <p14:tracePt t="77773" x="2328863" y="2878138"/>
          <p14:tracePt t="77776" x="2339975" y="2878138"/>
          <p14:tracePt t="77796" x="2352675" y="2878138"/>
          <p14:tracePt t="77802" x="2365375" y="2865438"/>
          <p14:tracePt t="77813" x="2390775" y="2840038"/>
          <p14:tracePt t="77817" x="2403475" y="2828925"/>
          <p14:tracePt t="77828" x="2428875" y="2803525"/>
          <p14:tracePt t="77836" x="2441575" y="2752725"/>
          <p14:tracePt t="77842" x="2452688" y="2716213"/>
          <p14:tracePt t="77853" x="2478088" y="2678113"/>
          <p14:tracePt t="77856" x="2490788" y="2652713"/>
          <p14:tracePt t="77869" x="2503488" y="2616200"/>
          <p14:tracePt t="77878" x="2503488" y="2590800"/>
          <p14:tracePt t="77883" x="2503488" y="2578100"/>
          <p14:tracePt t="77894" x="2516188" y="2565400"/>
          <p14:tracePt t="78489" x="2528888" y="2565400"/>
          <p14:tracePt t="78498" x="2590800" y="2565400"/>
          <p14:tracePt t="78502" x="2667000" y="2590800"/>
          <p14:tracePt t="78512" x="2716213" y="2603500"/>
          <p14:tracePt t="78519" x="2767013" y="2627313"/>
          <p14:tracePt t="78528" x="2816225" y="2665413"/>
          <p14:tracePt t="78538" x="2854325" y="2678113"/>
          <p14:tracePt t="78543" x="2879725" y="2690813"/>
          <p14:tracePt t="78553" x="2916238" y="2703513"/>
          <p14:tracePt t="78558" x="2941638" y="2716213"/>
          <p14:tracePt t="78568" x="2967038" y="2716213"/>
          <p14:tracePt t="78578" x="2992438" y="2728913"/>
          <p14:tracePt t="78585" x="3016250" y="2728913"/>
          <p14:tracePt t="78594" x="3041650" y="2728913"/>
          <p14:tracePt t="78599" x="3067050" y="2728913"/>
          <p14:tracePt t="78608" x="3092450" y="2728913"/>
          <p14:tracePt t="78618" x="3103563" y="2728913"/>
          <p14:tracePt t="78624" x="3128963" y="2728913"/>
          <p14:tracePt t="78635" x="3141663" y="2728913"/>
          <p14:tracePt t="78639" x="3154363" y="2728913"/>
          <p14:tracePt t="78660" x="3167063" y="2728913"/>
          <p14:tracePt t="78664" x="3179763" y="2728913"/>
          <p14:tracePt t="78675" x="3192463" y="2728913"/>
          <p14:tracePt t="78690" x="3216275" y="2728913"/>
          <p14:tracePt t="78705" x="3228975" y="2728913"/>
          <p14:tracePt t="78730" x="3241675" y="2728913"/>
          <p14:tracePt t="79184" x="3228975" y="2728913"/>
          <p14:tracePt t="79188" x="3216275" y="2728913"/>
          <p14:tracePt t="79198" x="3192463" y="2728913"/>
          <p14:tracePt t="79204" x="3179763" y="2728913"/>
          <p14:tracePt t="79215" x="3154363" y="2728913"/>
          <p14:tracePt t="79224" x="3128963" y="2728913"/>
          <p14:tracePt t="79229" x="3116263" y="2728913"/>
          <p14:tracePt t="79240" x="3103563" y="2728913"/>
          <p14:tracePt t="79254" x="3092450" y="2728913"/>
          <p14:tracePt t="79285" x="3079750" y="2728913"/>
          <p14:tracePt t="79325" x="3067050" y="2728913"/>
          <p14:tracePt t="79426" x="3092450" y="2728913"/>
          <p14:tracePt t="79437" x="3154363" y="2728913"/>
          <p14:tracePt t="79441" x="3216275" y="2728913"/>
          <p14:tracePt t="79451" x="3241675" y="2728913"/>
          <p14:tracePt t="79461" x="3267075" y="2752725"/>
          <p14:tracePt t="79466" x="3341688" y="2790825"/>
          <p14:tracePt t="80888" x="3367088" y="2790825"/>
          <p14:tracePt t="80895" x="3454400" y="2790825"/>
          <p14:tracePt t="80904" x="3530600" y="2790825"/>
          <p14:tracePt t="80915" x="3554413" y="2790825"/>
          <p14:tracePt t="80918" x="3605213" y="2765425"/>
          <p14:tracePt t="80929" x="3667125" y="2728913"/>
          <p14:tracePt t="80934" x="3717925" y="2690813"/>
          <p14:tracePt t="80945" x="3817938" y="2640013"/>
          <p14:tracePt t="80964" x="3905250" y="2578100"/>
          <p14:tracePt t="80970" x="3930650" y="2565400"/>
          <p14:tracePt t="80975" x="3930650" y="2540000"/>
          <p14:tracePt t="80985" x="3930650" y="2516188"/>
          <p14:tracePt t="81000" x="3930650" y="2490788"/>
          <p14:tracePt t="81015" x="3930650" y="2465388"/>
          <p14:tracePt t="81024" x="3930650" y="2452688"/>
          <p14:tracePt t="81035" x="3930650" y="2439988"/>
          <p14:tracePt t="81041" x="3930650" y="2427288"/>
          <p14:tracePt t="81050" x="3930650" y="2403475"/>
          <p14:tracePt t="81056" x="3930650" y="2378075"/>
          <p14:tracePt t="81066" x="3930650" y="2290763"/>
          <p14:tracePt t="81071" x="3917950" y="2201863"/>
          <p14:tracePt t="81080" x="3867150" y="2089150"/>
          <p14:tracePt t="81090" x="3856038" y="2014538"/>
          <p14:tracePt t="81096" x="3830638" y="2014538"/>
          <p14:tracePt t="81106" x="3805238" y="2014538"/>
          <p14:tracePt t="81283" x="3779838" y="2014538"/>
          <p14:tracePt t="81293" x="3756025" y="2039938"/>
          <p14:tracePt t="81302" x="3717925" y="2089150"/>
          <p14:tracePt t="81308" x="3654425" y="2152650"/>
          <p14:tracePt t="81319" x="3605213" y="2227263"/>
          <p14:tracePt t="81323" x="3554413" y="2303463"/>
          <p14:tracePt t="81334" x="3479800" y="2414588"/>
          <p14:tracePt t="81345" x="3467100" y="2490788"/>
          <p14:tracePt t="81349" x="3417888" y="2578100"/>
          <p14:tracePt t="81359" x="3367088" y="2690813"/>
          <p14:tracePt t="81364" x="3317875" y="2790825"/>
          <p14:tracePt t="81374" x="3279775" y="2865438"/>
          <p14:tracePt t="81384" x="3205163" y="2978150"/>
          <p14:tracePt t="81389" x="3167063" y="3065463"/>
          <p14:tracePt t="81398" x="3116263" y="3154363"/>
          <p14:tracePt t="81405" x="3016250" y="3267075"/>
          <p14:tracePt t="81414" x="2928938" y="3354388"/>
          <p14:tracePt t="81425" x="2854325" y="3403600"/>
          <p14:tracePt t="81428" x="2778125" y="3441700"/>
          <p14:tracePt t="81439" x="2678113" y="3467100"/>
          <p14:tracePt t="81445" x="2554288" y="3516313"/>
          <p14:tracePt t="81455" x="2416175" y="3541713"/>
          <p14:tracePt t="81464" x="2303463" y="3567113"/>
          <p14:tracePt t="81471" x="2228850" y="3590925"/>
          <p14:tracePt t="81491" x="2216150" y="3590925"/>
          <p14:tracePt t="81500" x="2203450" y="3590925"/>
          <p14:tracePt t="81525" x="2203450" y="3579813"/>
          <p14:tracePt t="81530" x="2203450" y="3554413"/>
          <p14:tracePt t="81541" x="2203450" y="3541713"/>
          <p14:tracePt t="81838" x="2203450" y="3567113"/>
          <p14:tracePt t="81843" x="2203450" y="3590925"/>
          <p14:tracePt t="81853" x="2190750" y="3590925"/>
          <p14:tracePt t="81858" x="2178050" y="3616325"/>
          <p14:tracePt t="81870" x="2139950" y="3679825"/>
          <p14:tracePt t="81879" x="2078038" y="3716338"/>
          <p14:tracePt t="81883" x="2027238" y="3741738"/>
          <p14:tracePt t="81893" x="2014538" y="3754438"/>
          <p14:tracePt t="81909" x="2003425" y="3754438"/>
          <p14:tracePt t="81919" x="1978025" y="3754438"/>
          <p14:tracePt t="81928" x="1939925" y="3754438"/>
          <p14:tracePt t="81935" x="1890713" y="3729038"/>
          <p14:tracePt t="81954" x="1827213" y="3703638"/>
          <p14:tracePt t="81959" x="1790700" y="3692525"/>
          <p14:tracePt t="81969" x="1752600" y="3692525"/>
          <p14:tracePt t="81974" x="1727200" y="3679825"/>
          <p14:tracePt t="81986" x="1701800" y="3667125"/>
          <p14:tracePt t="81991" x="1652588" y="3667125"/>
          <p14:tracePt t="82000" x="1614488" y="3629025"/>
          <p14:tracePt t="82010" x="1527175" y="3616325"/>
          <p14:tracePt t="82015" x="1476375" y="3603625"/>
          <p14:tracePt t="82024" x="1439863" y="3603625"/>
          <p14:tracePt t="82031" x="1401763" y="3579813"/>
          <p14:tracePt t="82040" x="1389063" y="3579813"/>
          <p14:tracePt t="82051" x="1339850" y="3567113"/>
          <p14:tracePt t="82055" x="1314450" y="3567113"/>
          <p14:tracePt t="82064" x="1314450" y="3554413"/>
          <p14:tracePt t="82070" x="1301750" y="3554413"/>
          <p14:tracePt t="82140" x="1276350" y="3541713"/>
          <p14:tracePt t="82534" x="1276350" y="3567113"/>
          <p14:tracePt t="82544" x="1276350" y="3579813"/>
          <p14:tracePt t="82559" x="1276350" y="3590925"/>
          <p14:tracePt t="82564" x="1276350" y="3603625"/>
          <p14:tracePt t="82574" x="1276350" y="3616325"/>
          <p14:tracePt t="82585" x="1276350" y="3629025"/>
          <p14:tracePt t="82590" x="1276350" y="3641725"/>
          <p14:tracePt t="82600" x="1276350" y="3654425"/>
          <p14:tracePt t="82872" x="1276350" y="3667125"/>
          <p14:tracePt t="82882" x="1301750" y="3741738"/>
          <p14:tracePt t="82886" x="1314450" y="3816350"/>
          <p14:tracePt t="82896" x="1327150" y="3854450"/>
          <p14:tracePt t="82906" x="1327150" y="3867150"/>
          <p14:tracePt t="82912" x="1352550" y="3879850"/>
          <p14:tracePt t="82936" x="1389063" y="3892550"/>
          <p14:tracePt t="82960" x="1427163" y="3892550"/>
          <p14:tracePt t="82962" x="1427163" y="3905250"/>
          <p14:tracePt t="83108" x="1439863" y="3905250"/>
          <p14:tracePt t="83159" x="1452563" y="3905250"/>
          <p14:tracePt t="83215" x="1465263" y="3905250"/>
          <p14:tracePt t="83231" x="1489075" y="3905250"/>
          <p14:tracePt t="83241" x="1501775" y="3905250"/>
          <p14:tracePt t="83244" x="1527175" y="3892550"/>
          <p14:tracePt t="83257" x="1552575" y="3867150"/>
          <p14:tracePt t="83267" x="1577975" y="3854450"/>
          <p14:tracePt t="83270" x="1601788" y="3841750"/>
          <p14:tracePt t="83280" x="1627188" y="3829050"/>
          <p14:tracePt t="83286" x="1652588" y="3816350"/>
          <p14:tracePt t="83296" x="1689100" y="3803650"/>
          <p14:tracePt t="83307" x="1714500" y="3792538"/>
          <p14:tracePt t="83310" x="1765300" y="3767138"/>
          <p14:tracePt t="83320" x="1801813" y="3754438"/>
          <p14:tracePt t="83326" x="1878013" y="3729038"/>
          <p14:tracePt t="83336" x="1927225" y="3703638"/>
          <p14:tracePt t="83347" x="2014538" y="3692525"/>
          <p14:tracePt t="83351" x="2090738" y="3667125"/>
          <p14:tracePt t="83360" x="2165350" y="3654425"/>
          <p14:tracePt t="83366" x="2252663" y="3616325"/>
          <p14:tracePt t="83376" x="2328863" y="3590925"/>
          <p14:tracePt t="83387" x="2390775" y="3579813"/>
          <p14:tracePt t="83390" x="2465388" y="3554413"/>
          <p14:tracePt t="83400" x="2541588" y="3541713"/>
          <p14:tracePt t="83407" x="2603500" y="3516313"/>
          <p14:tracePt t="83417" x="2667000" y="3503613"/>
          <p14:tracePt t="83427" x="2703513" y="3490913"/>
          <p14:tracePt t="83433" x="2728913" y="3479800"/>
          <p14:tracePt t="83442" x="2754313" y="3479800"/>
          <p14:tracePt t="83446" x="2790825" y="3454400"/>
          <p14:tracePt t="83466" x="2803525" y="3454400"/>
          <p14:tracePt t="83473" x="2816225" y="3441700"/>
          <p14:tracePt t="83487" x="2828925" y="3441700"/>
          <p14:tracePt t="83507" x="2828925" y="3429000"/>
          <p14:tracePt t="83538" x="2841625" y="3416300"/>
          <p14:tracePt t="83563" x="2841625" y="3403600"/>
          <p14:tracePt t="83572" x="2841625" y="3390900"/>
          <p14:tracePt t="83582" x="2841625" y="3367088"/>
          <p14:tracePt t="83588" x="2841625" y="3341688"/>
          <p14:tracePt t="83599" x="2841625" y="3303588"/>
          <p14:tracePt t="83602" x="2803525" y="3254375"/>
          <p14:tracePt t="83612" x="2778125" y="3228975"/>
          <p14:tracePt t="83623" x="2741613" y="3178175"/>
          <p14:tracePt t="83628" x="2716213" y="3154363"/>
          <p14:tracePt t="83638" x="2641600" y="3103563"/>
          <p14:tracePt t="83644" x="2578100" y="3065463"/>
          <p14:tracePt t="83654" x="2541588" y="3041650"/>
          <p14:tracePt t="83664" x="2478088" y="3016250"/>
          <p14:tracePt t="83669" x="2441575" y="3003550"/>
          <p14:tracePt t="83678" x="2390775" y="2978150"/>
          <p14:tracePt t="83685" x="2352675" y="2965450"/>
          <p14:tracePt t="83694" x="2290763" y="2941638"/>
          <p14:tracePt t="83704" x="2252663" y="2941638"/>
          <p14:tracePt t="83708" x="2203450" y="2916238"/>
          <p14:tracePt t="83719" x="2178050" y="2903538"/>
          <p14:tracePt t="83725" x="2139950" y="2903538"/>
          <p14:tracePt t="83745" x="2116138" y="2903538"/>
          <p14:tracePt t="83751" x="2103438" y="2903538"/>
          <p14:tracePt t="83760" x="2090738" y="2903538"/>
          <p14:tracePt t="83765" x="2065338" y="2903538"/>
          <p14:tracePt t="83785" x="2039938" y="2903538"/>
          <p14:tracePt t="83790" x="2027238" y="2903538"/>
          <p14:tracePt t="83804" x="2003425" y="2903538"/>
          <p14:tracePt t="83814" x="1978025" y="2903538"/>
          <p14:tracePt t="83840" x="1952625" y="2903538"/>
          <p14:tracePt t="83845" x="1927225" y="2903538"/>
          <p14:tracePt t="83864" x="1914525" y="2903538"/>
          <p14:tracePt t="83881" x="1903413" y="2903538"/>
          <p14:tracePt t="83896" x="1890713" y="2903538"/>
          <p14:tracePt t="83910" x="1878013" y="2903538"/>
          <p14:tracePt t="83921" x="1865313" y="2903538"/>
          <p14:tracePt t="83970" x="1839913" y="2903538"/>
          <p14:tracePt t="84043" x="1827213" y="2903538"/>
          <p14:tracePt t="84056" x="1814513" y="2903538"/>
          <p14:tracePt t="84078" x="1801813" y="2903538"/>
          <p14:tracePt t="84275" x="1814513" y="2903538"/>
          <p14:tracePt t="84285" x="1839913" y="2903538"/>
          <p14:tracePt t="84295" x="1865313" y="2928938"/>
          <p14:tracePt t="84310" x="1878013" y="2928938"/>
          <p14:tracePt t="84314" x="1903413" y="2928938"/>
          <p14:tracePt t="84335" x="1927225" y="2928938"/>
          <p14:tracePt t="84351" x="1939925" y="2928938"/>
          <p14:tracePt t="84364" x="1952625" y="2928938"/>
          <p14:tracePt t="84374" x="1952625" y="2941638"/>
          <p14:tracePt t="84380" x="1965325" y="2952750"/>
          <p14:tracePt t="84708" x="1978025" y="2952750"/>
          <p14:tracePt t="84712" x="1990725" y="2952750"/>
          <p14:tracePt t="84729" x="2014538" y="2952750"/>
          <p14:tracePt t="84739" x="2039938" y="2952750"/>
          <p14:tracePt t="84748" x="2065338" y="2952750"/>
          <p14:tracePt t="84752" x="2090738" y="2952750"/>
          <p14:tracePt t="84762" x="2116138" y="2952750"/>
          <p14:tracePt t="84768" x="2127250" y="2952750"/>
          <p14:tracePt t="84778" x="2152650" y="2952750"/>
          <p14:tracePt t="84788" x="2178050" y="2952750"/>
          <p14:tracePt t="84792" x="2203450" y="2952750"/>
          <p14:tracePt t="84804" x="2216150" y="2952750"/>
          <p14:tracePt t="84809" x="2239963" y="2952750"/>
          <p14:tracePt t="84818" x="2278063" y="2952750"/>
          <p14:tracePt t="84828" x="2290763" y="2965450"/>
          <p14:tracePt t="84834" x="2303463" y="2978150"/>
          <p14:tracePt t="84844" x="2328863" y="2978150"/>
          <p14:tracePt t="84859" x="2352675" y="2978150"/>
          <p14:tracePt t="84868" x="2378075" y="2978150"/>
          <p14:tracePt t="84884" x="2390775" y="2978150"/>
          <p14:tracePt t="84889" x="2428875" y="2978150"/>
          <p14:tracePt t="84908" x="2441575" y="3003550"/>
          <p14:tracePt t="84914" x="2452688" y="3003550"/>
          <p14:tracePt t="84925" x="2465388" y="3003550"/>
          <p14:tracePt t="84931" x="2478088" y="3003550"/>
          <p14:tracePt t="84950" x="2490788" y="3003550"/>
          <p14:tracePt t="84964" x="2503488" y="3003550"/>
          <p14:tracePt t="85021" x="2516188" y="3003550"/>
          <p14:tracePt t="85071" x="2541588" y="3003550"/>
          <p14:tracePt t="85087" x="2554288" y="3028950"/>
          <p14:tracePt t="85090" x="2565400" y="3028950"/>
          <p14:tracePt t="85110" x="2578100" y="3028950"/>
          <p14:tracePt t="85116" x="2590800" y="3028950"/>
          <p14:tracePt t="85127" x="2603500" y="3028950"/>
          <p14:tracePt t="85130" x="2616200" y="3028950"/>
          <p14:tracePt t="85141" x="2641600" y="3041650"/>
          <p14:tracePt t="85150" x="2654300" y="3054350"/>
          <p14:tracePt t="85156" x="2667000" y="3054350"/>
          <p14:tracePt t="85167" x="2678113" y="3054350"/>
          <p14:tracePt t="85183" x="2703513" y="3054350"/>
          <p14:tracePt t="85206" x="2728913" y="3065463"/>
          <p14:tracePt t="85212" x="2754313" y="3065463"/>
          <p14:tracePt t="85232" x="2767013" y="3078163"/>
          <p14:tracePt t="85237" x="2778125" y="3078163"/>
          <p14:tracePt t="85247" x="2803525" y="3078163"/>
          <p14:tracePt t="85254" x="2854325" y="3090863"/>
          <p14:tracePt t="85262" x="2867025" y="3103563"/>
          <p14:tracePt t="85272" x="2879725" y="3103563"/>
          <p14:tracePt t="85278" x="2903538" y="3103563"/>
          <p14:tracePt t="85289" x="2928938" y="3103563"/>
          <p14:tracePt t="85293" x="2941638" y="3103563"/>
          <p14:tracePt t="85302" x="2954338" y="3103563"/>
          <p14:tracePt t="85312" x="2967038" y="3103563"/>
          <p14:tracePt t="85328" x="2979738" y="3103563"/>
          <p14:tracePt t="85332" x="3003550" y="3103563"/>
          <p14:tracePt t="85354" x="3028950" y="3103563"/>
          <p14:tracePt t="85375" x="3041650" y="3103563"/>
          <p14:tracePt t="85385" x="3054350" y="3103563"/>
          <p14:tracePt t="85394" x="3067050" y="3103563"/>
          <p14:tracePt t="85398" x="3079750" y="3103563"/>
          <p14:tracePt t="85408" x="3092450" y="3103563"/>
          <p14:tracePt t="85414" x="3116263" y="3103563"/>
          <p14:tracePt t="85424" x="3128963" y="3103563"/>
          <p14:tracePt t="85434" x="3154363" y="3103563"/>
          <p14:tracePt t="85439" x="3179763" y="3103563"/>
          <p14:tracePt t="85448" x="3192463" y="3103563"/>
          <p14:tracePt t="85455" x="3205163" y="3103563"/>
          <p14:tracePt t="85465" x="3216275" y="3103563"/>
          <p14:tracePt t="85480" x="3241675" y="3103563"/>
          <p14:tracePt t="85491" x="3267075" y="3103563"/>
          <p14:tracePt t="85504" x="3279775" y="3103563"/>
          <p14:tracePt t="85514" x="3292475" y="3103563"/>
          <p14:tracePt t="85520" x="3305175" y="3116263"/>
          <p14:tracePt t="85531" x="3328988" y="3116263"/>
          <p14:tracePt t="85544" x="3341688" y="3116263"/>
          <p14:tracePt t="85554" x="3354388" y="3116263"/>
          <p14:tracePt t="85570" x="3367088" y="3116263"/>
          <p14:tracePt t="85585" x="3379788" y="3116263"/>
          <p14:tracePt t="85610" x="3405188" y="3116263"/>
          <p14:tracePt t="85636" x="3417888" y="3116263"/>
          <p14:tracePt t="85650" x="3429000" y="3116263"/>
          <p14:tracePt t="85686" x="3441700" y="3116263"/>
          <p14:tracePt t="85842" x="3454400" y="3116263"/>
          <p14:tracePt t="85869" x="3467100" y="3116263"/>
          <p14:tracePt t="85872" x="3492500" y="3116263"/>
          <p14:tracePt t="85898" x="3505200" y="3116263"/>
          <p14:tracePt t="85909" x="3517900" y="3116263"/>
          <p14:tracePt t="85922" x="3530600" y="3116263"/>
          <p14:tracePt t="85928" x="3541713" y="3128963"/>
          <p14:tracePt t="85959" x="3554413" y="3128963"/>
          <p14:tracePt t="85964" x="3567113" y="3128963"/>
          <p14:tracePt t="85979" x="3579813" y="3128963"/>
          <p14:tracePt t="86019" x="3605213" y="3128963"/>
          <p14:tracePt t="86075" x="3617913" y="3128963"/>
          <p14:tracePt t="86094" x="3630613" y="3128963"/>
          <p14:tracePt t="86111" x="3643313" y="3128963"/>
          <p14:tracePt t="86125" x="3654425" y="3128963"/>
          <p14:tracePt t="86155" x="3667125" y="3128963"/>
          <p14:tracePt t="86196" x="3692525" y="3128963"/>
          <p14:tracePt t="86231" x="3705225" y="3128963"/>
          <p14:tracePt t="86237" x="3717925" y="3128963"/>
          <p14:tracePt t="86246" x="3730625" y="3128963"/>
          <p14:tracePt t="86250" x="3743325" y="3128963"/>
          <p14:tracePt t="86261" x="3756025" y="3128963"/>
          <p14:tracePt t="86293" x="3779838" y="3128963"/>
          <p14:tracePt t="86443" x="3792538" y="3128963"/>
          <p14:tracePt t="88143" x="3779838" y="3128963"/>
          <p14:tracePt t="88152" x="3756025" y="3103563"/>
          <p14:tracePt t="88159" x="3743325" y="3090863"/>
          <p14:tracePt t="88168" x="3705225" y="3078163"/>
          <p14:tracePt t="88176" x="3679825" y="3054350"/>
          <p14:tracePt t="88182" x="3667125" y="3054350"/>
          <p14:tracePt t="88192" x="3667125" y="3041650"/>
          <p14:tracePt t="88196" x="3630613" y="3028950"/>
          <p14:tracePt t="88216" x="3605213" y="3016250"/>
          <p14:tracePt t="88223" x="3579813" y="3003550"/>
          <p14:tracePt t="88233" x="3554413" y="2990850"/>
          <p14:tracePt t="88237" x="3541713" y="2990850"/>
          <p14:tracePt t="88248" x="3505200" y="2965450"/>
          <p14:tracePt t="88259" x="3479800" y="2965450"/>
          <p14:tracePt t="88263" x="3467100" y="2941638"/>
          <p14:tracePt t="88273" x="3441700" y="2941638"/>
          <p14:tracePt t="88279" x="3405188" y="2941638"/>
          <p14:tracePt t="88288" x="3354388" y="2916238"/>
          <p14:tracePt t="88299" x="3328988" y="2903538"/>
          <p14:tracePt t="88302" x="3292475" y="2890838"/>
          <p14:tracePt t="88313" x="3267075" y="2890838"/>
          <p14:tracePt t="88319" x="3228975" y="2878138"/>
          <p14:tracePt t="88328" x="3179763" y="2852738"/>
          <p14:tracePt t="88339" x="3141663" y="2852738"/>
          <p14:tracePt t="88344" x="3103563" y="2840038"/>
          <p14:tracePt t="88355" x="3067050" y="2840038"/>
          <p14:tracePt t="88358" x="3054350" y="2828925"/>
          <p14:tracePt t="88368" x="3003550" y="2816225"/>
          <p14:tracePt t="88378" x="2979738" y="2803525"/>
          <p14:tracePt t="88384" x="2941638" y="2803525"/>
          <p14:tracePt t="88395" x="2903538" y="2803525"/>
          <p14:tracePt t="88399" x="2867025" y="2790825"/>
          <p14:tracePt t="88408" x="2828925" y="2790825"/>
          <p14:tracePt t="88418" x="2767013" y="2765425"/>
          <p14:tracePt t="88424" x="2741613" y="2765425"/>
          <p14:tracePt t="88434" x="2690813" y="2765425"/>
          <p14:tracePt t="88439" x="2641600" y="2765425"/>
          <p14:tracePt t="88448" x="2590800" y="2752725"/>
          <p14:tracePt t="88458" x="2554288" y="2752725"/>
          <p14:tracePt t="88464" x="2516188" y="2740025"/>
          <p14:tracePt t="88475" x="2490788" y="2740025"/>
          <p14:tracePt t="88478" x="2465388" y="2740025"/>
          <p14:tracePt t="88490" x="2452688" y="2740025"/>
          <p14:tracePt t="88498" x="2428875" y="2740025"/>
          <p14:tracePt t="88505" x="2390775" y="2740025"/>
          <p14:tracePt t="88515" x="2352675" y="2740025"/>
          <p14:tracePt t="88521" x="2339975" y="2740025"/>
          <p14:tracePt t="88531" x="2303463" y="2740025"/>
          <p14:tracePt t="88541" x="2290763" y="2740025"/>
          <p14:tracePt t="88544" x="2278063" y="2740025"/>
          <p14:tracePt t="88555" x="2252663" y="2740025"/>
          <p14:tracePt t="88571" x="2239963" y="2740025"/>
          <p14:tracePt t="88584" x="2216150" y="2740025"/>
          <p14:tracePt t="88610" x="2203450" y="2740025"/>
          <p14:tracePt t="88621" x="2190750" y="2752725"/>
          <p14:tracePt t="88636" x="2178050" y="2765425"/>
          <p14:tracePt t="88640" x="2165350" y="2790825"/>
          <p14:tracePt t="88651" x="2152650" y="2790825"/>
          <p14:tracePt t="88661" x="2152650" y="2816225"/>
          <p14:tracePt t="88667" x="2139950" y="2840038"/>
          <p14:tracePt t="88681" x="2139950" y="2865438"/>
          <p14:tracePt t="88692" x="2127250" y="2890838"/>
          <p14:tracePt t="88706" x="2127250" y="2916238"/>
          <p14:tracePt t="88716" x="2127250" y="2928938"/>
          <p14:tracePt t="88723" x="2127250" y="2941638"/>
          <p14:tracePt t="88733" x="2127250" y="2965450"/>
          <p14:tracePt t="88746" x="2127250" y="2990850"/>
          <p14:tracePt t="88757" x="2127250" y="3016250"/>
          <p14:tracePt t="88762" x="2139950" y="3028950"/>
          <p14:tracePt t="88772" x="2139950" y="3041650"/>
          <p14:tracePt t="88783" x="2165350" y="3065463"/>
          <p14:tracePt t="88787" x="2165350" y="3078163"/>
          <p14:tracePt t="88796" x="2190750" y="3103563"/>
          <p14:tracePt t="88803" x="2190750" y="3116263"/>
          <p14:tracePt t="88812" x="2228850" y="3154363"/>
          <p14:tracePt t="88829" x="2278063" y="3154363"/>
          <p14:tracePt t="88839" x="2290763" y="3165475"/>
          <p14:tracePt t="88844" x="2316163" y="3178175"/>
          <p14:tracePt t="88854" x="2365375" y="3178175"/>
          <p14:tracePt t="88858" x="2390775" y="3178175"/>
          <p14:tracePt t="88870" x="2428875" y="3203575"/>
          <p14:tracePt t="88878" x="2452688" y="3203575"/>
          <p14:tracePt t="88886" x="2478088" y="3216275"/>
          <p14:tracePt t="88894" x="2528888" y="3216275"/>
          <p14:tracePt t="88898" x="2554288" y="3216275"/>
          <p14:tracePt t="88908" x="2590800" y="3216275"/>
          <p14:tracePt t="88919" x="2641600" y="3216275"/>
          <p14:tracePt t="88924" x="2678113" y="3216275"/>
          <p14:tracePt t="88935" x="2741613" y="3216275"/>
          <p14:tracePt t="88939" x="2790825" y="3216275"/>
          <p14:tracePt t="88952" x="2867025" y="3216275"/>
          <p14:tracePt t="88961" x="2903538" y="3216275"/>
          <p14:tracePt t="88964" x="2954338" y="3216275"/>
          <p14:tracePt t="88974" x="3003550" y="3216275"/>
          <p14:tracePt t="88980" x="3054350" y="3203575"/>
          <p14:tracePt t="88991" x="3092450" y="3203575"/>
          <p14:tracePt t="89001" x="3128963" y="3203575"/>
          <p14:tracePt t="89004" x="3179763" y="3178175"/>
          <p14:tracePt t="89014" x="3228975" y="3178175"/>
          <p14:tracePt t="89020" x="3267075" y="3178175"/>
          <p14:tracePt t="89031" x="3292475" y="3178175"/>
          <p14:tracePt t="89040" x="3341688" y="3178175"/>
          <p14:tracePt t="89047" x="3392488" y="3154363"/>
          <p14:tracePt t="89057" x="3417888" y="3154363"/>
          <p14:tracePt t="89060" x="3441700" y="3154363"/>
          <p14:tracePt t="89071" x="3492500" y="3141663"/>
          <p14:tracePt t="89081" x="3517900" y="3141663"/>
          <p14:tracePt t="89087" x="3541713" y="3141663"/>
          <p14:tracePt t="89096" x="3567113" y="3128963"/>
          <p14:tracePt t="89111" x="3592513" y="3116263"/>
          <p14:tracePt t="89121" x="3605213" y="3116263"/>
          <p14:tracePt t="89127" x="3617913" y="3116263"/>
          <p14:tracePt t="89136" x="3630613" y="3103563"/>
          <p14:tracePt t="89182" x="3643313" y="3090863"/>
          <p14:tracePt t="89197" x="3654425" y="3065463"/>
          <p14:tracePt t="89206" x="3654425" y="3054350"/>
          <p14:tracePt t="89216" x="3654425" y="3003550"/>
          <p14:tracePt t="89222" x="3654425" y="2978150"/>
          <p14:tracePt t="89237" x="3654425" y="2952750"/>
          <p14:tracePt t="89247" x="3654425" y="2928938"/>
          <p14:tracePt t="89256" x="3630613" y="2865438"/>
          <p14:tracePt t="89262" x="3617913" y="2852738"/>
          <p14:tracePt t="89272" x="3567113" y="2816225"/>
          <p14:tracePt t="89276" x="3554413" y="2790825"/>
          <p14:tracePt t="89287" x="3505200" y="2765425"/>
          <p14:tracePt t="89298" x="3454400" y="2728913"/>
          <p14:tracePt t="89303" x="3379788" y="2703513"/>
          <p14:tracePt t="89313" x="3317875" y="2665413"/>
          <p14:tracePt t="89318" x="3254375" y="2652713"/>
          <p14:tracePt t="89330" x="3167063" y="2627313"/>
          <p14:tracePt t="89338" x="3092450" y="2627313"/>
          <p14:tracePt t="89343" x="3028950" y="2616200"/>
          <p14:tracePt t="89352" x="2954338" y="2616200"/>
          <p14:tracePt t="89358" x="2890838" y="2616200"/>
          <p14:tracePt t="89369" x="2816225" y="2616200"/>
          <p14:tracePt t="89379" x="2767013" y="2616200"/>
          <p14:tracePt t="89382" x="2716213" y="2616200"/>
          <p14:tracePt t="89393" x="2690813" y="2616200"/>
          <p14:tracePt t="89399" x="2678113" y="2616200"/>
          <p14:tracePt t="89408" x="2641600" y="2616200"/>
          <p14:tracePt t="89419" x="2616200" y="2616200"/>
          <p14:tracePt t="89424" x="2590800" y="2616200"/>
          <p14:tracePt t="89439" x="2565400" y="2616200"/>
          <p14:tracePt t="89449" x="2554288" y="2627313"/>
          <p14:tracePt t="89459" x="2541588" y="2652713"/>
          <p14:tracePt t="89465" x="2516188" y="2665413"/>
          <p14:tracePt t="89479" x="2490788" y="2678113"/>
          <p14:tracePt t="89489" x="2478088" y="2690813"/>
          <p14:tracePt t="89501" x="2465388" y="2703513"/>
          <p14:tracePt t="89504" x="2452688" y="2703513"/>
          <p14:tracePt t="89514" x="2452688" y="2716213"/>
          <p14:tracePt t="89521" x="2441575" y="2716213"/>
          <p14:tracePt t="89531" x="2428875" y="2740025"/>
          <p14:tracePt t="89540" x="2416175" y="2740025"/>
          <p14:tracePt t="89546" x="2403475" y="2765425"/>
          <p14:tracePt t="89554" x="2390775" y="2765425"/>
          <p14:tracePt t="89561" x="2365375" y="2790825"/>
          <p14:tracePt t="89571" x="2365375" y="2816225"/>
          <p14:tracePt t="89580" x="2339975" y="2816225"/>
          <p14:tracePt t="89584" x="2328863" y="2840038"/>
          <p14:tracePt t="89596" x="2316163" y="2840038"/>
          <p14:tracePt t="89600" x="2303463" y="2852738"/>
          <p14:tracePt t="89611" x="2278063" y="2865438"/>
          <p14:tracePt t="89620" x="2252663" y="2890838"/>
          <p14:tracePt t="89634" x="2239963" y="2903538"/>
          <p14:tracePt t="89640" x="2216150" y="2916238"/>
          <p14:tracePt t="89651" x="2216150" y="2928938"/>
          <p14:tracePt t="89661" x="2190750" y="2941638"/>
          <p14:tracePt t="89667" x="2178050" y="2941638"/>
          <p14:tracePt t="89677" x="2165350" y="2952750"/>
          <p14:tracePt t="89701" x="2152650" y="2965450"/>
          <p14:tracePt t="89720" x="2127250" y="2965450"/>
          <p14:tracePt t="89731" x="2103438" y="2990850"/>
          <p14:tracePt t="89741" x="2078038" y="2990850"/>
          <p14:tracePt t="89746" x="2065338" y="3003550"/>
          <p14:tracePt t="89757" x="2052638" y="3003550"/>
          <p14:tracePt t="89763" x="2014538" y="3016250"/>
          <p14:tracePt t="89773" x="1990725" y="3028950"/>
          <p14:tracePt t="89782" x="1965325" y="3028950"/>
          <p14:tracePt t="89786" x="1939925" y="3041650"/>
          <p14:tracePt t="89796" x="1890713" y="3065463"/>
          <p14:tracePt t="89802" x="1852613" y="3065463"/>
          <p14:tracePt t="89813" x="1814513" y="3078163"/>
          <p14:tracePt t="89823" x="1790700" y="3090863"/>
          <p14:tracePt t="89826" x="1752600" y="3116263"/>
          <p14:tracePt t="89838" x="1689100" y="3141663"/>
          <p14:tracePt t="89843" x="1614488" y="3178175"/>
          <p14:tracePt t="89853" x="1589088" y="3190875"/>
          <p14:tracePt t="89863" x="1539875" y="3228975"/>
          <p14:tracePt t="89868" x="1514475" y="3228975"/>
          <p14:tracePt t="89879" x="1465263" y="3254375"/>
          <p14:tracePt t="89882" x="1439863" y="3267075"/>
          <p14:tracePt t="89893" x="1427163" y="3278188"/>
          <p14:tracePt t="89903" x="1414463" y="3278188"/>
          <p14:tracePt t="89909" x="1389063" y="3290888"/>
          <p14:tracePt t="89923" x="1389063" y="3303588"/>
          <p14:tracePt t="89942" x="1363663" y="3316288"/>
          <p14:tracePt t="90184" x="1376363" y="3328988"/>
          <p14:tracePt t="90200" x="1389063" y="3328988"/>
          <p14:tracePt t="132895" x="1401763" y="3328988"/>
          <p14:tracePt t="174027" x="1414463" y="3328988"/>
          <p14:tracePt t="174036" x="1414463" y="3290888"/>
          <p14:tracePt t="174042" x="1439863" y="3241675"/>
          <p14:tracePt t="174052" x="1439863" y="3203575"/>
          <p14:tracePt t="174063" x="1465263" y="3178175"/>
          <p14:tracePt t="174066" x="1465263" y="3165475"/>
          <p14:tracePt t="174076" x="1465263" y="3154363"/>
          <p14:tracePt t="174082" x="1489075" y="3128963"/>
          <p14:tracePt t="174092" x="1501775" y="3090863"/>
          <p14:tracePt t="174102" x="1514475" y="3054350"/>
          <p14:tracePt t="174106" x="1527175" y="3028950"/>
          <p14:tracePt t="174118" x="1539875" y="2990850"/>
          <p14:tracePt t="174123" x="1539875" y="2978150"/>
          <p14:tracePt t="174557" x="1552575" y="2952750"/>
          <p14:tracePt t="174567" x="1601788" y="2941638"/>
          <p14:tracePt t="174577" x="1701800" y="2941638"/>
          <p14:tracePt t="174583" x="1790700" y="2916238"/>
          <p14:tracePt t="174593" x="1890713" y="2903538"/>
          <p14:tracePt t="174596" x="2003425" y="2878138"/>
          <p14:tracePt t="174607" x="2116138" y="2865438"/>
          <p14:tracePt t="174616" x="2252663" y="2865438"/>
          <p14:tracePt t="174623" x="2390775" y="2840038"/>
          <p14:tracePt t="174632" x="2503488" y="2828925"/>
          <p14:tracePt t="174636" x="2628900" y="2790825"/>
          <p14:tracePt t="174646" x="2690813" y="2778125"/>
          <p14:tracePt t="174657" x="2741613" y="2778125"/>
          <p14:tracePt t="174662" x="2778125" y="2778125"/>
          <p14:tracePt t="174672" x="2816225" y="2765425"/>
          <p14:tracePt t="174676" x="2879725" y="2765425"/>
          <p14:tracePt t="174686" x="2903538" y="2765425"/>
          <p14:tracePt t="174698" x="2954338" y="2765425"/>
          <p14:tracePt t="174702" x="2979738" y="2765425"/>
          <p14:tracePt t="174712" x="3016250" y="2765425"/>
          <p14:tracePt t="174718" x="3041650" y="2765425"/>
          <p14:tracePt t="174728" x="3054350" y="2765425"/>
          <p14:tracePt t="174739" x="3092450" y="2765425"/>
          <p14:tracePt t="174742" x="3116263" y="2765425"/>
          <p14:tracePt t="174752" x="3141663" y="2765425"/>
          <p14:tracePt t="174768" x="3167063" y="2765425"/>
          <p14:tracePt t="174824" x="3179763" y="2765425"/>
          <p14:tracePt t="174828" x="3192463" y="2765425"/>
          <p14:tracePt t="174838" x="3216275" y="2765425"/>
          <p14:tracePt t="174844" x="3241675" y="2778125"/>
          <p14:tracePt t="174856" x="3292475" y="2816225"/>
          <p14:tracePt t="174864" x="3328988" y="2865438"/>
          <p14:tracePt t="174868" x="3367088" y="2890838"/>
          <p14:tracePt t="174879" x="3441700" y="2952750"/>
          <p14:tracePt t="174884" x="3492500" y="2990850"/>
          <p14:tracePt t="174894" x="3541713" y="3028950"/>
          <p14:tracePt t="174905" x="3579813" y="3065463"/>
          <p14:tracePt t="174911" x="3617913" y="3090863"/>
          <p14:tracePt t="174921" x="3630613" y="3116263"/>
          <p14:tracePt t="174924" x="3654425" y="3116263"/>
          <p14:tracePt t="174934" x="3692525" y="3141663"/>
          <p14:tracePt t="174944" x="3717925" y="3154363"/>
          <p14:tracePt t="174956" x="3743325" y="3165475"/>
          <p14:tracePt t="174960" x="3767138" y="3165475"/>
          <p14:tracePt t="174965" x="3792538" y="3178175"/>
          <p14:tracePt t="174975" x="3830638" y="3178175"/>
          <p14:tracePt t="174984" x="3879850" y="3178175"/>
          <p14:tracePt t="174990" x="3917950" y="3178175"/>
          <p14:tracePt t="175000" x="3956050" y="3178175"/>
          <p14:tracePt t="175005" x="3992563" y="3165475"/>
          <p14:tracePt t="175014" x="4030663" y="3154363"/>
          <p14:tracePt t="175026" x="4043363" y="3141663"/>
          <p14:tracePt t="175030" x="4068763" y="3128963"/>
          <p14:tracePt t="175040" x="4068763" y="3103563"/>
          <p14:tracePt t="175046" x="4105275" y="3065463"/>
          <p14:tracePt t="175057" x="4130675" y="3003550"/>
          <p14:tracePt t="175067" x="4143375" y="2952750"/>
          <p14:tracePt t="175071" x="4143375" y="2903538"/>
          <p14:tracePt t="175081" x="4168775" y="2828925"/>
          <p14:tracePt t="175086" x="4168775" y="2765425"/>
          <p14:tracePt t="175096" x="4168775" y="2716213"/>
          <p14:tracePt t="175106" x="4168775" y="2640013"/>
          <p14:tracePt t="175110" x="4168775" y="2578100"/>
          <p14:tracePt t="175121" x="4168775" y="2540000"/>
          <p14:tracePt t="175126" x="4168775" y="2516188"/>
          <p14:tracePt t="175137" x="4168775" y="2439988"/>
          <p14:tracePt t="175146" x="4143375" y="2414588"/>
          <p14:tracePt t="175153" x="4130675" y="2378075"/>
          <p14:tracePt t="175162" x="4081463" y="2327275"/>
          <p14:tracePt t="175166" x="4068763" y="2314575"/>
          <p14:tracePt t="175176" x="4043363" y="2303463"/>
          <p14:tracePt t="175187" x="4005263" y="2265363"/>
          <p14:tracePt t="175192" x="3992563" y="2252663"/>
          <p14:tracePt t="175203" x="3968750" y="2252663"/>
          <p14:tracePt t="175206" x="3930650" y="2227263"/>
          <p14:tracePt t="175216" x="3892550" y="2227263"/>
          <p14:tracePt t="175232" x="3867150" y="2227263"/>
          <p14:tracePt t="175242" x="3843338" y="2227263"/>
          <p14:tracePt t="175248" x="3817938" y="2227263"/>
          <p14:tracePt t="175258" x="3792538" y="2227263"/>
          <p14:tracePt t="175269" x="3767138" y="2227263"/>
          <p14:tracePt t="175272" x="3756025" y="2239963"/>
          <p14:tracePt t="175282" x="3730625" y="2265363"/>
          <p14:tracePt t="175288" x="3730625" y="2278063"/>
          <p14:tracePt t="175298" x="3730625" y="2303463"/>
          <p14:tracePt t="175308" x="3705225" y="2352675"/>
          <p14:tracePt t="175312" x="3692525" y="2390775"/>
          <p14:tracePt t="175322" x="3667125" y="2439988"/>
          <p14:tracePt t="175328" x="3667125" y="2465388"/>
          <p14:tracePt t="175338" x="3667125" y="2490788"/>
          <p14:tracePt t="175348" x="3667125" y="2516188"/>
          <p14:tracePt t="175352" x="3667125" y="2540000"/>
          <p14:tracePt t="175362" x="3667125" y="2565400"/>
          <p14:tracePt t="175368" x="3667125" y="2578100"/>
          <p14:tracePt t="175378" x="3667125" y="2616200"/>
          <p14:tracePt t="175388" x="3667125" y="2652713"/>
          <p14:tracePt t="175395" x="3667125" y="2703513"/>
          <p14:tracePt t="175404" x="3667125" y="2740025"/>
          <p14:tracePt t="175408" x="3692525" y="2752725"/>
          <p14:tracePt t="175418" x="3705225" y="2778125"/>
          <p14:tracePt t="175428" x="3730625" y="2790825"/>
          <p14:tracePt t="175434" x="3743325" y="2803525"/>
          <p14:tracePt t="175444" x="3756025" y="2803525"/>
          <p14:tracePt t="175449" x="3779838" y="2816225"/>
          <p14:tracePt t="175459" x="3792538" y="2828925"/>
          <p14:tracePt t="175468" x="3805238" y="2828925"/>
          <p14:tracePt t="175474" x="3817938" y="2828925"/>
          <p14:tracePt t="175484" x="3830638" y="2828925"/>
          <p14:tracePt t="175490" x="3867150" y="2828925"/>
          <p14:tracePt t="175500" x="3892550" y="2828925"/>
          <p14:tracePt t="175510" x="3905250" y="2828925"/>
          <p14:tracePt t="175515" x="3917950" y="2828925"/>
          <p14:tracePt t="175525" x="3943350" y="2828925"/>
          <p14:tracePt t="175531" x="3943350" y="2816225"/>
          <p14:tracePt t="175540" x="3956050" y="2816225"/>
          <p14:tracePt t="175550" x="3968750" y="2803525"/>
          <p14:tracePt t="175554" x="3979863" y="2765425"/>
          <p14:tracePt t="175566" x="3992563" y="2752725"/>
          <p14:tracePt t="175570" x="4005263" y="2740025"/>
          <p14:tracePt t="175582" x="4017963" y="2703513"/>
          <p14:tracePt t="175606" x="4017963" y="2690813"/>
          <p14:tracePt t="175610" x="4017963" y="2678113"/>
          <p14:tracePt t="175631" x="4017963" y="2665413"/>
          <p14:tracePt t="175762" x="4017963" y="2652713"/>
          <p14:tracePt t="175776" x="3992563" y="2665413"/>
          <p14:tracePt t="175786" x="3956050" y="2740025"/>
          <p14:tracePt t="175792" x="3930650" y="2790825"/>
          <p14:tracePt t="175802" x="3930650" y="2803525"/>
          <p14:tracePt t="175806" x="3905250" y="2852738"/>
          <p14:tracePt t="175817" x="3892550" y="2890838"/>
          <p14:tracePt t="175829" x="3892550" y="2916238"/>
          <p14:tracePt t="175832" x="3879850" y="2990850"/>
          <p14:tracePt t="175842" x="3867150" y="3016250"/>
          <p14:tracePt t="175848" x="3867150" y="3041650"/>
          <p14:tracePt t="175858" x="3867150" y="3065463"/>
          <p14:tracePt t="175868" x="3867150" y="3090863"/>
          <p14:tracePt t="175872" x="3867150" y="3103563"/>
          <p14:tracePt t="175882" x="3867150" y="3116263"/>
          <p14:tracePt t="175898" x="3867150" y="3128963"/>
          <p14:tracePt t="176014" x="3867150" y="3141663"/>
          <p14:tracePt t="176025" x="3867150" y="3154363"/>
          <p14:tracePt t="187110" x="3867150" y="3090863"/>
          <p14:tracePt t="187120" x="3817938" y="3016250"/>
          <p14:tracePt t="187126" x="3717925" y="2928938"/>
          <p14:tracePt t="187136" x="3630613" y="2828925"/>
          <p14:tracePt t="187140" x="3454400" y="2703513"/>
          <p14:tracePt t="187151" x="3341688" y="2627313"/>
          <p14:tracePt t="187160" x="3216275" y="2540000"/>
          <p14:tracePt t="187167" x="3128963" y="2478088"/>
          <p14:tracePt t="187176" x="2992438" y="2403475"/>
          <p14:tracePt t="187180" x="2903538" y="2339975"/>
          <p14:tracePt t="187190" x="2803525" y="2290763"/>
          <p14:tracePt t="187200" x="2703513" y="2239963"/>
          <p14:tracePt t="187206" x="2654300" y="2214563"/>
          <p14:tracePt t="187217" x="2616200" y="2201863"/>
          <p14:tracePt t="187220" x="2554288" y="2165350"/>
          <p14:tracePt t="187231" x="2516188" y="2139950"/>
          <p14:tracePt t="187241" x="2441575" y="2101850"/>
          <p14:tracePt t="187246" x="2365375" y="2089150"/>
          <p14:tracePt t="187257" x="2328863" y="2052638"/>
          <p14:tracePt t="187260" x="2290763" y="2052638"/>
          <p14:tracePt t="187273" x="2265363" y="2052638"/>
          <p14:tracePt t="187283" x="2252663" y="2052638"/>
          <p14:tracePt t="187286" x="2239963" y="2052638"/>
          <p14:tracePt t="187313" x="2228850" y="2052638"/>
          <p14:tracePt t="187326" x="2203450" y="2052638"/>
          <p14:tracePt t="187336" x="2165350" y="2052638"/>
          <p14:tracePt t="187347" x="2165350" y="2065338"/>
          <p14:tracePt t="187352" x="2127250" y="2101850"/>
          <p14:tracePt t="187363" x="2116138" y="2114550"/>
          <p14:tracePt t="187368" x="2116138" y="2127250"/>
          <p14:tracePt t="187378" x="2103438" y="2152650"/>
          <p14:tracePt t="187392" x="2090738" y="2178050"/>
          <p14:tracePt t="187402" x="2090738" y="2201863"/>
          <p14:tracePt t="187408" x="2090738" y="2239963"/>
          <p14:tracePt t="187419" x="2090738" y="2290763"/>
          <p14:tracePt t="187428" x="2127250" y="2352675"/>
          <p14:tracePt t="187433" x="2165350" y="2390775"/>
          <p14:tracePt t="187444" x="2203450" y="2452688"/>
          <p14:tracePt t="187449" x="2265363" y="2516188"/>
          <p14:tracePt t="187458" x="2316163" y="2540000"/>
          <p14:tracePt t="187468" x="2365375" y="2578100"/>
          <p14:tracePt t="187474" x="2428875" y="2627313"/>
          <p14:tracePt t="187484" x="2465388" y="2652713"/>
          <p14:tracePt t="187488" x="2516188" y="2690813"/>
          <p14:tracePt t="187499" x="2578100" y="2728913"/>
          <p14:tracePt t="187508" x="2616200" y="2752725"/>
          <p14:tracePt t="187515" x="2654300" y="2765425"/>
          <p14:tracePt t="187524" x="2678113" y="2778125"/>
          <p14:tracePt t="187528" x="2703513" y="2778125"/>
          <p14:tracePt t="187538" x="2741613" y="2778125"/>
          <p14:tracePt t="187549" x="2754313" y="2778125"/>
          <p14:tracePt t="187554" x="2778125" y="2778125"/>
          <p14:tracePt t="187565" x="2816225" y="2778125"/>
          <p14:tracePt t="187569" x="2841625" y="2778125"/>
          <p14:tracePt t="187588" x="2867025" y="2778125"/>
          <p14:tracePt t="187594" x="2890838" y="2778125"/>
          <p14:tracePt t="187604" x="2928938" y="2765425"/>
          <p14:tracePt t="187611" x="2954338" y="2752725"/>
          <p14:tracePt t="187621" x="2992438" y="2728913"/>
          <p14:tracePt t="187631" x="3041650" y="2716213"/>
          <p14:tracePt t="187634" x="3103563" y="2690813"/>
          <p14:tracePt t="187645" x="3179763" y="2665413"/>
          <p14:tracePt t="187651" x="3241675" y="2652713"/>
          <p14:tracePt t="187661" x="3328988" y="2627313"/>
          <p14:tracePt t="187670" x="3441700" y="2590800"/>
          <p14:tracePt t="187674" x="3505200" y="2578100"/>
          <p14:tracePt t="187684" x="3579813" y="2540000"/>
          <p14:tracePt t="187690" x="3654425" y="2503488"/>
          <p14:tracePt t="187700" x="3730625" y="2465388"/>
          <p14:tracePt t="187710" x="3767138" y="2439988"/>
          <p14:tracePt t="187716" x="3830638" y="2414588"/>
          <p14:tracePt t="187726" x="3856038" y="2403475"/>
          <p14:tracePt t="187730" x="3905250" y="2365375"/>
          <p14:tracePt t="187756" x="3917950" y="2352675"/>
          <p14:tracePt t="187802" x="3917950" y="2339975"/>
          <p14:tracePt t="187812" x="3917950" y="2327275"/>
          <p14:tracePt t="187817" x="3917950" y="2314575"/>
          <p14:tracePt t="187826" x="3905250" y="2314575"/>
          <p14:tracePt t="187832" x="3892550" y="2303463"/>
          <p14:tracePt t="187842" x="3856038" y="2278063"/>
          <p14:tracePt t="187852" x="3817938" y="2278063"/>
          <p14:tracePt t="187856" x="3767138" y="2278063"/>
          <p14:tracePt t="187866" x="3692525" y="2278063"/>
          <p14:tracePt t="187872" x="3592513" y="2278063"/>
          <p14:tracePt t="187882" x="3505200" y="2278063"/>
          <p14:tracePt t="187893" x="3392488" y="2278063"/>
          <p14:tracePt t="187896" x="3292475" y="2278063"/>
          <p14:tracePt t="187906" x="3228975" y="2278063"/>
          <p14:tracePt t="187912" x="3154363" y="2278063"/>
          <p14:tracePt t="187922" x="3041650" y="2303463"/>
          <p14:tracePt t="187932" x="2992438" y="2314575"/>
          <p14:tracePt t="187936" x="2916238" y="2339975"/>
          <p14:tracePt t="187946" x="2867025" y="2352675"/>
          <p14:tracePt t="187961" x="2816225" y="2378075"/>
          <p14:tracePt t="187962" x="2767013" y="2390775"/>
          <p14:tracePt t="187973" x="2728913" y="2414588"/>
          <p14:tracePt t="187978" x="2678113" y="2452688"/>
          <p14:tracePt t="187988" x="2654300" y="2465388"/>
          <p14:tracePt t="187992" x="2590800" y="2516188"/>
          <p14:tracePt t="188003" x="2565400" y="2540000"/>
          <p14:tracePt t="188012" x="2541588" y="2578100"/>
          <p14:tracePt t="188019" x="2528888" y="2590800"/>
          <p14:tracePt t="188028" x="2503488" y="2627313"/>
          <p14:tracePt t="188032" x="2478088" y="2665413"/>
          <p14:tracePt t="188043" x="2465388" y="2678113"/>
          <p14:tracePt t="188052" x="2452688" y="2703513"/>
          <p14:tracePt t="188059" x="2441575" y="2728913"/>
          <p14:tracePt t="188075" x="2441575" y="2740025"/>
          <p14:tracePt t="188084" x="2428875" y="2765425"/>
          <p14:tracePt t="188094" x="2428875" y="2778125"/>
          <p14:tracePt t="188109" x="2428875" y="2790825"/>
          <p14:tracePt t="188114" x="2428875" y="2803525"/>
          <p14:tracePt t="188125" x="2428875" y="2816225"/>
          <p14:tracePt t="188134" x="2428875" y="2840038"/>
          <p14:tracePt t="188138" x="2428875" y="2865438"/>
          <p14:tracePt t="188150" x="2465388" y="2890838"/>
          <p14:tracePt t="188154" x="2516188" y="2916238"/>
          <p14:tracePt t="188164" x="2565400" y="2941638"/>
          <p14:tracePt t="188175" x="2628900" y="2952750"/>
          <p14:tracePt t="188180" x="2703513" y="2978150"/>
          <p14:tracePt t="188191" x="2790825" y="2990850"/>
          <p14:tracePt t="188194" x="2879725" y="2990850"/>
          <p14:tracePt t="188204" x="2979738" y="2990850"/>
          <p14:tracePt t="188215" x="3116263" y="2990850"/>
          <p14:tracePt t="188220" x="3254375" y="2990850"/>
          <p14:tracePt t="188230" x="3405188" y="2990850"/>
          <p14:tracePt t="188235" x="3541713" y="2990850"/>
          <p14:tracePt t="188244" x="3667125" y="2990850"/>
          <p14:tracePt t="188255" x="3805238" y="2990850"/>
          <p14:tracePt t="188260" x="3905250" y="2978150"/>
          <p14:tracePt t="188270" x="4005263" y="2978150"/>
          <p14:tracePt t="188275" x="4081463" y="2952750"/>
          <p14:tracePt t="188284" x="4117975" y="2952750"/>
          <p14:tracePt t="188294" x="4156075" y="2941638"/>
          <p14:tracePt t="188300" x="4168775" y="2941638"/>
          <p14:tracePt t="188311" x="4205288" y="2928938"/>
          <p14:tracePt t="188320" x="4217988" y="2916238"/>
          <p14:tracePt t="188324" x="4256088" y="2916238"/>
          <p14:tracePt t="188334" x="4256088" y="2903538"/>
          <p14:tracePt t="188350" x="4268788" y="2903538"/>
          <p14:tracePt t="188420" x="4294188" y="2878138"/>
          <p14:tracePt t="188612" x="4281488" y="2878138"/>
          <p14:tracePt t="188622" x="4268788" y="2878138"/>
          <p14:tracePt t="188633" x="4192588" y="2878138"/>
          <p14:tracePt t="188638" x="4130675" y="2878138"/>
          <p14:tracePt t="188648" x="4043363" y="2878138"/>
          <p14:tracePt t="188653" x="3905250" y="2916238"/>
          <p14:tracePt t="188662" x="3767138" y="2952750"/>
          <p14:tracePt t="188672" x="3679825" y="2952750"/>
          <p14:tracePt t="188678" x="3567113" y="2965450"/>
          <p14:tracePt t="188688" x="3479800" y="2990850"/>
          <p14:tracePt t="188692" x="3392488" y="2990850"/>
          <p14:tracePt t="188702" x="3305175" y="3003550"/>
          <p14:tracePt t="188712" x="3228975" y="3028950"/>
          <p14:tracePt t="188719" x="3167063" y="3028950"/>
          <p14:tracePt t="188728" x="3116263" y="3028950"/>
          <p14:tracePt t="188735" x="3041650" y="3028950"/>
          <p14:tracePt t="188744" x="3003550" y="3054350"/>
          <p14:tracePt t="188754" x="2954338" y="3054350"/>
          <p14:tracePt t="188758" x="2928938" y="3065463"/>
          <p14:tracePt t="188768" x="2890838" y="3065463"/>
          <p14:tracePt t="188794" x="2879725" y="3065463"/>
          <p14:tracePt t="188884" x="2979738" y="3078163"/>
          <p14:tracePt t="188890" x="3141663" y="3103563"/>
          <p14:tracePt t="188900" x="3341688" y="3103563"/>
          <p14:tracePt t="188910" x="3579813" y="3103563"/>
          <p14:tracePt t="188914" x="3817938" y="3103563"/>
          <p14:tracePt t="188924" x="4005263" y="3103563"/>
          <p14:tracePt t="188930" x="4205288" y="3090863"/>
          <p14:tracePt t="188940" x="4381500" y="3054350"/>
          <p14:tracePt t="188951" x="4518025" y="3054350"/>
          <p14:tracePt t="188967" x="4706938" y="3003550"/>
          <p14:tracePt t="188970" x="4768850" y="3003550"/>
          <p14:tracePt t="188981" x="4843463" y="2978150"/>
          <p14:tracePt t="188991" x="4919663" y="2941638"/>
          <p14:tracePt t="188996" x="4932363" y="2941638"/>
          <p14:tracePt t="189006" x="4945063" y="2941638"/>
          <p14:tracePt t="189021" x="4956175" y="2941638"/>
          <p14:tracePt t="189222" x="4932363" y="2928938"/>
          <p14:tracePt t="189228" x="4906963" y="2928938"/>
          <p14:tracePt t="189248" x="4881563" y="2928938"/>
          <p14:tracePt t="189252" x="4856163" y="2928938"/>
          <p14:tracePt t="189265" x="4806950" y="2928938"/>
          <p14:tracePt t="189268" x="4732338" y="2928938"/>
          <p14:tracePt t="189279" x="4656138" y="2928938"/>
          <p14:tracePt t="189284" x="4556125" y="2928938"/>
          <p14:tracePt t="189294" x="4468813" y="2928938"/>
          <p14:tracePt t="189304" x="4356100" y="2928938"/>
          <p14:tracePt t="189308" x="4230688" y="2928938"/>
          <p14:tracePt t="189318" x="4081463" y="2928938"/>
          <p14:tracePt t="189324" x="3968750" y="2941638"/>
          <p14:tracePt t="189334" x="3879850" y="2965450"/>
          <p14:tracePt t="189344" x="3779838" y="2990850"/>
          <p14:tracePt t="189350" x="3705225" y="2990850"/>
          <p14:tracePt t="189360" x="3617913" y="2990850"/>
          <p14:tracePt t="189364" x="3554413" y="2990850"/>
          <p14:tracePt t="189374" x="3454400" y="2990850"/>
          <p14:tracePt t="189384" x="3392488" y="2990850"/>
          <p14:tracePt t="189390" x="3305175" y="2990850"/>
          <p14:tracePt t="189400" x="3205163" y="2990850"/>
          <p14:tracePt t="189404" x="3116263" y="2990850"/>
          <p14:tracePt t="189414" x="3028950" y="2990850"/>
          <p14:tracePt t="189426" x="2967038" y="3003550"/>
          <p14:tracePt t="189430" x="2903538" y="3016250"/>
          <p14:tracePt t="189440" x="2816225" y="3041650"/>
          <p14:tracePt t="189447" x="2778125" y="3041650"/>
          <p14:tracePt t="189456" x="2716213" y="3054350"/>
          <p14:tracePt t="189466" x="2678113" y="3054350"/>
          <p14:tracePt t="189470" x="2641600" y="3054350"/>
          <p14:tracePt t="189480" x="2603500" y="3078163"/>
          <p14:tracePt t="189486" x="2565400" y="3078163"/>
          <p14:tracePt t="189496" x="2516188" y="3078163"/>
          <p14:tracePt t="189506" x="2428875" y="3090863"/>
          <p14:tracePt t="189511" x="2316163" y="3090863"/>
          <p14:tracePt t="189520" x="2190750" y="3090863"/>
          <p14:tracePt t="189527" x="2078038" y="3090863"/>
          <p14:tracePt t="189536" x="1978025" y="3116263"/>
          <p14:tracePt t="189546" x="1903413" y="3128963"/>
          <p14:tracePt t="189550" x="1839913" y="3128963"/>
          <p14:tracePt t="189560" x="1765300" y="3128963"/>
          <p14:tracePt t="189566" x="1727200" y="3128963"/>
          <p14:tracePt t="189577" x="1677988" y="3141663"/>
          <p14:tracePt t="189586" x="1652588" y="3141663"/>
          <p14:tracePt t="189602" x="1639888" y="3141663"/>
          <p14:tracePt t="189739" x="1652588" y="3141663"/>
          <p14:tracePt t="189743" x="1739900" y="3141663"/>
          <p14:tracePt t="189752" x="1839913" y="3141663"/>
          <p14:tracePt t="189758" x="1965325" y="3141663"/>
          <p14:tracePt t="189768" x="2116138" y="3141663"/>
          <p14:tracePt t="189778" x="2290763" y="3141663"/>
          <p14:tracePt t="189784" x="2452688" y="3141663"/>
          <p14:tracePt t="189794" x="2628900" y="3141663"/>
          <p14:tracePt t="189798" x="2828925" y="3141663"/>
          <p14:tracePt t="189809" x="3041650" y="3141663"/>
          <p14:tracePt t="189818" x="3241675" y="3141663"/>
          <p14:tracePt t="189824" x="3454400" y="3141663"/>
          <p14:tracePt t="189834" x="3617913" y="3141663"/>
          <p14:tracePt t="189838" x="3767138" y="3141663"/>
          <p14:tracePt t="189848" x="3879850" y="3141663"/>
          <p14:tracePt t="189859" x="4005263" y="3141663"/>
          <p14:tracePt t="189864" x="4130675" y="3141663"/>
          <p14:tracePt t="189875" x="4256088" y="3141663"/>
          <p14:tracePt t="189878" x="4356100" y="3141663"/>
          <p14:tracePt t="189888" x="4456113" y="3141663"/>
          <p14:tracePt t="189898" x="4543425" y="3141663"/>
          <p14:tracePt t="189904" x="4619625" y="3141663"/>
          <p14:tracePt t="189914" x="4743450" y="3141663"/>
          <p14:tracePt t="189920" x="4806950" y="3141663"/>
          <p14:tracePt t="189930" x="4906963" y="3141663"/>
          <p14:tracePt t="189940" x="4994275" y="3141663"/>
          <p14:tracePt t="189944" x="5032375" y="3141663"/>
          <p14:tracePt t="189959" x="5068888" y="3141663"/>
          <p14:tracePt t="189960" x="5094288" y="3141663"/>
          <p14:tracePt t="189970" x="5132388" y="3141663"/>
          <p14:tracePt t="189980" x="5145088" y="3141663"/>
          <p14:tracePt t="189986" x="5157788" y="3141663"/>
          <p14:tracePt t="189996" x="5170488" y="3141663"/>
          <p14:tracePt t="190000" x="5181600" y="3141663"/>
          <p14:tracePt t="190010" x="5194300" y="3141663"/>
          <p14:tracePt t="190020" x="5219700" y="3141663"/>
          <p14:tracePt t="190036" x="5245100" y="3141663"/>
          <p14:tracePt t="190040" x="5270500" y="3141663"/>
          <p14:tracePt t="190060" x="5281613" y="3141663"/>
          <p14:tracePt t="190213" x="5270500" y="3141663"/>
          <p14:tracePt t="190216" x="5232400" y="3141663"/>
          <p14:tracePt t="190226" x="5194300" y="3141663"/>
          <p14:tracePt t="190237" x="5170488" y="3141663"/>
          <p14:tracePt t="190243" x="5145088" y="3141663"/>
          <p14:tracePt t="190253" x="5119688" y="3141663"/>
          <p14:tracePt t="190258" x="5106988" y="3141663"/>
          <p14:tracePt t="190269" x="5094288" y="3141663"/>
          <p14:tracePt t="190278" x="5081588" y="3141663"/>
          <p14:tracePt t="190298" x="5057775" y="3141663"/>
          <p14:tracePt t="190468" x="5045075" y="3141663"/>
          <p14:tracePt t="190504" x="5032375" y="3141663"/>
          <p14:tracePt t="190812" x="5045075" y="3141663"/>
          <p14:tracePt t="190823" x="5068888" y="3141663"/>
          <p14:tracePt t="190826" x="5094288" y="3141663"/>
          <p14:tracePt t="190836" x="5119688" y="3141663"/>
          <p14:tracePt t="190842" x="5132388" y="3141663"/>
          <p14:tracePt t="190852" x="5157788" y="3128963"/>
          <p14:tracePt t="190868" x="5181600" y="3128963"/>
          <p14:tracePt t="190879" x="5194300" y="3128963"/>
          <p14:tracePt t="190883" x="5232400" y="3128963"/>
          <p14:tracePt t="190892" x="5245100" y="3128963"/>
          <p14:tracePt t="190902" x="5270500" y="3128963"/>
          <p14:tracePt t="190908" x="5307013" y="3116263"/>
          <p14:tracePt t="190918" x="5319713" y="3103563"/>
          <p14:tracePt t="190922" x="5370513" y="3103563"/>
          <p14:tracePt t="190934" x="5407025" y="3103563"/>
          <p14:tracePt t="190944" x="5432425" y="3103563"/>
          <p14:tracePt t="190965" x="5483225" y="3078163"/>
          <p14:tracePt t="190984" x="5495925" y="3078163"/>
          <p14:tracePt t="190988" x="5507038" y="3078163"/>
          <p14:tracePt t="190998" x="5519738" y="3078163"/>
          <p14:tracePt t="191004" x="5532438" y="3078163"/>
          <p14:tracePt t="191014" x="5545138" y="3078163"/>
          <p14:tracePt t="191031" x="5557838" y="3078163"/>
          <p14:tracePt t="191040" x="5570538" y="3078163"/>
          <p14:tracePt t="191070" x="5595938" y="3078163"/>
          <p14:tracePt t="191084" x="5607050" y="3078163"/>
          <p14:tracePt t="191094" x="5619750" y="3078163"/>
          <p14:tracePt t="191104" x="5632450" y="3078163"/>
          <p14:tracePt t="191111" x="5645150" y="3078163"/>
          <p14:tracePt t="191120" x="5670550" y="3078163"/>
          <p14:tracePt t="191124" x="5719763" y="3065463"/>
          <p14:tracePt t="191134" x="5745163" y="3065463"/>
          <p14:tracePt t="191145" x="5770563" y="3065463"/>
          <p14:tracePt t="191150" x="5808663" y="3065463"/>
          <p14:tracePt t="191161" x="5832475" y="3065463"/>
          <p14:tracePt t="191164" x="5857875" y="3065463"/>
          <p14:tracePt t="191174" x="5908675" y="3065463"/>
          <p14:tracePt t="191184" x="5932488" y="3065463"/>
          <p14:tracePt t="191191" x="5957888" y="3065463"/>
          <p14:tracePt t="191200" x="5995988" y="3065463"/>
          <p14:tracePt t="191206" x="6021388" y="3065463"/>
          <p14:tracePt t="191216" x="6045200" y="3065463"/>
          <p14:tracePt t="191227" x="6070600" y="3054350"/>
          <p14:tracePt t="191230" x="6108700" y="3054350"/>
          <p14:tracePt t="191240" x="6134100" y="3054350"/>
          <p14:tracePt t="191246" x="6157913" y="3041650"/>
          <p14:tracePt t="191256" x="6221413" y="3041650"/>
          <p14:tracePt t="191266" x="6283325" y="3016250"/>
          <p14:tracePt t="191270" x="6346825" y="3016250"/>
          <p14:tracePt t="191280" x="6396038" y="3016250"/>
          <p14:tracePt t="191286" x="6483350" y="2990850"/>
          <p14:tracePt t="191296" x="6534150" y="2990850"/>
          <p14:tracePt t="191306" x="6584950" y="2990850"/>
          <p14:tracePt t="191312" x="6621463" y="2978150"/>
          <p14:tracePt t="191322" x="6672263" y="2978150"/>
          <p14:tracePt t="191327" x="6734175" y="2952750"/>
          <p14:tracePt t="191336" x="6746875" y="2952750"/>
          <p14:tracePt t="191346" x="6772275" y="2952750"/>
          <p14:tracePt t="191352" x="6808788" y="2952750"/>
          <p14:tracePt t="191362" x="6834188" y="2941638"/>
          <p14:tracePt t="191368" x="6859588" y="2941638"/>
          <p14:tracePt t="191378" x="6884988" y="2941638"/>
          <p14:tracePt t="191388" x="6910388" y="2941638"/>
          <p14:tracePt t="191393" x="6921500" y="2928938"/>
          <p14:tracePt t="191402" x="6934200" y="2928938"/>
          <p14:tracePt t="191408" x="6946900" y="2928938"/>
          <p14:tracePt t="191428" x="6972300" y="2928938"/>
          <p14:tracePt t="191488" x="6985000" y="2916238"/>
          <p14:tracePt t="192138" x="6934200" y="2941638"/>
          <p14:tracePt t="192148" x="6859588" y="2952750"/>
          <p14:tracePt t="192158" x="6746875" y="2978150"/>
          <p14:tracePt t="192164" x="6634163" y="3016250"/>
          <p14:tracePt t="192174" x="6459538" y="3065463"/>
          <p14:tracePt t="192178" x="6308725" y="3078163"/>
          <p14:tracePt t="192188" x="6096000" y="3128963"/>
          <p14:tracePt t="192201" x="5870575" y="3154363"/>
          <p14:tracePt t="192204" x="5619750" y="3165475"/>
          <p14:tracePt t="192214" x="5432425" y="3203575"/>
          <p14:tracePt t="192220" x="5270500" y="3203575"/>
          <p14:tracePt t="192230" x="5119688" y="3203575"/>
          <p14:tracePt t="192241" x="4994275" y="3203575"/>
          <p14:tracePt t="192244" x="4881563" y="3216275"/>
          <p14:tracePt t="192255" x="4794250" y="3216275"/>
          <p14:tracePt t="192260" x="4694238" y="3216275"/>
          <p14:tracePt t="192270" x="4630738" y="3216275"/>
          <p14:tracePt t="192281" x="4556125" y="3216275"/>
          <p14:tracePt t="192285" x="4518025" y="3216275"/>
          <p14:tracePt t="192296" x="4468813" y="3216275"/>
          <p14:tracePt t="192300" x="4443413" y="3216275"/>
          <p14:tracePt t="192320" x="4418013" y="3216275"/>
          <p14:tracePt t="192452" x="4468813" y="3216275"/>
          <p14:tracePt t="192456" x="4556125" y="3216275"/>
          <p14:tracePt t="192467" x="4681538" y="3203575"/>
          <p14:tracePt t="192476" x="4794250" y="3203575"/>
          <p14:tracePt t="192483" x="4894263" y="3178175"/>
          <p14:tracePt t="192492" x="4994275" y="3165475"/>
          <p14:tracePt t="192496" x="5094288" y="3165475"/>
          <p14:tracePt t="192506" x="5170488" y="3141663"/>
          <p14:tracePt t="192518" x="5245100" y="3128963"/>
          <p14:tracePt t="192522" x="5281613" y="3128963"/>
          <p14:tracePt t="192533" x="5319713" y="3128963"/>
          <p14:tracePt t="192549" x="5345113" y="3128963"/>
          <p14:tracePt t="192712" x="5245100" y="3128963"/>
          <p14:tracePt t="192719" x="5068888" y="3128963"/>
          <p14:tracePt t="192720" x="4756150" y="3165475"/>
          <p14:tracePt t="192729" x="4481513" y="3178175"/>
          <p14:tracePt t="192732" x="4156075" y="3241675"/>
          <p14:tracePt t="192742" x="3892550" y="3278188"/>
          <p14:tracePt t="192748" x="3705225" y="3290888"/>
          <p14:tracePt t="192758" x="3541713" y="3316288"/>
          <p14:tracePt t="192768" x="3392488" y="3316288"/>
          <p14:tracePt t="192772" x="3305175" y="3316288"/>
          <p14:tracePt t="192784" x="3241675" y="3316288"/>
          <p14:tracePt t="192788" x="3192463" y="3316288"/>
          <p14:tracePt t="192798" x="3154363" y="3316288"/>
          <p14:tracePt t="192808" x="3141663" y="3316288"/>
          <p14:tracePt t="192970" x="3128963" y="3316288"/>
          <p14:tracePt t="192980" x="3116263" y="3316288"/>
          <p14:tracePt t="192995" x="3103563" y="3316288"/>
          <p14:tracePt t="193004" x="3079750" y="3316288"/>
          <p14:tracePt t="193011" x="3028950" y="3316288"/>
          <p14:tracePt t="193021" x="3016250" y="3303588"/>
          <p14:tracePt t="193030" x="3003550" y="3303588"/>
          <p14:tracePt t="193036" x="2941638" y="3254375"/>
          <p14:tracePt t="193047" x="2916238" y="3241675"/>
          <p14:tracePt t="193051" x="2890838" y="3228975"/>
          <p14:tracePt t="193061" x="2854325" y="3228975"/>
          <p14:tracePt t="193071" x="2816225" y="3216275"/>
          <p14:tracePt t="193077" x="2790825" y="3203575"/>
          <p14:tracePt t="193087" x="2778125" y="3178175"/>
          <p14:tracePt t="193090" x="2767013" y="3178175"/>
          <p14:tracePt t="193101" x="2754313" y="3178175"/>
          <p14:tracePt t="193111" x="2741613" y="3178175"/>
          <p14:tracePt t="193116" x="2728913" y="3178175"/>
          <p14:tracePt t="193127" x="2716213" y="3165475"/>
          <p14:tracePt t="193141" x="2703513" y="3165475"/>
          <p14:tracePt t="193206" x="2690813" y="3154363"/>
          <p14:tracePt t="193222" x="2667000" y="3141663"/>
          <p14:tracePt t="193236" x="2654300" y="3128963"/>
          <p14:tracePt t="193246" x="2641600" y="3116263"/>
          <p14:tracePt t="193262" x="2628900" y="3103563"/>
          <p14:tracePt t="193278" x="2603500" y="3078163"/>
          <p14:tracePt t="193288" x="2590800" y="3065463"/>
          <p14:tracePt t="193292" x="2578100" y="3054350"/>
          <p14:tracePt t="193302" x="2541588" y="3054350"/>
          <p14:tracePt t="193313" x="2528888" y="3028950"/>
          <p14:tracePt t="193318" x="2516188" y="3028950"/>
          <p14:tracePt t="193328" x="2478088" y="3016250"/>
          <p14:tracePt t="193352" x="2465388" y="3016250"/>
          <p14:tracePt t="193368" x="2452688" y="3003550"/>
          <p14:tracePt t="193670" x="2465388" y="3003550"/>
          <p14:tracePt t="193680" x="2478088" y="3003550"/>
          <p14:tracePt t="193686" x="2503488" y="3003550"/>
          <p14:tracePt t="193696" x="2516188" y="3003550"/>
          <p14:tracePt t="193703" x="2554288" y="3003550"/>
          <p14:tracePt t="193712" x="2590800" y="3016250"/>
          <p14:tracePt t="193723" x="2628900" y="3028950"/>
          <p14:tracePt t="193726" x="2678113" y="3028950"/>
          <p14:tracePt t="193737" x="2703513" y="3041650"/>
          <p14:tracePt t="193742" x="2728913" y="3041650"/>
          <p14:tracePt t="193754" x="2767013" y="3041650"/>
          <p14:tracePt t="193762" x="2803525" y="3054350"/>
          <p14:tracePt t="193766" x="2816225" y="3054350"/>
          <p14:tracePt t="193776" x="2841625" y="3054350"/>
          <p14:tracePt t="193782" x="2879725" y="3054350"/>
          <p14:tracePt t="193792" x="2903538" y="3054350"/>
          <p14:tracePt t="193802" x="2928938" y="3054350"/>
          <p14:tracePt t="193806" x="2954338" y="3054350"/>
          <p14:tracePt t="193816" x="2967038" y="3054350"/>
          <p14:tracePt t="193823" x="2979738" y="3054350"/>
          <p14:tracePt t="193832" x="2992438" y="3054350"/>
          <p14:tracePt t="193842" x="3016250" y="3054350"/>
          <p14:tracePt t="193848" x="3041650" y="3054350"/>
          <p14:tracePt t="193858" x="3054350" y="3054350"/>
          <p14:tracePt t="193862" x="3067050" y="3054350"/>
          <p14:tracePt t="193872" x="3079750" y="3054350"/>
          <p14:tracePt t="193882" x="3103563" y="3054350"/>
          <p14:tracePt t="193888" x="3116263" y="3054350"/>
          <p14:tracePt t="193903" x="3141663" y="3054350"/>
          <p14:tracePt t="193922" x="3154363" y="3054350"/>
          <p14:tracePt t="193938" x="3167063" y="3054350"/>
          <p14:tracePt t="193969" x="3192463" y="3054350"/>
          <p14:tracePt t="193970" x="3205163" y="3054350"/>
          <p14:tracePt t="193978" x="3216275" y="3054350"/>
          <p14:tracePt t="193994" x="3228975" y="3054350"/>
          <p14:tracePt t="194008" x="3254375" y="3054350"/>
          <p14:tracePt t="194044" x="3267075" y="3054350"/>
          <p14:tracePt t="194074" x="3279775" y="3054350"/>
          <p14:tracePt t="194104" x="3292475" y="3054350"/>
          <p14:tracePt t="194130" x="3305175" y="3054350"/>
          <p14:tracePt t="194160" x="3317875" y="3054350"/>
          <p14:tracePt t="194266" x="3341688" y="3054350"/>
          <p14:tracePt t="194297" x="3354388" y="3054350"/>
          <p14:tracePt t="194306" x="3367088" y="3054350"/>
          <p14:tracePt t="194322" x="3379788" y="3054350"/>
          <p14:tracePt t="194332" x="3392488" y="3054350"/>
          <p14:tracePt t="194346" x="3405188" y="3054350"/>
          <p14:tracePt t="194372" x="3429000" y="3054350"/>
          <p14:tracePt t="194462" x="3441700" y="3054350"/>
          <p14:tracePt t="194508" x="3454400" y="3054350"/>
          <p14:tracePt t="194538" x="3467100" y="3054350"/>
          <p14:tracePt t="194554" x="3492500" y="3054350"/>
          <p14:tracePt t="194574" x="3505200" y="3054350"/>
          <p14:tracePt t="194579" x="3517900" y="3054350"/>
          <p14:tracePt t="194595" x="3530600" y="3054350"/>
          <p14:tracePt t="194604" x="3541713" y="3054350"/>
          <p14:tracePt t="194618" x="3567113" y="3054350"/>
          <p14:tracePt t="194634" x="3579813" y="3054350"/>
          <p14:tracePt t="194645" x="3592513" y="3054350"/>
          <p14:tracePt t="194654" x="3605213" y="3054350"/>
          <p14:tracePt t="194661" x="3617913" y="3054350"/>
          <p14:tracePt t="194670" x="3630613" y="3054350"/>
          <p14:tracePt t="194674" x="3654425" y="3054350"/>
          <p14:tracePt t="194684" x="3667125" y="3054350"/>
          <p14:tracePt t="194695" x="3679825" y="3054350"/>
          <p14:tracePt t="194711" x="3705225" y="3054350"/>
          <p14:tracePt t="194724" x="3717925" y="3054350"/>
          <p14:tracePt t="194734" x="3730625" y="3041650"/>
          <p14:tracePt t="194750" x="3743325" y="3041650"/>
          <p14:tracePt t="194761" x="3756025" y="3041650"/>
          <p14:tracePt t="194850" x="3767138" y="3041650"/>
          <p14:tracePt t="195028" x="3779838" y="3041650"/>
          <p14:tracePt t="195042" x="3792538" y="3041650"/>
          <p14:tracePt t="195058" x="3805238" y="3041650"/>
          <p14:tracePt t="195068" x="3817938" y="3041650"/>
          <p14:tracePt t="195082" x="3843338" y="3041650"/>
          <p14:tracePt t="195098" x="3856038" y="3041650"/>
          <p14:tracePt t="195108" x="3867150" y="3041650"/>
          <p14:tracePt t="195154" x="3892550" y="3041650"/>
          <p14:tracePt t="195920" x="3905250" y="3041650"/>
          <p14:tracePt t="195936" x="3917950" y="3041650"/>
          <p14:tracePt t="195946" x="3930650" y="3041650"/>
          <p14:tracePt t="195950" x="3943350" y="3041650"/>
          <p14:tracePt t="195965" x="3956050" y="3041650"/>
          <p14:tracePt t="195986" x="3979863" y="3041650"/>
          <p14:tracePt t="196000" x="3992563" y="3041650"/>
          <p14:tracePt t="196006" x="4005263" y="3041650"/>
          <p14:tracePt t="196016" x="4017963" y="3041650"/>
          <p14:tracePt t="196027" x="4030663" y="3041650"/>
          <p14:tracePt t="196032" x="4043363" y="3041650"/>
          <p14:tracePt t="196042" x="4056063" y="3041650"/>
          <p14:tracePt t="196057" x="4068763" y="3041650"/>
          <p14:tracePt t="196092" x="4092575" y="3041650"/>
          <p14:tracePt t="196132" x="4105275" y="3041650"/>
          <p14:tracePt t="196136" x="4117975" y="3041650"/>
          <p14:tracePt t="196324" x="4130675" y="3041650"/>
          <p14:tracePt t="196334" x="4143375" y="3041650"/>
          <p14:tracePt t="196348" x="4168775" y="3054350"/>
          <p14:tracePt t="196364" x="4192588" y="3065463"/>
          <p14:tracePt t="196384" x="4205288" y="3065463"/>
          <p14:tracePt t="196470" x="4230688" y="3065463"/>
          <p14:tracePt t="196844" x="4243388" y="3090863"/>
          <p14:tracePt t="196848" x="4243388" y="3116263"/>
          <p14:tracePt t="196858" x="4243388" y="3128963"/>
          <p14:tracePt t="196864" x="4243388" y="3141663"/>
          <p14:tracePt t="196874" x="4243388" y="3154363"/>
          <p14:tracePt t="196884" x="4243388" y="3165475"/>
          <p14:tracePt t="196904" x="4243388" y="3178175"/>
          <p14:tracePt t="196960" x="4243388" y="3190875"/>
          <p14:tracePt t="197192" x="4243388" y="3165475"/>
          <p14:tracePt t="197203" x="4243388" y="3141663"/>
          <p14:tracePt t="197206" x="4243388" y="3116263"/>
          <p14:tracePt t="197216" x="4243388" y="3090863"/>
          <p14:tracePt t="197222" x="4256088" y="3054350"/>
          <p14:tracePt t="197232" x="4256088" y="3028950"/>
          <p14:tracePt t="197247" x="4268788" y="3003550"/>
          <p14:tracePt t="197264" x="4268788" y="2990850"/>
          <p14:tracePt t="197288" x="4268788" y="2978150"/>
          <p14:tracePt t="214064" x="4268788" y="2990850"/>
          <p14:tracePt t="214085" x="4268788" y="3003550"/>
          <p14:tracePt t="214098" x="4268788" y="3016250"/>
          <p14:tracePt t="214322" x="4268788" y="3028950"/>
          <p14:tracePt t="214366" x="4268788" y="3041650"/>
          <p14:tracePt t="214382" x="4268788" y="3054350"/>
          <p14:tracePt t="214402" x="4268788" y="3078163"/>
          <p14:tracePt t="214406" x="4268788" y="3103563"/>
          <p14:tracePt t="214417" x="4268788" y="3141663"/>
          <p14:tracePt t="214422" x="4268788" y="3154363"/>
          <p14:tracePt t="252022" x="4256088" y="3165475"/>
          <p14:tracePt t="252032" x="4205288" y="3165475"/>
          <p14:tracePt t="252038" x="4168775" y="3165475"/>
          <p14:tracePt t="252048" x="4130675" y="3165475"/>
          <p14:tracePt t="252058" x="4081463" y="3165475"/>
          <p14:tracePt t="252063" x="4043363" y="3165475"/>
          <p14:tracePt t="252074" x="3992563" y="3190875"/>
          <p14:tracePt t="252079" x="3956050" y="3228975"/>
          <p14:tracePt t="252088" x="3905250" y="3241675"/>
          <p14:tracePt t="252098" x="3856038" y="3278188"/>
          <p14:tracePt t="252104" x="3830638" y="3303588"/>
          <p14:tracePt t="252114" x="3756025" y="3328988"/>
          <p14:tracePt t="252118" x="3705225" y="3354388"/>
          <p14:tracePt t="252129" x="3643313" y="3390900"/>
          <p14:tracePt t="252138" x="3605213" y="3403600"/>
          <p14:tracePt t="252145" x="3541713" y="3416300"/>
          <p14:tracePt t="252154" x="3505200" y="3429000"/>
          <p14:tracePt t="252158" x="3479800" y="3454400"/>
          <p14:tracePt t="252168" x="3441700" y="3454400"/>
          <p14:tracePt t="252179" x="3417888" y="3454400"/>
          <p14:tracePt t="252184" x="3379788" y="3467100"/>
          <p14:tracePt t="252195" x="3305175" y="3479800"/>
          <p14:tracePt t="252199" x="3216275" y="3490913"/>
          <p14:tracePt t="252208" x="3154363" y="3490913"/>
          <p14:tracePt t="252218" x="3128963" y="3490913"/>
          <p14:tracePt t="252224" x="3116263" y="3490913"/>
          <p14:tracePt t="252234" x="3116263" y="3503613"/>
          <p14:tracePt t="252552" x="3116263" y="3490913"/>
          <p14:tracePt t="252556" x="3128963" y="3479800"/>
          <p14:tracePt t="252568" x="3141663" y="3479800"/>
          <p14:tracePt t="252573" x="3141663" y="3467100"/>
          <p14:tracePt t="252583" x="3154363" y="3467100"/>
          <p14:tracePt t="252592" x="3167063" y="3467100"/>
          <p14:tracePt t="252599" x="3179763" y="3467100"/>
          <p14:tracePt t="252609" x="3205163" y="3467100"/>
          <p14:tracePt t="252612" x="3216275" y="3454400"/>
          <p14:tracePt t="252622" x="3216275" y="3441700"/>
          <p14:tracePt t="252632" x="3241675" y="3441700"/>
          <p14:tracePt t="252648" x="3254375" y="3441700"/>
          <p14:tracePt t="252654" x="3279775" y="3429000"/>
          <p14:tracePt t="252664" x="3292475" y="3429000"/>
          <p14:tracePt t="252675" x="3317875" y="3416300"/>
          <p14:tracePt t="252688" x="3341688" y="3416300"/>
          <p14:tracePt t="252694" x="3354388" y="3416300"/>
          <p14:tracePt t="252702" x="3379788" y="3403600"/>
          <p14:tracePt t="252718" x="3392488" y="3403600"/>
          <p14:tracePt t="252728" x="3417888" y="3390900"/>
          <p14:tracePt t="252742" x="3429000" y="3390900"/>
          <p14:tracePt t="252764" x="3441700" y="3390900"/>
          <p14:tracePt t="253246" x="3454400" y="3390900"/>
          <p14:tracePt t="253262" x="3479800" y="3390900"/>
          <p14:tracePt t="253278" x="3492500" y="3390900"/>
          <p14:tracePt t="253288" x="3505200" y="3390900"/>
          <p14:tracePt t="253292" x="3517900" y="3390900"/>
          <p14:tracePt t="253302" x="3530600" y="3390900"/>
          <p14:tracePt t="253312" x="3541713" y="3390900"/>
          <p14:tracePt t="253328" x="3554413" y="3390900"/>
          <p14:tracePt t="253384" x="3567113" y="3390900"/>
          <p14:tracePt t="253418" x="3592513" y="3378200"/>
          <p14:tracePt t="253434" x="3617913" y="3367088"/>
          <p14:tracePt t="253448" x="3630613" y="3367088"/>
          <p14:tracePt t="253458" x="3643313" y="3367088"/>
          <p14:tracePt t="253468" x="3654425" y="3354388"/>
          <p14:tracePt t="253484" x="3667125" y="3354388"/>
          <p14:tracePt t="253514" x="3679825" y="3354388"/>
          <p14:tracePt t="253550" x="3692525" y="3354388"/>
          <p14:tracePt t="253590" x="3705225" y="3354388"/>
          <p14:tracePt t="253776" x="3730625" y="3354388"/>
          <p14:tracePt t="253812" x="3743325" y="3354388"/>
          <p14:tracePt t="253922" x="3756025" y="3354388"/>
          <p14:tracePt t="255098" x="3779838" y="3354388"/>
          <p14:tracePt t="255104" x="3805238" y="3341688"/>
          <p14:tracePt t="255114" x="3830638" y="3341688"/>
          <p14:tracePt t="255124" x="3892550" y="3328988"/>
          <p14:tracePt t="255128" x="3930650" y="3316288"/>
          <p14:tracePt t="255138" x="3968750" y="3290888"/>
          <p14:tracePt t="255144" x="3992563" y="3278188"/>
          <p14:tracePt t="255154" x="4030663" y="3267075"/>
          <p14:tracePt t="255165" x="4056063" y="3254375"/>
          <p14:tracePt t="255168" x="4092575" y="3228975"/>
          <p14:tracePt t="255184" x="4117975" y="3228975"/>
          <p14:tracePt t="255194" x="4143375" y="3203575"/>
          <p14:tracePt t="255208" x="4181475" y="3203575"/>
          <p14:tracePt t="255234" x="4192588" y="3203575"/>
          <p14:tracePt t="255244" x="4192588" y="3190875"/>
          <p14:tracePt t="255260" x="4205288" y="3178175"/>
          <p14:tracePt t="255300" x="4217988" y="3165475"/>
          <p14:tracePt t="255360" x="4217988" y="3141663"/>
          <p14:tracePt t="255366" x="4230688" y="3141663"/>
          <p14:tracePt t="255381" x="4230688" y="3128963"/>
          <p14:tracePt t="255412" x="4230688" y="3116263"/>
          <p14:tracePt t="255442" x="4230688" y="3103563"/>
          <p14:tracePt t="255516" x="4230688" y="3090863"/>
          <p14:tracePt t="255578" x="4230688" y="3078163"/>
          <p14:tracePt t="255602" x="4230688" y="3065463"/>
          <p14:tracePt t="255618" x="4230688" y="3054350"/>
          <p14:tracePt t="255632" x="4217988" y="3041650"/>
          <p14:tracePt t="255648" x="4205288" y="3041650"/>
          <p14:tracePt t="255658" x="4192588" y="3028950"/>
          <p14:tracePt t="255672" x="4168775" y="3016250"/>
          <p14:tracePt t="255682" x="4143375" y="3003550"/>
          <p14:tracePt t="255698" x="4117975" y="3003550"/>
          <p14:tracePt t="255709" x="4081463" y="2990850"/>
          <p14:tracePt t="255714" x="4068763" y="2990850"/>
          <p14:tracePt t="255738" x="4043363" y="2978150"/>
          <p14:tracePt t="255768" x="4017963" y="2978150"/>
          <p14:tracePt t="255790" x="4005263" y="2978150"/>
          <p14:tracePt t="255804" x="3992563" y="2978150"/>
          <p14:tracePt t="255815" x="3979863" y="2978150"/>
          <p14:tracePt t="255820" x="3968750" y="2978150"/>
          <p14:tracePt t="255830" x="3943350" y="2978150"/>
          <p14:tracePt t="255840" x="3930650" y="2978150"/>
          <p14:tracePt t="255854" x="3917950" y="2978150"/>
          <p14:tracePt t="255870" x="3905250" y="2990850"/>
          <p14:tracePt t="255880" x="3892550" y="2990850"/>
          <p14:tracePt t="255884" x="3879850" y="3003550"/>
          <p14:tracePt t="255896" x="3867150" y="3016250"/>
          <p14:tracePt t="255900" x="3856038" y="3016250"/>
          <p14:tracePt t="255910" x="3843338" y="3028950"/>
          <p14:tracePt t="255926" x="3830638" y="3041650"/>
          <p14:tracePt t="255936" x="3817938" y="3054350"/>
          <p14:tracePt t="255941" x="3805238" y="3065463"/>
          <p14:tracePt t="255960" x="3779838" y="3090863"/>
          <p14:tracePt t="255966" x="3779838" y="3103563"/>
          <p14:tracePt t="255976" x="3779838" y="3116263"/>
          <p14:tracePt t="255980" x="3756025" y="3154363"/>
          <p14:tracePt t="256000" x="3756025" y="3178175"/>
          <p14:tracePt t="256007" x="3756025" y="3190875"/>
          <p14:tracePt t="256016" x="3756025" y="3216275"/>
          <p14:tracePt t="256022" x="3756025" y="3228975"/>
          <p14:tracePt t="256032" x="3756025" y="3241675"/>
          <p14:tracePt t="256042" x="3756025" y="3254375"/>
          <p14:tracePt t="256046" x="3756025" y="3278188"/>
          <p14:tracePt t="256056" x="3756025" y="3290888"/>
          <p14:tracePt t="256062" x="3756025" y="3303588"/>
          <p14:tracePt t="256073" x="3767138" y="3316288"/>
          <p14:tracePt t="256082" x="3779838" y="3316288"/>
          <p14:tracePt t="256096" x="3792538" y="3341688"/>
          <p14:tracePt t="256112" x="3805238" y="3354388"/>
          <p14:tracePt t="256123" x="3817938" y="3354388"/>
          <p14:tracePt t="256126" x="3817938" y="3367088"/>
          <p14:tracePt t="256136" x="3830638" y="3378200"/>
          <p14:tracePt t="256142" x="3843338" y="3390900"/>
          <p14:tracePt t="256152" x="3856038" y="3390900"/>
          <p14:tracePt t="256168" x="3879850" y="3390900"/>
          <p14:tracePt t="256178" x="3905250" y="3390900"/>
          <p14:tracePt t="256182" x="3917950" y="3390900"/>
          <p14:tracePt t="256192" x="3956050" y="3390900"/>
          <p14:tracePt t="256208" x="3979863" y="3416300"/>
          <p14:tracePt t="256218" x="3992563" y="3416300"/>
          <p14:tracePt t="256223" x="4030663" y="3416300"/>
          <p14:tracePt t="256232" x="4056063" y="3416300"/>
          <p14:tracePt t="256244" x="4081463" y="3416300"/>
          <p14:tracePt t="256258" x="4105275" y="3416300"/>
          <p14:tracePt t="256264" x="4130675" y="3416300"/>
          <p14:tracePt t="256274" x="4143375" y="3403600"/>
          <p14:tracePt t="256284" x="4156075" y="3390900"/>
          <p14:tracePt t="256289" x="4168775" y="3378200"/>
          <p14:tracePt t="256298" x="4181475" y="3354388"/>
          <p14:tracePt t="256304" x="4192588" y="3316288"/>
          <p14:tracePt t="256314" x="4217988" y="3278188"/>
          <p14:tracePt t="256324" x="4230688" y="3267075"/>
          <p14:tracePt t="256328" x="4230688" y="3241675"/>
          <p14:tracePt t="256338" x="4243388" y="3216275"/>
          <p14:tracePt t="256344" x="4243388" y="3190875"/>
          <p14:tracePt t="256355" x="4243388" y="3178175"/>
          <p14:tracePt t="256364" x="4243388" y="3165475"/>
          <p14:tracePt t="256371" x="4243388" y="3141663"/>
          <p14:tracePt t="256384" x="4243388" y="3116263"/>
          <p14:tracePt t="256404" x="4243388" y="3103563"/>
          <p14:tracePt t="256421" x="4243388" y="3090863"/>
          <p14:tracePt t="256444" x="4243388" y="3078163"/>
          <p14:tracePt t="256460" x="4243388" y="3065463"/>
          <p14:tracePt t="256474" x="4230688" y="3054350"/>
          <p14:tracePt t="256490" x="4205288" y="3041650"/>
          <p14:tracePt t="256506" x="4192588" y="3028950"/>
          <p14:tracePt t="256530" x="4181475" y="3028950"/>
          <p14:tracePt t="256536" x="4168775" y="3028950"/>
          <p14:tracePt t="256556" x="4156075" y="3028950"/>
          <p14:tracePt t="256560" x="4143375" y="3028950"/>
          <p14:tracePt t="256576" x="4117975" y="3028950"/>
          <p14:tracePt t="256600" x="4092575" y="3028950"/>
          <p14:tracePt t="256610" x="4081463" y="3028950"/>
          <p14:tracePt t="256616" x="4056063" y="3028950"/>
          <p14:tracePt t="256626" x="4030663" y="3041650"/>
          <p14:tracePt t="256636" x="4017963" y="3041650"/>
          <p14:tracePt t="256642" x="3956050" y="3065463"/>
          <p14:tracePt t="256652" x="3943350" y="3090863"/>
          <p14:tracePt t="256656" x="3930650" y="3103563"/>
          <p14:tracePt t="256667" x="3892550" y="3116263"/>
          <p14:tracePt t="256676" x="3892550" y="3128963"/>
          <p14:tracePt t="256682" x="3867150" y="3141663"/>
          <p14:tracePt t="256692" x="3843338" y="3154363"/>
          <p14:tracePt t="256698" x="3830638" y="3178175"/>
          <p14:tracePt t="256708" x="3817938" y="3190875"/>
          <p14:tracePt t="256718" x="3817938" y="3203575"/>
          <p14:tracePt t="256722" x="3805238" y="3216275"/>
          <p14:tracePt t="256733" x="3792538" y="3241675"/>
          <p14:tracePt t="256749" x="3779838" y="3267075"/>
          <p14:tracePt t="256758" x="3779838" y="3290888"/>
          <p14:tracePt t="256762" x="3779838" y="3316288"/>
          <p14:tracePt t="256778" x="3767138" y="3341688"/>
          <p14:tracePt t="256799" x="3767138" y="3354388"/>
          <p14:tracePt t="256815" x="3767138" y="3367088"/>
          <p14:tracePt t="256878" x="3767138" y="3378200"/>
          <p14:tracePt t="256914" x="3767138" y="3390900"/>
          <p14:tracePt t="280282" x="3779838" y="3390900"/>
          <p14:tracePt t="280292" x="3817938" y="3390900"/>
          <p14:tracePt t="280303" x="3830638" y="3390900"/>
          <p14:tracePt t="280306" x="3856038" y="3390900"/>
          <p14:tracePt t="280316" x="3892550" y="3367088"/>
          <p14:tracePt t="280322" x="3905250" y="3341688"/>
          <p14:tracePt t="280332" x="3917950" y="3328988"/>
          <p14:tracePt t="280342" x="3956050" y="3303588"/>
          <p14:tracePt t="280346" x="3979863" y="3278188"/>
          <p14:tracePt t="280358" x="4005263" y="3241675"/>
          <p14:tracePt t="280362" x="4017963" y="3178175"/>
          <p14:tracePt t="280372" x="4043363" y="3154363"/>
          <p14:tracePt t="280382" x="4068763" y="3103563"/>
          <p14:tracePt t="280388" x="4068763" y="3065463"/>
          <p14:tracePt t="280398" x="4081463" y="3028950"/>
          <p14:tracePt t="280402" x="4092575" y="2990850"/>
          <p14:tracePt t="280412" x="4105275" y="2952750"/>
          <p14:tracePt t="280422" x="4130675" y="2878138"/>
          <p14:tracePt t="280428" x="4130675" y="2852738"/>
          <p14:tracePt t="280438" x="4130675" y="2828925"/>
          <p14:tracePt t="280442" x="4130675" y="2803525"/>
          <p14:tracePt t="280452" x="4130675" y="2790825"/>
          <p14:tracePt t="280462" x="4130675" y="2765425"/>
          <p14:tracePt t="280468" x="4130675" y="2728913"/>
          <p14:tracePt t="280478" x="4130675" y="2703513"/>
          <p14:tracePt t="280483" x="4130675" y="2678113"/>
          <p14:tracePt t="280504" x="4130675" y="2627313"/>
          <p14:tracePt t="280508" x="4117975" y="2616200"/>
          <p14:tracePt t="280518" x="4105275" y="2590800"/>
          <p14:tracePt t="280524" x="4092575" y="2578100"/>
          <p14:tracePt t="280534" x="4068763" y="2552700"/>
          <p14:tracePt t="280544" x="4043363" y="2540000"/>
          <p14:tracePt t="280548" x="4005263" y="2516188"/>
          <p14:tracePt t="280558" x="3968750" y="2503488"/>
          <p14:tracePt t="280564" x="3917950" y="2478088"/>
          <p14:tracePt t="280575" x="3879850" y="2465388"/>
          <p14:tracePt t="280584" x="3830638" y="2452688"/>
          <p14:tracePt t="280590" x="3743325" y="2439988"/>
          <p14:tracePt t="280600" x="3667125" y="2414588"/>
          <p14:tracePt t="280604" x="3592513" y="2403475"/>
          <p14:tracePt t="280615" x="3492500" y="2403475"/>
          <p14:tracePt t="280624" x="3392488" y="2403475"/>
          <p14:tracePt t="280630" x="3292475" y="2403475"/>
          <p14:tracePt t="280640" x="3179763" y="2403475"/>
          <p14:tracePt t="280644" x="3116263" y="2403475"/>
          <p14:tracePt t="280654" x="2992438" y="2403475"/>
          <p14:tracePt t="280660" x="2841625" y="2403475"/>
          <p14:tracePt t="280672" x="2728913" y="2439988"/>
          <p14:tracePt t="280682" x="2603500" y="2478088"/>
          <p14:tracePt t="280686" x="2503488" y="2503488"/>
          <p14:tracePt t="280697" x="2441575" y="2527300"/>
          <p14:tracePt t="280702" x="2378075" y="2527300"/>
          <p14:tracePt t="280713" x="2316163" y="2565400"/>
          <p14:tracePt t="280722" x="2278063" y="2590800"/>
          <p14:tracePt t="280726" x="2216150" y="2616200"/>
          <p14:tracePt t="280736" x="2178050" y="2627313"/>
          <p14:tracePt t="280742" x="2116138" y="2652713"/>
          <p14:tracePt t="280752" x="2065338" y="2690813"/>
          <p14:tracePt t="280762" x="2027238" y="2703513"/>
          <p14:tracePt t="280766" x="1965325" y="2728913"/>
          <p14:tracePt t="280776" x="1914525" y="2740025"/>
          <p14:tracePt t="280782" x="1878013" y="2765425"/>
          <p14:tracePt t="280792" x="1827213" y="2778125"/>
          <p14:tracePt t="280803" x="1778000" y="2803525"/>
          <p14:tracePt t="280806" x="1752600" y="2828925"/>
          <p14:tracePt t="280816" x="1739900" y="2840038"/>
          <p14:tracePt t="280822" x="1701800" y="2865438"/>
          <p14:tracePt t="280832" x="1701800" y="2878138"/>
          <p14:tracePt t="280842" x="1689100" y="2878138"/>
          <p14:tracePt t="280848" x="1677988" y="2903538"/>
          <p14:tracePt t="280863" x="1677988" y="2916238"/>
          <p14:tracePt t="280872" x="1677988" y="2941638"/>
          <p14:tracePt t="280882" x="1677988" y="2965450"/>
          <p14:tracePt t="280888" x="1677988" y="2990850"/>
          <p14:tracePt t="280898" x="1677988" y="3041650"/>
          <p14:tracePt t="280902" x="1677988" y="3065463"/>
          <p14:tracePt t="280913" x="1677988" y="3103563"/>
          <p14:tracePt t="280924" x="1701800" y="3154363"/>
          <p14:tracePt t="280928" x="1714500" y="3216275"/>
          <p14:tracePt t="280938" x="1739900" y="3241675"/>
          <p14:tracePt t="280945" x="1765300" y="3290888"/>
          <p14:tracePt t="280954" x="1801813" y="3367088"/>
          <p14:tracePt t="280964" x="1839913" y="3403600"/>
          <p14:tracePt t="280968" x="1890713" y="3503613"/>
          <p14:tracePt t="280978" x="1952625" y="3567113"/>
          <p14:tracePt t="280984" x="2003425" y="3616325"/>
          <p14:tracePt t="280994" x="2065338" y="3667125"/>
          <p14:tracePt t="281004" x="2116138" y="3716338"/>
          <p14:tracePt t="281008" x="2165350" y="3754438"/>
          <p14:tracePt t="281018" x="2239963" y="3792538"/>
          <p14:tracePt t="281024" x="2290763" y="3803650"/>
          <p14:tracePt t="281034" x="2352675" y="3816350"/>
          <p14:tracePt t="281045" x="2416175" y="3841750"/>
          <p14:tracePt t="281048" x="2490788" y="3841750"/>
          <p14:tracePt t="281058" x="2578100" y="3841750"/>
          <p14:tracePt t="281064" x="2678113" y="3841750"/>
          <p14:tracePt t="281074" x="2754313" y="3841750"/>
          <p14:tracePt t="281084" x="2879725" y="3841750"/>
          <p14:tracePt t="281090" x="2979738" y="3841750"/>
          <p14:tracePt t="281100" x="3079750" y="3816350"/>
          <p14:tracePt t="281104" x="3179763" y="3792538"/>
          <p14:tracePt t="281114" x="3292475" y="3741738"/>
          <p14:tracePt t="281124" x="3379788" y="3703638"/>
          <p14:tracePt t="281130" x="3467100" y="3654425"/>
          <p14:tracePt t="281140" x="3554413" y="3616325"/>
          <p14:tracePt t="281145" x="3667125" y="3541713"/>
          <p14:tracePt t="281154" x="3730625" y="3490913"/>
          <p14:tracePt t="281164" x="3817938" y="3403600"/>
          <p14:tracePt t="281171" x="3917950" y="3290888"/>
          <p14:tracePt t="281180" x="3979863" y="3203575"/>
          <p14:tracePt t="281186" x="4068763" y="3078163"/>
          <p14:tracePt t="281196" x="4156075" y="2941638"/>
          <p14:tracePt t="281206" x="4230688" y="2816225"/>
          <p14:tracePt t="281211" x="4305300" y="2678113"/>
          <p14:tracePt t="281220" x="4356100" y="2565400"/>
          <p14:tracePt t="281227" x="4394200" y="2439988"/>
          <p14:tracePt t="281236" x="4430713" y="2378075"/>
          <p14:tracePt t="281246" x="4430713" y="2303463"/>
          <p14:tracePt t="281250" x="4430713" y="2239963"/>
          <p14:tracePt t="281262" x="4430713" y="2190750"/>
          <p14:tracePt t="281266" x="4430713" y="2152650"/>
          <p14:tracePt t="281276" x="4430713" y="2114550"/>
          <p14:tracePt t="281286" x="4430713" y="2089150"/>
          <p14:tracePt t="281293" x="4406900" y="2052638"/>
          <p14:tracePt t="281303" x="4368800" y="2014538"/>
          <p14:tracePt t="281306" x="4356100" y="1989138"/>
          <p14:tracePt t="281316" x="4343400" y="1978025"/>
          <p14:tracePt t="281326" x="4330700" y="1965325"/>
          <p14:tracePt t="281332" x="4305300" y="1965325"/>
          <p14:tracePt t="281343" x="4281488" y="1965325"/>
          <p14:tracePt t="281346" x="4256088" y="1952625"/>
          <p14:tracePt t="281356" x="4230688" y="1952625"/>
          <p14:tracePt t="281366" x="4192588" y="1952625"/>
          <p14:tracePt t="281372" x="4156075" y="1952625"/>
          <p14:tracePt t="281382" x="4105275" y="1952625"/>
          <p14:tracePt t="281386" x="4068763" y="1952625"/>
          <p14:tracePt t="281396" x="4043363" y="1952625"/>
          <p14:tracePt t="281407" x="4005263" y="1952625"/>
          <p14:tracePt t="281412" x="3968750" y="1965325"/>
          <p14:tracePt t="281423" x="3892550" y="1978025"/>
          <p14:tracePt t="281428" x="3856038" y="2001838"/>
          <p14:tracePt t="281438" x="3779838" y="2014538"/>
          <p14:tracePt t="281448" x="3692525" y="2052638"/>
          <p14:tracePt t="281452" x="3643313" y="2078038"/>
          <p14:tracePt t="281462" x="3530600" y="2127250"/>
          <p14:tracePt t="281468" x="3492500" y="2139950"/>
          <p14:tracePt t="281478" x="3405188" y="2190750"/>
          <p14:tracePt t="281488" x="3341688" y="2227263"/>
          <p14:tracePt t="281492" x="3279775" y="2252663"/>
          <p14:tracePt t="281502" x="3241675" y="2290763"/>
          <p14:tracePt t="281508" x="3167063" y="2339975"/>
          <p14:tracePt t="281518" x="3141663" y="2365375"/>
          <p14:tracePt t="281532" x="3116263" y="2390775"/>
          <p14:tracePt t="281539" x="3067050" y="2452688"/>
          <p14:tracePt t="281542" x="3028950" y="2503488"/>
          <p14:tracePt t="281552" x="2992438" y="2578100"/>
          <p14:tracePt t="281558" x="2954338" y="2652713"/>
          <p14:tracePt t="281568" x="2916238" y="2728913"/>
          <p14:tracePt t="281572" x="2854325" y="2816225"/>
          <p14:tracePt t="281582" x="2816225" y="2928938"/>
          <p14:tracePt t="281592" x="2803525" y="2965450"/>
          <p14:tracePt t="281598" x="2767013" y="3065463"/>
          <p14:tracePt t="281608" x="2767013" y="3103563"/>
          <p14:tracePt t="281612" x="2767013" y="3154363"/>
          <p14:tracePt t="281623" x="2767013" y="3190875"/>
          <p14:tracePt t="281634" x="2778125" y="3267075"/>
          <p14:tracePt t="281638" x="2828925" y="3316288"/>
          <p14:tracePt t="281648" x="2903538" y="3416300"/>
          <p14:tracePt t="281654" x="2954338" y="3479800"/>
          <p14:tracePt t="281664" x="3054350" y="3529013"/>
          <p14:tracePt t="281674" x="3141663" y="3541713"/>
          <p14:tracePt t="281678" x="3254375" y="3567113"/>
          <p14:tracePt t="281689" x="3354388" y="3567113"/>
          <p14:tracePt t="281694" x="3492500" y="3567113"/>
          <p14:tracePt t="281704" x="3592513" y="3567113"/>
          <p14:tracePt t="281714" x="3717925" y="3490913"/>
          <p14:tracePt t="281720" x="3830638" y="3441700"/>
          <p14:tracePt t="281730" x="3930650" y="3367088"/>
          <p14:tracePt t="281734" x="4043363" y="3254375"/>
          <p14:tracePt t="281744" x="4156075" y="3128963"/>
          <p14:tracePt t="281755" x="4243388" y="2965450"/>
          <p14:tracePt t="281760" x="4294188" y="2816225"/>
          <p14:tracePt t="281771" x="4343400" y="2678113"/>
          <p14:tracePt t="281774" x="4394200" y="2540000"/>
          <p14:tracePt t="281784" x="4406900" y="2439988"/>
          <p14:tracePt t="281794" x="4430713" y="2365375"/>
          <p14:tracePt t="281800" x="4430713" y="2327275"/>
          <p14:tracePt t="281810" x="4430713" y="2278063"/>
          <p14:tracePt t="281814" x="4430713" y="2265363"/>
          <p14:tracePt t="281824" x="4430713" y="2239963"/>
          <p14:tracePt t="281834" x="4430713" y="2214563"/>
          <p14:tracePt t="281840" x="4406900" y="2190750"/>
          <p14:tracePt t="281850" x="4394200" y="2165350"/>
          <p14:tracePt t="281854" x="4368800" y="2127250"/>
          <p14:tracePt t="281864" x="4356100" y="2114550"/>
          <p14:tracePt t="281874" x="4343400" y="2089150"/>
          <p14:tracePt t="281880" x="4318000" y="2078038"/>
          <p14:tracePt t="281890" x="4305300" y="2065338"/>
          <p14:tracePt t="281896" x="4268788" y="2052638"/>
          <p14:tracePt t="281906" x="4243388" y="2052638"/>
          <p14:tracePt t="281916" x="4217988" y="2052638"/>
          <p14:tracePt t="281920" x="4168775" y="2052638"/>
          <p14:tracePt t="281931" x="4143375" y="2052638"/>
          <p14:tracePt t="281937" x="4117975" y="2052638"/>
          <p14:tracePt t="281954" x="4056063" y="2052638"/>
          <p14:tracePt t="281956" x="4030663" y="2052638"/>
          <p14:tracePt t="281960" x="3979863" y="2052638"/>
          <p14:tracePt t="281972" x="3943350" y="2078038"/>
          <p14:tracePt t="281976" x="3879850" y="2101850"/>
          <p14:tracePt t="281987" x="3830638" y="2127250"/>
          <p14:tracePt t="281996" x="3767138" y="2165350"/>
          <p14:tracePt t="282003" x="3743325" y="2190750"/>
          <p14:tracePt t="282012" x="3705225" y="2227263"/>
          <p14:tracePt t="282016" x="3679825" y="2252663"/>
          <p14:tracePt t="282026" x="3630613" y="2290763"/>
          <p14:tracePt t="282036" x="3617913" y="2303463"/>
          <p14:tracePt t="282042" x="3605213" y="2327275"/>
          <p14:tracePt t="282052" x="3579813" y="2352675"/>
          <p14:tracePt t="282056" x="3567113" y="2365375"/>
          <p14:tracePt t="282069" x="3567113" y="2390775"/>
          <p14:tracePt t="282076" x="3541713" y="2439988"/>
          <p14:tracePt t="282082" x="3517900" y="2478088"/>
          <p14:tracePt t="282092" x="3505200" y="2516188"/>
          <p14:tracePt t="282098" x="3479800" y="2578100"/>
          <p14:tracePt t="282108" x="3479800" y="2603500"/>
          <p14:tracePt t="282118" x="3454400" y="2640013"/>
          <p14:tracePt t="282122" x="3441700" y="2716213"/>
          <p14:tracePt t="282133" x="3417888" y="2765425"/>
          <p14:tracePt t="282138" x="3417888" y="2803525"/>
          <p14:tracePt t="282148" x="3417888" y="2852738"/>
          <p14:tracePt t="282158" x="3417888" y="2890838"/>
          <p14:tracePt t="282162" x="3392488" y="2928938"/>
          <p14:tracePt t="282172" x="3392488" y="2952750"/>
          <p14:tracePt t="282178" x="3392488" y="2965450"/>
          <p14:tracePt t="282188" x="3392488" y="2978150"/>
          <p14:tracePt t="282401" x="3379788" y="2978150"/>
          <p14:tracePt t="282415" x="3367088" y="2990850"/>
          <p14:tracePt t="282424" x="3341688" y="2990850"/>
          <p14:tracePt t="282434" x="3292475" y="3003550"/>
          <p14:tracePt t="282440" x="3267075" y="3028950"/>
          <p14:tracePt t="282450" x="3228975" y="3041650"/>
          <p14:tracePt t="282456" x="3205163" y="3041650"/>
          <p14:tracePt t="282466" x="3154363" y="3054350"/>
          <p14:tracePt t="282476" x="3079750" y="3065463"/>
          <p14:tracePt t="282480" x="3003550" y="3090863"/>
          <p14:tracePt t="282490" x="2928938" y="3128963"/>
          <p14:tracePt t="282496" x="2867025" y="3128963"/>
          <p14:tracePt t="282506" x="2790825" y="3141663"/>
          <p14:tracePt t="282516" x="2703513" y="3165475"/>
          <p14:tracePt t="282520" x="2641600" y="3178175"/>
          <p14:tracePt t="282532" x="2565400" y="3216275"/>
          <p14:tracePt t="282536" x="2516188" y="3216275"/>
          <p14:tracePt t="282547" x="2465388" y="3241675"/>
          <p14:tracePt t="282556" x="2416175" y="3241675"/>
          <p14:tracePt t="282562" x="2390775" y="3267075"/>
          <p14:tracePt t="282572" x="2328863" y="3290888"/>
          <p14:tracePt t="282576" x="2316163" y="3303588"/>
          <p14:tracePt t="282586" x="2290763" y="3303588"/>
          <p14:tracePt t="282597" x="2239963" y="3341688"/>
          <p14:tracePt t="282602" x="2203450" y="3354388"/>
          <p14:tracePt t="282613" x="2165350" y="3367088"/>
          <p14:tracePt t="282616" x="2127250" y="3390900"/>
          <p14:tracePt t="282626" x="2116138" y="3390900"/>
          <p14:tracePt t="282636" x="2090738" y="3390900"/>
          <p14:tracePt t="282656" x="2065338" y="3390900"/>
          <p14:tracePt t="282679" x="2039938" y="3403600"/>
          <p14:tracePt t="282682" x="2027238" y="3416300"/>
          <p14:tracePt t="282692" x="2014538" y="3416300"/>
          <p14:tracePt t="282698" x="2003425" y="3416300"/>
          <p14:tracePt t="282708" x="1990725" y="3416300"/>
          <p14:tracePt t="282718" x="1978025" y="3416300"/>
          <p14:tracePt t="282722" x="1952625" y="3441700"/>
          <p14:tracePt t="282738" x="1939925" y="3441700"/>
          <p14:tracePt t="282748" x="1927225" y="3441700"/>
          <p14:tracePt t="283418" x="1939925" y="3441700"/>
          <p14:tracePt t="283424" x="1965325" y="3441700"/>
          <p14:tracePt t="283434" x="2027238" y="3429000"/>
          <p14:tracePt t="283439" x="2127250" y="3403600"/>
          <p14:tracePt t="283448" x="2216150" y="3378200"/>
          <p14:tracePt t="283458" x="2303463" y="3341688"/>
          <p14:tracePt t="283464" x="2403475" y="3328988"/>
          <p14:tracePt t="283474" x="2516188" y="3290888"/>
          <p14:tracePt t="283478" x="2616200" y="3267075"/>
          <p14:tracePt t="283490" x="2690813" y="3254375"/>
          <p14:tracePt t="283500" x="2778125" y="3228975"/>
          <p14:tracePt t="283505" x="2803525" y="3228975"/>
          <p14:tracePt t="283514" x="2854325" y="3216275"/>
          <p14:tracePt t="283521" x="2903538" y="3190875"/>
          <p14:tracePt t="283530" x="2928938" y="3190875"/>
          <p14:tracePt t="283540" x="2967038" y="3190875"/>
          <p14:tracePt t="283544" x="3003550" y="3178175"/>
          <p14:tracePt t="283554" x="3028950" y="3178175"/>
          <p14:tracePt t="283560" x="3067050" y="3178175"/>
          <p14:tracePt t="283571" x="3092450" y="3178175"/>
          <p14:tracePt t="283580" x="3128963" y="3178175"/>
          <p14:tracePt t="283584" x="3167063" y="3165475"/>
          <p14:tracePt t="283594" x="3205163" y="3154363"/>
          <p14:tracePt t="283610" x="3228975" y="3154363"/>
          <p14:tracePt t="283621" x="3254375" y="3154363"/>
          <p14:tracePt t="283626" x="3279775" y="3154363"/>
          <p14:tracePt t="283637" x="3305175" y="3128963"/>
          <p14:tracePt t="283640" x="3317875" y="3128963"/>
          <p14:tracePt t="283650" x="3328988" y="3128963"/>
          <p14:tracePt t="283660" x="3354388" y="3128963"/>
          <p14:tracePt t="283676" x="3379788" y="3128963"/>
          <p14:tracePt t="283690" x="3392488" y="3128963"/>
          <p14:tracePt t="283712" x="3405188" y="3128963"/>
          <p14:tracePt t="283958" x="3417888" y="3128963"/>
          <p14:tracePt t="283968" x="3429000" y="3128963"/>
          <p14:tracePt t="283978" x="3441700" y="3116263"/>
          <p14:tracePt t="283984" x="3454400" y="3116263"/>
          <p14:tracePt t="283994" x="3467100" y="3116263"/>
          <p14:tracePt t="284008" x="3492500" y="3103563"/>
          <p14:tracePt t="284018" x="3505200" y="3103563"/>
          <p14:tracePt t="284024" x="3517900" y="3103563"/>
          <p14:tracePt t="284034" x="3530600" y="3078163"/>
          <p14:tracePt t="284038" x="3541713" y="3078163"/>
          <p14:tracePt t="284064" x="3567113" y="3078163"/>
          <p14:tracePt t="284080" x="3579813" y="3078163"/>
          <p14:tracePt t="284100" x="3592513" y="3078163"/>
          <p14:tracePt t="284115" x="3605213" y="3078163"/>
          <p14:tracePt t="284134" x="3617913" y="3078163"/>
          <p14:tracePt t="284150" x="3630613" y="3078163"/>
          <p14:tracePt t="284154" x="3643313" y="3078163"/>
          <p14:tracePt t="284165" x="3654425" y="3078163"/>
          <p14:tracePt t="284176" x="3667125" y="3078163"/>
          <p14:tracePt t="284180" x="3679825" y="3078163"/>
          <p14:tracePt t="284190" x="3705225" y="3078163"/>
          <p14:tracePt t="284197" x="3730625" y="3054350"/>
          <p14:tracePt t="284206" x="3756025" y="3054350"/>
          <p14:tracePt t="284216" x="3792538" y="3054350"/>
          <p14:tracePt t="284220" x="3817938" y="3054350"/>
          <p14:tracePt t="284231" x="3867150" y="3054350"/>
          <p14:tracePt t="284236" x="3917950" y="3028950"/>
          <p14:tracePt t="284247" x="3943350" y="3028950"/>
          <p14:tracePt t="284252" x="3992563" y="3028950"/>
          <p14:tracePt t="284263" x="4030663" y="3016250"/>
          <p14:tracePt t="284272" x="4081463" y="3016250"/>
          <p14:tracePt t="284276" x="4117975" y="3016250"/>
          <p14:tracePt t="284286" x="4168775" y="3016250"/>
          <p14:tracePt t="284292" x="4192588" y="3016250"/>
          <p14:tracePt t="284302" x="4230688" y="3016250"/>
          <p14:tracePt t="284312" x="4281488" y="3016250"/>
          <p14:tracePt t="284318" x="4305300" y="3016250"/>
          <p14:tracePt t="284329" x="4330700" y="3016250"/>
          <p14:tracePt t="284332" x="4368800" y="3016250"/>
          <p14:tracePt t="284342" x="4381500" y="3003550"/>
          <p14:tracePt t="284358" x="4394200" y="3003550"/>
          <p14:tracePt t="287803" x="4394200" y="2978150"/>
          <p14:tracePt t="287813" x="4394200" y="2952750"/>
          <p14:tracePt t="287818" x="4394200" y="2928938"/>
          <p14:tracePt t="287832" x="4394200" y="2903538"/>
          <p14:tracePt t="287845" x="4394200" y="2890838"/>
          <p14:tracePt t="287854" x="4394200" y="2852738"/>
          <p14:tracePt t="287868" x="4394200" y="2840038"/>
          <p14:tracePt t="287874" x="4394200" y="2828925"/>
          <p14:tracePt t="287884" x="4394200" y="2816225"/>
          <p14:tracePt t="287895" x="4394200" y="2803525"/>
          <p14:tracePt t="287898" x="4381500" y="2803525"/>
          <p14:tracePt t="287914" x="4381500" y="2790825"/>
          <p14:tracePt t="287934" x="4368800" y="2778125"/>
          <p14:tracePt t="287938" x="4356100" y="2752725"/>
          <p14:tracePt t="287961" x="4356100" y="2740025"/>
          <p14:tracePt t="287964" x="4343400" y="2728913"/>
          <p14:tracePt t="287975" x="4343400" y="2716213"/>
          <p14:tracePt t="287980" x="4330700" y="2690813"/>
          <p14:tracePt t="287990" x="4318000" y="2690813"/>
          <p14:tracePt t="288004" x="4318000" y="2678113"/>
          <p14:tracePt t="288014" x="4305300" y="2665413"/>
          <p14:tracePt t="288030" x="4294188" y="2652713"/>
          <p14:tracePt t="288044" x="4268788" y="2640013"/>
          <p14:tracePt t="288054" x="4256088" y="2640013"/>
          <p14:tracePt t="288060" x="4243388" y="2627313"/>
          <p14:tracePt t="288075" x="4217988" y="2627313"/>
          <p14:tracePt t="288084" x="4192588" y="2627313"/>
          <p14:tracePt t="288094" x="4168775" y="2627313"/>
          <p14:tracePt t="288110" x="4143375" y="2627313"/>
          <p14:tracePt t="288116" x="4130675" y="2627313"/>
          <p14:tracePt t="288126" x="4117975" y="2627313"/>
          <p14:tracePt t="288136" x="4105275" y="2627313"/>
          <p14:tracePt t="288141" x="4092575" y="2627313"/>
          <p14:tracePt t="288150" x="4081463" y="2627313"/>
          <p14:tracePt t="288157" x="4068763" y="2627313"/>
          <p14:tracePt t="288166" x="4056063" y="2627313"/>
          <p14:tracePt t="288180" x="4030663" y="2627313"/>
          <p14:tracePt t="288216" x="4017963" y="2627313"/>
          <p14:tracePt t="288242" x="4005263" y="2627313"/>
          <p14:tracePt t="288256" x="3992563" y="2627313"/>
          <p14:tracePt t="288276" x="3979863" y="2627313"/>
          <p14:tracePt t="288329" x="3979863" y="2640013"/>
          <p14:tracePt t="288332" x="3979863" y="2665413"/>
          <p14:tracePt t="288342" x="3979863" y="2690813"/>
          <p14:tracePt t="288348" x="3979863" y="2703513"/>
          <p14:tracePt t="288358" x="3979863" y="2716213"/>
          <p14:tracePt t="288368" x="3979863" y="2752725"/>
          <p14:tracePt t="288372" x="3979863" y="2778125"/>
          <p14:tracePt t="288382" x="3979863" y="2828925"/>
          <p14:tracePt t="288388" x="4017963" y="2865438"/>
          <p14:tracePt t="288398" x="4056063" y="2928938"/>
          <p14:tracePt t="288408" x="4081463" y="2952750"/>
          <p14:tracePt t="288412" x="4105275" y="2990850"/>
          <p14:tracePt t="288423" x="4105275" y="3016250"/>
          <p14:tracePt t="288428" x="4130675" y="3028950"/>
          <p14:tracePt t="288439" x="4143375" y="3054350"/>
          <p14:tracePt t="288448" x="4156075" y="3054350"/>
          <p14:tracePt t="288464" x="4156075" y="3065463"/>
          <p14:tracePt t="288468" x="4168775" y="3065463"/>
          <p14:tracePt t="288528" x="4181475" y="3065463"/>
          <p14:tracePt t="288538" x="4192588" y="3065463"/>
          <p14:tracePt t="288555" x="4217988" y="3065463"/>
          <p14:tracePt t="288570" x="4256088" y="3054350"/>
          <p14:tracePt t="288580" x="4268788" y="3041650"/>
          <p14:tracePt t="288584" x="4281488" y="2978150"/>
          <p14:tracePt t="288594" x="4318000" y="2928938"/>
          <p14:tracePt t="288605" x="4343400" y="2878138"/>
          <p14:tracePt t="288610" x="4356100" y="2816225"/>
          <p14:tracePt t="288622" x="4381500" y="2728913"/>
          <p14:tracePt t="288626" x="4394200" y="2665413"/>
          <p14:tracePt t="288637" x="4394200" y="2627313"/>
          <p14:tracePt t="288647" x="4406900" y="2578100"/>
          <p14:tracePt t="288650" x="4406900" y="2540000"/>
          <p14:tracePt t="288660" x="4406900" y="2516188"/>
          <p14:tracePt t="288676" x="4406900" y="2490788"/>
          <p14:tracePt t="288687" x="4394200" y="2478088"/>
          <p14:tracePt t="288700" x="4394200" y="2465388"/>
          <p14:tracePt t="288706" x="4381500" y="2465388"/>
          <p14:tracePt t="288716" x="4368800" y="2452688"/>
          <p14:tracePt t="288740" x="4356100" y="2439988"/>
          <p14:tracePt t="288756" x="4330700" y="2439988"/>
          <p14:tracePt t="288770" x="4318000" y="2439988"/>
          <p14:tracePt t="288782" x="4294188" y="2439988"/>
          <p14:tracePt t="288786" x="4281488" y="2439988"/>
          <p14:tracePt t="288796" x="4268788" y="2439988"/>
          <p14:tracePt t="288806" x="4256088" y="2439988"/>
          <p14:tracePt t="288812" x="4230688" y="2439988"/>
          <p14:tracePt t="288822" x="4217988" y="2439988"/>
          <p14:tracePt t="288826" x="4192588" y="2439988"/>
          <p14:tracePt t="288836" x="4168775" y="2439988"/>
          <p14:tracePt t="288846" x="4143375" y="2452688"/>
          <p14:tracePt t="288852" x="4143375" y="2465388"/>
          <p14:tracePt t="288862" x="4117975" y="2478088"/>
          <p14:tracePt t="288867" x="4117975" y="2490788"/>
          <p14:tracePt t="288876" x="4105275" y="2503488"/>
          <p14:tracePt t="288886" x="4105275" y="2516188"/>
          <p14:tracePt t="288892" x="4081463" y="2540000"/>
          <p14:tracePt t="288906" x="4081463" y="2565400"/>
          <p14:tracePt t="288918" x="4081463" y="2590800"/>
          <p14:tracePt t="288928" x="4081463" y="2627313"/>
          <p14:tracePt t="288934" x="4081463" y="2652713"/>
          <p14:tracePt t="288942" x="4081463" y="2678113"/>
          <p14:tracePt t="288948" x="4081463" y="2703513"/>
          <p14:tracePt t="288968" x="4081463" y="2740025"/>
          <p14:tracePt t="288982" x="4105275" y="2765425"/>
          <p14:tracePt t="288988" x="4105275" y="2778125"/>
          <p14:tracePt t="288999" x="4117975" y="2790825"/>
          <p14:tracePt t="289008" x="4117975" y="2803525"/>
          <p14:tracePt t="289024" x="4130675" y="2816225"/>
          <p14:tracePt t="289028" x="4156075" y="2828925"/>
          <p14:tracePt t="289048" x="4168775" y="2840038"/>
          <p14:tracePt t="289074" x="4181475" y="2840038"/>
          <p14:tracePt t="289084" x="4192588" y="2840038"/>
          <p14:tracePt t="289088" x="4205288" y="2840038"/>
          <p14:tracePt t="289124" x="4230688" y="2840038"/>
          <p14:tracePt t="289188" x="4243388" y="2840038"/>
          <p14:tracePt t="295064" x="4205288" y="2890838"/>
          <p14:tracePt t="295070" x="4168775" y="2903538"/>
          <p14:tracePt t="295080" x="4117975" y="2928938"/>
          <p14:tracePt t="295084" x="4030663" y="2965450"/>
          <p14:tracePt t="295094" x="3956050" y="2990850"/>
          <p14:tracePt t="295107" x="3917950" y="3003550"/>
          <p14:tracePt t="295110" x="3879850" y="3028950"/>
          <p14:tracePt t="295120" x="3843338" y="3054350"/>
          <p14:tracePt t="295124" x="3817938" y="3065463"/>
          <p14:tracePt t="295136" x="3792538" y="3090863"/>
          <p14:tracePt t="295142" x="3767138" y="3116263"/>
          <p14:tracePt t="295152" x="3756025" y="3116263"/>
          <p14:tracePt t="295176" x="3743325" y="3128963"/>
          <p14:tracePt t="295212" x="3743325" y="3154363"/>
          <p14:tracePt t="295226" x="3743325" y="3178175"/>
          <p14:tracePt t="295369" x="3743325" y="3190875"/>
          <p14:tracePt t="295378" x="3767138" y="3190875"/>
          <p14:tracePt t="295388" x="3779838" y="3190875"/>
          <p14:tracePt t="295394" x="3805238" y="3190875"/>
          <p14:tracePt t="295404" x="3843338" y="3190875"/>
          <p14:tracePt t="295408" x="3879850" y="3190875"/>
          <p14:tracePt t="295418" x="3905250" y="3178175"/>
          <p14:tracePt t="295428" x="3930650" y="3178175"/>
          <p14:tracePt t="295434" x="3943350" y="3165475"/>
          <p14:tracePt t="295444" x="3968750" y="3165475"/>
          <p14:tracePt t="295450" x="3992563" y="3154363"/>
          <p14:tracePt t="295474" x="4005263" y="3141663"/>
          <p14:tracePt t="295490" x="4017963" y="3141663"/>
          <p14:tracePt t="295510" x="4017963" y="3128963"/>
          <p14:tracePt t="295514" x="4030663" y="3128963"/>
          <p14:tracePt t="295540" x="4043363" y="3116263"/>
          <p14:tracePt t="295567" x="4056063" y="3116263"/>
          <p14:tracePt t="296271" x="4030663" y="3116263"/>
          <p14:tracePt t="296276" x="3992563" y="3116263"/>
          <p14:tracePt t="296287" x="3930650" y="3116263"/>
          <p14:tracePt t="296292" x="3879850" y="3141663"/>
          <p14:tracePt t="296302" x="3830638" y="3141663"/>
          <p14:tracePt t="296312" x="3767138" y="3154363"/>
          <p14:tracePt t="296316" x="3705225" y="3178175"/>
          <p14:tracePt t="296327" x="3667125" y="3190875"/>
          <p14:tracePt t="296332" x="3592513" y="3216275"/>
          <p14:tracePt t="296342" x="3530600" y="3216275"/>
          <p14:tracePt t="296352" x="3492500" y="3241675"/>
          <p14:tracePt t="296356" x="3441700" y="3254375"/>
          <p14:tracePt t="296366" x="3405188" y="3278188"/>
          <p14:tracePt t="296372" x="3367088" y="3278188"/>
          <p14:tracePt t="296382" x="3341688" y="3278188"/>
          <p14:tracePt t="296394" x="3328988" y="3278188"/>
          <p14:tracePt t="296396" x="3305175" y="3278188"/>
          <p14:tracePt t="296406" x="3279775" y="3303588"/>
          <p14:tracePt t="296412" x="3267075" y="3303588"/>
          <p14:tracePt t="296432" x="3241675" y="3303588"/>
          <p14:tracePt t="296448" x="3228975" y="3303588"/>
          <p14:tracePt t="296452" x="3216275" y="3303588"/>
          <p14:tracePt t="296462" x="3192463" y="3303588"/>
          <p14:tracePt t="296472" x="3141663" y="3328988"/>
          <p14:tracePt t="296478" x="3103563" y="3341688"/>
          <p14:tracePt t="296488" x="2967038" y="3367088"/>
          <p14:tracePt t="296493" x="2841625" y="3378200"/>
          <p14:tracePt t="296502" x="2754313" y="3416300"/>
          <p14:tracePt t="296514" x="2641600" y="3454400"/>
          <p14:tracePt t="296518" x="2503488" y="3479800"/>
          <p14:tracePt t="296528" x="2403475" y="3490913"/>
          <p14:tracePt t="296534" x="2316163" y="3516313"/>
          <p14:tracePt t="296544" x="2216150" y="3516313"/>
          <p14:tracePt t="296554" x="2116138" y="3541713"/>
          <p14:tracePt t="296558" x="2078038" y="3554413"/>
          <p14:tracePt t="296568" x="2039938" y="3554413"/>
          <p14:tracePt t="296574" x="1990725" y="3554413"/>
          <p14:tracePt t="296584" x="1952625" y="3554413"/>
          <p14:tracePt t="296594" x="1939925" y="3554413"/>
          <p14:tracePt t="296598" x="1927225" y="3554413"/>
          <p14:tracePt t="296660" x="1914525" y="3554413"/>
          <p14:tracePt t="296837" x="1903413" y="3554413"/>
          <p14:tracePt t="296872" x="1903413" y="3529013"/>
          <p14:tracePt t="296886" x="1939925" y="3516313"/>
          <p14:tracePt t="296896" x="1952625" y="3516313"/>
          <p14:tracePt t="296902" x="1978025" y="3516313"/>
          <p14:tracePt t="296912" x="2014538" y="3490913"/>
          <p14:tracePt t="296916" x="2052638" y="3490913"/>
          <p14:tracePt t="296926" x="2103438" y="3490913"/>
          <p14:tracePt t="296937" x="2127250" y="3467100"/>
          <p14:tracePt t="296942" x="2178050" y="3467100"/>
          <p14:tracePt t="296956" x="2265363" y="3454400"/>
          <p14:tracePt t="296968" x="2328863" y="3454400"/>
          <p14:tracePt t="296978" x="2378075" y="3429000"/>
          <p14:tracePt t="296982" x="2452688" y="3429000"/>
          <p14:tracePt t="296992" x="2503488" y="3429000"/>
          <p14:tracePt t="296998" x="2554288" y="3429000"/>
          <p14:tracePt t="297008" x="2616200" y="3429000"/>
          <p14:tracePt t="297018" x="2690813" y="3429000"/>
          <p14:tracePt t="297022" x="2754313" y="3429000"/>
          <p14:tracePt t="297032" x="2828925" y="3429000"/>
          <p14:tracePt t="297038" x="2890838" y="3429000"/>
          <p14:tracePt t="297048" x="2941638" y="3429000"/>
          <p14:tracePt t="297058" x="3028950" y="3429000"/>
          <p14:tracePt t="297064" x="3079750" y="3429000"/>
          <p14:tracePt t="297074" x="3103563" y="3429000"/>
          <p14:tracePt t="297078" x="3141663" y="3429000"/>
          <p14:tracePt t="297088" x="3167063" y="3429000"/>
          <p14:tracePt t="297104" x="3179763" y="3429000"/>
          <p14:tracePt t="297114" x="3205163" y="3429000"/>
          <p14:tracePt t="297119" x="3216275" y="3429000"/>
          <p14:tracePt t="297128" x="3228975" y="3429000"/>
          <p14:tracePt t="297138" x="3241675" y="3429000"/>
          <p14:tracePt t="297144" x="3254375" y="3429000"/>
          <p14:tracePt t="297154" x="3267075" y="3429000"/>
          <p14:tracePt t="297158" x="3279775" y="3429000"/>
          <p14:tracePt t="298858" x="3305175" y="3429000"/>
          <p14:tracePt t="298868" x="3317875" y="3441700"/>
          <p14:tracePt t="298885" x="3328988" y="3467100"/>
          <p14:tracePt t="298899" x="3341688" y="3467100"/>
          <p14:tracePt t="298918" x="3341688" y="3479800"/>
          <p14:tracePt t="298924" x="3354388" y="3503613"/>
          <p14:tracePt t="299080" x="3379788" y="3503613"/>
          <p14:tracePt t="299096" x="3392488" y="3503613"/>
          <p14:tracePt t="299101" x="3405188" y="3479800"/>
          <p14:tracePt t="299110" x="3405188" y="3467100"/>
          <p14:tracePt t="299120" x="3417888" y="3467100"/>
          <p14:tracePt t="300058" x="3417888" y="3479800"/>
          <p14:tracePt t="300064" x="3417888" y="3490913"/>
          <p14:tracePt t="300084" x="3429000" y="3529013"/>
          <p14:tracePt t="300098" x="3441700" y="3541713"/>
          <p14:tracePt t="300104" x="3441700" y="3554413"/>
          <p14:tracePt t="300114" x="3454400" y="3579813"/>
          <p14:tracePt t="300134" x="3467100" y="3603625"/>
          <p14:tracePt t="300148" x="3467100" y="3616325"/>
          <p14:tracePt t="300154" x="3479800" y="3629025"/>
          <p14:tracePt t="300189" x="3479800" y="3654425"/>
          <p14:tracePt t="300194" x="3492500" y="3654425"/>
          <p14:tracePt t="415584" x="3505200" y="3654425"/>
          <p14:tracePt t="415608" x="3454400" y="3629025"/>
          <p14:tracePt t="415614" x="3392488" y="3616325"/>
          <p14:tracePt t="415624" x="3292475" y="3567113"/>
          <p14:tracePt t="415630" x="3228975" y="3541713"/>
          <p14:tracePt t="415640" x="3141663" y="3503613"/>
          <p14:tracePt t="415650" x="3079750" y="3479800"/>
          <p14:tracePt t="415656" x="3028950" y="3454400"/>
          <p14:tracePt t="415666" x="2954338" y="3416300"/>
          <p14:tracePt t="415671" x="2928938" y="3390900"/>
          <p14:tracePt t="415680" x="2867025" y="3367088"/>
          <p14:tracePt t="415686" x="2841625" y="3341688"/>
          <p14:tracePt t="415696" x="2803525" y="3328988"/>
          <p14:tracePt t="415706" x="2741613" y="3290888"/>
          <p14:tracePt t="415712" x="2703513" y="3267075"/>
          <p14:tracePt t="415722" x="2628900" y="3228975"/>
          <p14:tracePt t="415726" x="2541588" y="3203575"/>
          <p14:tracePt t="415736" x="2452688" y="3154363"/>
          <p14:tracePt t="415746" x="2352675" y="3116263"/>
          <p14:tracePt t="415753" x="2228850" y="3090863"/>
          <p14:tracePt t="415762" x="2103438" y="3065463"/>
          <p14:tracePt t="415766" x="1965325" y="2990850"/>
          <p14:tracePt t="415776" x="1827213" y="2941638"/>
          <p14:tracePt t="415787" x="1689100" y="2865438"/>
          <p14:tracePt t="415792" x="1539875" y="2816225"/>
          <p14:tracePt t="415802" x="1389063" y="2740025"/>
          <p14:tracePt t="415806" x="1263650" y="2690813"/>
          <p14:tracePt t="415818" x="1139825" y="2652713"/>
          <p14:tracePt t="415828" x="1038225" y="2590800"/>
          <p14:tracePt t="415832" x="938213" y="2540000"/>
          <p14:tracePt t="415842" x="850900" y="2490788"/>
          <p14:tracePt t="415848" x="776288" y="2414588"/>
          <p14:tracePt t="415858" x="663575" y="2303463"/>
          <p14:tracePt t="415868" x="600075" y="2239963"/>
          <p14:tracePt t="415872" x="476250" y="2078038"/>
          <p14:tracePt t="415882" x="400050" y="1939925"/>
          <p14:tracePt t="415888" x="338138" y="1814513"/>
          <p14:tracePt t="415898" x="287338" y="1701800"/>
          <p14:tracePt t="415908" x="238125" y="1589088"/>
          <p14:tracePt t="415912" x="225425" y="1501775"/>
          <p14:tracePt t="415922" x="200025" y="1414463"/>
          <p14:tracePt t="415928" x="187325" y="1289050"/>
          <p14:tracePt t="415938" x="150813" y="1176338"/>
          <p14:tracePt t="415953" x="100013" y="901700"/>
          <p14:tracePt t="415964" x="100013" y="776288"/>
          <p14:tracePt t="415969" x="61913" y="650875"/>
          <p14:tracePt t="415978" x="25400" y="5254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8" y="2155986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package is used to categorize the classes and interfaces so that they can be easily maintained.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package provides access protection using different type of access specifier like default, protected, private, public etc.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D3332-B690-8111-9BA4-B379C921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671"/>
    </mc:Choice>
    <mc:Fallback xmlns="">
      <p:transition spd="slow" advTm="190671"/>
    </mc:Fallback>
  </mc:AlternateContent>
  <p:extLst>
    <p:ext uri="{3A86A75C-4F4B-4683-9AE1-C65F6400EC91}">
      <p14:laserTraceLst xmlns:p14="http://schemas.microsoft.com/office/powerpoint/2010/main">
        <p14:tracePtLst>
          <p14:tracePt t="184957" x="3979863" y="2027238"/>
          <p14:tracePt t="184961" x="3979863" y="2039938"/>
          <p14:tracePt t="184983" x="3956050" y="2039938"/>
          <p14:tracePt t="184987" x="3879850" y="1939925"/>
          <p14:tracePt t="185003" x="3905250" y="1914525"/>
          <p14:tracePt t="185013" x="3930650" y="1889125"/>
          <p14:tracePt t="185023" x="3917950" y="1889125"/>
          <p14:tracePt t="185029" x="3892550" y="1901825"/>
          <p14:tracePt t="185037" x="3856038" y="1901825"/>
          <p14:tracePt t="185043" x="3817938" y="1901825"/>
          <p14:tracePt t="185053" x="3767138" y="1901825"/>
          <p14:tracePt t="185063" x="3767138" y="1876425"/>
          <p14:tracePt t="185067" x="3730625" y="1876425"/>
          <p14:tracePt t="185077" x="3717925" y="1865313"/>
          <p14:tracePt t="185083" x="3705225" y="1852613"/>
          <p14:tracePt t="185129" x="3692525" y="1852613"/>
          <p14:tracePt t="185139" x="3679825" y="1852613"/>
          <p14:tracePt t="185153" x="3667125" y="1852613"/>
          <p14:tracePt t="185159" x="3654425" y="1852613"/>
          <p14:tracePt t="185179" x="3643313" y="1839913"/>
          <p14:tracePt t="185193" x="3643313" y="1814513"/>
          <p14:tracePt t="185199" x="3630613" y="1814513"/>
          <p14:tracePt t="185219" x="3630613" y="1801813"/>
          <p14:tracePt t="185245" x="3630613" y="1789113"/>
          <p14:tracePt t="185249" x="3630613" y="1765300"/>
          <p14:tracePt t="185261" x="3617913" y="1765300"/>
          <p14:tracePt t="185265" x="3617913" y="1752600"/>
          <p14:tracePt t="185275" x="3617913" y="1739900"/>
          <p14:tracePt t="185285" x="3617913" y="1727200"/>
          <p14:tracePt t="185289" x="3617913" y="1701800"/>
          <p14:tracePt t="185299" x="3617913" y="1676400"/>
          <p14:tracePt t="185315" x="3617913" y="1652588"/>
          <p14:tracePt t="185789" x="3630613" y="1689100"/>
          <p14:tracePt t="185793" x="3630613" y="1739900"/>
          <p14:tracePt t="185805" x="3643313" y="1814513"/>
          <p14:tracePt t="185809" x="3643313" y="1876425"/>
          <p14:tracePt t="185819" x="3654425" y="1952625"/>
          <p14:tracePt t="185829" x="3654425" y="2014538"/>
          <p14:tracePt t="185835" x="3654425" y="2089150"/>
          <p14:tracePt t="185845" x="3654425" y="2152650"/>
          <p14:tracePt t="185849" x="3654425" y="2190750"/>
          <p14:tracePt t="185859" x="3654425" y="2239963"/>
          <p14:tracePt t="185869" x="3654425" y="2278063"/>
          <p14:tracePt t="185875" x="3654425" y="2327275"/>
          <p14:tracePt t="185885" x="3654425" y="2365375"/>
          <p14:tracePt t="185891" x="3654425" y="2427288"/>
          <p14:tracePt t="185901" x="3654425" y="2478088"/>
          <p14:tracePt t="185912" x="3654425" y="2516188"/>
          <p14:tracePt t="185914" x="3654425" y="2565400"/>
          <p14:tracePt t="185925" x="3667125" y="2603500"/>
          <p14:tracePt t="185931" x="3679825" y="2640013"/>
          <p14:tracePt t="185941" x="3692525" y="2665413"/>
          <p14:tracePt t="185962" x="3692525" y="2716213"/>
          <p14:tracePt t="185965" x="3705225" y="2752725"/>
          <p14:tracePt t="185971" x="3705225" y="2765425"/>
          <p14:tracePt t="185991" x="3717925" y="2790825"/>
          <p14:tracePt t="185997" x="3717925" y="2816225"/>
          <p14:tracePt t="186007" x="3730625" y="2828925"/>
          <p14:tracePt t="186012" x="3730625" y="2840038"/>
          <p14:tracePt t="186021" x="3743325" y="2878138"/>
          <p14:tracePt t="186037" x="3743325" y="2903538"/>
          <p14:tracePt t="186047" x="3756025" y="2916238"/>
          <p14:tracePt t="186050" x="3756025" y="2928938"/>
          <p14:tracePt t="186061" x="3767138" y="2952750"/>
          <p14:tracePt t="186071" x="3779838" y="2965450"/>
          <p14:tracePt t="186077" x="3779838" y="2990850"/>
          <p14:tracePt t="186087" x="3792538" y="3003550"/>
          <p14:tracePt t="186090" x="3805238" y="3041650"/>
          <p14:tracePt t="186111" x="3817938" y="3054350"/>
          <p14:tracePt t="186127" x="3817938" y="3065463"/>
          <p14:tracePt t="186141" x="3830638" y="3078163"/>
          <p14:tracePt t="186173" x="3830638" y="3090863"/>
          <p14:tracePt t="186207" x="3843338" y="3103563"/>
          <p14:tracePt t="186223" x="3843338" y="3128963"/>
          <p14:tracePt t="186233" x="3843338" y="3141663"/>
          <p14:tracePt t="186244" x="3856038" y="3154363"/>
          <p14:tracePt t="186249" x="3856038" y="3165475"/>
          <p14:tracePt t="186259" x="3856038" y="3190875"/>
          <p14:tracePt t="186263" x="3867150" y="3203575"/>
          <p14:tracePt t="186273" x="3867150" y="3241675"/>
          <p14:tracePt t="186283" x="3867150" y="3254375"/>
          <p14:tracePt t="186289" x="3867150" y="3278188"/>
          <p14:tracePt t="186299" x="3879850" y="3278188"/>
          <p14:tracePt t="186333" x="3879850" y="3290888"/>
          <p14:tracePt t="186359" x="3879850" y="3316288"/>
          <p14:tracePt t="186373" x="3879850" y="3328988"/>
          <p14:tracePt t="186385" x="3879850" y="3341688"/>
          <p14:tracePt t="186389" x="3879850" y="3378200"/>
          <p14:tracePt t="186409" x="3879850" y="3390900"/>
          <p14:tracePt t="186415" x="3879850" y="3403600"/>
          <p14:tracePt t="186425" x="3879850" y="3416300"/>
          <p14:tracePt t="186429" x="3879850" y="3429000"/>
          <p14:tracePt t="186479" x="3867150" y="3454400"/>
          <p14:tracePt t="186485" x="3867150" y="3467100"/>
          <p14:tracePt t="186496" x="3856038" y="3503613"/>
          <p14:tracePt t="186505" x="3856038" y="3516313"/>
          <p14:tracePt t="186521" x="3856038" y="3541713"/>
          <p14:tracePt t="186525" x="3843338" y="3554413"/>
          <p14:tracePt t="186535" x="3843338" y="3567113"/>
          <p14:tracePt t="186545" x="3830638" y="3579813"/>
          <p14:tracePt t="186550" x="3830638" y="3590925"/>
          <p14:tracePt t="186561" x="3830638" y="3603625"/>
          <p14:tracePt t="186565" x="3817938" y="3641725"/>
          <p14:tracePt t="186578" x="3805238" y="3641725"/>
          <p14:tracePt t="186587" x="3805238" y="3654425"/>
          <p14:tracePt t="186591" x="3792538" y="3692525"/>
          <p14:tracePt t="186601" x="3779838" y="3716338"/>
          <p14:tracePt t="186607" x="3767138" y="3729038"/>
          <p14:tracePt t="186617" x="3756025" y="3741738"/>
          <p14:tracePt t="186631" x="3743325" y="3779838"/>
          <p14:tracePt t="186641" x="3730625" y="3792538"/>
          <p14:tracePt t="186657" x="3717925" y="3803650"/>
          <p14:tracePt t="186673" x="3717925" y="3816350"/>
          <p14:tracePt t="186683" x="3705225" y="3829050"/>
          <p14:tracePt t="186697" x="3705225" y="3841750"/>
          <p14:tracePt t="186737" x="3692525" y="3854450"/>
          <p14:tracePt t="186793" x="3692525" y="3867150"/>
          <p14:tracePt t="186809" x="3692525" y="3879850"/>
          <p14:tracePt t="186819" x="3679825" y="3892550"/>
          <p14:tracePt t="186829" x="3667125" y="3905250"/>
          <p14:tracePt t="186843" x="3667125" y="3929063"/>
          <p14:tracePt t="188483" x="3667125" y="3941763"/>
          <p14:tracePt t="188487" x="3667125" y="3967163"/>
          <p14:tracePt t="188498" x="3667125" y="4005263"/>
          <p14:tracePt t="188507" x="3667125" y="4041775"/>
          <p14:tracePt t="188513" x="3667125" y="4092575"/>
          <p14:tracePt t="188523" x="3554413" y="4179888"/>
          <p14:tracePt t="188815" x="3567113" y="4179888"/>
          <p14:tracePt t="188825" x="3567113" y="4192588"/>
          <p14:tracePt t="188832" x="3592513" y="4205288"/>
          <p14:tracePt t="188841" x="3592513" y="4217988"/>
          <p14:tracePt t="188851" x="3579813" y="4230688"/>
          <p14:tracePt t="188865" x="3567113" y="4230688"/>
          <p14:tracePt t="188875" x="3554413" y="4241800"/>
          <p14:tracePt t="188891" x="3541713" y="4254500"/>
          <p14:tracePt t="188905" x="3530600" y="4254500"/>
          <p14:tracePt t="189043" x="3517900" y="4254500"/>
          <p14:tracePt t="189057" x="3505200" y="4241800"/>
          <p14:tracePt t="189067" x="3492500" y="4230688"/>
          <p14:tracePt t="189073" x="3479800" y="4217988"/>
          <p14:tracePt t="189093" x="3467100" y="4205288"/>
          <p14:tracePt t="189097" x="3454400" y="4192588"/>
          <p14:tracePt t="189107" x="3441700" y="4179888"/>
          <p14:tracePt t="189114" x="3429000" y="4167188"/>
          <p14:tracePt t="189123" x="3405188" y="4141788"/>
          <p14:tracePt t="189149" x="3392488" y="4141788"/>
          <p14:tracePt t="189269" x="3379788" y="4129088"/>
          <p14:tracePt t="189355" x="3379788" y="4117975"/>
          <p14:tracePt t="189381" x="3367088" y="4117975"/>
          <p14:tracePt t="189401" x="3367088" y="4105275"/>
          <p14:tracePt t="189497" x="3367088" y="4079875"/>
          <p14:tracePt t="189511" x="3367088" y="4067175"/>
          <p14:tracePt t="189521" x="3367088" y="4054475"/>
          <p14:tracePt t="189526" x="3341688" y="4029075"/>
          <p14:tracePt t="189537" x="3341688" y="4017963"/>
          <p14:tracePt t="189548" x="3341688" y="4005263"/>
          <p14:tracePt t="189551" x="3328988" y="3979863"/>
          <p14:tracePt t="189563" x="3317875" y="3941763"/>
          <p14:tracePt t="189567" x="3317875" y="3929063"/>
          <p14:tracePt t="189577" x="3279775" y="3892550"/>
          <p14:tracePt t="189593" x="3254375" y="3841750"/>
          <p14:tracePt t="189603" x="3241675" y="3841750"/>
          <p14:tracePt t="189607" x="3216275" y="3803650"/>
          <p14:tracePt t="189617" x="3192463" y="3767138"/>
          <p14:tracePt t="189627" x="3154363" y="3741738"/>
          <p14:tracePt t="189633" x="3103563" y="3679825"/>
          <p14:tracePt t="189643" x="3003550" y="3629025"/>
          <p14:tracePt t="189649" x="2903538" y="3567113"/>
          <p14:tracePt t="189657" x="2803525" y="3467100"/>
          <p14:tracePt t="189667" x="2690813" y="3378200"/>
          <p14:tracePt t="189673" x="2565400" y="3290888"/>
          <p14:tracePt t="189683" x="2428875" y="3178175"/>
          <p14:tracePt t="189687" x="2303463" y="3065463"/>
          <p14:tracePt t="189697" x="2127250" y="2928938"/>
          <p14:tracePt t="189707" x="2014538" y="2816225"/>
          <p14:tracePt t="189713" x="1878013" y="2703513"/>
          <p14:tracePt t="189723" x="1752600" y="2590800"/>
          <p14:tracePt t="189729" x="1601788" y="2452688"/>
          <p14:tracePt t="189739" x="1489075" y="2339975"/>
          <p14:tracePt t="189750" x="1339850" y="2190750"/>
          <p14:tracePt t="189753" x="1176338" y="2027238"/>
          <p14:tracePt t="189763" x="963613" y="1852613"/>
          <p14:tracePt t="189769" x="788988" y="1727200"/>
          <p14:tracePt t="189779" x="600075" y="1552575"/>
          <p14:tracePt t="189789" x="488950" y="1439863"/>
          <p14:tracePt t="189793" x="350838" y="1327150"/>
          <p14:tracePt t="189805" x="250825" y="1227138"/>
          <p14:tracePt t="189809" x="174625" y="1150938"/>
          <p14:tracePt t="189819" x="100013" y="1089025"/>
          <p14:tracePt t="189829" x="61913" y="1063625"/>
          <p14:tracePt t="189835" x="50800" y="1050925"/>
          <p14:tracePt t="189845" x="25400" y="1038225"/>
          <p14:tracePt t="189850" x="0" y="10382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Creation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8" y="1443841"/>
            <a:ext cx="8837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illustrate package criteria: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ClassA.java(Inside java\package1)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A");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53822-C826-EF4E-FA9D-1574D6BC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942"/>
    </mc:Choice>
    <mc:Fallback xmlns="">
      <p:transition spd="slow" advTm="360942"/>
    </mc:Fallback>
  </mc:AlternateContent>
  <p:extLst>
    <p:ext uri="{3A86A75C-4F4B-4683-9AE1-C65F6400EC91}">
      <p14:laserTraceLst xmlns:p14="http://schemas.microsoft.com/office/powerpoint/2010/main">
        <p14:tracePtLst>
          <p14:tracePt t="64553" x="3375025" y="6215063"/>
          <p14:tracePt t="64866" x="3116263" y="6532563"/>
          <p14:tracePt t="64877" x="3341688" y="6307138"/>
          <p14:tracePt t="64882" x="3454400" y="6132513"/>
          <p14:tracePt t="64893" x="3567113" y="5881688"/>
          <p14:tracePt t="64903" x="3643313" y="5794375"/>
          <p14:tracePt t="64906" x="3692525" y="5556250"/>
          <p14:tracePt t="64918" x="3730625" y="5381625"/>
          <p14:tracePt t="64922" x="3756025" y="5194300"/>
          <p14:tracePt t="64932" x="3779838" y="5005388"/>
          <p14:tracePt t="64943" x="3805238" y="4879975"/>
          <p14:tracePt t="64947" x="3830638" y="4643438"/>
          <p14:tracePt t="64957" x="3856038" y="4392613"/>
          <p14:tracePt t="64967" x="3856038" y="4205288"/>
          <p14:tracePt t="64972" x="3856038" y="4005263"/>
          <p14:tracePt t="64984" x="3856038" y="3854450"/>
          <p14:tracePt t="64986" x="3856038" y="3703638"/>
          <p14:tracePt t="64996" x="3856038" y="3554413"/>
          <p14:tracePt t="65003" x="3856038" y="3441700"/>
          <p14:tracePt t="65013" x="3856038" y="3328988"/>
          <p14:tracePt t="65022" x="3843338" y="3178175"/>
          <p14:tracePt t="65029" x="3817938" y="3054350"/>
          <p14:tracePt t="65039" x="3805238" y="2916238"/>
          <p14:tracePt t="65043" x="3792538" y="2803525"/>
          <p14:tracePt t="65052" x="3779838" y="2703513"/>
          <p14:tracePt t="65063" x="3767138" y="2627313"/>
          <p14:tracePt t="65069" x="3743325" y="2540000"/>
          <p14:tracePt t="65078" x="3743325" y="2478088"/>
          <p14:tracePt t="65083" x="3730625" y="2403475"/>
          <p14:tracePt t="65093" x="3717925" y="2314575"/>
          <p14:tracePt t="65102" x="3717925" y="2278063"/>
          <p14:tracePt t="65108" x="3717925" y="2214563"/>
          <p14:tracePt t="65118" x="3679825" y="2165350"/>
          <p14:tracePt t="65124" x="3679825" y="2139950"/>
          <p14:tracePt t="65135" x="3643313" y="2089150"/>
          <p14:tracePt t="65144" x="3643313" y="2065338"/>
          <p14:tracePt t="65149" x="3617913" y="2027238"/>
          <p14:tracePt t="65159" x="3605213" y="2001838"/>
          <p14:tracePt t="65165" x="3592513" y="1978025"/>
          <p14:tracePt t="65175" x="3579813" y="1952625"/>
          <p14:tracePt t="65185" x="3579813" y="1927225"/>
          <p14:tracePt t="65188" x="3579813" y="1901825"/>
          <p14:tracePt t="65200" x="3567113" y="1889125"/>
          <p14:tracePt t="65207" x="3554413" y="1865313"/>
          <p14:tracePt t="65217" x="3541713" y="1839913"/>
          <p14:tracePt t="65221" x="3530600" y="1814513"/>
          <p14:tracePt t="65241" x="3517900" y="1801813"/>
          <p14:tracePt t="65246" x="3505200" y="1789113"/>
          <p14:tracePt t="65257" x="3492500" y="1776413"/>
          <p14:tracePt t="65261" x="3479800" y="1776413"/>
          <p14:tracePt t="65281" x="3454400" y="1776413"/>
          <p14:tracePt t="65287" x="3441700" y="1765300"/>
          <p14:tracePt t="65297" x="3429000" y="1765300"/>
          <p14:tracePt t="65311" x="3417888" y="1765300"/>
          <p14:tracePt t="65321" x="3392488" y="1765300"/>
          <p14:tracePt t="65327" x="3367088" y="1765300"/>
          <p14:tracePt t="65337" x="3354388" y="1765300"/>
          <p14:tracePt t="65341" x="3341688" y="1765300"/>
          <p14:tracePt t="65353" x="3328988" y="1765300"/>
          <p14:tracePt t="65363" x="3305175" y="1765300"/>
          <p14:tracePt t="65368" x="3279775" y="1765300"/>
          <p14:tracePt t="65377" x="3254375" y="1765300"/>
          <p14:tracePt t="65383" x="3228975" y="1765300"/>
          <p14:tracePt t="65392" x="3192463" y="1765300"/>
          <p14:tracePt t="65403" x="3141663" y="1765300"/>
          <p14:tracePt t="65407" x="3103563" y="1765300"/>
          <p14:tracePt t="65417" x="3041650" y="1765300"/>
          <p14:tracePt t="65423" x="2967038" y="1765300"/>
          <p14:tracePt t="65433" x="2903538" y="1765300"/>
          <p14:tracePt t="65443" x="2816225" y="1765300"/>
          <p14:tracePt t="65447" x="2716213" y="1765300"/>
          <p14:tracePt t="65456" x="2628900" y="1765300"/>
          <p14:tracePt t="65463" x="2528888" y="1765300"/>
          <p14:tracePt t="65473" x="2416175" y="1765300"/>
          <p14:tracePt t="65483" x="2303463" y="1765300"/>
          <p14:tracePt t="65489" x="2178050" y="1765300"/>
          <p14:tracePt t="65498" x="2078038" y="1765300"/>
          <p14:tracePt t="65502" x="2003425" y="1765300"/>
          <p14:tracePt t="65513" x="1903413" y="1765300"/>
          <p14:tracePt t="65522" x="1865313" y="1765300"/>
          <p14:tracePt t="65529" x="1814513" y="1765300"/>
          <p14:tracePt t="65538" x="1801813" y="1765300"/>
          <p14:tracePt t="65543" x="1790700" y="1765300"/>
          <p14:tracePt t="65554" x="1778000" y="1765300"/>
          <p14:tracePt t="65568" x="1765300" y="1765300"/>
          <p14:tracePt t="65578" x="1752600" y="1765300"/>
          <p14:tracePt t="65594" x="1739900" y="1776413"/>
          <p14:tracePt t="65619" x="1714500" y="1789113"/>
          <p14:tracePt t="65625" x="1714500" y="1801813"/>
          <p14:tracePt t="65635" x="1701800" y="1814513"/>
          <p14:tracePt t="65644" x="1701800" y="1827213"/>
          <p14:tracePt t="65650" x="1701800" y="1839913"/>
          <p14:tracePt t="65659" x="1701800" y="1865313"/>
          <p14:tracePt t="65665" x="1701800" y="1889125"/>
          <p14:tracePt t="65675" x="1701800" y="1914525"/>
          <p14:tracePt t="65684" x="1701800" y="1978025"/>
          <p14:tracePt t="65689" x="1752600" y="2014538"/>
          <p14:tracePt t="65701" x="1778000" y="2039938"/>
          <p14:tracePt t="65704" x="1801813" y="2089150"/>
          <p14:tracePt t="65715" x="1852613" y="2114550"/>
          <p14:tracePt t="65724" x="1890713" y="2139950"/>
          <p14:tracePt t="65730" x="1952625" y="2178050"/>
          <p14:tracePt t="65741" x="1990725" y="2201863"/>
          <p14:tracePt t="65745" x="2027238" y="2214563"/>
          <p14:tracePt t="65755" x="2065338" y="2239963"/>
          <p14:tracePt t="65765" x="2103438" y="2239963"/>
          <p14:tracePt t="65771" x="2139950" y="2265363"/>
          <p14:tracePt t="65781" x="2203450" y="2278063"/>
          <p14:tracePt t="65785" x="2252663" y="2303463"/>
          <p14:tracePt t="65794" x="2290763" y="2303463"/>
          <p14:tracePt t="65804" x="2365375" y="2339975"/>
          <p14:tracePt t="65811" x="2428875" y="2378075"/>
          <p14:tracePt t="65821" x="2503488" y="2403475"/>
          <p14:tracePt t="65827" x="2554288" y="2439988"/>
          <p14:tracePt t="65837" x="2603500" y="2478088"/>
          <p14:tracePt t="65845" x="2616200" y="2478088"/>
          <p14:tracePt t="65850" x="2641600" y="2503488"/>
          <p14:tracePt t="65860" x="2690813" y="2516188"/>
          <p14:tracePt t="65870" x="2728913" y="2527300"/>
          <p14:tracePt t="65875" x="2778125" y="2552700"/>
          <p14:tracePt t="65885" x="2816225" y="2565400"/>
          <p14:tracePt t="65890" x="2890838" y="2565400"/>
          <p14:tracePt t="65901" x="2941638" y="2565400"/>
          <p14:tracePt t="65910" x="2992438" y="2565400"/>
          <p14:tracePt t="65917" x="3041650" y="2565400"/>
          <p14:tracePt t="65927" x="3079750" y="2565400"/>
          <p14:tracePt t="65931" x="3103563" y="2565400"/>
          <p14:tracePt t="65940" x="3141663" y="2565400"/>
          <p14:tracePt t="65947" x="3167063" y="2552700"/>
          <p14:tracePt t="65967" x="3192463" y="2527300"/>
          <p14:tracePt t="65973" x="3216275" y="2516188"/>
          <p14:tracePt t="65983" x="3254375" y="2490788"/>
          <p14:tracePt t="65986" x="3279775" y="2465388"/>
          <p14:tracePt t="65997" x="3292475" y="2452688"/>
          <p14:tracePt t="66009" x="3317875" y="2452688"/>
          <p14:tracePt t="66013" x="3328988" y="2439988"/>
          <p14:tracePt t="66023" x="3341688" y="2427288"/>
          <p14:tracePt t="66029" x="3354388" y="2414588"/>
          <p14:tracePt t="66039" x="3367088" y="2403475"/>
          <p14:tracePt t="66050" x="3379788" y="2390775"/>
          <p14:tracePt t="66052" x="3405188" y="2365375"/>
          <p14:tracePt t="66063" x="3417888" y="2327275"/>
          <p14:tracePt t="66069" x="3429000" y="2327275"/>
          <p14:tracePt t="66079" x="3441700" y="2303463"/>
          <p14:tracePt t="66088" x="3479800" y="2239963"/>
          <p14:tracePt t="66103" x="3505200" y="2201863"/>
          <p14:tracePt t="66118" x="3505200" y="2178050"/>
          <p14:tracePt t="66128" x="3517900" y="2152650"/>
          <p14:tracePt t="66133" x="3517900" y="2127250"/>
          <p14:tracePt t="66142" x="3517900" y="2101850"/>
          <p14:tracePt t="66159" x="3517900" y="2078038"/>
          <p14:tracePt t="66174" x="3517900" y="2065338"/>
          <p14:tracePt t="66185" x="3517900" y="2052638"/>
          <p14:tracePt t="66208" x="3517900" y="2039938"/>
          <p14:tracePt t="66228" x="3517900" y="2027238"/>
          <p14:tracePt t="66249" x="3505200" y="2027238"/>
          <p14:tracePt t="66279" x="3492500" y="2027238"/>
          <p14:tracePt t="66291" x="3467100" y="2014538"/>
          <p14:tracePt t="66295" x="3467100" y="2001838"/>
          <p14:tracePt t="66305" x="3454400" y="2001838"/>
          <p14:tracePt t="66320" x="3429000" y="2001838"/>
          <p14:tracePt t="66331" x="3405188" y="2001838"/>
          <p14:tracePt t="66335" x="3367088" y="2001838"/>
          <p14:tracePt t="66345" x="3354388" y="2001838"/>
          <p14:tracePt t="66351" x="3341688" y="2001838"/>
          <p14:tracePt t="66360" x="3317875" y="2014538"/>
          <p14:tracePt t="66371" x="3305175" y="2014538"/>
          <p14:tracePt t="66375" x="3279775" y="2027238"/>
          <p14:tracePt t="66386" x="3254375" y="2052638"/>
          <p14:tracePt t="66391" x="3228975" y="2052638"/>
          <p14:tracePt t="66401" x="3216275" y="2052638"/>
          <p14:tracePt t="66411" x="3192463" y="2065338"/>
          <p14:tracePt t="66417" x="3179763" y="2078038"/>
          <p14:tracePt t="66427" x="3154363" y="2101850"/>
          <p14:tracePt t="66431" x="3141663" y="2114550"/>
          <p14:tracePt t="66440" x="3128963" y="2127250"/>
          <p14:tracePt t="66450" x="3103563" y="2152650"/>
          <p14:tracePt t="66457" x="3103563" y="2165350"/>
          <p14:tracePt t="66467" x="3092450" y="2190750"/>
          <p14:tracePt t="66473" x="3092450" y="2214563"/>
          <p14:tracePt t="66482" x="3092450" y="2252663"/>
          <p14:tracePt t="66493" x="3092450" y="2278063"/>
          <p14:tracePt t="66497" x="3092450" y="2303463"/>
          <p14:tracePt t="66507" x="3092450" y="2327275"/>
          <p14:tracePt t="66513" x="3092450" y="2352675"/>
          <p14:tracePt t="66522" x="3092450" y="2390775"/>
          <p14:tracePt t="66532" x="3092450" y="2403475"/>
          <p14:tracePt t="66547" x="3103563" y="2427288"/>
          <p14:tracePt t="66553" x="3128963" y="2427288"/>
          <p14:tracePt t="66563" x="3128963" y="2439988"/>
          <p14:tracePt t="66572" x="3141663" y="2452688"/>
          <p14:tracePt t="66586" x="3167063" y="2452688"/>
          <p14:tracePt t="66597" x="3192463" y="2465388"/>
          <p14:tracePt t="66613" x="3205163" y="2465388"/>
          <p14:tracePt t="66617" x="3241675" y="2465388"/>
          <p14:tracePt t="66626" x="3267075" y="2465388"/>
          <p14:tracePt t="66637" x="3305175" y="2465388"/>
          <p14:tracePt t="66643" x="3328988" y="2465388"/>
          <p14:tracePt t="66652" x="3367088" y="2465388"/>
          <p14:tracePt t="66656" x="3392488" y="2452688"/>
          <p14:tracePt t="66666" x="3405188" y="2439988"/>
          <p14:tracePt t="66677" x="3441700" y="2414588"/>
          <p14:tracePt t="66693" x="3454400" y="2390775"/>
          <p14:tracePt t="66697" x="3467100" y="2390775"/>
          <p14:tracePt t="66707" x="3467100" y="2365375"/>
          <p14:tracePt t="66716" x="3467100" y="2339975"/>
          <p14:tracePt t="66722" x="3467100" y="2314575"/>
          <p14:tracePt t="66733" x="3467100" y="2290763"/>
          <p14:tracePt t="66737" x="3467100" y="2265363"/>
          <p14:tracePt t="66749" x="3467100" y="2214563"/>
          <p14:tracePt t="66759" x="3467100" y="2190750"/>
          <p14:tracePt t="66773" x="3467100" y="2178050"/>
          <p14:tracePt t="66778" x="3467100" y="2165350"/>
          <p14:tracePt t="66788" x="3467100" y="2152650"/>
          <p14:tracePt t="66799" x="3467100" y="2127250"/>
          <p14:tracePt t="66813" x="3454400" y="2127250"/>
          <p14:tracePt t="66823" x="3454400" y="2114550"/>
          <p14:tracePt t="66844" x="3441700" y="2101850"/>
          <p14:tracePt t="66854" x="3441700" y="2089150"/>
          <p14:tracePt t="66869" x="3441700" y="2078038"/>
          <p14:tracePt t="66879" x="3417888" y="2065338"/>
          <p14:tracePt t="66905" x="3405188" y="2065338"/>
          <p14:tracePt t="66909" x="3392488" y="2065338"/>
          <p14:tracePt t="66944" x="3367088" y="2065338"/>
          <p14:tracePt t="66974" x="3354388" y="2065338"/>
          <p14:tracePt t="66991" x="3305175" y="2078038"/>
          <p14:tracePt t="67001" x="3305175" y="2089150"/>
          <p14:tracePt t="67015" x="3292475" y="2114550"/>
          <p14:tracePt t="67041" x="3279775" y="2127250"/>
          <p14:tracePt t="67045" x="3267075" y="2127250"/>
          <p14:tracePt t="67055" x="3254375" y="2152650"/>
          <p14:tracePt t="67070" x="3228975" y="2178050"/>
          <p14:tracePt t="67080" x="3228975" y="2201863"/>
          <p14:tracePt t="67087" x="3216275" y="2214563"/>
          <p14:tracePt t="67097" x="3205163" y="2252663"/>
          <p14:tracePt t="67103" x="3205163" y="2265363"/>
          <p14:tracePt t="67113" x="3205163" y="2303463"/>
          <p14:tracePt t="67122" x="3192463" y="2314575"/>
          <p14:tracePt t="67126" x="3192463" y="2327275"/>
          <p14:tracePt t="67137" x="3192463" y="2352675"/>
          <p14:tracePt t="67143" x="3192463" y="2390775"/>
          <p14:tracePt t="67153" x="3192463" y="2414588"/>
          <p14:tracePt t="67164" x="3192463" y="2439988"/>
          <p14:tracePt t="67168" x="3192463" y="2465388"/>
          <p14:tracePt t="67177" x="3192463" y="2478088"/>
          <p14:tracePt t="67182" x="3192463" y="2490788"/>
          <p14:tracePt t="67193" x="3192463" y="2516188"/>
          <p14:tracePt t="67203" x="3192463" y="2527300"/>
          <p14:tracePt t="67208" x="3205163" y="2552700"/>
          <p14:tracePt t="67223" x="3205163" y="2565400"/>
          <p14:tracePt t="67242" x="3228975" y="2578100"/>
          <p14:tracePt t="67249" x="3228975" y="2590800"/>
          <p14:tracePt t="67264" x="3254375" y="2603500"/>
          <p14:tracePt t="67283" x="3267075" y="2603500"/>
          <p14:tracePt t="67298" x="3292475" y="2603500"/>
          <p14:tracePt t="67303" x="3317875" y="2603500"/>
          <p14:tracePt t="67313" x="3341688" y="2603500"/>
          <p14:tracePt t="67324" x="3367088" y="2603500"/>
          <p14:tracePt t="67328" x="3392488" y="2603500"/>
          <p14:tracePt t="67345" x="3417888" y="2603500"/>
          <p14:tracePt t="67355" x="3441700" y="2603500"/>
          <p14:tracePt t="67365" x="3454400" y="2603500"/>
          <p14:tracePt t="67368" x="3467100" y="2590800"/>
          <p14:tracePt t="67379" x="3517900" y="2565400"/>
          <p14:tracePt t="67394" x="3530600" y="2565400"/>
          <p14:tracePt t="67404" x="3541713" y="2540000"/>
          <p14:tracePt t="67408" x="3554413" y="2540000"/>
          <p14:tracePt t="67420" x="3554413" y="2527300"/>
          <p14:tracePt t="67424" x="3567113" y="2516188"/>
          <p14:tracePt t="67435" x="3567113" y="2503488"/>
          <p14:tracePt t="67450" x="3567113" y="2490788"/>
          <p14:tracePt t="67460" x="3579813" y="2465388"/>
          <p14:tracePt t="67485" x="3579813" y="2452688"/>
          <p14:tracePt t="67491" x="3579813" y="2439988"/>
          <p14:tracePt t="67501" x="3579813" y="2427288"/>
          <p14:tracePt t="67505" x="3579813" y="2414588"/>
          <p14:tracePt t="67515" x="3579813" y="2403475"/>
          <p14:tracePt t="67541" x="3567113" y="2390775"/>
          <p14:tracePt t="67567" x="3541713" y="2378075"/>
          <p14:tracePt t="67581" x="3541713" y="2365375"/>
          <p14:tracePt t="67607" x="3530600" y="2352675"/>
          <p14:tracePt t="67633" x="3505200" y="2352675"/>
          <p14:tracePt t="67642" x="3492500" y="2352675"/>
          <p14:tracePt t="67657" x="3492500" y="2339975"/>
          <p14:tracePt t="67683" x="3479800" y="2339975"/>
          <p14:tracePt t="67687" x="3467100" y="2327275"/>
          <p14:tracePt t="67697" x="3467100" y="2314575"/>
          <p14:tracePt t="67713" x="3454400" y="2303463"/>
          <p14:tracePt t="67726" x="3441700" y="2278063"/>
          <p14:tracePt t="67737" x="3429000" y="2265363"/>
          <p14:tracePt t="67743" x="3417888" y="2252663"/>
          <p14:tracePt t="67753" x="3405188" y="2239963"/>
          <p14:tracePt t="67767" x="3405188" y="2227263"/>
          <p14:tracePt t="67777" x="3392488" y="2214563"/>
          <p14:tracePt t="67792" x="3379788" y="2201863"/>
          <p14:tracePt t="67802" x="3379788" y="2190750"/>
          <p14:tracePt t="67809" x="3367088" y="2178050"/>
          <p14:tracePt t="67833" x="3354388" y="2165350"/>
          <p14:tracePt t="67858" x="3354388" y="2152650"/>
          <p14:tracePt t="67869" x="3328988" y="2139950"/>
          <p14:tracePt t="67893" x="3328988" y="2127250"/>
          <p14:tracePt t="67905" x="3328988" y="2114550"/>
          <p14:tracePt t="67918" x="3317875" y="2114550"/>
          <p14:tracePt t="67935" x="3305175" y="2089150"/>
          <p14:tracePt t="67964" x="3292475" y="2089150"/>
          <p14:tracePt t="68031" x="3279775" y="2078038"/>
          <p14:tracePt t="68101" x="3267075" y="2078038"/>
          <p14:tracePt t="68130" x="3254375" y="2078038"/>
          <p14:tracePt t="68147" x="3241675" y="2078038"/>
          <p14:tracePt t="68217" x="3228975" y="2078038"/>
          <p14:tracePt t="68237" x="3228975" y="2089150"/>
          <p14:tracePt t="68277" x="3205163" y="2089150"/>
          <p14:tracePt t="68287" x="3205163" y="2101850"/>
          <p14:tracePt t="68316" x="3205163" y="2127250"/>
          <p14:tracePt t="68322" x="3192463" y="2139950"/>
          <p14:tracePt t="68357" x="3179763" y="2139950"/>
          <p14:tracePt t="68373" x="3179763" y="2152650"/>
          <p14:tracePt t="68393" x="3167063" y="2165350"/>
          <p14:tracePt t="68469" x="3167063" y="2178050"/>
          <p14:tracePt t="68545" x="3167063" y="2190750"/>
          <p14:tracePt t="68730" x="3167063" y="2214563"/>
          <p14:tracePt t="68737" x="3167063" y="2239963"/>
          <p14:tracePt t="68747" x="3167063" y="2278063"/>
          <p14:tracePt t="68751" x="3167063" y="2290763"/>
          <p14:tracePt t="68771" x="3167063" y="2314575"/>
          <p14:tracePt t="68776" x="3179763" y="2339975"/>
          <p14:tracePt t="68786" x="3179763" y="2352675"/>
          <p14:tracePt t="68791" x="3192463" y="2378075"/>
          <p14:tracePt t="68802" x="3205163" y="2403475"/>
          <p14:tracePt t="68813" x="3216275" y="2427288"/>
          <p14:tracePt t="68816" x="3228975" y="2439988"/>
          <p14:tracePt t="68826" x="3241675" y="2465388"/>
          <p14:tracePt t="68832" x="3241675" y="2478088"/>
          <p14:tracePt t="68842" x="3254375" y="2503488"/>
          <p14:tracePt t="68853" x="3267075" y="2527300"/>
          <p14:tracePt t="68866" x="3267075" y="2540000"/>
          <p14:tracePt t="68883" x="3279775" y="2565400"/>
          <p14:tracePt t="68929" x="3279775" y="2578100"/>
          <p14:tracePt t="69997" x="3279775" y="2603500"/>
          <p14:tracePt t="70003" x="3279775" y="2616200"/>
          <p14:tracePt t="70023" x="3279775" y="2640013"/>
          <p14:tracePt t="70027" x="3279775" y="2652713"/>
          <p14:tracePt t="70036" x="3279775" y="2665413"/>
          <p14:tracePt t="70043" x="3279775" y="2690813"/>
          <p14:tracePt t="70073" x="3279775" y="2716213"/>
          <p14:tracePt t="70427" x="3279775" y="2740025"/>
          <p14:tracePt t="70437" x="3292475" y="2752725"/>
          <p14:tracePt t="70447" x="3317875" y="2765425"/>
          <p14:tracePt t="70451" x="3328988" y="2778125"/>
          <p14:tracePt t="70461" x="3379788" y="2803525"/>
          <p14:tracePt t="70467" x="3417888" y="2803525"/>
          <p14:tracePt t="70477" x="3467100" y="2816225"/>
          <p14:tracePt t="70487" x="3541713" y="2852738"/>
          <p14:tracePt t="70491" x="3579813" y="2865438"/>
          <p14:tracePt t="70503" x="3679825" y="2865438"/>
          <p14:tracePt t="70507" x="3792538" y="2878138"/>
          <p14:tracePt t="70517" x="3917950" y="2903538"/>
          <p14:tracePt t="70527" x="4056063" y="2916238"/>
          <p14:tracePt t="70532" x="4230688" y="2916238"/>
          <p14:tracePt t="70543" x="4443413" y="2952750"/>
          <p14:tracePt t="70547" x="4656138" y="2965450"/>
          <p14:tracePt t="70557" x="4894263" y="3016250"/>
          <p14:tracePt t="70567" x="5119688" y="3054350"/>
          <p14:tracePt t="70573" x="5332413" y="3065463"/>
          <p14:tracePt t="70583" x="5532438" y="3116263"/>
          <p14:tracePt t="70586" x="5695950" y="3116263"/>
          <p14:tracePt t="70596" x="5857875" y="3154363"/>
          <p14:tracePt t="70607" x="5970588" y="3154363"/>
          <p14:tracePt t="70612" x="6083300" y="3178175"/>
          <p14:tracePt t="70623" x="6183313" y="3178175"/>
          <p14:tracePt t="70627" x="6270625" y="3178175"/>
          <p14:tracePt t="70637" x="6359525" y="3178175"/>
          <p14:tracePt t="70647" x="6446838" y="3178175"/>
          <p14:tracePt t="70652" x="6508750" y="3178175"/>
          <p14:tracePt t="70662" x="6559550" y="3178175"/>
          <p14:tracePt t="70669" x="6596063" y="3178175"/>
          <p14:tracePt t="70679" x="6634163" y="3178175"/>
          <p14:tracePt t="70688" x="6646863" y="3178175"/>
          <p14:tracePt t="70693" x="6659563" y="3178175"/>
          <p14:tracePt t="70703" x="6672263" y="3178175"/>
          <p14:tracePt t="70709" x="6684963" y="3178175"/>
          <p14:tracePt t="70743" x="6696075" y="3178175"/>
          <p14:tracePt t="70759" x="6708775" y="3178175"/>
          <p14:tracePt t="70805" x="6721475" y="3178175"/>
          <p14:tracePt t="70835" x="6734175" y="3178175"/>
          <p14:tracePt t="70868" x="6746875" y="3165475"/>
          <p14:tracePt t="113151" x="6772275" y="3165475"/>
          <p14:tracePt t="113193" x="6746875" y="3165475"/>
          <p14:tracePt t="113203" x="6721475" y="3165475"/>
          <p14:tracePt t="113206" x="6684963" y="3165475"/>
          <p14:tracePt t="113217" x="6621463" y="3165475"/>
          <p14:tracePt t="113222" x="6496050" y="3165475"/>
          <p14:tracePt t="113232" x="6346825" y="3165475"/>
          <p14:tracePt t="113242" x="6170613" y="3165475"/>
          <p14:tracePt t="113246" x="5957888" y="3154363"/>
          <p14:tracePt t="113257" x="5607050" y="3103563"/>
          <p14:tracePt t="113263" x="5119688" y="3041650"/>
          <p14:tracePt t="113272" x="4518025" y="2965450"/>
          <p14:tracePt t="113282" x="3892550" y="2878138"/>
          <p14:tracePt t="113287" x="3305175" y="2803525"/>
          <p14:tracePt t="113297" x="2903538" y="2740025"/>
          <p14:tracePt t="113303" x="2803525" y="2703513"/>
          <p14:tracePt t="113313" x="2778125" y="2678113"/>
          <p14:tracePt t="113322" x="2754313" y="2678113"/>
          <p14:tracePt t="113326" x="2728913" y="2640013"/>
          <p14:tracePt t="113337" x="2703513" y="2627313"/>
          <p14:tracePt t="113343" x="2654300" y="2590800"/>
          <p14:tracePt t="113353" x="2590800" y="2578100"/>
          <p14:tracePt t="113362" x="2503488" y="2552700"/>
          <p14:tracePt t="113369" x="2428875" y="2516188"/>
          <p14:tracePt t="113379" x="2378075" y="2478088"/>
          <p14:tracePt t="113382" x="2339975" y="2465388"/>
          <p14:tracePt t="113393" x="2328863" y="2452688"/>
          <p14:tracePt t="113408" x="2303463" y="2439988"/>
          <p14:tracePt t="113422" x="2290763" y="2427288"/>
          <p14:tracePt t="113433" x="2278063" y="2403475"/>
          <p14:tracePt t="113442" x="2265363" y="2403475"/>
          <p14:tracePt t="113449" x="2265363" y="2390775"/>
          <p14:tracePt t="113465" x="2252663" y="2378075"/>
          <p14:tracePt t="113475" x="2239963" y="2365375"/>
          <p14:tracePt t="113484" x="2216150" y="2352675"/>
          <p14:tracePt t="113488" x="2165350" y="2327275"/>
          <p14:tracePt t="113498" x="2152650" y="2303463"/>
          <p14:tracePt t="113505" x="2116138" y="2290763"/>
          <p14:tracePt t="113514" x="2078038" y="2265363"/>
          <p14:tracePt t="113524" x="2003425" y="2214563"/>
          <p14:tracePt t="113528" x="1903413" y="2178050"/>
          <p14:tracePt t="113540" x="1814513" y="2152650"/>
          <p14:tracePt t="113544" x="1652588" y="2114550"/>
          <p14:tracePt t="113555" x="1489075" y="2089150"/>
          <p14:tracePt t="113565" x="1252538" y="2065338"/>
          <p14:tracePt t="113571" x="1027113" y="2014538"/>
          <p14:tracePt t="113580" x="850900" y="1989138"/>
          <p14:tracePt t="113584" x="738188" y="1978025"/>
          <p14:tracePt t="113595" x="701675" y="1978025"/>
          <p14:tracePt t="113605" x="688975" y="1978025"/>
          <p14:tracePt t="113610" x="676275" y="1978025"/>
          <p14:tracePt t="113624" x="650875" y="1978025"/>
          <p14:tracePt t="113635" x="612775" y="2001838"/>
          <p14:tracePt t="113644" x="588963" y="2052638"/>
          <p14:tracePt t="113650" x="563563" y="2139950"/>
          <p14:tracePt t="113661" x="550863" y="2239963"/>
          <p14:tracePt t="113665" x="550863" y="2365375"/>
          <p14:tracePt t="113674" x="550863" y="2503488"/>
          <p14:tracePt t="113684" x="550863" y="2640013"/>
          <p14:tracePt t="113691" x="550863" y="2740025"/>
          <p14:tracePt t="113701" x="550863" y="2890838"/>
          <p14:tracePt t="113706" x="550863" y="3041650"/>
          <p14:tracePt t="113717" x="550863" y="3178175"/>
          <p14:tracePt t="113726" x="550863" y="3354388"/>
          <p14:tracePt t="113731" x="563563" y="3516313"/>
          <p14:tracePt t="113740" x="600075" y="3641725"/>
          <p14:tracePt t="113746" x="676275" y="3816350"/>
          <p14:tracePt t="113757" x="738188" y="3992563"/>
          <p14:tracePt t="113767" x="814388" y="4117975"/>
          <p14:tracePt t="113772" x="901700" y="4254500"/>
          <p14:tracePt t="113780" x="989013" y="4379913"/>
          <p14:tracePt t="113786" x="1050925" y="4518025"/>
          <p14:tracePt t="113797" x="1176338" y="4679950"/>
          <p14:tracePt t="113807" x="1301750" y="4868863"/>
          <p14:tracePt t="113813" x="1427163" y="4943475"/>
          <p14:tracePt t="113823" x="1539875" y="5030788"/>
          <p14:tracePt t="113827" x="1665288" y="5118100"/>
          <p14:tracePt t="113836" x="1739900" y="5156200"/>
          <p14:tracePt t="113846" x="1839913" y="5205413"/>
          <p14:tracePt t="113853" x="1890713" y="5230813"/>
          <p14:tracePt t="113863" x="1952625" y="5256213"/>
          <p14:tracePt t="113867" x="1990725" y="5268913"/>
          <p14:tracePt t="113877" x="2039938" y="5268913"/>
          <p14:tracePt t="113887" x="2078038" y="5268913"/>
          <p14:tracePt t="113893" x="2139950" y="5256213"/>
          <p14:tracePt t="113903" x="2228850" y="5205413"/>
          <p14:tracePt t="113907" x="2303463" y="5130800"/>
          <p14:tracePt t="113918" x="2416175" y="5018088"/>
          <p14:tracePt t="113929" x="2503488" y="4879975"/>
          <p14:tracePt t="113933" x="2590800" y="4718050"/>
          <p14:tracePt t="113943" x="2654300" y="4505325"/>
          <p14:tracePt t="113948" x="2690813" y="4254500"/>
          <p14:tracePt t="113959" x="2703513" y="3905250"/>
          <p14:tracePt t="113969" x="2703513" y="3467100"/>
          <p14:tracePt t="113973" x="2703513" y="3090863"/>
          <p14:tracePt t="113983" x="2703513" y="2678113"/>
          <p14:tracePt t="113988" x="2703513" y="2439988"/>
          <p14:tracePt t="113999" x="2703513" y="2278063"/>
          <p14:tracePt t="114009" x="2703513" y="2139950"/>
          <p14:tracePt t="114013" x="2654300" y="2001838"/>
          <p14:tracePt t="114023" x="2590800" y="1876425"/>
          <p14:tracePt t="114028" x="2528888" y="1776413"/>
          <p14:tracePt t="114038" x="2465388" y="1676400"/>
          <p14:tracePt t="114048" x="2403475" y="1601788"/>
          <p14:tracePt t="114055" x="2339975" y="1552575"/>
          <p14:tracePt t="114065" x="2303463" y="1514475"/>
          <p14:tracePt t="114069" x="2216150" y="1463675"/>
          <p14:tracePt t="114079" x="2152650" y="1439863"/>
          <p14:tracePt t="114088" x="2116138" y="1427163"/>
          <p14:tracePt t="114095" x="2039938" y="1427163"/>
          <p14:tracePt t="114105" x="1965325" y="1427163"/>
          <p14:tracePt t="114108" x="1865313" y="1427163"/>
          <p14:tracePt t="114119" x="1801813" y="1427163"/>
          <p14:tracePt t="114131" x="1701800" y="1476375"/>
          <p14:tracePt t="114135" x="1601788" y="1563688"/>
          <p14:tracePt t="114145" x="1489075" y="1676400"/>
          <p14:tracePt t="114150" x="1414463" y="1752600"/>
          <p14:tracePt t="114160" x="1339850" y="1876425"/>
          <p14:tracePt t="114172" x="1289050" y="2001838"/>
          <p14:tracePt t="114174" x="1239838" y="2165350"/>
          <p14:tracePt t="114184" x="1201738" y="2314575"/>
          <p14:tracePt t="114191" x="1176338" y="2490788"/>
          <p14:tracePt t="114201" x="1163638" y="2640013"/>
          <p14:tracePt t="114211" x="1163638" y="2816225"/>
          <p14:tracePt t="114215" x="1163638" y="3003550"/>
          <p14:tracePt t="114225" x="1163638" y="3178175"/>
          <p14:tracePt t="114231" x="1263650" y="3454400"/>
          <p14:tracePt t="114240" x="1401763" y="3716338"/>
          <p14:tracePt t="114250" x="1489075" y="3879850"/>
          <p14:tracePt t="114255" x="1601788" y="4079875"/>
          <p14:tracePt t="114264" x="1701800" y="4192588"/>
          <p14:tracePt t="114271" x="1778000" y="4292600"/>
          <p14:tracePt t="114281" x="1827213" y="4341813"/>
          <p14:tracePt t="114291" x="1865313" y="4392613"/>
          <p14:tracePt t="114296" x="1878013" y="4392613"/>
          <p14:tracePt t="114311" x="1890713" y="4392613"/>
          <p14:tracePt t="114321" x="1914525" y="4392613"/>
          <p14:tracePt t="114331" x="1939925" y="4392613"/>
          <p14:tracePt t="114337" x="1990725" y="4392613"/>
          <p14:tracePt t="114347" x="2014538" y="4318000"/>
          <p14:tracePt t="114351" x="2027238" y="4230688"/>
          <p14:tracePt t="114360" x="2052638" y="4141788"/>
          <p14:tracePt t="114371" x="2052638" y="4017963"/>
          <p14:tracePt t="114377" x="2052638" y="3905250"/>
          <p14:tracePt t="114387" x="2052638" y="3792538"/>
          <p14:tracePt t="114393" x="2052638" y="3629025"/>
          <p14:tracePt t="114403" x="2052638" y="3503613"/>
          <p14:tracePt t="114412" x="2052638" y="3354388"/>
          <p14:tracePt t="114417" x="2014538" y="3241675"/>
          <p14:tracePt t="114426" x="1978025" y="3116263"/>
          <p14:tracePt t="114433" x="1952625" y="3028950"/>
          <p14:tracePt t="114442" x="1939925" y="2952750"/>
          <p14:tracePt t="114453" x="1903413" y="2878138"/>
          <p14:tracePt t="114457" x="1878013" y="2790825"/>
          <p14:tracePt t="114473" x="1865313" y="2778125"/>
          <p14:tracePt t="114483" x="1865313" y="2752725"/>
          <p14:tracePt t="114499" x="1852613" y="2752725"/>
          <p14:tracePt t="114512" x="1839913" y="2752725"/>
          <p14:tracePt t="114522" x="1827213" y="2752725"/>
          <p14:tracePt t="114532" x="1814513" y="2752725"/>
          <p14:tracePt t="114549" x="1814513" y="2790825"/>
          <p14:tracePt t="114554" x="1814513" y="2878138"/>
          <p14:tracePt t="114562" x="1814513" y="2941638"/>
          <p14:tracePt t="114572" x="1878013" y="3054350"/>
          <p14:tracePt t="114578" x="1978025" y="3190875"/>
          <p14:tracePt t="114588" x="2116138" y="3341688"/>
          <p14:tracePt t="114592" x="2216150" y="3467100"/>
          <p14:tracePt t="114604" x="2328863" y="3579813"/>
          <p14:tracePt t="114614" x="2452688" y="3667125"/>
          <p14:tracePt t="114619" x="2578100" y="3754438"/>
          <p14:tracePt t="114629" x="2703513" y="3841750"/>
          <p14:tracePt t="114634" x="2841625" y="3916363"/>
          <p14:tracePt t="114644" x="3003550" y="3967163"/>
          <p14:tracePt t="114655" x="3116263" y="4005263"/>
          <p14:tracePt t="114658" x="3241675" y="4029075"/>
          <p14:tracePt t="114669" x="3305175" y="4029075"/>
          <p14:tracePt t="114674" x="3341688" y="4029075"/>
          <p14:tracePt t="114685" x="3367088" y="4029075"/>
          <p14:tracePt t="114695" x="3392488" y="4029075"/>
          <p14:tracePt t="114699" x="3417888" y="4029075"/>
          <p14:tracePt t="114724" x="3429000" y="4029075"/>
          <p14:tracePt t="114834" x="3441700" y="4029075"/>
          <p14:tracePt t="114856" x="3454400" y="4029075"/>
          <p14:tracePt t="114867" x="3479800" y="4029075"/>
          <p14:tracePt t="122377" x="3492500" y="4005263"/>
          <p14:tracePt t="122386" x="3492500" y="3929063"/>
          <p14:tracePt t="122397" x="3467100" y="3879850"/>
          <p14:tracePt t="122400" x="3467100" y="3867150"/>
          <p14:tracePt t="122410" x="3467100" y="3854450"/>
          <p14:tracePt t="122416" x="3467100" y="3841750"/>
          <p14:tracePt t="122744" x="3454400" y="3829050"/>
          <p14:tracePt t="122754" x="3454400" y="3816350"/>
          <p14:tracePt t="122759" x="3429000" y="3816350"/>
          <p14:tracePt t="122769" x="3417888" y="3803650"/>
          <p14:tracePt t="122775" x="3392488" y="3779838"/>
          <p14:tracePt t="122785" x="3392488" y="3767138"/>
          <p14:tracePt t="122795" x="3379788" y="3741738"/>
          <p14:tracePt t="122798" x="3367088" y="3716338"/>
          <p14:tracePt t="122811" x="3341688" y="3703638"/>
          <p14:tracePt t="122814" x="3328988" y="3667125"/>
          <p14:tracePt t="122825" x="3317875" y="3654425"/>
          <p14:tracePt t="122834" x="3292475" y="3629025"/>
          <p14:tracePt t="122840" x="3279775" y="3616325"/>
          <p14:tracePt t="122851" x="3267075" y="3603625"/>
          <p14:tracePt t="122855" x="3254375" y="3590925"/>
          <p14:tracePt t="122865" x="3241675" y="3579813"/>
          <p14:tracePt t="122874" x="3216275" y="3567113"/>
          <p14:tracePt t="122881" x="3192463" y="3490913"/>
          <p14:tracePt t="122890" x="3154363" y="3490913"/>
          <p14:tracePt t="122896" x="3092450" y="3479800"/>
          <p14:tracePt t="122905" x="2992438" y="3441700"/>
          <p14:tracePt t="122915" x="2890838" y="3416300"/>
          <p14:tracePt t="122921" x="2803525" y="3403600"/>
          <p14:tracePt t="122930" x="2690813" y="3341688"/>
          <p14:tracePt t="122936" x="2641600" y="3328988"/>
          <p14:tracePt t="122946" x="2578100" y="3290888"/>
          <p14:tracePt t="122956" x="2541588" y="3278188"/>
          <p14:tracePt t="122961" x="2528888" y="3278188"/>
          <p14:tracePt t="122977" x="2503488" y="3278188"/>
          <p14:tracePt t="122987" x="2490788" y="3267075"/>
          <p14:tracePt t="123003" x="2465388" y="3254375"/>
          <p14:tracePt t="123017" x="2452688" y="3241675"/>
          <p14:tracePt t="123026" x="2428875" y="3241675"/>
          <p14:tracePt t="123037" x="2390775" y="3216275"/>
          <p14:tracePt t="123042" x="2352675" y="3190875"/>
          <p14:tracePt t="123053" x="2328863" y="3178175"/>
          <p14:tracePt t="123057" x="2278063" y="3165475"/>
          <p14:tracePt t="123066" x="2252663" y="3128963"/>
          <p14:tracePt t="123077" x="2216150" y="3116263"/>
          <p14:tracePt t="123082" x="2190750" y="3103563"/>
          <p14:tracePt t="123092" x="2165350" y="3078163"/>
          <p14:tracePt t="123096" x="2139950" y="3065463"/>
          <p14:tracePt t="123107" x="2090738" y="3028950"/>
          <p14:tracePt t="123116" x="2090738" y="3016250"/>
          <p14:tracePt t="123122" x="2065338" y="3003550"/>
          <p14:tracePt t="123132" x="2065338" y="2990850"/>
          <p14:tracePt t="123136" x="2052638" y="2990850"/>
          <p14:tracePt t="123156" x="2039938" y="2965450"/>
          <p14:tracePt t="123168" x="2027238" y="2965450"/>
          <p14:tracePt t="123188" x="2014538" y="2952750"/>
          <p14:tracePt t="123193" x="2014538" y="2941638"/>
          <p14:tracePt t="123208" x="1990725" y="2928938"/>
          <p14:tracePt t="123219" x="1978025" y="2916238"/>
          <p14:tracePt t="123232" x="1952625" y="2903538"/>
          <p14:tracePt t="123242" x="1939925" y="2890838"/>
          <p14:tracePt t="123248" x="1927225" y="2878138"/>
          <p14:tracePt t="123258" x="1914525" y="2878138"/>
          <p14:tracePt t="123279" x="1914525" y="2865438"/>
          <p14:tracePt t="123284" x="1914525" y="2852738"/>
          <p14:tracePt t="123319" x="1903413" y="2852738"/>
          <p14:tracePt t="123335" x="1890713" y="2852738"/>
          <p14:tracePt t="123364" x="1878013" y="2840038"/>
          <p14:tracePt t="123384" x="1865313" y="2840038"/>
          <p14:tracePt t="123410" x="1839913" y="2840038"/>
          <p14:tracePt t="123460" x="1827213" y="2840038"/>
          <p14:tracePt t="123464" x="1814513" y="2840038"/>
          <p14:tracePt t="123480" x="1801813" y="2828925"/>
          <p14:tracePt t="123516" x="1790700" y="2828925"/>
          <p14:tracePt t="123527" x="1778000" y="2828925"/>
          <p14:tracePt t="123537" x="1765300" y="2816225"/>
          <p14:tracePt t="123540" x="1765300" y="2803525"/>
          <p14:tracePt t="123550" x="1752600" y="2803525"/>
          <p14:tracePt t="123577" x="1739900" y="2803525"/>
          <p14:tracePt t="123583" x="1727200" y="2803525"/>
          <p14:tracePt t="123590" x="1714500" y="2790825"/>
          <p14:tracePt t="123597" x="1701800" y="2790825"/>
          <p14:tracePt t="123606" x="1689100" y="2778125"/>
          <p14:tracePt t="123617" x="1665288" y="2752725"/>
          <p14:tracePt t="123623" x="1639888" y="2752725"/>
          <p14:tracePt t="123632" x="1627188" y="2752725"/>
          <p14:tracePt t="123636" x="1601788" y="2740025"/>
          <p14:tracePt t="123647" x="1577975" y="2728913"/>
          <p14:tracePt t="123656" x="1539875" y="2716213"/>
          <p14:tracePt t="123663" x="1501775" y="2665413"/>
          <p14:tracePt t="123673" x="1476375" y="2665413"/>
          <p14:tracePt t="123677" x="1452563" y="2652713"/>
          <p14:tracePt t="123687" x="1439863" y="2627313"/>
          <p14:tracePt t="123696" x="1401763" y="2627313"/>
          <p14:tracePt t="123703" x="1389063" y="2616200"/>
          <p14:tracePt t="123713" x="1376363" y="2603500"/>
          <p14:tracePt t="123717" x="1363663" y="2590800"/>
          <p14:tracePt t="123727" x="1352550" y="2578100"/>
          <p14:tracePt t="123884" x="1376363" y="2578100"/>
          <p14:tracePt t="123895" x="1401763" y="2578100"/>
          <p14:tracePt t="123904" x="1414463" y="2578100"/>
          <p14:tracePt t="123908" x="1427163" y="2578100"/>
          <p14:tracePt t="123918" x="1465263" y="2578100"/>
          <p14:tracePt t="123925" x="1476375" y="2578100"/>
          <p14:tracePt t="123935" x="1501775" y="2578100"/>
          <p14:tracePt t="123945" x="1539875" y="2578100"/>
          <p14:tracePt t="123948" x="1565275" y="2578100"/>
          <p14:tracePt t="123962" x="1601788" y="2578100"/>
          <p14:tracePt t="123964" x="1627188" y="2578100"/>
          <p14:tracePt t="123975" x="1652588" y="2578100"/>
          <p14:tracePt t="123985" x="1677988" y="2578100"/>
          <p14:tracePt t="123991" x="1701800" y="2578100"/>
          <p14:tracePt t="124001" x="1727200" y="2578100"/>
          <p14:tracePt t="124005" x="1739900" y="2578100"/>
          <p14:tracePt t="124015" x="1752600" y="2578100"/>
          <p14:tracePt t="124024" x="1778000" y="2578100"/>
          <p14:tracePt t="124030" x="1790700" y="2578100"/>
          <p14:tracePt t="124040" x="1814513" y="2578100"/>
          <p14:tracePt t="124045" x="1827213" y="2578100"/>
          <p14:tracePt t="124055" x="1852613" y="2578100"/>
          <p14:tracePt t="124064" x="1903413" y="2578100"/>
          <p14:tracePt t="124071" x="1927225" y="2578100"/>
          <p14:tracePt t="124081" x="1952625" y="2578100"/>
          <p14:tracePt t="124086" x="1978025" y="2578100"/>
          <p14:tracePt t="124096" x="2003425" y="2578100"/>
          <p14:tracePt t="124106" x="2039938" y="2578100"/>
          <p14:tracePt t="124110" x="2065338" y="2578100"/>
          <p14:tracePt t="124121" x="2090738" y="2578100"/>
          <p14:tracePt t="124127" x="2116138" y="2578100"/>
          <p14:tracePt t="124137" x="2139950" y="2578100"/>
          <p14:tracePt t="124147" x="2152650" y="2578100"/>
          <p14:tracePt t="124151" x="2190750" y="2578100"/>
          <p14:tracePt t="124162" x="2216150" y="2578100"/>
          <p14:tracePt t="124166" x="2252663" y="2578100"/>
          <p14:tracePt t="124177" x="2278063" y="2578100"/>
          <p14:tracePt t="124194" x="2303463" y="2578100"/>
          <p14:tracePt t="124203" x="2328863" y="2578100"/>
          <p14:tracePt t="124207" x="2352675" y="2578100"/>
          <p14:tracePt t="124216" x="2390775" y="2578100"/>
          <p14:tracePt t="124227" x="2416175" y="2578100"/>
          <p14:tracePt t="124233" x="2441575" y="2578100"/>
          <p14:tracePt t="124243" x="2465388" y="2578100"/>
          <p14:tracePt t="124246" x="2478088" y="2578100"/>
          <p14:tracePt t="124257" x="2490788" y="2578100"/>
          <p14:tracePt t="124266" x="2503488" y="2578100"/>
          <p14:tracePt t="124273" x="2516188" y="2578100"/>
          <p14:tracePt t="124287" x="2528888" y="2578100"/>
          <p14:tracePt t="124328" x="2554288" y="2578100"/>
          <p14:tracePt t="124369" x="2565400" y="2578100"/>
          <p14:tracePt t="124382" x="2578100" y="2578100"/>
          <p14:tracePt t="124398" x="2590800" y="2578100"/>
          <p14:tracePt t="124415" x="2603500" y="2578100"/>
          <p14:tracePt t="124434" x="2616200" y="2578100"/>
          <p14:tracePt t="124438" x="2628900" y="2578100"/>
          <p14:tracePt t="124449" x="2641600" y="2578100"/>
          <p14:tracePt t="124465" x="2667000" y="2578100"/>
          <p14:tracePt t="124478" x="2678113" y="2578100"/>
          <p14:tracePt t="124488" x="2690813" y="2578100"/>
          <p14:tracePt t="124495" x="2703513" y="2578100"/>
          <p14:tracePt t="124505" x="2716213" y="2578100"/>
          <p14:tracePt t="124515" x="2728913" y="2578100"/>
          <p14:tracePt t="124519" x="2754313" y="2578100"/>
          <p14:tracePt t="124535" x="2778125" y="2578100"/>
          <p14:tracePt t="124545" x="2790825" y="2578100"/>
          <p14:tracePt t="124562" x="2803525" y="2578100"/>
          <p14:tracePt t="124570" x="2828925" y="2565400"/>
          <p14:tracePt t="124601" x="2854325" y="2565400"/>
          <p14:tracePt t="124656" x="2867025" y="2565400"/>
          <p14:tracePt t="125271" x="2879725" y="2565400"/>
          <p14:tracePt t="125301" x="2867025" y="2565400"/>
          <p14:tracePt t="125313" x="2854325" y="2565400"/>
          <p14:tracePt t="125320" x="2841625" y="2565400"/>
          <p14:tracePt t="125327" x="2816225" y="2565400"/>
          <p14:tracePt t="125337" x="2790825" y="2565400"/>
          <p14:tracePt t="125340" x="2767013" y="2565400"/>
          <p14:tracePt t="125353" x="2716213" y="2565400"/>
          <p14:tracePt t="125362" x="2667000" y="2565400"/>
          <p14:tracePt t="125366" x="2616200" y="2565400"/>
          <p14:tracePt t="125377" x="2565400" y="2565400"/>
          <p14:tracePt t="125383" x="2528888" y="2565400"/>
          <p14:tracePt t="125394" x="2465388" y="2565400"/>
          <p14:tracePt t="125403" x="2390775" y="2565400"/>
          <p14:tracePt t="125407" x="2328863" y="2565400"/>
          <p14:tracePt t="125417" x="2290763" y="2565400"/>
          <p14:tracePt t="125422" x="2239963" y="2565400"/>
          <p14:tracePt t="125433" x="2190750" y="2565400"/>
          <p14:tracePt t="125442" x="2139950" y="2565400"/>
          <p14:tracePt t="125446" x="2090738" y="2565400"/>
          <p14:tracePt t="125457" x="2014538" y="2565400"/>
          <p14:tracePt t="125463" x="1965325" y="2565400"/>
          <p14:tracePt t="125472" x="1927225" y="2565400"/>
          <p14:tracePt t="125482" x="1878013" y="2565400"/>
          <p14:tracePt t="125488" x="1839913" y="2565400"/>
          <p14:tracePt t="125498" x="1790700" y="2565400"/>
          <p14:tracePt t="125502" x="1765300" y="2565400"/>
          <p14:tracePt t="125513" x="1752600" y="2565400"/>
          <p14:tracePt t="125523" x="1727200" y="2565400"/>
          <p14:tracePt t="125529" x="1701800" y="2565400"/>
          <p14:tracePt t="125539" x="1689100" y="2565400"/>
          <p14:tracePt t="125553" x="1677988" y="2565400"/>
          <p14:tracePt t="125564" x="1652588" y="2552700"/>
          <p14:tracePt t="125568" x="1639888" y="2540000"/>
          <p14:tracePt t="125585" x="1614488" y="2540000"/>
          <p14:tracePt t="125604" x="1601788" y="2540000"/>
          <p14:tracePt t="125609" x="1589088" y="2540000"/>
          <p14:tracePt t="125618" x="1577975" y="2540000"/>
          <p14:tracePt t="125634" x="1552575" y="2540000"/>
          <p14:tracePt t="125644" x="1539875" y="2540000"/>
          <p14:tracePt t="125661" x="1527175" y="2540000"/>
          <p14:tracePt t="125771" x="1514475" y="2540000"/>
          <p14:tracePt t="125801" x="1501775" y="2540000"/>
          <p14:tracePt t="125826" x="1476375" y="2540000"/>
          <p14:tracePt t="125841" x="1439863" y="2540000"/>
          <p14:tracePt t="125851" x="1427163" y="2540000"/>
          <p14:tracePt t="125867" x="1401763" y="2540000"/>
          <p14:tracePt t="125900" x="1389063" y="2552700"/>
          <p14:tracePt t="125916" x="1376363" y="2552700"/>
          <p14:tracePt t="125923" x="1363663" y="2552700"/>
          <p14:tracePt t="125943" x="1352550" y="2552700"/>
          <p14:tracePt t="125947" x="1339850" y="2552700"/>
          <p14:tracePt t="125962" x="1327150" y="2565400"/>
          <p14:tracePt t="125983" x="1314450" y="2565400"/>
          <p14:tracePt t="125996" x="1301750" y="2565400"/>
          <p14:tracePt t="126002" x="1289050" y="2578100"/>
          <p14:tracePt t="126023" x="1263650" y="2578100"/>
          <p14:tracePt t="126048" x="1252538" y="2590800"/>
          <p14:tracePt t="126523" x="1276350" y="2590800"/>
          <p14:tracePt t="126526" x="1301750" y="2590800"/>
          <p14:tracePt t="126536" x="1314450" y="2590800"/>
          <p14:tracePt t="126546" x="1339850" y="2590800"/>
          <p14:tracePt t="126553" x="1363663" y="2590800"/>
          <p14:tracePt t="126562" x="1376363" y="2590800"/>
          <p14:tracePt t="126566" x="1427163" y="2590800"/>
          <p14:tracePt t="126576" x="1452563" y="2590800"/>
          <p14:tracePt t="126593" x="1476375" y="2590800"/>
          <p14:tracePt t="126603" x="1489075" y="2590800"/>
          <p14:tracePt t="126607" x="1527175" y="2590800"/>
          <p14:tracePt t="126628" x="1539875" y="2603500"/>
          <p14:tracePt t="126632" x="1577975" y="2603500"/>
          <p14:tracePt t="126648" x="1589088" y="2616200"/>
          <p14:tracePt t="126659" x="1601788" y="2616200"/>
          <p14:tracePt t="126668" x="1614488" y="2616200"/>
          <p14:tracePt t="126673" x="1639888" y="2616200"/>
          <p14:tracePt t="126682" x="1652588" y="2616200"/>
          <p14:tracePt t="126688" x="1665288" y="2616200"/>
          <p14:tracePt t="126699" x="1677988" y="2616200"/>
          <p14:tracePt t="126709" x="1701800" y="2616200"/>
          <p14:tracePt t="126715" x="1727200" y="2616200"/>
          <p14:tracePt t="126724" x="1739900" y="2627313"/>
          <p14:tracePt t="126728" x="1765300" y="2627313"/>
          <p14:tracePt t="126738" x="1790700" y="2627313"/>
          <p14:tracePt t="126748" x="1814513" y="2640013"/>
          <p14:tracePt t="126754" x="1839913" y="2640013"/>
          <p14:tracePt t="126764" x="1852613" y="2640013"/>
          <p14:tracePt t="126768" x="1878013" y="2640013"/>
          <p14:tracePt t="126778" x="1903413" y="2652713"/>
          <p14:tracePt t="126804" x="1927225" y="2665413"/>
          <p14:tracePt t="126818" x="1952625" y="2665413"/>
          <p14:tracePt t="126845" x="1965325" y="2665413"/>
          <p14:tracePt t="126851" x="1978025" y="2665413"/>
          <p14:tracePt t="126870" x="1990725" y="2665413"/>
          <p14:tracePt t="126885" x="2003425" y="2665413"/>
          <p14:tracePt t="127199" x="2014538" y="2665413"/>
          <p14:tracePt t="127248" x="2039938" y="2665413"/>
          <p14:tracePt t="127279" x="2052638" y="2665413"/>
          <p14:tracePt t="127324" x="2065338" y="2665413"/>
          <p14:tracePt t="127364" x="2078038" y="2665413"/>
          <p14:tracePt t="135657" x="2065338" y="2665413"/>
          <p14:tracePt t="135660" x="2027238" y="2665413"/>
          <p14:tracePt t="135670" x="1965325" y="2665413"/>
          <p14:tracePt t="135681" x="1903413" y="2690813"/>
          <p14:tracePt t="135686" x="1878013" y="2703513"/>
          <p14:tracePt t="135696" x="1839913" y="2728913"/>
          <p14:tracePt t="135702" x="1778000" y="2752725"/>
          <p14:tracePt t="135712" x="1739900" y="2765425"/>
          <p14:tracePt t="135723" x="1727200" y="2778125"/>
          <p14:tracePt t="135727" x="1714500" y="2778125"/>
          <p14:tracePt t="135736" x="1689100" y="2790825"/>
          <p14:tracePt t="135743" x="1677988" y="2790825"/>
          <p14:tracePt t="135752" x="1652588" y="2803525"/>
          <p14:tracePt t="135763" x="1639888" y="2803525"/>
          <p14:tracePt t="135768" x="1601788" y="2840038"/>
          <p14:tracePt t="135776" x="1539875" y="2840038"/>
          <p14:tracePt t="135783" x="1489075" y="2865438"/>
          <p14:tracePt t="135793" x="1439863" y="2878138"/>
          <p14:tracePt t="135802" x="1414463" y="2878138"/>
          <p14:tracePt t="135807" x="1376363" y="2903538"/>
          <p14:tracePt t="135823" x="1363663" y="2903538"/>
          <p14:tracePt t="135834" x="1352550" y="2903538"/>
          <p14:tracePt t="135843" x="1339850" y="2903538"/>
          <p14:tracePt t="135849" x="1327150" y="2903538"/>
          <p14:tracePt t="135858" x="1314450" y="2903538"/>
          <p14:tracePt t="135863" x="1301750" y="2903538"/>
          <p14:tracePt t="135872" x="1276350" y="2928938"/>
          <p14:tracePt t="136201" x="1263650" y="2928938"/>
          <p14:tracePt t="136220" x="1301750" y="2928938"/>
          <p14:tracePt t="136226" x="1339850" y="2928938"/>
          <p14:tracePt t="136236" x="1414463" y="2928938"/>
          <p14:tracePt t="136240" x="1465263" y="2903538"/>
          <p14:tracePt t="136251" x="1514475" y="2903538"/>
          <p14:tracePt t="136261" x="1552575" y="2903538"/>
          <p14:tracePt t="136267" x="1589088" y="2890838"/>
          <p14:tracePt t="136276" x="1614488" y="2890838"/>
          <p14:tracePt t="136280" x="1677988" y="2865438"/>
          <p14:tracePt t="136291" x="1701800" y="2865438"/>
          <p14:tracePt t="136302" x="1739900" y="2865438"/>
          <p14:tracePt t="136306" x="1790700" y="2865438"/>
          <p14:tracePt t="136317" x="1814513" y="2865438"/>
          <p14:tracePt t="136333" x="1865313" y="2865438"/>
          <p14:tracePt t="136342" x="1878013" y="2865438"/>
          <p14:tracePt t="136346" x="1890713" y="2840038"/>
          <p14:tracePt t="136357" x="1914525" y="2840038"/>
          <p14:tracePt t="136362" x="1939925" y="2840038"/>
          <p14:tracePt t="136373" x="1952625" y="2828925"/>
          <p14:tracePt t="136383" x="1965325" y="2816225"/>
          <p14:tracePt t="136399" x="1990725" y="2816225"/>
          <p14:tracePt t="136423" x="2014538" y="2803525"/>
          <p14:tracePt t="136428" x="2039938" y="2790825"/>
          <p14:tracePt t="136449" x="2052638" y="2778125"/>
          <p14:tracePt t="136453" x="2065338" y="2778125"/>
          <p14:tracePt t="136478" x="2078038" y="2765425"/>
          <p14:tracePt t="136508" x="2090738" y="2765425"/>
          <p14:tracePt t="136512" x="2090738" y="2752725"/>
          <p14:tracePt t="136615" x="2103438" y="2740025"/>
          <p14:tracePt t="136757" x="2116138" y="2740025"/>
          <p14:tracePt t="136766" x="2116138" y="2728913"/>
          <p14:tracePt t="136906" x="2116138" y="2716213"/>
          <p14:tracePt t="136916" x="2116138" y="2703513"/>
          <p14:tracePt t="136933" x="2116138" y="2690813"/>
          <p14:tracePt t="136946" x="2116138" y="2665413"/>
          <p14:tracePt t="136967" x="2116138" y="2640013"/>
          <p14:tracePt t="137118" x="2127250" y="2627313"/>
          <p14:tracePt t="137135" x="2139950" y="2627313"/>
          <p14:tracePt t="137139" x="2152650" y="2616200"/>
          <p14:tracePt t="137158" x="2165350" y="2616200"/>
          <p14:tracePt t="137164" x="2178050" y="2616200"/>
          <p14:tracePt t="137175" x="2190750" y="2616200"/>
          <p14:tracePt t="137179" x="2216150" y="2616200"/>
          <p14:tracePt t="137189" x="2239963" y="2616200"/>
          <p14:tracePt t="137199" x="2278063" y="2616200"/>
          <p14:tracePt t="137204" x="2303463" y="2616200"/>
          <p14:tracePt t="137215" x="2328863" y="2616200"/>
          <p14:tracePt t="137221" x="2365375" y="2616200"/>
          <p14:tracePt t="137231" x="2390775" y="2616200"/>
          <p14:tracePt t="137241" x="2416175" y="2616200"/>
          <p14:tracePt t="137244" x="2465388" y="2616200"/>
          <p14:tracePt t="137254" x="2490788" y="2616200"/>
          <p14:tracePt t="137260" x="2516188" y="2616200"/>
          <p14:tracePt t="137271" x="2528888" y="2616200"/>
          <p14:tracePt t="137281" x="2554288" y="2616200"/>
          <p14:tracePt t="137284" x="2565400" y="2616200"/>
          <p14:tracePt t="137295" x="2578100" y="2616200"/>
          <p14:tracePt t="137301" x="2590800" y="2616200"/>
          <p14:tracePt t="137310" x="2603500" y="2616200"/>
          <p14:tracePt t="137320" x="2616200" y="2616200"/>
          <p14:tracePt t="137335" x="2641600" y="2616200"/>
          <p14:tracePt t="137387" x="2667000" y="2616200"/>
          <p14:tracePt t="137436" x="2678113" y="2616200"/>
          <p14:tracePt t="137453" x="2690813" y="2616200"/>
          <p14:tracePt t="137482" x="2703513" y="2616200"/>
          <p14:tracePt t="137506" x="2716213" y="2616200"/>
          <p14:tracePt t="137633" x="2728913" y="2616200"/>
          <p14:tracePt t="137668" x="2754313" y="2616200"/>
          <p14:tracePt t="137745" x="2767013" y="2616200"/>
          <p14:tracePt t="137778" x="2778125" y="2616200"/>
          <p14:tracePt t="138420" x="2790825" y="2616200"/>
          <p14:tracePt t="138424" x="2803525" y="2578100"/>
          <p14:tracePt t="138434" x="2816225" y="2490788"/>
          <p14:tracePt t="138461" x="2828925" y="2478088"/>
          <p14:tracePt t="138516" x="2828925" y="2452688"/>
          <p14:tracePt t="138520" x="2803525" y="2414588"/>
          <p14:tracePt t="138531" x="2790825" y="2378075"/>
          <p14:tracePt t="138536" x="2778125" y="2339975"/>
          <p14:tracePt t="138547" x="2778125" y="2327275"/>
          <p14:tracePt t="138556" x="2778125" y="2303463"/>
          <p14:tracePt t="140775" x="2778125" y="2314575"/>
          <p14:tracePt t="140784" x="2816225" y="2314575"/>
          <p14:tracePt t="140790" x="2867025" y="2327275"/>
          <p14:tracePt t="140801" x="2916238" y="2327275"/>
          <p14:tracePt t="140807" x="2954338" y="2327275"/>
          <p14:tracePt t="140816" x="3003550" y="2327275"/>
          <p14:tracePt t="140827" x="3041650" y="2327275"/>
          <p14:tracePt t="140830" x="3092450" y="2327275"/>
          <p14:tracePt t="140840" x="3128963" y="2314575"/>
          <p14:tracePt t="140846" x="3167063" y="2314575"/>
          <p14:tracePt t="140856" x="3216275" y="2290763"/>
          <p14:tracePt t="140867" x="3267075" y="2290763"/>
          <p14:tracePt t="140871" x="3305175" y="2278063"/>
          <p14:tracePt t="140881" x="3379788" y="2265363"/>
          <p14:tracePt t="140887" x="3454400" y="2252663"/>
          <p14:tracePt t="140896" x="3517900" y="2252663"/>
          <p14:tracePt t="140906" x="3579813" y="2227263"/>
          <p14:tracePt t="140913" x="3643313" y="2214563"/>
          <p14:tracePt t="140923" x="3692525" y="2190750"/>
          <p14:tracePt t="140927" x="3779838" y="2165350"/>
          <p14:tracePt t="140936" x="3830638" y="2139950"/>
          <p14:tracePt t="140947" x="3917950" y="2127250"/>
          <p14:tracePt t="140953" x="4005263" y="2101850"/>
          <p14:tracePt t="140963" x="4081463" y="2078038"/>
          <p14:tracePt t="140980" x="4243388" y="2027238"/>
          <p14:tracePt t="140986" x="4294188" y="2014538"/>
          <p14:tracePt t="140993" x="4330700" y="2001838"/>
          <p14:tracePt t="141002" x="4406900" y="1978025"/>
          <p14:tracePt t="141007" x="4443413" y="1965325"/>
          <p14:tracePt t="141016" x="4481513" y="1965325"/>
          <p14:tracePt t="141027" x="4518025" y="1952625"/>
          <p14:tracePt t="141033" x="4543425" y="1952625"/>
          <p14:tracePt t="141042" x="4568825" y="1952625"/>
          <p14:tracePt t="141049" x="4606925" y="1939925"/>
          <p14:tracePt t="141059" x="4630738" y="1939925"/>
          <p14:tracePt t="141068" x="4643438" y="1939925"/>
          <p14:tracePt t="141072" x="4656138" y="1939925"/>
          <p14:tracePt t="141083" x="4668838" y="1939925"/>
          <p14:tracePt t="141099" x="4694238" y="1939925"/>
          <p14:tracePt t="141122" x="4706938" y="1939925"/>
          <p14:tracePt t="141154" x="4719638" y="1939925"/>
          <p14:tracePt t="141174" x="4732338" y="1939925"/>
          <p14:tracePt t="141195" x="4743450" y="1939925"/>
          <p14:tracePt t="141248" x="4768850" y="1952625"/>
          <p14:tracePt t="141264" x="4768850" y="1989138"/>
          <p14:tracePt t="141274" x="4768850" y="2014538"/>
          <p14:tracePt t="141279" x="4768850" y="2039938"/>
          <p14:tracePt t="141290" x="4768850" y="2089150"/>
          <p14:tracePt t="141294" x="4768850" y="2152650"/>
          <p14:tracePt t="141305" x="4768850" y="2190750"/>
          <p14:tracePt t="141314" x="4768850" y="2252663"/>
          <p14:tracePt t="141320" x="4743450" y="2327275"/>
          <p14:tracePt t="141331" x="4706938" y="2403475"/>
          <p14:tracePt t="141335" x="4694238" y="2478088"/>
          <p14:tracePt t="141346" x="4656138" y="2540000"/>
          <p14:tracePt t="141355" x="4619625" y="2578100"/>
          <p14:tracePt t="141361" x="4594225" y="2603500"/>
          <p14:tracePt t="141370" x="4556125" y="2652713"/>
          <p14:tracePt t="141377" x="4530725" y="2678113"/>
          <p14:tracePt t="141387" x="4518025" y="2678113"/>
          <p14:tracePt t="141396" x="4481513" y="2703513"/>
          <p14:tracePt t="141401" x="4456113" y="2703513"/>
          <p14:tracePt t="141411" x="4418013" y="2728913"/>
          <p14:tracePt t="141417" x="4394200" y="2740025"/>
          <p14:tracePt t="141428" x="4381500" y="2740025"/>
          <p14:tracePt t="141436" x="4343400" y="2740025"/>
          <p14:tracePt t="141440" x="4318000" y="2740025"/>
          <p14:tracePt t="141451" x="4294188" y="2740025"/>
          <p14:tracePt t="141457" x="4281488" y="2740025"/>
          <p14:tracePt t="141466" x="4268788" y="2740025"/>
          <p14:tracePt t="141477" x="4256088" y="2740025"/>
          <p14:tracePt t="141481" x="4243388" y="2740025"/>
          <p14:tracePt t="141493" x="4217988" y="2740025"/>
          <p14:tracePt t="141497" x="4192588" y="2728913"/>
          <p14:tracePt t="141507" x="4168775" y="2728913"/>
          <p14:tracePt t="141516" x="4156075" y="2716213"/>
          <p14:tracePt t="141522" x="4130675" y="2703513"/>
          <p14:tracePt t="141533" x="4117975" y="2703513"/>
          <p14:tracePt t="141537" x="4105275" y="2678113"/>
          <p14:tracePt t="141546" x="4092575" y="2678113"/>
          <p14:tracePt t="141556" x="4081463" y="2678113"/>
          <p14:tracePt t="141562" x="4056063" y="2665413"/>
          <p14:tracePt t="141572" x="4043363" y="2652713"/>
          <p14:tracePt t="141586" x="4043363" y="2640013"/>
          <p14:tracePt t="141596" x="4017963" y="2603500"/>
          <p14:tracePt t="141602" x="4017963" y="2590800"/>
          <p14:tracePt t="141612" x="4017963" y="2578100"/>
          <p14:tracePt t="141618" x="3992563" y="2552700"/>
          <p14:tracePt t="141629" x="3979863" y="2527300"/>
          <p14:tracePt t="141638" x="3979863" y="2503488"/>
          <p14:tracePt t="141643" x="3956050" y="2478088"/>
          <p14:tracePt t="141652" x="3956050" y="2465388"/>
          <p14:tracePt t="141658" x="3943350" y="2439988"/>
          <p14:tracePt t="141668" x="3930650" y="2414588"/>
          <p14:tracePt t="141679" x="3930650" y="2403475"/>
          <p14:tracePt t="141682" x="3917950" y="2365375"/>
          <p14:tracePt t="141698" x="3917950" y="2352675"/>
          <p14:tracePt t="141708" x="3917950" y="2327275"/>
          <p14:tracePt t="141718" x="3917950" y="2314575"/>
          <p14:tracePt t="141724" x="3917950" y="2290763"/>
          <p14:tracePt t="141734" x="3917950" y="2252663"/>
          <p14:tracePt t="141748" x="3917950" y="2214563"/>
          <p14:tracePt t="141758" x="3917950" y="2201863"/>
          <p14:tracePt t="141765" x="3917950" y="2152650"/>
          <p14:tracePt t="141774" x="3943350" y="2127250"/>
          <p14:tracePt t="141779" x="3956050" y="2101850"/>
          <p14:tracePt t="141788" x="3992563" y="2065338"/>
          <p14:tracePt t="141798" x="3992563" y="2052638"/>
          <p14:tracePt t="141804" x="4017963" y="2027238"/>
          <p14:tracePt t="141814" x="4056063" y="1989138"/>
          <p14:tracePt t="141819" x="4081463" y="1965325"/>
          <p14:tracePt t="141829" x="4105275" y="1952625"/>
          <p14:tracePt t="141838" x="4156075" y="1927225"/>
          <p14:tracePt t="141845" x="4181475" y="1914525"/>
          <p14:tracePt t="141855" x="4192588" y="1901825"/>
          <p14:tracePt t="141861" x="4217988" y="1901825"/>
          <p14:tracePt t="141871" x="4243388" y="1901825"/>
          <p14:tracePt t="141881" x="4268788" y="1876425"/>
          <p14:tracePt t="141884" x="4281488" y="1876425"/>
          <p14:tracePt t="141895" x="4305300" y="1876425"/>
          <p14:tracePt t="141901" x="4343400" y="1876425"/>
          <p14:tracePt t="141910" x="4368800" y="1876425"/>
          <p14:tracePt t="141924" x="4381500" y="1876425"/>
          <p14:tracePt t="141940" x="4406900" y="1876425"/>
          <p14:tracePt t="141962" x="4430713" y="1914525"/>
          <p14:tracePt t="141964" x="4456113" y="1952625"/>
          <p14:tracePt t="141978" x="4456113" y="1965325"/>
          <p14:tracePt t="141980" x="4468813" y="2014538"/>
          <p14:tracePt t="141991" x="4481513" y="2039938"/>
          <p14:tracePt t="142000" x="4481513" y="2101850"/>
          <p14:tracePt t="142007" x="4481513" y="2127250"/>
          <p14:tracePt t="142017" x="4481513" y="2190750"/>
          <p14:tracePt t="142021" x="4481513" y="2227263"/>
          <p14:tracePt t="142031" x="4481513" y="2290763"/>
          <p14:tracePt t="142040" x="4481513" y="2352675"/>
          <p14:tracePt t="142046" x="4456113" y="2378075"/>
          <p14:tracePt t="142057" x="4418013" y="2414588"/>
          <p14:tracePt t="142062" x="4356100" y="2478088"/>
          <p14:tracePt t="142073" x="4330700" y="2516188"/>
          <p14:tracePt t="142082" x="4281488" y="2552700"/>
          <p14:tracePt t="142086" x="4243388" y="2590800"/>
          <p14:tracePt t="142097" x="4205288" y="2590800"/>
          <p14:tracePt t="142103" x="4143375" y="2616200"/>
          <p14:tracePt t="142113" x="4105275" y="2616200"/>
          <p14:tracePt t="142122" x="4081463" y="2616200"/>
          <p14:tracePt t="142127" x="4030663" y="2616200"/>
          <p14:tracePt t="142136" x="4005263" y="2616200"/>
          <p14:tracePt t="142144" x="3979863" y="2616200"/>
          <p14:tracePt t="142152" x="3956050" y="2616200"/>
          <p14:tracePt t="142162" x="3930650" y="2616200"/>
          <p14:tracePt t="142166" x="3892550" y="2616200"/>
          <p14:tracePt t="142177" x="3856038" y="2603500"/>
          <p14:tracePt t="142183" x="3830638" y="2590800"/>
          <p14:tracePt t="142193" x="3792538" y="2578100"/>
          <p14:tracePt t="142202" x="3779838" y="2565400"/>
          <p14:tracePt t="142208" x="3705225" y="2540000"/>
          <p14:tracePt t="142219" x="3679825" y="2540000"/>
          <p14:tracePt t="142223" x="3617913" y="2527300"/>
          <p14:tracePt t="142233" x="3592513" y="2516188"/>
          <p14:tracePt t="142243" x="3541713" y="2503488"/>
          <p14:tracePt t="142249" x="3492500" y="2503488"/>
          <p14:tracePt t="142259" x="3429000" y="2503488"/>
          <p14:tracePt t="142263" x="3367088" y="2503488"/>
          <p14:tracePt t="142273" x="3305175" y="2503488"/>
          <p14:tracePt t="142282" x="3216275" y="2503488"/>
          <p14:tracePt t="142288" x="3128963" y="2503488"/>
          <p14:tracePt t="142299" x="3041650" y="2503488"/>
          <p14:tracePt t="142302" x="2979738" y="2503488"/>
          <p14:tracePt t="142315" x="2928938" y="2503488"/>
          <p14:tracePt t="142324" x="2854325" y="2503488"/>
          <p14:tracePt t="142339" x="2841625" y="2503488"/>
          <p14:tracePt t="142506" x="2828925" y="2503488"/>
          <p14:tracePt t="142620" x="2828925" y="2490788"/>
          <p14:tracePt t="142636" x="2828925" y="2465388"/>
          <p14:tracePt t="142646" x="2828925" y="2452688"/>
          <p14:tracePt t="142667" x="2828925" y="2439988"/>
          <p14:tracePt t="142673" x="2816225" y="2439988"/>
          <p14:tracePt t="142687" x="2803525" y="2439988"/>
          <p14:tracePt t="142706" x="2778125" y="2427288"/>
          <p14:tracePt t="142713" x="2767013" y="2414588"/>
          <p14:tracePt t="142722" x="2754313" y="2414588"/>
          <p14:tracePt t="142728" x="2741613" y="2414588"/>
          <p14:tracePt t="142736" x="2703513" y="2403475"/>
          <p14:tracePt t="142746" x="2690813" y="2390775"/>
          <p14:tracePt t="142750" x="2667000" y="2390775"/>
          <p14:tracePt t="142762" x="2641600" y="2390775"/>
          <p14:tracePt t="142772" x="2603500" y="2365375"/>
          <p14:tracePt t="142786" x="2578100" y="2365375"/>
          <p14:tracePt t="142793" x="2554288" y="2352675"/>
          <p14:tracePt t="142802" x="2528888" y="2352675"/>
          <p14:tracePt t="142816" x="2503488" y="2352675"/>
          <p14:tracePt t="142827" x="2441575" y="2352675"/>
          <p14:tracePt t="142833" x="2416175" y="2352675"/>
          <p14:tracePt t="142843" x="2352675" y="2352675"/>
          <p14:tracePt t="142852" x="2303463" y="2352675"/>
          <p14:tracePt t="142856" x="2265363" y="2352675"/>
          <p14:tracePt t="142867" x="2216150" y="2352675"/>
          <p14:tracePt t="142873" x="2178050" y="2352675"/>
          <p14:tracePt t="142883" x="2139950" y="2352675"/>
          <p14:tracePt t="142893" x="2116138" y="2365375"/>
          <p14:tracePt t="142898" x="2090738" y="2365375"/>
          <p14:tracePt t="142910" x="2065338" y="2365375"/>
          <p14:tracePt t="142912" x="2052638" y="2365375"/>
          <p14:tracePt t="142922" x="2027238" y="2378075"/>
          <p14:tracePt t="143004" x="2014538" y="2390775"/>
          <p14:tracePt t="143035" x="2014538" y="2403475"/>
          <p14:tracePt t="143044" x="2014538" y="2414588"/>
          <p14:tracePt t="143049" x="2014538" y="2439988"/>
          <p14:tracePt t="143059" x="2014538" y="2465388"/>
          <p14:tracePt t="143075" x="2027238" y="2503488"/>
          <p14:tracePt t="143084" x="2027238" y="2516188"/>
          <p14:tracePt t="143088" x="2052638" y="2527300"/>
          <p14:tracePt t="143099" x="2078038" y="2565400"/>
          <p14:tracePt t="143114" x="2116138" y="2590800"/>
          <p14:tracePt t="143125" x="2139950" y="2590800"/>
          <p14:tracePt t="143141" x="2165350" y="2603500"/>
          <p14:tracePt t="143144" x="2190750" y="2603500"/>
          <p14:tracePt t="143154" x="2228850" y="2603500"/>
          <p14:tracePt t="143165" x="2278063" y="2603500"/>
          <p14:tracePt t="143170" x="2328863" y="2603500"/>
          <p14:tracePt t="143180" x="2365375" y="2616200"/>
          <p14:tracePt t="143184" x="2428875" y="2627313"/>
          <p14:tracePt t="143194" x="2465388" y="2627313"/>
          <p14:tracePt t="143207" x="2490788" y="2627313"/>
          <p14:tracePt t="143211" x="2516188" y="2627313"/>
          <p14:tracePt t="143220" x="2528888" y="2627313"/>
          <p14:tracePt t="143227" x="2554288" y="2627313"/>
          <p14:tracePt t="143237" x="2565400" y="2627313"/>
          <p14:tracePt t="143247" x="2590800" y="2627313"/>
          <p14:tracePt t="143250" x="2603500" y="2627313"/>
          <p14:tracePt t="143261" x="2616200" y="2627313"/>
          <p14:tracePt t="143267" x="2641600" y="2627313"/>
          <p14:tracePt t="143277" x="2654300" y="2627313"/>
          <p14:tracePt t="143286" x="2667000" y="2627313"/>
          <p14:tracePt t="143290" x="2678113" y="2627313"/>
          <p14:tracePt t="143306" x="2703513" y="2627313"/>
          <p14:tracePt t="143316" x="2728913" y="2627313"/>
          <p14:tracePt t="143331" x="2754313" y="2603500"/>
          <p14:tracePt t="143340" x="2778125" y="2603500"/>
          <p14:tracePt t="143346" x="2790825" y="2578100"/>
          <p14:tracePt t="143356" x="2803525" y="2578100"/>
          <p14:tracePt t="143366" x="2816225" y="2552700"/>
          <p14:tracePt t="143372" x="2816225" y="2540000"/>
          <p14:tracePt t="143382" x="2828925" y="2527300"/>
          <p14:tracePt t="143386" x="2841625" y="2503488"/>
          <p14:tracePt t="143396" x="2841625" y="2490788"/>
          <p14:tracePt t="143412" x="2841625" y="2478088"/>
          <p14:tracePt t="143423" x="2854325" y="2452688"/>
          <p14:tracePt t="143427" x="2854325" y="2439988"/>
          <p14:tracePt t="143446" x="2854325" y="2414588"/>
          <p14:tracePt t="143482" x="2854325" y="2403475"/>
          <p14:tracePt t="143493" x="2854325" y="2390775"/>
          <p14:tracePt t="143513" x="2854325" y="2378075"/>
          <p14:tracePt t="143528" x="2854325" y="2365375"/>
          <p14:tracePt t="143553" x="2828925" y="2365375"/>
          <p14:tracePt t="143558" x="2816225" y="2352675"/>
          <p14:tracePt t="143569" x="2803525" y="2339975"/>
          <p14:tracePt t="143578" x="2778125" y="2314575"/>
          <p14:tracePt t="143594" x="2767013" y="2314575"/>
          <p14:tracePt t="143599" x="2741613" y="2314575"/>
          <p14:tracePt t="143618" x="2716213" y="2290763"/>
          <p14:tracePt t="143634" x="2703513" y="2290763"/>
          <p14:tracePt t="143638" x="2678113" y="2278063"/>
          <p14:tracePt t="143649" x="2667000" y="2278063"/>
          <p14:tracePt t="143660" x="2641600" y="2265363"/>
          <p14:tracePt t="143664" x="2603500" y="2265363"/>
          <p14:tracePt t="143675" x="2578100" y="2265363"/>
          <p14:tracePt t="143680" x="2554288" y="2265363"/>
          <p14:tracePt t="143691" x="2503488" y="2265363"/>
          <p14:tracePt t="143696" x="2465388" y="2265363"/>
          <p14:tracePt t="143706" x="2441575" y="2265363"/>
          <p14:tracePt t="143716" x="2416175" y="2265363"/>
          <p14:tracePt t="143736" x="2390775" y="2265363"/>
          <p14:tracePt t="143760" x="2378075" y="2265363"/>
          <p14:tracePt t="143777" x="2352675" y="2265363"/>
          <p14:tracePt t="143806" x="2339975" y="2265363"/>
          <p14:tracePt t="143813" x="2339975" y="2278063"/>
          <p14:tracePt t="143822" x="2316163" y="2290763"/>
          <p14:tracePt t="143836" x="2303463" y="2303463"/>
          <p14:tracePt t="143846" x="2290763" y="2314575"/>
          <p14:tracePt t="143852" x="2265363" y="2327275"/>
          <p14:tracePt t="143873" x="2265363" y="2339975"/>
          <p14:tracePt t="143887" x="2265363" y="2352675"/>
          <p14:tracePt t="143906" x="2265363" y="2378075"/>
          <p14:tracePt t="143922" x="2265363" y="2390775"/>
          <p14:tracePt t="143939" x="2265363" y="2414588"/>
          <p14:tracePt t="143952" x="2265363" y="2427288"/>
          <p14:tracePt t="143963" x="2265363" y="2439988"/>
          <p14:tracePt t="143969" x="2278063" y="2452688"/>
          <p14:tracePt t="143988" x="2290763" y="2465388"/>
          <p14:tracePt t="144003" x="2316163" y="2478088"/>
          <p14:tracePt t="144009" x="2328863" y="2490788"/>
          <p14:tracePt t="144018" x="2339975" y="2503488"/>
          <p14:tracePt t="144028" x="2352675" y="2516188"/>
          <p14:tracePt t="144034" x="2365375" y="2540000"/>
          <p14:tracePt t="146596" x="2378075" y="2540000"/>
          <p14:tracePt t="150398" x="2365375" y="2540000"/>
          <p14:tracePt t="150408" x="2352675" y="2540000"/>
          <p14:tracePt t="150425" x="2328863" y="2540000"/>
          <p14:tracePt t="150439" x="2316163" y="2540000"/>
          <p14:tracePt t="150449" x="2303463" y="2527300"/>
          <p14:tracePt t="150454" x="2290763" y="2527300"/>
          <p14:tracePt t="150464" x="2278063" y="2527300"/>
          <p14:tracePt t="150469" x="2265363" y="2527300"/>
          <p14:tracePt t="150479" x="2239963" y="2527300"/>
          <p14:tracePt t="150488" x="2228850" y="2527300"/>
          <p14:tracePt t="150504" x="2190750" y="2503488"/>
          <p14:tracePt t="150511" x="2178050" y="2503488"/>
          <p14:tracePt t="150530" x="2152650" y="2503488"/>
          <p14:tracePt t="150560" x="2139950" y="2503488"/>
          <p14:tracePt t="150681" x="2127250" y="2503488"/>
          <p14:tracePt t="150711" x="2116138" y="2503488"/>
          <p14:tracePt t="150732" x="2103438" y="2503488"/>
          <p14:tracePt t="151080" x="2090738" y="2503488"/>
          <p14:tracePt t="151085" x="2065338" y="2503488"/>
          <p14:tracePt t="151104" x="2027238" y="2527300"/>
          <p14:tracePt t="151111" x="2003425" y="2540000"/>
          <p14:tracePt t="151120" x="1978025" y="2565400"/>
          <p14:tracePt t="151125" x="1952625" y="2565400"/>
          <p14:tracePt t="151136" x="1927225" y="2590800"/>
          <p14:tracePt t="151145" x="1914525" y="2590800"/>
          <p14:tracePt t="151152" x="1852613" y="2603500"/>
          <p14:tracePt t="151160" x="1814513" y="2616200"/>
          <p14:tracePt t="151164" x="1790700" y="2652713"/>
          <p14:tracePt t="151174" x="1752600" y="2652713"/>
          <p14:tracePt t="151186" x="1739900" y="2652713"/>
          <p14:tracePt t="151190" x="1689100" y="2665413"/>
          <p14:tracePt t="151200" x="1689100" y="2678113"/>
          <p14:tracePt t="151217" x="1677988" y="2678113"/>
          <p14:tracePt t="151241" x="1652588" y="2678113"/>
          <p14:tracePt t="151260" x="1639888" y="2678113"/>
          <p14:tracePt t="151271" x="1627188" y="2690813"/>
          <p14:tracePt t="151286" x="1614488" y="2690813"/>
          <p14:tracePt t="151843" x="1627188" y="2690813"/>
          <p14:tracePt t="151993" x="1627188" y="2665413"/>
          <p14:tracePt t="152019" x="1639888" y="2665413"/>
          <p14:tracePt t="152032" x="1652588" y="2652713"/>
          <p14:tracePt t="152049" x="1677988" y="2652713"/>
          <p14:tracePt t="152063" x="1689100" y="2640013"/>
          <p14:tracePt t="152089" x="1714500" y="2640013"/>
          <p14:tracePt t="152103" x="1727200" y="2640013"/>
          <p14:tracePt t="152113" x="1752600" y="2627313"/>
          <p14:tracePt t="152124" x="1752600" y="2616200"/>
          <p14:tracePt t="152128" x="1765300" y="2616200"/>
          <p14:tracePt t="152139" x="1778000" y="2616200"/>
          <p14:tracePt t="152145" x="1790700" y="2616200"/>
          <p14:tracePt t="152154" x="1827213" y="2616200"/>
          <p14:tracePt t="152164" x="1852613" y="2616200"/>
          <p14:tracePt t="152169" x="1878013" y="2616200"/>
          <p14:tracePt t="152179" x="1903413" y="2616200"/>
          <p14:tracePt t="152185" x="1952625" y="2590800"/>
          <p14:tracePt t="152195" x="1978025" y="2590800"/>
          <p14:tracePt t="152204" x="2014538" y="2590800"/>
          <p14:tracePt t="152211" x="2052638" y="2590800"/>
          <p14:tracePt t="152221" x="2078038" y="2590800"/>
          <p14:tracePt t="152225" x="2127250" y="2590800"/>
          <p14:tracePt t="152235" x="2152650" y="2590800"/>
          <p14:tracePt t="152244" x="2178050" y="2590800"/>
          <p14:tracePt t="152250" x="2203450" y="2590800"/>
          <p14:tracePt t="152260" x="2228850" y="2590800"/>
          <p14:tracePt t="152265" x="2252663" y="2590800"/>
          <p14:tracePt t="152274" x="2278063" y="2590800"/>
          <p14:tracePt t="152285" x="2316163" y="2590800"/>
          <p14:tracePt t="152290" x="2328863" y="2590800"/>
          <p14:tracePt t="152300" x="2339975" y="2578100"/>
          <p14:tracePt t="152304" x="2365375" y="2578100"/>
          <p14:tracePt t="152315" x="2403475" y="2578100"/>
          <p14:tracePt t="152325" x="2416175" y="2578100"/>
          <p14:tracePt t="152330" x="2428875" y="2578100"/>
          <p14:tracePt t="152340" x="2452688" y="2565400"/>
          <p14:tracePt t="152345" x="2465388" y="2565400"/>
          <p14:tracePt t="152367" x="2490788" y="2565400"/>
          <p14:tracePt t="152381" x="2503488" y="2552700"/>
          <p14:tracePt t="152426" x="2516188" y="2552700"/>
          <p14:tracePt t="152467" x="2528888" y="2552700"/>
          <p14:tracePt t="152487" x="2541588" y="2552700"/>
          <p14:tracePt t="152496" x="2541588" y="2540000"/>
          <p14:tracePt t="152503" x="2554288" y="2540000"/>
          <p14:tracePt t="152526" x="2578100" y="2540000"/>
          <p14:tracePt t="152553" x="2590800" y="2540000"/>
          <p14:tracePt t="152566" x="2603500" y="2540000"/>
          <p14:tracePt t="152583" x="2616200" y="2540000"/>
          <p14:tracePt t="152770" x="2628900" y="2540000"/>
          <p14:tracePt t="152791" x="2641600" y="2540000"/>
          <p14:tracePt t="152825" x="2667000" y="2540000"/>
          <p14:tracePt t="152921" x="2678113" y="2540000"/>
          <p14:tracePt t="153391" x="2616200" y="2540000"/>
          <p14:tracePt t="153401" x="2516188" y="2540000"/>
          <p14:tracePt t="153405" x="2416175" y="2540000"/>
          <p14:tracePt t="153415" x="2278063" y="2540000"/>
          <p14:tracePt t="153420" x="2165350" y="2540000"/>
          <p14:tracePt t="153430" x="2078038" y="2540000"/>
          <p14:tracePt t="153441" x="2014538" y="2540000"/>
          <p14:tracePt t="153444" x="1952625" y="2540000"/>
          <p14:tracePt t="153454" x="1878013" y="2490788"/>
          <p14:tracePt t="153460" x="1765300" y="2490788"/>
          <p14:tracePt t="153470" x="1714500" y="2490788"/>
          <p14:tracePt t="153480" x="1665288" y="2490788"/>
          <p14:tracePt t="153485" x="1639888" y="2490788"/>
          <p14:tracePt t="153494" x="1589088" y="2503488"/>
          <p14:tracePt t="153501" x="1565275" y="2516188"/>
          <p14:tracePt t="153510" x="1552575" y="2516188"/>
          <p14:tracePt t="153520" x="1514475" y="2540000"/>
          <p14:tracePt t="153527" x="1501775" y="2552700"/>
          <p14:tracePt t="153551" x="1489075" y="2565400"/>
          <p14:tracePt t="153600" x="1476375" y="2578100"/>
          <p14:tracePt t="153626" x="1476375" y="2603500"/>
          <p14:tracePt t="153632" x="1476375" y="2616200"/>
          <p14:tracePt t="153642" x="1489075" y="2627313"/>
          <p14:tracePt t="153647" x="1489075" y="2652713"/>
          <p14:tracePt t="153656" x="1501775" y="2665413"/>
          <p14:tracePt t="153667" x="1501775" y="2690813"/>
          <p14:tracePt t="153683" x="1527175" y="2703513"/>
          <p14:tracePt t="153687" x="1539875" y="2728913"/>
          <p14:tracePt t="153722" x="1552575" y="2728913"/>
          <p14:tracePt t="153729" x="1552575" y="2740025"/>
          <p14:tracePt t="153749" x="1565275" y="2740025"/>
          <p14:tracePt t="153753" x="1577975" y="2740025"/>
          <p14:tracePt t="153768" x="1589088" y="2740025"/>
          <p14:tracePt t="153779" x="1601788" y="2765425"/>
          <p14:tracePt t="153792" x="1627188" y="2765425"/>
          <p14:tracePt t="153803" x="1639888" y="2765425"/>
          <p14:tracePt t="153809" x="1652588" y="2765425"/>
          <p14:tracePt t="153818" x="1677988" y="2765425"/>
          <p14:tracePt t="153828" x="1701800" y="2765425"/>
          <p14:tracePt t="153834" x="1727200" y="2765425"/>
          <p14:tracePt t="153849" x="1752600" y="2765425"/>
          <p14:tracePt t="153858" x="1778000" y="2765425"/>
          <p14:tracePt t="153868" x="1814513" y="2765425"/>
          <p14:tracePt t="153874" x="1839913" y="2790825"/>
          <p14:tracePt t="153884" x="1865313" y="2790825"/>
          <p14:tracePt t="153889" x="1890713" y="2790825"/>
          <p14:tracePt t="153899" x="1903413" y="2790825"/>
          <p14:tracePt t="153908" x="1914525" y="2790825"/>
          <p14:tracePt t="153915" x="1927225" y="2790825"/>
          <p14:tracePt t="153925" x="1952625" y="2790825"/>
          <p14:tracePt t="153930" x="1978025" y="2790825"/>
          <p14:tracePt t="153939" x="1990725" y="2790825"/>
          <p14:tracePt t="153951" x="2014538" y="2790825"/>
          <p14:tracePt t="153954" x="2039938" y="2790825"/>
          <p14:tracePt t="153967" x="2065338" y="2790825"/>
          <p14:tracePt t="153970" x="2090738" y="2790825"/>
          <p14:tracePt t="153990" x="2103438" y="2790825"/>
          <p14:tracePt t="153994" x="2116138" y="2790825"/>
          <p14:tracePt t="154004" x="2152650" y="2816225"/>
          <p14:tracePt t="154020" x="2165350" y="2816225"/>
          <p14:tracePt t="154031" x="2178050" y="2816225"/>
          <p14:tracePt t="154034" x="2203450" y="2816225"/>
          <p14:tracePt t="154045" x="2216150" y="2816225"/>
          <p14:tracePt t="154051" x="2228850" y="2816225"/>
          <p14:tracePt t="154061" x="2252663" y="2816225"/>
          <p14:tracePt t="154070" x="2265363" y="2816225"/>
          <p14:tracePt t="154075" x="2278063" y="2816225"/>
          <p14:tracePt t="154090" x="2290763" y="2816225"/>
          <p14:tracePt t="154100" x="2303463" y="2816225"/>
          <p14:tracePt t="154127" x="2316163" y="2816225"/>
          <p14:tracePt t="154137" x="2328863" y="2816225"/>
          <p14:tracePt t="154286" x="2328863" y="2803525"/>
          <p14:tracePt t="154296" x="2303463" y="2803525"/>
          <p14:tracePt t="154302" x="2278063" y="2803525"/>
          <p14:tracePt t="154312" x="2252663" y="2803525"/>
          <p14:tracePt t="154318" x="2203450" y="2828925"/>
          <p14:tracePt t="154328" x="2178050" y="2828925"/>
          <p14:tracePt t="154338" x="2152650" y="2828925"/>
          <p14:tracePt t="154343" x="2127250" y="2828925"/>
          <p14:tracePt t="154359" x="2116138" y="2828925"/>
          <p14:tracePt t="154379" x="2103438" y="2828925"/>
          <p14:tracePt t="154383" x="2090738" y="2840038"/>
          <p14:tracePt t="154418" x="2078038" y="2840038"/>
          <p14:tracePt t="154438" x="2065338" y="2840038"/>
          <p14:tracePt t="154455" x="2052638" y="2840038"/>
          <p14:tracePt t="154469" x="2039938" y="2840038"/>
          <p14:tracePt t="154846" x="2078038" y="2840038"/>
          <p14:tracePt t="154857" x="2127250" y="2840038"/>
          <p14:tracePt t="154866" x="2165350" y="2828925"/>
          <p14:tracePt t="154873" x="2190750" y="2803525"/>
          <p14:tracePt t="154883" x="2239963" y="2803525"/>
          <p14:tracePt t="154886" x="2278063" y="2803525"/>
          <p14:tracePt t="154899" x="2352675" y="2778125"/>
          <p14:tracePt t="154908" x="2403475" y="2778125"/>
          <p14:tracePt t="154917" x="2490788" y="2778125"/>
          <p14:tracePt t="154922" x="2590800" y="2765425"/>
          <p14:tracePt t="154933" x="2654300" y="2765425"/>
          <p14:tracePt t="154936" x="2690813" y="2765425"/>
          <p14:tracePt t="154947" x="2754313" y="2740025"/>
          <p14:tracePt t="154953" x="2778125" y="2740025"/>
          <p14:tracePt t="154966" x="2803525" y="2740025"/>
          <p14:tracePt t="154973" x="2828925" y="2740025"/>
          <p14:tracePt t="154977" x="2841625" y="2728913"/>
          <p14:tracePt t="154987" x="2854325" y="2728913"/>
          <p14:tracePt t="154992" x="2867025" y="2728913"/>
          <p14:tracePt t="155012" x="2879725" y="2716213"/>
          <p14:tracePt t="155038" x="2879725" y="2703513"/>
          <p14:tracePt t="155164" x="2890838" y="2703513"/>
          <p14:tracePt t="155184" x="2890838" y="2690813"/>
          <p14:tracePt t="155188" x="2903538" y="2690813"/>
          <p14:tracePt t="155225" x="2916238" y="2690813"/>
          <p14:tracePt t="155241" x="2928938" y="2690813"/>
          <p14:tracePt t="155255" x="2941638" y="2690813"/>
          <p14:tracePt t="155290" x="2954338" y="2690813"/>
          <p14:tracePt t="155324" x="2967038" y="2690813"/>
          <p14:tracePt t="155340" x="2979738" y="2678113"/>
          <p14:tracePt t="155344" x="2992438" y="2678113"/>
          <p14:tracePt t="155367" x="3003550" y="2678113"/>
          <p14:tracePt t="155370" x="3041650" y="2678113"/>
          <p14:tracePt t="156062" x="3028950" y="2678113"/>
          <p14:tracePt t="156073" x="3016250" y="2678113"/>
          <p14:tracePt t="156096" x="2992438" y="2678113"/>
          <p14:tracePt t="156102" x="2979738" y="2690813"/>
          <p14:tracePt t="156113" x="2967038" y="2690813"/>
          <p14:tracePt t="156129" x="2928938" y="2690813"/>
          <p14:tracePt t="156142" x="2903538" y="2703513"/>
          <p14:tracePt t="156153" x="2890838" y="2716213"/>
          <p14:tracePt t="156163" x="2867025" y="2716213"/>
          <p14:tracePt t="156168" x="2841625" y="2716213"/>
          <p14:tracePt t="156178" x="2803525" y="2716213"/>
          <p14:tracePt t="156182" x="2754313" y="2740025"/>
          <p14:tracePt t="156193" x="2690813" y="2752725"/>
          <p14:tracePt t="156202" x="2616200" y="2778125"/>
          <p14:tracePt t="156209" x="2528888" y="2778125"/>
          <p14:tracePt t="156218" x="2428875" y="2778125"/>
          <p14:tracePt t="156222" x="2339975" y="2790825"/>
          <p14:tracePt t="156232" x="2239963" y="2816225"/>
          <p14:tracePt t="156242" x="2152650" y="2828925"/>
          <p14:tracePt t="156248" x="2078038" y="2852738"/>
          <p14:tracePt t="156258" x="2027238" y="2865438"/>
          <p14:tracePt t="156265" x="1990725" y="2865438"/>
          <p14:tracePt t="156274" x="1939925" y="2865438"/>
          <p14:tracePt t="156285" x="1914525" y="2878138"/>
          <p14:tracePt t="156289" x="1890713" y="2878138"/>
          <p14:tracePt t="156298" x="1878013" y="2878138"/>
          <p14:tracePt t="156304" x="1865313" y="2878138"/>
          <p14:tracePt t="156315" x="1839913" y="2878138"/>
          <p14:tracePt t="156324" x="1827213" y="2878138"/>
          <p14:tracePt t="156329" x="1801813" y="2878138"/>
          <p14:tracePt t="156339" x="1778000" y="2878138"/>
          <p14:tracePt t="156344" x="1752600" y="2878138"/>
          <p14:tracePt t="156355" x="1727200" y="2878138"/>
          <p14:tracePt t="156365" x="1701800" y="2878138"/>
          <p14:tracePt t="156369" x="1665288" y="2890838"/>
          <p14:tracePt t="156381" x="1639888" y="2890838"/>
          <p14:tracePt t="156385" x="1614488" y="2890838"/>
          <p14:tracePt t="156394" x="1601788" y="2890838"/>
          <p14:tracePt t="156404" x="1577975" y="2890838"/>
          <p14:tracePt t="156410" x="1552575" y="2890838"/>
          <p14:tracePt t="156420" x="1514475" y="2903538"/>
          <p14:tracePt t="156424" x="1489075" y="2903538"/>
          <p14:tracePt t="156434" x="1476375" y="2916238"/>
          <p14:tracePt t="156444" x="1465263" y="2916238"/>
          <p14:tracePt t="156466" x="1452563" y="2916238"/>
          <p14:tracePt t="156970" x="1476375" y="2928938"/>
          <p14:tracePt t="156981" x="1489075" y="2928938"/>
          <p14:tracePt t="156985" x="1514475" y="2928938"/>
          <p14:tracePt t="156995" x="1539875" y="2928938"/>
          <p14:tracePt t="157001" x="1552575" y="2941638"/>
          <p14:tracePt t="157010" x="1565275" y="2941638"/>
          <p14:tracePt t="157021" x="1577975" y="2941638"/>
          <p14:tracePt t="157025" x="1589088" y="2941638"/>
          <p14:tracePt t="157040" x="1614488" y="2952750"/>
          <p14:tracePt t="157061" x="1627188" y="2965450"/>
          <p14:tracePt t="157076" x="1639888" y="2965450"/>
          <p14:tracePt t="157081" x="1652588" y="2965450"/>
          <p14:tracePt t="157100" x="1665288" y="2965450"/>
          <p14:tracePt t="157116" x="1677988" y="2965450"/>
          <p14:tracePt t="157131" x="1689100" y="2965450"/>
          <p14:tracePt t="157147" x="1701800" y="2965450"/>
          <p14:tracePt t="157217" x="1727200" y="2965450"/>
          <p14:tracePt t="174441" x="1739900" y="2965450"/>
          <p14:tracePt t="174450" x="1790700" y="2990850"/>
          <p14:tracePt t="174460" x="1878013" y="3028950"/>
          <p14:tracePt t="174466" x="1965325" y="3028950"/>
          <p14:tracePt t="174476" x="2039938" y="3041650"/>
          <p14:tracePt t="174481" x="2103438" y="3041650"/>
          <p14:tracePt t="174490" x="2139950" y="3041650"/>
          <p14:tracePt t="174502" x="2190750" y="3054350"/>
          <p14:tracePt t="174506" x="2228850" y="3054350"/>
          <p14:tracePt t="174516" x="2278063" y="3065463"/>
          <p14:tracePt t="174522" x="2316163" y="3065463"/>
          <p14:tracePt t="174532" x="2352675" y="3090863"/>
          <p14:tracePt t="174542" x="2390775" y="3090863"/>
          <p14:tracePt t="174546" x="2428875" y="3090863"/>
          <p14:tracePt t="174557" x="2465388" y="3090863"/>
          <p14:tracePt t="174563" x="2490788" y="3090863"/>
          <p14:tracePt t="174572" x="2541588" y="3090863"/>
          <p14:tracePt t="174582" x="2565400" y="3116263"/>
          <p14:tracePt t="174586" x="2603500" y="3116263"/>
          <p14:tracePt t="174597" x="2654300" y="3116263"/>
          <p14:tracePt t="174602" x="2678113" y="3116263"/>
          <p14:tracePt t="174613" x="2716213" y="3116263"/>
          <p14:tracePt t="174623" x="2767013" y="3116263"/>
          <p14:tracePt t="174628" x="2803525" y="3128963"/>
          <p14:tracePt t="174638" x="2854325" y="3128963"/>
          <p14:tracePt t="174642" x="2890838" y="3128963"/>
          <p14:tracePt t="174652" x="2941638" y="3128963"/>
          <p14:tracePt t="174663" x="2979738" y="3128963"/>
          <p14:tracePt t="174668" x="3016250" y="3141663"/>
          <p14:tracePt t="174679" x="3054350" y="3141663"/>
          <p14:tracePt t="174682" x="3092450" y="3141663"/>
          <p14:tracePt t="174694" x="3128963" y="3141663"/>
          <p14:tracePt t="174702" x="3154363" y="3141663"/>
          <p14:tracePt t="174709" x="3179763" y="3141663"/>
          <p14:tracePt t="174719" x="3205163" y="3141663"/>
          <p14:tracePt t="174725" x="3228975" y="3141663"/>
          <p14:tracePt t="174734" x="3254375" y="3141663"/>
          <p14:tracePt t="174744" x="3279775" y="3141663"/>
          <p14:tracePt t="174748" x="3317875" y="3141663"/>
          <p14:tracePt t="174758" x="3341688" y="3154363"/>
          <p14:tracePt t="174765" x="3367088" y="3154363"/>
          <p14:tracePt t="174774" x="3417888" y="3154363"/>
          <p14:tracePt t="174784" x="3441700" y="3154363"/>
          <p14:tracePt t="174788" x="3479800" y="3178175"/>
          <p14:tracePt t="174798" x="3530600" y="3178175"/>
          <p14:tracePt t="174805" x="3554413" y="3178175"/>
          <p14:tracePt t="174814" x="3592513" y="3178175"/>
          <p14:tracePt t="174824" x="3630613" y="3178175"/>
          <p14:tracePt t="174829" x="3643313" y="3178175"/>
          <p14:tracePt t="174838" x="3667125" y="3178175"/>
          <p14:tracePt t="174845" x="3679825" y="3178175"/>
          <p14:tracePt t="174854" x="3705225" y="3178175"/>
          <p14:tracePt t="174865" x="3705225" y="3216275"/>
          <p14:tracePt t="174870" x="3730625" y="3228975"/>
          <p14:tracePt t="174881" x="3767138" y="3241675"/>
          <p14:tracePt t="174885" x="3767138" y="3254375"/>
          <p14:tracePt t="174895" x="3767138" y="3267075"/>
          <p14:tracePt t="174904" x="3779838" y="3267075"/>
          <p14:tracePt t="175142" x="3779838" y="3278188"/>
          <p14:tracePt t="175158" x="3767138" y="3278188"/>
          <p14:tracePt t="175162" x="3743325" y="3278188"/>
          <p14:tracePt t="175202" x="3730625" y="3278188"/>
          <p14:tracePt t="175253" x="3717925" y="3278188"/>
          <p14:tracePt t="175299" x="3705225" y="3278188"/>
          <p14:tracePt t="175308" x="3692525" y="3290888"/>
          <p14:tracePt t="175319" x="3679825" y="3290888"/>
          <p14:tracePt t="175325" x="3667125" y="3290888"/>
          <p14:tracePt t="175335" x="3654425" y="3303588"/>
          <p14:tracePt t="175339" x="3630613" y="3303588"/>
          <p14:tracePt t="175358" x="3605213" y="3328988"/>
          <p14:tracePt t="175440" x="3592513" y="3328988"/>
          <p14:tracePt t="175455" x="3554413" y="3328988"/>
          <p14:tracePt t="175464" x="3541713" y="3328988"/>
          <p14:tracePt t="175470" x="3505200" y="3341688"/>
          <p14:tracePt t="175480" x="3479800" y="3341688"/>
          <p14:tracePt t="175490" x="3441700" y="3341688"/>
          <p14:tracePt t="175495" x="3417888" y="3341688"/>
          <p14:tracePt t="175504" x="3367088" y="3354388"/>
          <p14:tracePt t="175510" x="3354388" y="3354388"/>
          <p14:tracePt t="175520" x="3328988" y="3354388"/>
          <p14:tracePt t="175530" x="3305175" y="3354388"/>
          <p14:tracePt t="175537" x="3292475" y="3354388"/>
          <p14:tracePt t="175547" x="3267075" y="3354388"/>
          <p14:tracePt t="175550" x="3254375" y="3354388"/>
          <p14:tracePt t="175561" x="3241675" y="3354388"/>
          <p14:tracePt t="175570" x="3228975" y="3354388"/>
          <p14:tracePt t="175586" x="3216275" y="3354388"/>
          <p14:tracePt t="175591" x="3205163" y="3354388"/>
          <p14:tracePt t="175616" x="3192463" y="3354388"/>
          <p14:tracePt t="175636" x="3179763" y="3354388"/>
          <p14:tracePt t="175676" x="3167063" y="3341688"/>
          <p14:tracePt t="175692" x="3154363" y="3328988"/>
          <p14:tracePt t="175703" x="3154363" y="3316288"/>
          <p14:tracePt t="175716" x="3141663" y="3316288"/>
          <p14:tracePt t="175732" x="3141663" y="3303588"/>
          <p14:tracePt t="175753" x="3141663" y="3290888"/>
          <p14:tracePt t="175769" x="3141663" y="3278188"/>
          <p14:tracePt t="175818" x="3128963" y="3278188"/>
          <p14:tracePt t="175822" x="3128963" y="3267075"/>
          <p14:tracePt t="175869" x="3116263" y="3254375"/>
          <p14:tracePt t="175895" x="3103563" y="3254375"/>
          <p14:tracePt t="175905" x="3103563" y="3241675"/>
          <p14:tracePt t="175924" x="3092450" y="3241675"/>
          <p14:tracePt t="175948" x="3092450" y="3228975"/>
          <p14:tracePt t="175959" x="3092450" y="3216275"/>
          <p14:tracePt t="175974" x="3092450" y="3203575"/>
          <p14:tracePt t="176196" x="3079750" y="3203575"/>
          <p14:tracePt t="176266" x="3079750" y="3216275"/>
          <p14:tracePt t="177887" x="3067050" y="3203575"/>
          <p14:tracePt t="177891" x="3041650" y="3203575"/>
          <p14:tracePt t="177901" x="3003550" y="3203575"/>
          <p14:tracePt t="177906" x="2954338" y="3203575"/>
          <p14:tracePt t="177916" x="2903538" y="3203575"/>
          <p14:tracePt t="177926" x="2854325" y="3203575"/>
          <p14:tracePt t="177930" x="2778125" y="3203575"/>
          <p14:tracePt t="177944" x="2728913" y="3203575"/>
          <p14:tracePt t="177946" x="2703513" y="3203575"/>
          <p14:tracePt t="177978" x="2654300" y="3203575"/>
          <p14:tracePt t="178158" x="2678113" y="3203575"/>
          <p14:tracePt t="178168" x="2703513" y="3203575"/>
          <p14:tracePt t="178174" x="2741613" y="3203575"/>
          <p14:tracePt t="178184" x="2754313" y="3203575"/>
          <p14:tracePt t="178188" x="2778125" y="3203575"/>
          <p14:tracePt t="178198" x="2790825" y="3203575"/>
          <p14:tracePt t="178208" x="2816225" y="3203575"/>
          <p14:tracePt t="178214" x="2828925" y="3203575"/>
          <p14:tracePt t="178238" x="2854325" y="3203575"/>
          <p14:tracePt t="178270" x="2867025" y="3190875"/>
          <p14:tracePt t="178708" x="2879725" y="3190875"/>
          <p14:tracePt t="178728" x="2879725" y="3178175"/>
          <p14:tracePt t="178764" x="2879725" y="3165475"/>
          <p14:tracePt t="178778" x="2879725" y="3154363"/>
          <p14:tracePt t="178808" x="2867025" y="3154363"/>
          <p14:tracePt t="178825" x="2854325" y="3154363"/>
          <p14:tracePt t="178845" x="2841625" y="3154363"/>
          <p14:tracePt t="178850" x="2828925" y="3154363"/>
          <p14:tracePt t="178864" x="2803525" y="3154363"/>
          <p14:tracePt t="178874" x="2778125" y="3154363"/>
          <p14:tracePt t="178885" x="2754313" y="3154363"/>
          <p14:tracePt t="178900" x="2728913" y="3154363"/>
          <p14:tracePt t="178904" x="2703513" y="3154363"/>
          <p14:tracePt t="178914" x="2678113" y="3154363"/>
          <p14:tracePt t="178930" x="2654300" y="3154363"/>
          <p14:tracePt t="178944" x="2628900" y="3154363"/>
          <p14:tracePt t="179000" x="2616200" y="3154363"/>
          <p14:tracePt t="179308" x="2616200" y="3165475"/>
          <p14:tracePt t="179338" x="2641600" y="3165475"/>
          <p14:tracePt t="179354" x="2654300" y="3165475"/>
          <p14:tracePt t="179398" x="2678113" y="3165475"/>
          <p14:tracePt t="179444" x="2690813" y="3165475"/>
          <p14:tracePt t="179666" x="2716213" y="3165475"/>
          <p14:tracePt t="179676" x="2728913" y="3165475"/>
          <p14:tracePt t="179686" x="2741613" y="3165475"/>
          <p14:tracePt t="179701" x="2754313" y="3165475"/>
          <p14:tracePt t="179713" x="2767013" y="3165475"/>
          <p14:tracePt t="179726" x="2790825" y="3165475"/>
          <p14:tracePt t="179743" x="2803525" y="3154363"/>
          <p14:tracePt t="179752" x="2816225" y="3154363"/>
          <p14:tracePt t="179782" x="2828925" y="3154363"/>
          <p14:tracePt t="179796" x="2841625" y="3154363"/>
          <p14:tracePt t="179818" x="2854325" y="3154363"/>
          <p14:tracePt t="179823" x="2867025" y="3154363"/>
          <p14:tracePt t="179839" x="2879725" y="3154363"/>
          <p14:tracePt t="179872" x="2903538" y="3154363"/>
          <p14:tracePt t="179883" x="2903538" y="3141663"/>
          <p14:tracePt t="179922" x="2916238" y="3141663"/>
          <p14:tracePt t="179964" x="2928938" y="3141663"/>
          <p14:tracePt t="180418" x="2941638" y="3141663"/>
          <p14:tracePt t="180428" x="2967038" y="3141663"/>
          <p14:tracePt t="180433" x="2992438" y="3141663"/>
          <p14:tracePt t="180442" x="3028950" y="3141663"/>
          <p14:tracePt t="180448" x="3054350" y="3141663"/>
          <p14:tracePt t="180459" x="3079750" y="3141663"/>
          <p14:tracePt t="180468" x="3141663" y="3178175"/>
          <p14:tracePt t="180475" x="3179763" y="3178175"/>
          <p14:tracePt t="180484" x="3292475" y="3216275"/>
          <p14:tracePt t="180488" x="3328988" y="3216275"/>
          <p14:tracePt t="180499" x="3392488" y="3228975"/>
          <p14:tracePt t="180509" x="3429000" y="3241675"/>
          <p14:tracePt t="180514" x="3479800" y="3254375"/>
          <p14:tracePt t="180525" x="3505200" y="3278188"/>
          <p14:tracePt t="180528" x="3530600" y="3278188"/>
          <p14:tracePt t="180538" x="3541713" y="3290888"/>
          <p14:tracePt t="180548" x="3554413" y="3290888"/>
          <p14:tracePt t="180554" x="3567113" y="3290888"/>
          <p14:tracePt t="180565" x="3579813" y="3290888"/>
          <p14:tracePt t="180614" x="3592513" y="3290888"/>
          <p14:tracePt t="180674" x="3605213" y="3267075"/>
          <p14:tracePt t="180694" x="3617913" y="3267075"/>
          <p14:tracePt t="180710" x="3617913" y="3254375"/>
          <p14:tracePt t="180730" x="3617913" y="3241675"/>
          <p14:tracePt t="180736" x="3617913" y="3228975"/>
          <p14:tracePt t="180746" x="3605213" y="3203575"/>
          <p14:tracePt t="180750" x="3605213" y="3190875"/>
          <p14:tracePt t="180761" x="3579813" y="3165475"/>
          <p14:tracePt t="180771" x="3579813" y="3154363"/>
          <p14:tracePt t="180776" x="3567113" y="3128963"/>
          <p14:tracePt t="180786" x="3554413" y="3128963"/>
          <p14:tracePt t="180791" x="3554413" y="3116263"/>
          <p14:tracePt t="180800" x="3541713" y="3103563"/>
          <p14:tracePt t="180813" x="3541713" y="3090863"/>
          <p14:tracePt t="180827" x="3541713" y="3065463"/>
          <p14:tracePt t="180842" x="3541713" y="3054350"/>
          <p14:tracePt t="180853" x="3530600" y="3041650"/>
          <p14:tracePt t="180857" x="3530600" y="3028950"/>
          <p14:tracePt t="180866" x="3530600" y="3016250"/>
          <p14:tracePt t="180873" x="3517900" y="3003550"/>
          <p14:tracePt t="180882" x="3505200" y="2965450"/>
          <p14:tracePt t="180896" x="3505200" y="2952750"/>
          <p14:tracePt t="180907" x="3492500" y="2941638"/>
          <p14:tracePt t="180912" x="3492500" y="2928938"/>
          <p14:tracePt t="180922" x="3479800" y="2916238"/>
          <p14:tracePt t="180932" x="3479800" y="2903538"/>
          <p14:tracePt t="180937" x="3467100" y="2865438"/>
          <p14:tracePt t="180946" x="3454400" y="2852738"/>
          <p14:tracePt t="180962" x="3441700" y="2828925"/>
          <p14:tracePt t="180975" x="3429000" y="2803525"/>
          <p14:tracePt t="180978" x="3417888" y="2778125"/>
          <p14:tracePt t="180988" x="3405188" y="2778125"/>
          <p14:tracePt t="180992" x="3392488" y="2752725"/>
          <p14:tracePt t="181013" x="3367088" y="2728913"/>
          <p14:tracePt t="181018" x="3341688" y="2728913"/>
          <p14:tracePt t="181028" x="3328988" y="2716213"/>
          <p14:tracePt t="181033" x="3317875" y="2703513"/>
          <p14:tracePt t="181042" x="3305175" y="2690813"/>
          <p14:tracePt t="181058" x="3279775" y="2678113"/>
          <p14:tracePt t="181075" x="3254375" y="2665413"/>
          <p14:tracePt t="181084" x="3241675" y="2665413"/>
          <p14:tracePt t="181094" x="3228975" y="2665413"/>
          <p14:tracePt t="181098" x="3216275" y="2665413"/>
          <p14:tracePt t="181109" x="3205163" y="2665413"/>
          <p14:tracePt t="181114" x="3192463" y="2640013"/>
          <p14:tracePt t="181125" x="3179763" y="2640013"/>
          <p14:tracePt t="181138" x="3154363" y="2640013"/>
          <p14:tracePt t="181155" x="3128963" y="2640013"/>
          <p14:tracePt t="181164" x="3103563" y="2640013"/>
          <p14:tracePt t="181175" x="3079750" y="2640013"/>
          <p14:tracePt t="181181" x="3028950" y="2627313"/>
          <p14:tracePt t="181191" x="2979738" y="2616200"/>
          <p14:tracePt t="181194" x="2954338" y="2616200"/>
          <p14:tracePt t="181204" x="2916238" y="2616200"/>
          <p14:tracePt t="181215" x="2879725" y="2616200"/>
          <p14:tracePt t="181220" x="2854325" y="2616200"/>
          <p14:tracePt t="181230" x="2841625" y="2616200"/>
          <p14:tracePt t="181234" x="2816225" y="2627313"/>
          <p14:tracePt t="181244" x="2790825" y="2627313"/>
          <p14:tracePt t="181254" x="2754313" y="2640013"/>
          <p14:tracePt t="181260" x="2741613" y="2652713"/>
          <p14:tracePt t="181270" x="2716213" y="2665413"/>
          <p14:tracePt t="181276" x="2690813" y="2665413"/>
          <p14:tracePt t="181285" x="2678113" y="2678113"/>
          <p14:tracePt t="181304" x="2667000" y="2690813"/>
          <p14:tracePt t="181330" x="2654300" y="2703513"/>
          <p14:tracePt t="181351" x="2654300" y="2716213"/>
          <p14:tracePt t="181380" x="2654300" y="2740025"/>
          <p14:tracePt t="181391" x="2654300" y="2752725"/>
          <p14:tracePt t="181397" x="2678113" y="2765425"/>
          <p14:tracePt t="181406" x="2703513" y="2790825"/>
          <p14:tracePt t="181416" x="2716213" y="2803525"/>
          <p14:tracePt t="181420" x="2754313" y="2803525"/>
          <p14:tracePt t="181433" x="2778125" y="2828925"/>
          <p14:tracePt t="181436" x="2803525" y="2840038"/>
          <p14:tracePt t="181446" x="2867025" y="2852738"/>
          <p14:tracePt t="181457" x="2903538" y="2852738"/>
          <p14:tracePt t="181463" x="2967038" y="2852738"/>
          <p14:tracePt t="181474" x="3016250" y="2852738"/>
          <p14:tracePt t="181476" x="3054350" y="2852738"/>
          <p14:tracePt t="181487" x="3103563" y="2852738"/>
          <p14:tracePt t="181497" x="3141663" y="2852738"/>
          <p14:tracePt t="181503" x="3167063" y="2852738"/>
          <p14:tracePt t="181512" x="3179763" y="2840038"/>
          <p14:tracePt t="181516" x="3205163" y="2828925"/>
          <p14:tracePt t="181528" x="3205163" y="2803525"/>
          <p14:tracePt t="181538" x="3205163" y="2790825"/>
          <p14:tracePt t="181542" x="3205163" y="2778125"/>
          <p14:tracePt t="181553" x="3205163" y="2752725"/>
          <p14:tracePt t="181558" x="3205163" y="2728913"/>
          <p14:tracePt t="181568" x="3205163" y="2716213"/>
          <p14:tracePt t="181578" x="3205163" y="2690813"/>
          <p14:tracePt t="181593" x="3205163" y="2678113"/>
          <p14:tracePt t="181618" x="3205163" y="2665413"/>
          <p14:tracePt t="181635" x="3192463" y="2665413"/>
          <p14:tracePt t="181639" x="3179763" y="2652713"/>
          <p14:tracePt t="181648" x="3167063" y="2640013"/>
          <p14:tracePt t="181658" x="3116263" y="2640013"/>
          <p14:tracePt t="181664" x="3079750" y="2627313"/>
          <p14:tracePt t="181675" x="3041650" y="2627313"/>
          <p14:tracePt t="181679" x="2992438" y="2627313"/>
          <p14:tracePt t="181689" x="2967038" y="2616200"/>
          <p14:tracePt t="181698" x="2928938" y="2616200"/>
          <p14:tracePt t="181705" x="2916238" y="2616200"/>
          <p14:tracePt t="181715" x="2879725" y="2616200"/>
          <p14:tracePt t="181719" x="2867025" y="2616200"/>
          <p14:tracePt t="181728" x="2828925" y="2616200"/>
          <p14:tracePt t="181738" x="2803525" y="2616200"/>
          <p14:tracePt t="181754" x="2778125" y="2616200"/>
          <p14:tracePt t="181759" x="2767013" y="2616200"/>
          <p14:tracePt t="181770" x="2754313" y="2616200"/>
          <p14:tracePt t="181781" x="2754313" y="2627313"/>
          <p14:tracePt t="181785" x="2741613" y="2627313"/>
          <p14:tracePt t="181794" x="2728913" y="2627313"/>
          <p14:tracePt t="181810" x="2716213" y="2652713"/>
          <p14:tracePt t="181820" x="2703513" y="2652713"/>
          <p14:tracePt t="181834" x="2690813" y="2678113"/>
          <p14:tracePt t="181841" x="2678113" y="2678113"/>
          <p14:tracePt t="181851" x="2654300" y="2690813"/>
          <p14:tracePt t="181861" x="2654300" y="2703513"/>
          <p14:tracePt t="181864" x="2641600" y="2703513"/>
          <p14:tracePt t="181875" x="2616200" y="2728913"/>
          <p14:tracePt t="181880" x="2590800" y="2728913"/>
          <p14:tracePt t="181891" x="2541588" y="2740025"/>
          <p14:tracePt t="181900" x="2516188" y="2765425"/>
          <p14:tracePt t="181907" x="2452688" y="2790825"/>
          <p14:tracePt t="181916" x="2378075" y="2828925"/>
          <p14:tracePt t="181920" x="2303463" y="2852738"/>
          <p14:tracePt t="181930" x="2239963" y="2878138"/>
          <p14:tracePt t="181941" x="2178050" y="2903538"/>
          <p14:tracePt t="181946" x="2152650" y="2916238"/>
          <p14:tracePt t="181958" x="2116138" y="2928938"/>
          <p14:tracePt t="181960" x="2090738" y="2928938"/>
          <p14:tracePt t="181970" x="2027238" y="2952750"/>
          <p14:tracePt t="181982" x="1990725" y="2965450"/>
          <p14:tracePt t="181987" x="1965325" y="2965450"/>
          <p14:tracePt t="181996" x="1927225" y="2965450"/>
          <p14:tracePt t="182003" x="1890713" y="2978150"/>
          <p14:tracePt t="182012" x="1878013" y="2978150"/>
          <p14:tracePt t="182024" x="1827213" y="3003550"/>
          <p14:tracePt t="182026" x="1814513" y="3003550"/>
          <p14:tracePt t="182036" x="1778000" y="3016250"/>
          <p14:tracePt t="182052" x="1739900" y="3041650"/>
          <p14:tracePt t="182066" x="1727200" y="3041650"/>
          <p14:tracePt t="182083" x="1701800" y="3041650"/>
          <p14:tracePt t="182092" x="1652588" y="3065463"/>
          <p14:tracePt t="182102" x="1627188" y="3078163"/>
          <p14:tracePt t="182109" x="1614488" y="3078163"/>
          <p14:tracePt t="182118" x="1589088" y="3103563"/>
          <p14:tracePt t="182122" x="1565275" y="3103563"/>
          <p14:tracePt t="182133" x="1539875" y="3116263"/>
          <p14:tracePt t="182149" x="1527175" y="3128963"/>
          <p14:tracePt t="182159" x="1514475" y="3141663"/>
          <p14:tracePt t="182172" x="1501775" y="3141663"/>
          <p14:tracePt t="182199" x="1501775" y="3154363"/>
          <p14:tracePt t="183040" x="1476375" y="3154363"/>
          <p14:tracePt t="183050" x="1465263" y="3178175"/>
          <p14:tracePt t="183060" x="1452563" y="3178175"/>
          <p14:tracePt t="183066" x="1452563" y="3190875"/>
          <p14:tracePt t="183076" x="1427163" y="3216275"/>
          <p14:tracePt t="183100" x="1414463" y="3216275"/>
          <p14:tracePt t="183107" x="1389063" y="3228975"/>
          <p14:tracePt t="183196" x="1376363" y="3241675"/>
          <p14:tracePt t="183272" x="1352550" y="3241675"/>
          <p14:tracePt t="183454" x="1363663" y="3241675"/>
          <p14:tracePt t="183458" x="1376363" y="3241675"/>
          <p14:tracePt t="183484" x="1389063" y="3241675"/>
          <p14:tracePt t="183495" x="1401763" y="3241675"/>
          <p14:tracePt t="183530" x="1414463" y="3241675"/>
          <p14:tracePt t="183534" x="1427163" y="3228975"/>
          <p14:tracePt t="183555" x="1439863" y="3228975"/>
          <p14:tracePt t="183646" x="1439863" y="3216275"/>
          <p14:tracePt t="183680" x="1452563" y="3216275"/>
          <p14:tracePt t="184300" x="1465263" y="3216275"/>
          <p14:tracePt t="184313" x="1476375" y="3216275"/>
          <p14:tracePt t="184343" x="1489075" y="3216275"/>
          <p14:tracePt t="184428" x="1514475" y="3216275"/>
          <p14:tracePt t="184468" x="1527175" y="3216275"/>
          <p14:tracePt t="184478" x="1539875" y="3216275"/>
          <p14:tracePt t="184508" x="1552575" y="3216275"/>
          <p14:tracePt t="184519" x="1565275" y="3216275"/>
          <p14:tracePt t="184539" x="1577975" y="3216275"/>
          <p14:tracePt t="184598" x="1589088" y="3216275"/>
          <p14:tracePt t="184605" x="1601788" y="3216275"/>
          <p14:tracePt t="184614" x="1627188" y="3203575"/>
          <p14:tracePt t="184630" x="1652588" y="3203575"/>
          <p14:tracePt t="184640" x="1677988" y="3203575"/>
          <p14:tracePt t="184655" x="1701800" y="3190875"/>
          <p14:tracePt t="184684" x="1714500" y="3190875"/>
          <p14:tracePt t="184705" x="1727200" y="3190875"/>
          <p14:tracePt t="184721" x="1739900" y="3190875"/>
          <p14:tracePt t="184736" x="1752600" y="3190875"/>
          <p14:tracePt t="184746" x="1765300" y="3190875"/>
          <p14:tracePt t="184760" x="1778000" y="3178175"/>
          <p14:tracePt t="184777" x="1790700" y="3178175"/>
          <p14:tracePt t="184806" x="1814513" y="3165475"/>
          <p14:tracePt t="184816" x="1839913" y="3165475"/>
          <p14:tracePt t="184846" x="1865313" y="3165475"/>
          <p14:tracePt t="184862" x="1878013" y="3165475"/>
          <p14:tracePt t="184876" x="1890713" y="3165475"/>
          <p14:tracePt t="184886" x="1903413" y="3165475"/>
          <p14:tracePt t="184892" x="1914525" y="3165475"/>
          <p14:tracePt t="184933" x="1914525" y="3154363"/>
          <p14:tracePt t="184946" x="1927225" y="3154363"/>
          <p14:tracePt t="184988" x="1952625" y="3154363"/>
          <p14:tracePt t="185230" x="1965325" y="3154363"/>
          <p14:tracePt t="185306" x="1978025" y="3154363"/>
          <p14:tracePt t="185316" x="1990725" y="3154363"/>
          <p14:tracePt t="185331" x="2003425" y="3154363"/>
          <p14:tracePt t="185360" x="2014538" y="3154363"/>
          <p14:tracePt t="185396" x="2039938" y="3154363"/>
          <p14:tracePt t="185442" x="2052638" y="3154363"/>
          <p14:tracePt t="185463" x="2065338" y="3154363"/>
          <p14:tracePt t="185487" x="2078038" y="3154363"/>
          <p14:tracePt t="185502" x="2078038" y="3165475"/>
          <p14:tracePt t="185506" x="2090738" y="3165475"/>
          <p14:tracePt t="185526" x="2103438" y="3165475"/>
          <p14:tracePt t="185532" x="2116138" y="3165475"/>
          <p14:tracePt t="185553" x="2127250" y="3165475"/>
          <p14:tracePt t="185572" x="2127250" y="3178175"/>
          <p14:tracePt t="185578" x="2139950" y="3190875"/>
          <p14:tracePt t="185603" x="2152650" y="3190875"/>
          <p14:tracePt t="185632" x="2165350" y="3190875"/>
          <p14:tracePt t="185663" x="2178050" y="3190875"/>
          <p14:tracePt t="185682" x="2178050" y="3203575"/>
          <p14:tracePt t="185688" x="2190750" y="3203575"/>
          <p14:tracePt t="185709" x="2216150" y="3216275"/>
          <p14:tracePt t="185724" x="2239963" y="3216275"/>
          <p14:tracePt t="185729" x="2265363" y="3216275"/>
          <p14:tracePt t="185738" x="2303463" y="3216275"/>
          <p14:tracePt t="185751" x="2328863" y="3216275"/>
          <p14:tracePt t="185754" x="2365375" y="3228975"/>
          <p14:tracePt t="185765" x="2403475" y="3228975"/>
          <p14:tracePt t="185771" x="2428875" y="3228975"/>
          <p14:tracePt t="185781" x="2465388" y="3254375"/>
          <p14:tracePt t="185790" x="2490788" y="3267075"/>
          <p14:tracePt t="185794" x="2516188" y="3267075"/>
          <p14:tracePt t="185810" x="2528888" y="3267075"/>
          <p14:tracePt t="185834" x="2541588" y="3267075"/>
          <p14:tracePt t="186046" x="2554288" y="3267075"/>
          <p14:tracePt t="186063" x="2565400" y="3267075"/>
          <p14:tracePt t="186073" x="2578100" y="3267075"/>
          <p14:tracePt t="186082" x="2590800" y="3267075"/>
          <p14:tracePt t="186097" x="2603500" y="3267075"/>
          <p14:tracePt t="186112" x="2628900" y="3267075"/>
          <p14:tracePt t="186126" x="2641600" y="3267075"/>
          <p14:tracePt t="186138" x="2654300" y="3267075"/>
          <p14:tracePt t="186142" x="2667000" y="3267075"/>
          <p14:tracePt t="186153" x="2678113" y="3267075"/>
          <p14:tracePt t="186169" x="2690813" y="3267075"/>
          <p14:tracePt t="186178" x="2703513" y="3267075"/>
          <p14:tracePt t="186192" x="2716213" y="3267075"/>
          <p14:tracePt t="186209" x="2728913" y="3254375"/>
          <p14:tracePt t="186233" x="2741613" y="3254375"/>
          <p14:tracePt t="186248" x="2754313" y="3254375"/>
          <p14:tracePt t="186253" x="2767013" y="3254375"/>
          <p14:tracePt t="186262" x="2778125" y="3241675"/>
          <p14:tracePt t="186274" x="2790825" y="3241675"/>
          <p14:tracePt t="186278" x="2803525" y="3241675"/>
          <p14:tracePt t="186304" x="2828925" y="3241675"/>
          <p14:tracePt t="186328" x="2841625" y="3241675"/>
          <p14:tracePt t="186335" x="2854325" y="3241675"/>
          <p14:tracePt t="186359" x="2867025" y="3241675"/>
          <p14:tracePt t="186378" x="2879725" y="3241675"/>
          <p14:tracePt t="186401" x="2890838" y="3254375"/>
          <p14:tracePt t="186466" x="2916238" y="3254375"/>
          <p14:tracePt t="186506" x="2928938" y="3254375"/>
          <p14:tracePt t="186520" x="2954338" y="3254375"/>
          <p14:tracePt t="186537" x="2954338" y="3267075"/>
          <p14:tracePt t="186547" x="2967038" y="3267075"/>
          <p14:tracePt t="186556" x="2979738" y="3267075"/>
          <p14:tracePt t="186560" x="2992438" y="3267075"/>
          <p14:tracePt t="186576" x="3016250" y="3267075"/>
          <p14:tracePt t="186587" x="3028950" y="3267075"/>
          <p14:tracePt t="186596" x="3054350" y="3290888"/>
          <p14:tracePt t="186601" x="3067050" y="3290888"/>
          <p14:tracePt t="186612" x="3079750" y="3290888"/>
          <p14:tracePt t="186616" x="3103563" y="3290888"/>
          <p14:tracePt t="186627" x="3116263" y="3290888"/>
          <p14:tracePt t="186637" x="3128963" y="3290888"/>
          <p14:tracePt t="186643" x="3141663" y="3290888"/>
          <p14:tracePt t="186654" x="3154363" y="3290888"/>
          <p14:tracePt t="186666" x="3179763" y="3290888"/>
          <p14:tracePt t="186692" x="3192463" y="3290888"/>
          <p14:tracePt t="186697" x="3205163" y="3290888"/>
          <p14:tracePt t="186716" x="3216275" y="3290888"/>
          <p14:tracePt t="186738" x="3228975" y="3290888"/>
          <p14:tracePt t="186769" x="3241675" y="3290888"/>
          <p14:tracePt t="186788" x="3254375" y="3278188"/>
          <p14:tracePt t="186803" x="3279775" y="3267075"/>
          <p14:tracePt t="186809" x="3279775" y="3254375"/>
          <p14:tracePt t="186819" x="3279775" y="3241675"/>
          <p14:tracePt t="186828" x="3305175" y="3190875"/>
          <p14:tracePt t="186833" x="3305175" y="3178175"/>
          <p14:tracePt t="186842" x="3305175" y="3141663"/>
          <p14:tracePt t="186848" x="3305175" y="3116263"/>
          <p14:tracePt t="186858" x="3305175" y="3090863"/>
          <p14:tracePt t="186868" x="3305175" y="3065463"/>
          <p14:tracePt t="186874" x="3305175" y="3054350"/>
          <p14:tracePt t="186885" x="3305175" y="3028950"/>
          <p14:tracePt t="186890" x="3305175" y="3016250"/>
          <p14:tracePt t="186902" x="3305175" y="3003550"/>
          <p14:tracePt t="186904" x="3292475" y="2978150"/>
          <p14:tracePt t="186914" x="3292475" y="2965450"/>
          <p14:tracePt t="186925" x="3279775" y="2952750"/>
          <p14:tracePt t="186940" x="3267075" y="2941638"/>
          <p14:tracePt t="186969" x="3254375" y="2928938"/>
          <p14:tracePt t="186986" x="3241675" y="2903538"/>
          <p14:tracePt t="187006" x="3216275" y="2890838"/>
          <p14:tracePt t="187010" x="3205163" y="2865438"/>
          <p14:tracePt t="187026" x="3192463" y="2865438"/>
          <p14:tracePt t="187036" x="3192463" y="2852738"/>
          <p14:tracePt t="187046" x="3179763" y="2852738"/>
          <p14:tracePt t="187053" x="3167063" y="2852738"/>
          <p14:tracePt t="187062" x="3154363" y="2852738"/>
          <p14:tracePt t="187066" x="3141663" y="2816225"/>
          <p14:tracePt t="187076" x="3128963" y="2816225"/>
          <p14:tracePt t="187087" x="3103563" y="2816225"/>
          <p14:tracePt t="187103" x="3079750" y="2816225"/>
          <p14:tracePt t="187106" x="3028950" y="2816225"/>
          <p14:tracePt t="187117" x="3003550" y="2816225"/>
          <p14:tracePt t="187127" x="2967038" y="2816225"/>
          <p14:tracePt t="187133" x="2928938" y="2816225"/>
          <p14:tracePt t="187142" x="2903538" y="2816225"/>
          <p14:tracePt t="187146" x="2854325" y="2816225"/>
          <p14:tracePt t="187158" x="2816225" y="2816225"/>
          <p14:tracePt t="187167" x="2790825" y="2816225"/>
          <p14:tracePt t="187173" x="2767013" y="2816225"/>
          <p14:tracePt t="187182" x="2741613" y="2816225"/>
          <p14:tracePt t="187189" x="2716213" y="2816225"/>
          <p14:tracePt t="187199" x="2690813" y="2816225"/>
          <p14:tracePt t="187208" x="2667000" y="2816225"/>
          <p14:tracePt t="187212" x="2641600" y="2816225"/>
          <p14:tracePt t="187222" x="2616200" y="2816225"/>
          <p14:tracePt t="187229" x="2590800" y="2816225"/>
          <p14:tracePt t="187239" x="2554288" y="2816225"/>
          <p14:tracePt t="187248" x="2528888" y="2816225"/>
          <p14:tracePt t="187253" x="2503488" y="2816225"/>
          <p14:tracePt t="187263" x="2478088" y="2816225"/>
          <p14:tracePt t="187269" x="2441575" y="2816225"/>
          <p14:tracePt t="187278" x="2428875" y="2816225"/>
          <p14:tracePt t="187289" x="2403475" y="2816225"/>
          <p14:tracePt t="187292" x="2378075" y="2816225"/>
          <p14:tracePt t="187303" x="2365375" y="2816225"/>
          <p14:tracePt t="187308" x="2339975" y="2816225"/>
          <p14:tracePt t="187328" x="2328863" y="2828925"/>
          <p14:tracePt t="187334" x="2316163" y="2828925"/>
          <p14:tracePt t="187348" x="2290763" y="2840038"/>
          <p14:tracePt t="187358" x="2290763" y="2852738"/>
          <p14:tracePt t="187385" x="2290763" y="2865438"/>
          <p14:tracePt t="187388" x="2290763" y="2878138"/>
          <p14:tracePt t="187408" x="2290763" y="2890838"/>
          <p14:tracePt t="187414" x="2290763" y="2916238"/>
          <p14:tracePt t="187424" x="2290763" y="2952750"/>
          <p14:tracePt t="187430" x="2290763" y="2990850"/>
          <p14:tracePt t="187440" x="2328863" y="3028950"/>
          <p14:tracePt t="187451" x="2365375" y="3078163"/>
          <p14:tracePt t="187454" x="2390775" y="3116263"/>
          <p14:tracePt t="187465" x="2416175" y="3141663"/>
          <p14:tracePt t="187470" x="2478088" y="3165475"/>
          <p14:tracePt t="187480" x="2503488" y="3190875"/>
          <p14:tracePt t="187490" x="2528888" y="3216275"/>
          <p14:tracePt t="187496" x="2590800" y="3241675"/>
          <p14:tracePt t="187506" x="2628900" y="3267075"/>
          <p14:tracePt t="187510" x="2678113" y="3278188"/>
          <p14:tracePt t="187520" x="2716213" y="3290888"/>
          <p14:tracePt t="187531" x="2754313" y="3290888"/>
          <p14:tracePt t="187535" x="2803525" y="3303588"/>
          <p14:tracePt t="187545" x="2828925" y="3303588"/>
          <p14:tracePt t="187554" x="2841625" y="3328988"/>
          <p14:tracePt t="187560" x="2867025" y="3328988"/>
          <p14:tracePt t="187571" x="2890838" y="3328988"/>
          <p14:tracePt t="187574" x="2941638" y="3328988"/>
          <p14:tracePt t="187594" x="2992438" y="3328988"/>
          <p14:tracePt t="187610" x="3016250" y="3328988"/>
          <p14:tracePt t="187614" x="3041650" y="3328988"/>
          <p14:tracePt t="187641" x="3054350" y="3328988"/>
          <p14:tracePt t="187660" x="3067050" y="3328988"/>
          <p14:tracePt t="187696" x="3079750" y="3328988"/>
          <p14:tracePt t="187720" x="3092450" y="3328988"/>
          <p14:tracePt t="187732" x="3092450" y="3316288"/>
          <p14:tracePt t="187752" x="3103563" y="3303588"/>
          <p14:tracePt t="187772" x="3116263" y="3278188"/>
          <p14:tracePt t="187776" x="3128963" y="3267075"/>
          <p14:tracePt t="187797" x="3128963" y="3254375"/>
          <p14:tracePt t="187812" x="3141663" y="3241675"/>
          <p14:tracePt t="187826" x="3141663" y="3228975"/>
          <p14:tracePt t="187836" x="3154363" y="3203575"/>
          <p14:tracePt t="187842" x="3154363" y="3190875"/>
          <p14:tracePt t="187852" x="3167063" y="3178175"/>
          <p14:tracePt t="187856" x="3167063" y="3165475"/>
          <p14:tracePt t="187869" x="3192463" y="3128963"/>
          <p14:tracePt t="187878" x="3192463" y="3116263"/>
          <p14:tracePt t="187882" x="3192463" y="3090863"/>
          <p14:tracePt t="187892" x="3192463" y="3065463"/>
          <p14:tracePt t="187898" x="3192463" y="3016250"/>
          <p14:tracePt t="187908" x="3192463" y="2990850"/>
          <p14:tracePt t="187919" x="3216275" y="2941638"/>
          <p14:tracePt t="187923" x="3216275" y="2916238"/>
          <p14:tracePt t="187933" x="3216275" y="2890838"/>
          <p14:tracePt t="187939" x="3216275" y="2865438"/>
          <p14:tracePt t="187948" x="3216275" y="2852738"/>
          <p14:tracePt t="187958" x="3216275" y="2840038"/>
          <p14:tracePt t="187969" x="3216275" y="2816225"/>
          <p14:tracePt t="187973" x="3216275" y="2803525"/>
          <p14:tracePt t="187978" x="3216275" y="2790825"/>
          <p14:tracePt t="187988" x="3216275" y="2778125"/>
          <p14:tracePt t="188002" x="3216275" y="2740025"/>
          <p14:tracePt t="188014" x="3216275" y="2728913"/>
          <p14:tracePt t="188029" x="3205163" y="2716213"/>
          <p14:tracePt t="188044" x="3205163" y="2703513"/>
          <p14:tracePt t="188054" x="3179763" y="2690813"/>
          <p14:tracePt t="188069" x="3179763" y="2678113"/>
          <p14:tracePt t="188078" x="3167063" y="2665413"/>
          <p14:tracePt t="188095" x="3141663" y="2652713"/>
          <p14:tracePt t="188098" x="3128963" y="2652713"/>
          <p14:tracePt t="188110" x="3092450" y="2652713"/>
          <p14:tracePt t="188120" x="3079750" y="2640013"/>
          <p14:tracePt t="188125" x="3041650" y="2627313"/>
          <p14:tracePt t="188135" x="3003550" y="2627313"/>
          <p14:tracePt t="188140" x="2979738" y="2627313"/>
          <p14:tracePt t="188151" x="2954338" y="2616200"/>
          <p14:tracePt t="188161" x="2941638" y="2616200"/>
          <p14:tracePt t="188164" x="2928938" y="2616200"/>
          <p14:tracePt t="188175" x="2890838" y="2616200"/>
          <p14:tracePt t="188180" x="2867025" y="2616200"/>
          <p14:tracePt t="188190" x="2841625" y="2616200"/>
          <p14:tracePt t="188201" x="2816225" y="2616200"/>
          <p14:tracePt t="188206" x="2790825" y="2616200"/>
          <p14:tracePt t="188217" x="2778125" y="2616200"/>
          <p14:tracePt t="188220" x="2767013" y="2616200"/>
          <p14:tracePt t="188230" x="2754313" y="2616200"/>
          <p14:tracePt t="188240" x="2741613" y="2627313"/>
          <p14:tracePt t="188246" x="2728913" y="2640013"/>
          <p14:tracePt t="188256" x="2703513" y="2652713"/>
          <p14:tracePt t="188260" x="2703513" y="2665413"/>
          <p14:tracePt t="188270" x="2703513" y="2690813"/>
          <p14:tracePt t="188280" x="2703513" y="2716213"/>
          <p14:tracePt t="188286" x="2703513" y="2740025"/>
          <p14:tracePt t="188296" x="2703513" y="2778125"/>
          <p14:tracePt t="188301" x="2703513" y="2816225"/>
          <p14:tracePt t="188310" x="2703513" y="2852738"/>
          <p14:tracePt t="188320" x="2703513" y="2878138"/>
          <p14:tracePt t="188326" x="2716213" y="2916238"/>
          <p14:tracePt t="188336" x="2741613" y="2965450"/>
          <p14:tracePt t="188340" x="2778125" y="3016250"/>
          <p14:tracePt t="188351" x="2778125" y="3041650"/>
          <p14:tracePt t="188362" x="2803525" y="3054350"/>
          <p14:tracePt t="188367" x="2803525" y="3078163"/>
          <p14:tracePt t="188376" x="2828925" y="3103563"/>
          <p14:tracePt t="188384" x="2828925" y="3116263"/>
          <p14:tracePt t="188393" x="2854325" y="3128963"/>
          <p14:tracePt t="188403" x="2867025" y="3141663"/>
          <p14:tracePt t="188406" x="2879725" y="3154363"/>
          <p14:tracePt t="188417" x="2903538" y="3154363"/>
          <p14:tracePt t="188422" x="2928938" y="3178175"/>
          <p14:tracePt t="188434" x="2941638" y="3178175"/>
          <p14:tracePt t="188442" x="2967038" y="3190875"/>
          <p14:tracePt t="188448" x="2979738" y="3203575"/>
          <p14:tracePt t="188458" x="2992438" y="3203575"/>
          <p14:tracePt t="188463" x="3016250" y="3216275"/>
          <p14:tracePt t="188473" x="3028950" y="3216275"/>
          <p14:tracePt t="188484" x="3054350" y="3216275"/>
          <p14:tracePt t="188488" x="3079750" y="3216275"/>
          <p14:tracePt t="188499" x="3092450" y="3216275"/>
          <p14:tracePt t="188503" x="3128963" y="3216275"/>
          <p14:tracePt t="188522" x="3154363" y="3216275"/>
          <p14:tracePt t="188529" x="3167063" y="3216275"/>
          <p14:tracePt t="188538" x="3179763" y="3216275"/>
          <p14:tracePt t="188544" x="3192463" y="3216275"/>
          <p14:tracePt t="188553" x="3205163" y="3216275"/>
          <p14:tracePt t="188564" x="3216275" y="3216275"/>
          <p14:tracePt t="188568" x="3216275" y="3203575"/>
          <p14:tracePt t="188578" x="3228975" y="3190875"/>
          <p14:tracePt t="188585" x="3241675" y="3178175"/>
          <p14:tracePt t="188594" x="3254375" y="3178175"/>
          <p14:tracePt t="188604" x="3267075" y="3154363"/>
          <p14:tracePt t="188608" x="3279775" y="3154363"/>
          <p14:tracePt t="188618" x="3279775" y="3141663"/>
          <p14:tracePt t="188624" x="3279775" y="3128963"/>
          <p14:tracePt t="188635" x="3279775" y="3116263"/>
          <p14:tracePt t="188644" x="3279775" y="3103563"/>
          <p14:tracePt t="188648" x="3279775" y="3078163"/>
          <p14:tracePt t="188659" x="3279775" y="3065463"/>
          <p14:tracePt t="188665" x="3279775" y="3054350"/>
          <p14:tracePt t="188685" x="3279775" y="3028950"/>
          <p14:tracePt t="188704" x="3279775" y="3016250"/>
          <p14:tracePt t="188714" x="3279775" y="3003550"/>
          <p14:tracePt t="188724" x="3267075" y="3003550"/>
          <p14:tracePt t="188730" x="3254375" y="3003550"/>
          <p14:tracePt t="188740" x="3241675" y="2978150"/>
          <p14:tracePt t="188754" x="3205163" y="2965450"/>
          <p14:tracePt t="188765" x="3179763" y="2952750"/>
          <p14:tracePt t="188770" x="3154363" y="2952750"/>
          <p14:tracePt t="188780" x="3128963" y="2916238"/>
          <p14:tracePt t="188786" x="3092450" y="2916238"/>
          <p14:tracePt t="188797" x="3079750" y="2890838"/>
          <p14:tracePt t="188806" x="3028950" y="2865438"/>
          <p14:tracePt t="188810" x="3016250" y="2865438"/>
          <p14:tracePt t="188820" x="2979738" y="2865438"/>
          <p14:tracePt t="188826" x="2967038" y="2865438"/>
          <p14:tracePt t="188836" x="2941638" y="2865438"/>
          <p14:tracePt t="188876" x="2928938" y="2865438"/>
          <p14:tracePt t="188892" x="2916238" y="2865438"/>
          <p14:tracePt t="188932" x="2916238" y="2878138"/>
          <p14:tracePt t="188943" x="2916238" y="2903538"/>
          <p14:tracePt t="188947" x="2916238" y="2928938"/>
          <p14:tracePt t="188957" x="2916238" y="2941638"/>
          <p14:tracePt t="188968" x="2916238" y="2978150"/>
          <p14:tracePt t="188972" x="2928938" y="3016250"/>
          <p14:tracePt t="188983" x="2941638" y="3041650"/>
          <p14:tracePt t="188987" x="2992438" y="3065463"/>
          <p14:tracePt t="188996" x="3028950" y="3103563"/>
          <p14:tracePt t="189006" x="3079750" y="3141663"/>
          <p14:tracePt t="189012" x="3116263" y="3141663"/>
          <p14:tracePt t="189022" x="3141663" y="3165475"/>
          <p14:tracePt t="189027" x="3179763" y="3178175"/>
          <p14:tracePt t="189036" x="3205163" y="3178175"/>
          <p14:tracePt t="189048" x="3228975" y="3178175"/>
          <p14:tracePt t="189052" x="3254375" y="3178175"/>
          <p14:tracePt t="189068" x="3267075" y="3178175"/>
          <p14:tracePt t="189314" x="3254375" y="3178175"/>
          <p14:tracePt t="189320" x="3228975" y="3178175"/>
          <p14:tracePt t="189331" x="3205163" y="3178175"/>
          <p14:tracePt t="189334" x="3167063" y="3178175"/>
          <p14:tracePt t="189346" x="3141663" y="3178175"/>
          <p14:tracePt t="189355" x="3116263" y="3178175"/>
          <p14:tracePt t="189370" x="3092450" y="3190875"/>
          <p14:tracePt t="189376" x="3067050" y="3190875"/>
          <p14:tracePt t="189386" x="3041650" y="3203575"/>
          <p14:tracePt t="189451" x="3028950" y="3203575"/>
          <p14:tracePt t="200556" x="3028950" y="3216275"/>
          <p14:tracePt t="201168" x="3016250" y="3216275"/>
          <p14:tracePt t="201178" x="3003550" y="3216275"/>
          <p14:tracePt t="201183" x="2979738" y="3203575"/>
          <p14:tracePt t="201202" x="2967038" y="3190875"/>
          <p14:tracePt t="201208" x="2954338" y="3190875"/>
          <p14:tracePt t="201219" x="2941638" y="3190875"/>
          <p14:tracePt t="201224" x="2941638" y="3178175"/>
          <p14:tracePt t="201234" x="2928938" y="3178175"/>
          <p14:tracePt t="201258" x="2928938" y="3165475"/>
          <p14:tracePt t="201265" x="2916238" y="3154363"/>
          <p14:tracePt t="201294" x="2903538" y="3141663"/>
          <p14:tracePt t="201309" x="2903538" y="3128963"/>
          <p14:tracePt t="201318" x="2890838" y="3116263"/>
          <p14:tracePt t="201328" x="2867025" y="3103563"/>
          <p14:tracePt t="201334" x="2854325" y="3090863"/>
          <p14:tracePt t="201349" x="2828925" y="3078163"/>
          <p14:tracePt t="201359" x="2816225" y="3065463"/>
          <p14:tracePt t="201375" x="2803525" y="3054350"/>
          <p14:tracePt t="201385" x="2790825" y="3041650"/>
          <p14:tracePt t="201401" x="2778125" y="3016250"/>
          <p14:tracePt t="201410" x="2767013" y="3016250"/>
          <p14:tracePt t="201425" x="2767013" y="3003550"/>
          <p14:tracePt t="201431" x="2754313" y="3003550"/>
          <p14:tracePt t="201441" x="2741613" y="2978150"/>
          <p14:tracePt t="201455" x="2728913" y="2952750"/>
          <p14:tracePt t="201465" x="2728913" y="2941638"/>
          <p14:tracePt t="201471" x="2716213" y="2928938"/>
          <p14:tracePt t="201490" x="2716213" y="2916238"/>
          <p14:tracePt t="201506" x="2703513" y="2903538"/>
          <p14:tracePt t="201570" x="2690813" y="2903538"/>
          <p14:tracePt t="201864" x="2690813" y="2890838"/>
          <p14:tracePt t="201868" x="2703513" y="2890838"/>
          <p14:tracePt t="201878" x="2741613" y="2878138"/>
          <p14:tracePt t="201889" x="2778125" y="2878138"/>
          <p14:tracePt t="201894" x="2828925" y="2865438"/>
          <p14:tracePt t="201905" x="2854325" y="2865438"/>
          <p14:tracePt t="201908" x="2903538" y="2852738"/>
          <p14:tracePt t="201918" x="2916238" y="2852738"/>
          <p14:tracePt t="201930" x="2954338" y="2828925"/>
          <p14:tracePt t="201934" x="2979738" y="2828925"/>
          <p14:tracePt t="201945" x="2992438" y="2828925"/>
          <p14:tracePt t="201950" x="3016250" y="2828925"/>
          <p14:tracePt t="201972" x="3041650" y="2828925"/>
          <p14:tracePt t="201974" x="3067050" y="2828925"/>
          <p14:tracePt t="201991" x="3092450" y="2828925"/>
          <p14:tracePt t="202011" x="3116263" y="2816225"/>
          <p14:tracePt t="202015" x="3128963" y="2803525"/>
          <p14:tracePt t="202031" x="3141663" y="2803525"/>
          <p14:tracePt t="202060" x="3154363" y="2803525"/>
          <p14:tracePt t="202074" x="3167063" y="2803525"/>
          <p14:tracePt t="202243" x="3179763" y="2803525"/>
          <p14:tracePt t="202298" x="3205163" y="2803525"/>
          <p14:tracePt t="350653" x="3205163" y="2765425"/>
          <p14:tracePt t="350668" x="3241675" y="2752725"/>
          <p14:tracePt t="350678" x="3267075" y="2752725"/>
          <p14:tracePt t="350688" x="3292475" y="2740025"/>
          <p14:tracePt t="350694" x="3305175" y="2740025"/>
          <p14:tracePt t="350708" x="3317875" y="2740025"/>
          <p14:tracePt t="350718" x="3328988" y="2740025"/>
          <p14:tracePt t="350728" x="3341688" y="2740025"/>
          <p14:tracePt t="350734" x="3354388" y="2728913"/>
          <p14:tracePt t="350744" x="3367088" y="2728913"/>
          <p14:tracePt t="350749" x="3392488" y="2716213"/>
          <p14:tracePt t="350760" x="3417888" y="2716213"/>
          <p14:tracePt t="350770" x="3454400" y="2690813"/>
          <p14:tracePt t="350774" x="3492500" y="2665413"/>
          <p14:tracePt t="350784" x="3579813" y="2640013"/>
          <p14:tracePt t="350790" x="3643313" y="2627313"/>
          <p14:tracePt t="350800" x="3705225" y="2603500"/>
          <p14:tracePt t="350810" x="3779838" y="2590800"/>
          <p14:tracePt t="350815" x="3856038" y="2552700"/>
          <p14:tracePt t="350824" x="3930650" y="2527300"/>
          <p14:tracePt t="350831" x="3979863" y="2516188"/>
          <p14:tracePt t="350840" x="4030663" y="2503488"/>
          <p14:tracePt t="350850" x="4068763" y="2490788"/>
          <p14:tracePt t="350854" x="4092575" y="2490788"/>
          <p14:tracePt t="350864" x="4105275" y="2465388"/>
          <p14:tracePt t="350870" x="4117975" y="2465388"/>
          <p14:tracePt t="350881" x="4130675" y="2465388"/>
          <p14:tracePt t="350890" x="4156075" y="2465388"/>
          <p14:tracePt t="350894" x="4181475" y="2439988"/>
          <p14:tracePt t="350910" x="4192588" y="2439988"/>
          <p14:tracePt t="350920" x="4217988" y="2414588"/>
          <p14:tracePt t="350931" x="4256088" y="2390775"/>
          <p14:tracePt t="350936" x="4268788" y="2378075"/>
          <p14:tracePt t="350946" x="4294188" y="2365375"/>
          <p14:tracePt t="350950" x="4368800" y="2327275"/>
          <p14:tracePt t="350960" x="4394200" y="2314575"/>
          <p14:tracePt t="350982" x="4518025" y="2290763"/>
          <p14:tracePt t="350986" x="4594225" y="2265363"/>
          <p14:tracePt t="350990" x="4630738" y="2252663"/>
          <p14:tracePt t="351000" x="4694238" y="2227263"/>
          <p14:tracePt t="351012" x="4732338" y="2214563"/>
          <p14:tracePt t="351016" x="4781550" y="2201863"/>
          <p14:tracePt t="351026" x="4781550" y="2190750"/>
          <p14:tracePt t="351032" x="4806950" y="2190750"/>
          <p14:tracePt t="351052" x="4819650" y="2178050"/>
          <p14:tracePt t="351066" x="4819650" y="2165350"/>
          <p14:tracePt t="351076" x="4819650" y="2152650"/>
          <p14:tracePt t="351086" x="4819650" y="2139950"/>
          <p14:tracePt t="351092" x="4832350" y="2101850"/>
          <p14:tracePt t="351102" x="4832350" y="2089150"/>
          <p14:tracePt t="351108" x="4832350" y="2052638"/>
          <p14:tracePt t="351128" x="4832350" y="2027238"/>
          <p14:tracePt t="351132" x="4832350" y="2001838"/>
          <p14:tracePt t="351142" x="4832350" y="1978025"/>
          <p14:tracePt t="351158" x="4832350" y="1965325"/>
          <p14:tracePt t="351168" x="4832350" y="1952625"/>
          <p14:tracePt t="351172" x="4832350" y="1927225"/>
          <p14:tracePt t="351188" x="4832350" y="1901825"/>
          <p14:tracePt t="351199" x="4832350" y="1876425"/>
          <p14:tracePt t="351208" x="4819650" y="1865313"/>
          <p14:tracePt t="351212" x="4794250" y="1839913"/>
          <p14:tracePt t="351222" x="4781550" y="1839913"/>
          <p14:tracePt t="351228" x="4743450" y="1827213"/>
          <p14:tracePt t="351238" x="4719638" y="1814513"/>
          <p14:tracePt t="351249" x="4694238" y="1814513"/>
          <p14:tracePt t="351262" x="4668838" y="1814513"/>
          <p14:tracePt t="351268" x="4643438" y="1814513"/>
          <p14:tracePt t="351278" x="4619625" y="1814513"/>
          <p14:tracePt t="351288" x="4568825" y="1789113"/>
          <p14:tracePt t="351294" x="4556125" y="1789113"/>
          <p14:tracePt t="351304" x="4518025" y="1789113"/>
          <p14:tracePt t="351308" x="4494213" y="1789113"/>
          <p14:tracePt t="351318" x="4468813" y="1789113"/>
          <p14:tracePt t="351328" x="4456113" y="1789113"/>
          <p14:tracePt t="351334" x="4418013" y="1801813"/>
          <p14:tracePt t="351344" x="4394200" y="1801813"/>
          <p14:tracePt t="351358" x="4356100" y="1814513"/>
          <p14:tracePt t="351370" x="4318000" y="1839913"/>
          <p14:tracePt t="351374" x="4281488" y="1839913"/>
          <p14:tracePt t="351384" x="4217988" y="1865313"/>
          <p14:tracePt t="351390" x="4181475" y="1901825"/>
          <p14:tracePt t="351400" x="4143375" y="1901825"/>
          <p14:tracePt t="351410" x="4092575" y="1927225"/>
          <p14:tracePt t="351415" x="4056063" y="1939925"/>
          <p14:tracePt t="351424" x="4043363" y="1952625"/>
          <p14:tracePt t="351430" x="4017963" y="1989138"/>
          <p14:tracePt t="351440" x="3992563" y="1989138"/>
          <p14:tracePt t="351450" x="3979863" y="2014538"/>
          <p14:tracePt t="351456" x="3956050" y="2039938"/>
          <p14:tracePt t="351465" x="3943350" y="2052638"/>
          <p14:tracePt t="351470" x="3917950" y="2089150"/>
          <p14:tracePt t="351490" x="3917950" y="2114550"/>
          <p14:tracePt t="351506" x="3917950" y="2139950"/>
          <p14:tracePt t="351520" x="3917950" y="2165350"/>
          <p14:tracePt t="351531" x="3917950" y="2178050"/>
          <p14:tracePt t="351536" x="3917950" y="2190750"/>
          <p14:tracePt t="351547" x="3917950" y="2201863"/>
          <p14:tracePt t="351550" x="3917950" y="2214563"/>
          <p14:tracePt t="351560" x="3917950" y="2239963"/>
          <p14:tracePt t="351576" x="3917950" y="2265363"/>
          <p14:tracePt t="351590" x="3917950" y="2290763"/>
          <p14:tracePt t="351600" x="3917950" y="2303463"/>
          <p14:tracePt t="351613" x="3917950" y="2314575"/>
          <p14:tracePt t="351616" x="3917950" y="2327275"/>
          <p14:tracePt t="351626" x="3917950" y="2339975"/>
          <p14:tracePt t="351632" x="3930650" y="2352675"/>
          <p14:tracePt t="351642" x="3943350" y="2365375"/>
          <p14:tracePt t="351652" x="3968750" y="2365375"/>
          <p14:tracePt t="351656" x="4005263" y="2390775"/>
          <p14:tracePt t="351666" x="4030663" y="2390775"/>
          <p14:tracePt t="351672" x="4043363" y="2390775"/>
          <p14:tracePt t="351682" x="4068763" y="2390775"/>
          <p14:tracePt t="351692" x="4092575" y="2390775"/>
          <p14:tracePt t="351697" x="4105275" y="2390775"/>
          <p14:tracePt t="351706" x="4130675" y="2390775"/>
          <p14:tracePt t="351712" x="4156075" y="2390775"/>
          <p14:tracePt t="351732" x="4192588" y="2365375"/>
          <p14:tracePt t="351738" x="4205288" y="2352675"/>
          <p14:tracePt t="351748" x="4230688" y="2327275"/>
          <p14:tracePt t="351752" x="4230688" y="2314575"/>
          <p14:tracePt t="351763" x="4256088" y="2265363"/>
          <p14:tracePt t="351772" x="4256088" y="2239963"/>
          <p14:tracePt t="351778" x="4268788" y="2214563"/>
          <p14:tracePt t="351788" x="4281488" y="2165350"/>
          <p14:tracePt t="351792" x="4305300" y="2101850"/>
          <p14:tracePt t="351804" x="4305300" y="2089150"/>
          <p14:tracePt t="351812" x="4318000" y="2078038"/>
          <p14:tracePt t="351818" x="4318000" y="2065338"/>
          <p14:tracePt t="351828" x="4318000" y="2052638"/>
          <p14:tracePt t="351834" x="4318000" y="2039938"/>
          <p14:tracePt t="351854" x="4318000" y="2027238"/>
          <p14:tracePt t="351884" x="4318000" y="2001838"/>
          <p14:tracePt t="351908" x="4318000" y="1978025"/>
          <p14:tracePt t="351915" x="4305300" y="1978025"/>
          <p14:tracePt t="351924" x="4268788" y="1965325"/>
          <p14:tracePt t="351934" x="4256088" y="1965325"/>
          <p14:tracePt t="351940" x="4217988" y="1965325"/>
          <p14:tracePt t="351950" x="4192588" y="1952625"/>
          <p14:tracePt t="351956" x="4156075" y="1952625"/>
          <p14:tracePt t="351966" x="4143375" y="1952625"/>
          <p14:tracePt t="351970" x="4117975" y="1952625"/>
          <p14:tracePt t="351980" x="4105275" y="1952625"/>
          <p14:tracePt t="351990" x="4092575" y="1952625"/>
          <p14:tracePt t="351996" x="4081463" y="1952625"/>
          <p14:tracePt t="352006" x="4068763" y="1952625"/>
          <p14:tracePt t="352010" x="4056063" y="1952625"/>
          <p14:tracePt t="352036" x="4043363" y="1952625"/>
          <p14:tracePt t="352076" x="4017963" y="1952625"/>
          <p14:tracePt t="352102" x="4005263" y="1952625"/>
          <p14:tracePt t="352126" x="4005263" y="1978025"/>
          <p14:tracePt t="352132" x="4005263" y="2014538"/>
          <p14:tracePt t="352142" x="4005263" y="2065338"/>
          <p14:tracePt t="352152" x="4005263" y="2101850"/>
          <p14:tracePt t="352156" x="4005263" y="2127250"/>
          <p14:tracePt t="352166" x="4005263" y="2152650"/>
          <p14:tracePt t="352182" x="4017963" y="2178050"/>
          <p14:tracePt t="352206" x="4030663" y="2190750"/>
          <p14:tracePt t="352222" x="4043363" y="2190750"/>
          <p14:tracePt t="352242" x="4092575" y="2190750"/>
          <p14:tracePt t="352256" x="4117975" y="2190750"/>
          <p14:tracePt t="352265" x="4143375" y="2190750"/>
          <p14:tracePt t="352272" x="4181475" y="2190750"/>
          <p14:tracePt t="352278" x="4205288" y="2165350"/>
          <p14:tracePt t="352288" x="4217988" y="2152650"/>
          <p14:tracePt t="352298" x="4243388" y="2101850"/>
          <p14:tracePt t="352304" x="4268788" y="2065338"/>
          <p14:tracePt t="352315" x="4294188" y="2014538"/>
          <p14:tracePt t="352318" x="4318000" y="1989138"/>
          <p14:tracePt t="352328" x="4330700" y="1952625"/>
          <p14:tracePt t="352338" x="4356100" y="1927225"/>
          <p14:tracePt t="352344" x="4356100" y="1889125"/>
          <p14:tracePt t="352354" x="4356100" y="1865313"/>
          <p14:tracePt t="352358" x="4381500" y="1839913"/>
          <p14:tracePt t="352368" x="4381500" y="1801813"/>
          <p14:tracePt t="352378" x="4381500" y="1776413"/>
          <p14:tracePt t="352384" x="4381500" y="1714500"/>
          <p14:tracePt t="352394" x="4381500" y="1663700"/>
          <p14:tracePt t="352398" x="4381500" y="1627188"/>
          <p14:tracePt t="352408" x="4381500" y="1576388"/>
          <p14:tracePt t="352418" x="4381500" y="1552575"/>
          <p14:tracePt t="352424" x="4381500" y="1527175"/>
          <p14:tracePt t="352434" x="4381500" y="1501775"/>
          <p14:tracePt t="352440" x="4368800" y="1489075"/>
          <p14:tracePt t="352450" x="4368800" y="1476375"/>
          <p14:tracePt t="352460" x="4356100" y="1476375"/>
          <p14:tracePt t="352464" x="4356100" y="1463675"/>
          <p14:tracePt t="352474" x="4330700" y="1463675"/>
          <p14:tracePt t="352481" x="4294188" y="1463675"/>
          <p14:tracePt t="352490" x="4243388" y="1463675"/>
          <p14:tracePt t="352500" x="4168775" y="1463675"/>
          <p14:tracePt t="352506" x="4105275" y="1463675"/>
          <p14:tracePt t="352516" x="4043363" y="1463675"/>
          <p14:tracePt t="352520" x="3968750" y="1463675"/>
          <p14:tracePt t="352531" x="3930650" y="1501775"/>
          <p14:tracePt t="352540" x="3856038" y="1552575"/>
          <p14:tracePt t="352547" x="3817938" y="1589088"/>
          <p14:tracePt t="352556" x="3792538" y="1627188"/>
          <p14:tracePt t="352560" x="3756025" y="1663700"/>
          <p14:tracePt t="352570" x="3743325" y="1701800"/>
          <p14:tracePt t="352581" x="3730625" y="1727200"/>
          <p14:tracePt t="352586" x="3730625" y="1765300"/>
          <p14:tracePt t="352596" x="3730625" y="1789113"/>
          <p14:tracePt t="352600" x="3730625" y="1839913"/>
          <p14:tracePt t="352610" x="3730625" y="1865313"/>
          <p14:tracePt t="352620" x="3730625" y="1901825"/>
          <p14:tracePt t="352636" x="3730625" y="1927225"/>
          <p14:tracePt t="352640" x="3743325" y="1939925"/>
          <p14:tracePt t="352650" x="3743325" y="1952625"/>
          <p14:tracePt t="352660" x="3767138" y="1965325"/>
          <p14:tracePt t="352666" x="3779838" y="1965325"/>
          <p14:tracePt t="352676" x="3792538" y="1965325"/>
          <p14:tracePt t="352682" x="3817938" y="1965325"/>
          <p14:tracePt t="352692" x="3843338" y="1965325"/>
          <p14:tracePt t="352702" x="3856038" y="1978025"/>
          <p14:tracePt t="352706" x="3892550" y="1978025"/>
          <p14:tracePt t="352716" x="3930650" y="1965325"/>
          <p14:tracePt t="352722" x="3968750" y="1939925"/>
          <p14:tracePt t="352732" x="3992563" y="1901825"/>
          <p14:tracePt t="352742" x="4017963" y="1876425"/>
          <p14:tracePt t="352746" x="4056063" y="1814513"/>
          <p14:tracePt t="352756" x="4081463" y="1752600"/>
          <p14:tracePt t="352762" x="4092575" y="1714500"/>
          <p14:tracePt t="352772" x="4117975" y="1639888"/>
          <p14:tracePt t="352782" x="4117975" y="1563688"/>
          <p14:tracePt t="352788" x="4117975" y="1514475"/>
          <p14:tracePt t="352798" x="4117975" y="1489075"/>
          <p14:tracePt t="352802" x="4117975" y="1463675"/>
          <p14:tracePt t="352813" x="4117975" y="1450975"/>
          <p14:tracePt t="352822" x="4117975" y="1439863"/>
          <p14:tracePt t="352838" x="4117975" y="1427163"/>
          <p14:tracePt t="352844" x="4105275" y="1414463"/>
          <p14:tracePt t="352854" x="4092575" y="1414463"/>
          <p14:tracePt t="352868" x="4068763" y="1414463"/>
          <p14:tracePt t="352879" x="4030663" y="1414463"/>
          <p14:tracePt t="352884" x="3956050" y="1450975"/>
          <p14:tracePt t="352894" x="3930650" y="1463675"/>
          <p14:tracePt t="352904" x="3892550" y="1489075"/>
          <p14:tracePt t="352908" x="3856038" y="1514475"/>
          <p14:tracePt t="352918" x="3830638" y="1552575"/>
          <p14:tracePt t="352924" x="3792538" y="1627188"/>
          <p14:tracePt t="352934" x="3767138" y="1652588"/>
          <p14:tracePt t="352944" x="3743325" y="1701800"/>
          <p14:tracePt t="352948" x="3730625" y="1752600"/>
          <p14:tracePt t="352958" x="3730625" y="1814513"/>
          <p14:tracePt t="352965" x="3705225" y="1852613"/>
          <p14:tracePt t="352974" x="3705225" y="1876425"/>
          <p14:tracePt t="352984" x="3705225" y="1889125"/>
          <p14:tracePt t="352988" x="3705225" y="1914525"/>
          <p14:tracePt t="353000" x="3717925" y="1939925"/>
          <p14:tracePt t="353004" x="3730625" y="1939925"/>
          <p14:tracePt t="353014" x="3756025" y="1989138"/>
          <p14:tracePt t="353031" x="3792538" y="1989138"/>
          <p14:tracePt t="353040" x="3830638" y="1989138"/>
          <p14:tracePt t="353044" x="3879850" y="1989138"/>
          <p14:tracePt t="353054" x="3917950" y="1989138"/>
          <p14:tracePt t="353064" x="3968750" y="1989138"/>
          <p14:tracePt t="353070" x="3992563" y="1989138"/>
          <p14:tracePt t="353081" x="4017963" y="1978025"/>
          <p14:tracePt t="353084" x="4030663" y="1965325"/>
          <p14:tracePt t="353106" x="4030663" y="1952625"/>
          <p14:tracePt t="353170" x="3992563" y="1965325"/>
          <p14:tracePt t="353180" x="3917950" y="2001838"/>
          <p14:tracePt t="353190" x="3843338" y="2039938"/>
          <p14:tracePt t="353197" x="3756025" y="2089150"/>
          <p14:tracePt t="353206" x="3667125" y="2165350"/>
          <p14:tracePt t="353210" x="3605213" y="2201863"/>
          <p14:tracePt t="353222" x="3530600" y="2239963"/>
          <p14:tracePt t="353232" x="3467100" y="2303463"/>
          <p14:tracePt t="353236" x="3392488" y="2352675"/>
          <p14:tracePt t="353247" x="3317875" y="2414588"/>
          <p14:tracePt t="353252" x="3254375" y="2465388"/>
          <p14:tracePt t="353262" x="3216275" y="2503488"/>
          <p14:tracePt t="353272" x="3154363" y="2565400"/>
          <p14:tracePt t="353276" x="3116263" y="2590800"/>
          <p14:tracePt t="353286" x="3092450" y="2616200"/>
          <p14:tracePt t="353292" x="3054350" y="2627313"/>
          <p14:tracePt t="353302" x="3041650" y="2640013"/>
          <p14:tracePt t="353312" x="3003550" y="2678113"/>
          <p14:tracePt t="353318" x="2992438" y="2678113"/>
          <p14:tracePt t="353329" x="2979738" y="2703513"/>
          <p14:tracePt t="353332" x="2954338" y="2716213"/>
          <p14:tracePt t="353358" x="2928938" y="2716213"/>
          <p14:tracePt t="353468" x="2928938" y="2728913"/>
          <p14:tracePt t="353478" x="2903538" y="2716213"/>
          <p14:tracePt t="353484" x="2890838" y="2690813"/>
          <p14:tracePt t="353495" x="2867025" y="2665413"/>
          <p14:tracePt t="353504" x="2828925" y="2603500"/>
          <p14:tracePt t="353508" x="2803525" y="2578100"/>
          <p14:tracePt t="353518" x="2767013" y="2552700"/>
          <p14:tracePt t="353524" x="2728913" y="2503488"/>
          <p14:tracePt t="353534" x="2690813" y="2465388"/>
          <p14:tracePt t="353549" x="2678113" y="2439988"/>
          <p14:tracePt t="353560" x="2667000" y="2439988"/>
          <p14:tracePt t="353564" x="2654300" y="2414588"/>
          <p14:tracePt t="353574" x="2641600" y="2414588"/>
          <p14:tracePt t="353584" x="2628900" y="2403475"/>
          <p14:tracePt t="353600" x="2616200" y="2390775"/>
          <p14:tracePt t="353614" x="2590800" y="2378075"/>
          <p14:tracePt t="353630" x="2565400" y="2365375"/>
          <p14:tracePt t="353640" x="2528888" y="2352675"/>
          <p14:tracePt t="353645" x="2490788" y="2352675"/>
          <p14:tracePt t="353656" x="2441575" y="2327275"/>
          <p14:tracePt t="353666" x="2416175" y="2327275"/>
          <p14:tracePt t="353670" x="2378075" y="2314575"/>
          <p14:tracePt t="353680" x="2352675" y="2303463"/>
          <p14:tracePt t="353686" x="2328863" y="2303463"/>
          <p14:tracePt t="353696" x="2303463" y="2303463"/>
          <p14:tracePt t="353706" x="2278063" y="2303463"/>
          <p14:tracePt t="353720" x="2252663" y="2303463"/>
          <p14:tracePt t="353736" x="2239963" y="2303463"/>
          <p14:tracePt t="353750" x="2228850" y="2303463"/>
          <p14:tracePt t="353760" x="2216150" y="2303463"/>
          <p14:tracePt t="353766" x="2203450" y="2303463"/>
          <p14:tracePt t="353786" x="2190750" y="2303463"/>
          <p14:tracePt t="353802" x="2165350" y="2314575"/>
          <p14:tracePt t="353826" x="2139950" y="2314575"/>
          <p14:tracePt t="353832" x="2116138" y="2339975"/>
          <p14:tracePt t="353846" x="2090738" y="2365375"/>
          <p14:tracePt t="353872" x="2065338" y="2390775"/>
          <p14:tracePt t="353886" x="2065338" y="2403475"/>
          <p14:tracePt t="353906" x="2065338" y="2427288"/>
          <p14:tracePt t="353913" x="2052638" y="2427288"/>
          <p14:tracePt t="353922" x="2052638" y="2439988"/>
          <p14:tracePt t="353929" x="2052638" y="2452688"/>
          <p14:tracePt t="353938" x="2052638" y="2478088"/>
          <p14:tracePt t="353948" x="2052638" y="2490788"/>
          <p14:tracePt t="353952" x="2052638" y="2503488"/>
          <p14:tracePt t="353964" x="2090738" y="2540000"/>
          <p14:tracePt t="353968" x="2103438" y="2540000"/>
          <p14:tracePt t="353978" x="2116138" y="2578100"/>
          <p14:tracePt t="353988" x="2127250" y="2590800"/>
          <p14:tracePt t="353993" x="2152650" y="2603500"/>
          <p14:tracePt t="354002" x="2190750" y="2616200"/>
          <p14:tracePt t="354008" x="2190750" y="2627313"/>
          <p14:tracePt t="354018" x="2216150" y="2640013"/>
          <p14:tracePt t="354028" x="2252663" y="2665413"/>
          <p14:tracePt t="354034" x="2303463" y="2690813"/>
          <p14:tracePt t="354045" x="2328863" y="2703513"/>
          <p14:tracePt t="354048" x="2352675" y="2728913"/>
          <p14:tracePt t="354058" x="2390775" y="2728913"/>
          <p14:tracePt t="354068" x="2452688" y="2752725"/>
          <p14:tracePt t="354074" x="2503488" y="2765425"/>
          <p14:tracePt t="354084" x="2554288" y="2778125"/>
          <p14:tracePt t="354088" x="2616200" y="2790825"/>
          <p14:tracePt t="354098" x="2667000" y="2790825"/>
          <p14:tracePt t="354111" x="2728913" y="2790825"/>
          <p14:tracePt t="354114" x="2767013" y="2790825"/>
          <p14:tracePt t="354124" x="2816225" y="2790825"/>
          <p14:tracePt t="354129" x="2841625" y="2790825"/>
          <p14:tracePt t="354140" x="2879725" y="2790825"/>
          <p14:tracePt t="354150" x="2916238" y="2790825"/>
          <p14:tracePt t="354154" x="2941638" y="2790825"/>
          <p14:tracePt t="354164" x="2967038" y="2790825"/>
          <p14:tracePt t="354170" x="2992438" y="2778125"/>
          <p14:tracePt t="354180" x="3016250" y="2765425"/>
          <p14:tracePt t="354194" x="3041650" y="2752725"/>
          <p14:tracePt t="354204" x="3054350" y="2728913"/>
          <p14:tracePt t="354210" x="3067050" y="2690813"/>
          <p14:tracePt t="354220" x="3079750" y="2616200"/>
          <p14:tracePt t="354230" x="3079750" y="2590800"/>
          <p14:tracePt t="354234" x="3079750" y="2540000"/>
          <p14:tracePt t="354244" x="3103563" y="2516188"/>
          <p14:tracePt t="354250" x="3103563" y="2503488"/>
          <p14:tracePt t="354261" x="3103563" y="2478088"/>
          <p14:tracePt t="354270" x="3103563" y="2452688"/>
          <p14:tracePt t="354277" x="3103563" y="2439988"/>
          <p14:tracePt t="354286" x="3103563" y="2427288"/>
          <p14:tracePt t="354290" x="3103563" y="2414588"/>
          <p14:tracePt t="354311" x="3103563" y="2390775"/>
          <p14:tracePt t="354346" x="3103563" y="2378075"/>
          <p14:tracePt t="354366" x="3067050" y="2378075"/>
          <p14:tracePt t="354376" x="3041650" y="2378075"/>
          <p14:tracePt t="354386" x="2992438" y="2378075"/>
          <p14:tracePt t="354392" x="2928938" y="2352675"/>
          <p14:tracePt t="354402" x="2890838" y="2352675"/>
          <p14:tracePt t="354406" x="2867025" y="2352675"/>
          <p14:tracePt t="354416" x="2803525" y="2352675"/>
          <p14:tracePt t="354426" x="2767013" y="2352675"/>
          <p14:tracePt t="354432" x="2716213" y="2352675"/>
          <p14:tracePt t="354442" x="2641600" y="2352675"/>
          <p14:tracePt t="354446" x="2603500" y="2352675"/>
          <p14:tracePt t="354456" x="2578100" y="2352675"/>
          <p14:tracePt t="354468" x="2554288" y="2352675"/>
          <p14:tracePt t="354472" x="2541588" y="2352675"/>
          <p14:tracePt t="354482" x="2516188" y="2352675"/>
          <p14:tracePt t="354488" x="2503488" y="2352675"/>
          <p14:tracePt t="354498" x="2490788" y="2352675"/>
          <p14:tracePt t="354508" x="2478088" y="2365375"/>
          <p14:tracePt t="354512" x="2452688" y="2365375"/>
          <p14:tracePt t="354522" x="2441575" y="2378075"/>
          <p14:tracePt t="354529" x="2428875" y="2378075"/>
          <p14:tracePt t="354538" x="2416175" y="2390775"/>
          <p14:tracePt t="354548" x="2403475" y="2403475"/>
          <p14:tracePt t="354552" x="2378075" y="2403475"/>
          <p14:tracePt t="354562" x="2378075" y="2414588"/>
          <p14:tracePt t="354568" x="2365375" y="2414588"/>
          <p14:tracePt t="354588" x="2339975" y="2439988"/>
          <p14:tracePt t="354592" x="2328863" y="2452688"/>
          <p14:tracePt t="354602" x="2316163" y="2452688"/>
          <p14:tracePt t="354648" x="2303463" y="2452688"/>
          <p14:tracePt t="354720" x="2303463" y="2465388"/>
          <p14:tracePt t="354724" x="2303463" y="2503488"/>
          <p14:tracePt t="354734" x="2352675" y="2516188"/>
          <p14:tracePt t="354744" x="2428875" y="2552700"/>
          <p14:tracePt t="354751" x="2490788" y="2565400"/>
          <p14:tracePt t="354760" x="2565400" y="2590800"/>
          <p14:tracePt t="354764" x="2654300" y="2603500"/>
          <p14:tracePt t="354774" x="2678113" y="2603500"/>
          <p14:tracePt t="354784" x="2778125" y="2616200"/>
          <p14:tracePt t="354790" x="2854325" y="2627313"/>
          <p14:tracePt t="354800" x="2903538" y="2627313"/>
          <p14:tracePt t="354804" x="2979738" y="2627313"/>
          <p14:tracePt t="354814" x="3016250" y="2627313"/>
          <p14:tracePt t="354824" x="3041650" y="2627313"/>
          <p14:tracePt t="354830" x="3054350" y="2627313"/>
          <p14:tracePt t="354840" x="3067050" y="2627313"/>
          <p14:tracePt t="354856" x="3079750" y="2627313"/>
          <p14:tracePt t="354866" x="3092450" y="2627313"/>
          <p14:tracePt t="354880" x="3103563" y="2603500"/>
          <p14:tracePt t="354886" x="3103563" y="2590800"/>
          <p14:tracePt t="354896" x="3116263" y="2578100"/>
          <p14:tracePt t="354904" x="3141663" y="2552700"/>
          <p14:tracePt t="354910" x="3141663" y="2540000"/>
          <p14:tracePt t="354930" x="3154363" y="2516188"/>
          <p14:tracePt t="354934" x="3154363" y="2503488"/>
          <p14:tracePt t="354950" x="3167063" y="2503488"/>
          <p14:tracePt t="355116" x="3167063" y="2490788"/>
          <p14:tracePt t="355128" x="3167063" y="2478088"/>
          <p14:tracePt t="355136" x="3154363" y="2452688"/>
          <p14:tracePt t="355142" x="3141663" y="2452688"/>
          <p14:tracePt t="355152" x="3116263" y="2452688"/>
          <p14:tracePt t="355156" x="3067050" y="2427288"/>
          <p14:tracePt t="355166" x="3028950" y="2427288"/>
          <p14:tracePt t="355177" x="2967038" y="2427288"/>
          <p14:tracePt t="355182" x="2890838" y="2403475"/>
          <p14:tracePt t="355193" x="2790825" y="2390775"/>
          <p14:tracePt t="355198" x="2703513" y="2390775"/>
          <p14:tracePt t="355208" x="2603500" y="2365375"/>
          <p14:tracePt t="355218" x="2516188" y="2365375"/>
          <p14:tracePt t="355222" x="2403475" y="2352675"/>
          <p14:tracePt t="355232" x="2278063" y="2352675"/>
          <p14:tracePt t="355238" x="2165350" y="2352675"/>
          <p14:tracePt t="355248" x="2052638" y="2352675"/>
          <p14:tracePt t="355258" x="1978025" y="2352675"/>
          <p14:tracePt t="355264" x="1914525" y="2352675"/>
          <p14:tracePt t="355274" x="1865313" y="2352675"/>
          <p14:tracePt t="355278" x="1827213" y="2352675"/>
          <p14:tracePt t="355288" x="1778000" y="2352675"/>
          <p14:tracePt t="355298" x="1752600" y="2352675"/>
          <p14:tracePt t="355304" x="1701800" y="2352675"/>
          <p14:tracePt t="355314" x="1665288" y="2352675"/>
          <p14:tracePt t="355318" x="1627188" y="2378075"/>
          <p14:tracePt t="355328" x="1601788" y="2390775"/>
          <p14:tracePt t="355338" x="1501775" y="2414588"/>
          <p14:tracePt t="355345" x="1465263" y="2414588"/>
          <p14:tracePt t="355354" x="1414463" y="2427288"/>
          <p14:tracePt t="355358" x="1401763" y="2452688"/>
          <p14:tracePt t="355368" x="1376363" y="2452688"/>
          <p14:tracePt t="355384" x="1363663" y="2452688"/>
          <p14:tracePt t="355398" x="1352550" y="2465388"/>
          <p14:tracePt t="355424" x="1339850" y="2478088"/>
          <p14:tracePt t="355440" x="1339850" y="2503488"/>
          <p14:tracePt t="355450" x="1352550" y="2540000"/>
          <p14:tracePt t="355460" x="1427163" y="2603500"/>
          <p14:tracePt t="355464" x="1514475" y="2678113"/>
          <p14:tracePt t="355474" x="1627188" y="2740025"/>
          <p14:tracePt t="355480" x="1727200" y="2778125"/>
          <p14:tracePt t="355490" x="1852613" y="2828925"/>
          <p14:tracePt t="355500" x="2027238" y="2878138"/>
          <p14:tracePt t="355504" x="2178050" y="2916238"/>
          <p14:tracePt t="355514" x="2328863" y="2952750"/>
          <p14:tracePt t="355520" x="2478088" y="2990850"/>
          <p14:tracePt t="355530" x="2616200" y="2990850"/>
          <p14:tracePt t="355540" x="2741613" y="2990850"/>
          <p14:tracePt t="355546" x="2867025" y="2990850"/>
          <p14:tracePt t="355556" x="2967038" y="2952750"/>
          <p14:tracePt t="355561" x="3041650" y="2941638"/>
          <p14:tracePt t="355570" x="3103563" y="2903538"/>
          <p14:tracePt t="355580" x="3141663" y="2865438"/>
          <p14:tracePt t="355586" x="3167063" y="2840038"/>
          <p14:tracePt t="355596" x="3192463" y="2816225"/>
          <p14:tracePt t="355600" x="3192463" y="2803525"/>
          <p14:tracePt t="355611" x="3192463" y="2778125"/>
          <p14:tracePt t="355620" x="3192463" y="2752725"/>
          <p14:tracePt t="355627" x="3192463" y="2740025"/>
          <p14:tracePt t="355636" x="3192463" y="2703513"/>
          <p14:tracePt t="355643" x="3192463" y="2678113"/>
          <p14:tracePt t="355652" x="3192463" y="2640013"/>
          <p14:tracePt t="355662" x="3192463" y="2627313"/>
          <p14:tracePt t="355666" x="3192463" y="2603500"/>
          <p14:tracePt t="355677" x="3192463" y="2590800"/>
          <p14:tracePt t="355682" x="3192463" y="2565400"/>
          <p14:tracePt t="355693" x="3179763" y="2552700"/>
          <p14:tracePt t="355702" x="3167063" y="2540000"/>
          <p14:tracePt t="355706" x="3167063" y="2516188"/>
          <p14:tracePt t="355716" x="3128963" y="2490788"/>
          <p14:tracePt t="355722" x="3103563" y="2490788"/>
          <p14:tracePt t="355732" x="3067050" y="2465388"/>
          <p14:tracePt t="355743" x="2992438" y="2452688"/>
          <p14:tracePt t="355746" x="2928938" y="2427288"/>
          <p14:tracePt t="355758" x="2841625" y="2414588"/>
          <p14:tracePt t="355762" x="2703513" y="2390775"/>
          <p14:tracePt t="355772" x="2565400" y="2390775"/>
          <p14:tracePt t="355782" x="2452688" y="2378075"/>
          <p14:tracePt t="355788" x="2328863" y="2378075"/>
          <p14:tracePt t="355799" x="2216150" y="2378075"/>
          <p14:tracePt t="355802" x="2152650" y="2378075"/>
          <p14:tracePt t="355812" x="2103438" y="2378075"/>
          <p14:tracePt t="355822" x="2090738" y="2378075"/>
          <p14:tracePt t="355828" x="2065338" y="2378075"/>
          <p14:tracePt t="355838" x="2052638" y="2378075"/>
          <p14:tracePt t="355898" x="2052638" y="2390775"/>
          <p14:tracePt t="355914" x="2052638" y="2414588"/>
          <p14:tracePt t="355924" x="2090738" y="2439988"/>
          <p14:tracePt t="355928" x="2139950" y="2465388"/>
          <p14:tracePt t="355938" x="2216150" y="2478088"/>
          <p14:tracePt t="355948" x="2303463" y="2490788"/>
          <p14:tracePt t="355962" x="2403475" y="2490788"/>
          <p14:tracePt t="355964" x="2465388" y="2490788"/>
          <p14:tracePt t="355968" x="2516188" y="2490788"/>
          <p14:tracePt t="355978" x="2554288" y="2490788"/>
          <p14:tracePt t="355988" x="2565400" y="2490788"/>
          <p14:tracePt t="356080" x="2528888" y="2490788"/>
          <p14:tracePt t="356084" x="2465388" y="2490788"/>
          <p14:tracePt t="356094" x="2403475" y="2527300"/>
          <p14:tracePt t="356100" x="2390775" y="2527300"/>
          <p14:tracePt t="356111" x="2352675" y="2552700"/>
          <p14:tracePt t="356120" x="2328863" y="2565400"/>
          <p14:tracePt t="356202" x="2339975" y="2578100"/>
          <p14:tracePt t="356212" x="2378075" y="2590800"/>
          <p14:tracePt t="356216" x="2441575" y="2590800"/>
          <p14:tracePt t="356226" x="2516188" y="2616200"/>
          <p14:tracePt t="356236" x="2590800" y="2627313"/>
          <p14:tracePt t="356244" x="2690813" y="2627313"/>
          <p14:tracePt t="356252" x="2728913" y="2627313"/>
          <p14:tracePt t="356256" x="2790825" y="2640013"/>
          <p14:tracePt t="356266" x="2816225" y="2652713"/>
          <p14:tracePt t="356277" x="2841625" y="2652713"/>
          <p14:tracePt t="356282" x="2879725" y="2678113"/>
          <p14:tracePt t="356294" x="2903538" y="2678113"/>
          <p14:tracePt t="356306" x="2928938" y="2690813"/>
          <p14:tracePt t="356316" x="2941638" y="2703513"/>
          <p14:tracePt t="356332" x="2954338" y="2716213"/>
          <p14:tracePt t="356346" x="2967038" y="2728913"/>
          <p14:tracePt t="356362" x="2979738" y="2728913"/>
          <p14:tracePt t="356412" x="2992438" y="2728913"/>
          <p14:tracePt t="356564" x="3016250" y="2728913"/>
          <p14:tracePt t="356580" x="3028950" y="2728913"/>
          <p14:tracePt t="356594" x="3041650" y="2728913"/>
          <p14:tracePt t="356610" x="3054350" y="2728913"/>
          <p14:tracePt t="356620" x="3067050" y="2728913"/>
          <p14:tracePt t="356634" x="3079750" y="2728913"/>
          <p14:tracePt t="356660" x="3092450" y="2728913"/>
          <p14:tracePt t="356680" x="3103563" y="2740025"/>
          <p14:tracePt t="356686" x="3116263" y="2740025"/>
          <p14:tracePt t="356706" x="3116263" y="2752725"/>
          <p14:tracePt t="359252" x="3116263" y="2740025"/>
          <p14:tracePt t="359262" x="3116263" y="2716213"/>
          <p14:tracePt t="359273" x="3116263" y="2703513"/>
          <p14:tracePt t="359278" x="3092450" y="2665413"/>
          <p14:tracePt t="359288" x="2979738" y="2552700"/>
          <p14:tracePt t="359292" x="2841625" y="2465388"/>
          <p14:tracePt t="359302" x="2654300" y="2327275"/>
          <p14:tracePt t="359312" x="2352675" y="2127250"/>
          <p14:tracePt t="359318" x="1939925" y="1827213"/>
          <p14:tracePt t="359328" x="1565275" y="1563688"/>
          <p14:tracePt t="359334" x="1289050" y="1363663"/>
          <p14:tracePt t="359344" x="1189038" y="1301750"/>
          <p14:tracePt t="359354" x="1163638" y="1276350"/>
          <p14:tracePt t="359358" x="1139825" y="1250950"/>
          <p14:tracePt t="359368" x="1127125" y="1250950"/>
          <p14:tracePt t="359375" x="1114425" y="1250950"/>
          <p14:tracePt t="359384" x="1114425" y="1238250"/>
          <p14:tracePt t="359394" x="1101725" y="1238250"/>
          <p14:tracePt t="359398" x="1063625" y="1201738"/>
          <p14:tracePt t="359408" x="1063625" y="1176338"/>
          <p14:tracePt t="359414" x="1038225" y="1138238"/>
          <p14:tracePt t="359425" x="1038225" y="1101725"/>
          <p14:tracePt t="359434" x="1027113" y="1063625"/>
          <p14:tracePt t="359438" x="1027113" y="1025525"/>
          <p14:tracePt t="359450" x="1027113" y="1014413"/>
          <p14:tracePt t="359454" x="1027113" y="1001713"/>
          <p14:tracePt t="359474" x="1027113" y="963613"/>
          <p14:tracePt t="359491" x="1027113" y="950913"/>
          <p14:tracePt t="359600" x="1027113" y="925513"/>
          <p14:tracePt t="359616" x="1027113" y="912813"/>
          <p14:tracePt t="359626" x="1027113" y="901700"/>
          <p14:tracePt t="359636" x="1014413" y="876300"/>
          <p14:tracePt t="359641" x="950913" y="838200"/>
          <p14:tracePt t="359650" x="863600" y="801688"/>
          <p14:tracePt t="359657" x="763588" y="750888"/>
          <p14:tracePt t="359666" x="650875" y="663575"/>
          <p14:tracePt t="359676" x="563563" y="600075"/>
          <p14:tracePt t="359682" x="450850" y="525463"/>
          <p14:tracePt t="359692" x="376238" y="450850"/>
          <p14:tracePt t="359696" x="250825" y="363538"/>
          <p14:tracePt t="359707" x="174625" y="274638"/>
          <p14:tracePt t="359716" x="112713" y="238125"/>
          <p14:tracePt t="359723" x="50800" y="174625"/>
          <p14:tracePt t="359732" x="0" y="1254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BC976-2591-CE38-C673-C0D830541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65"/>
    </mc:Choice>
    <mc:Fallback xmlns="">
      <p:transition spd="slow" advTm="52665"/>
    </mc:Fallback>
  </mc:AlternateContent>
  <p:extLst>
    <p:ext uri="{3A86A75C-4F4B-4683-9AE1-C65F6400EC91}">
      <p14:laserTraceLst xmlns:p14="http://schemas.microsoft.com/office/powerpoint/2010/main">
        <p14:tracePtLst>
          <p14:tracePt t="50577" x="1878013" y="2165350"/>
          <p14:tracePt t="50586" x="1814513" y="2552700"/>
          <p14:tracePt t="50590" x="1727200" y="3054350"/>
          <p14:tracePt t="50600" x="1614488" y="3516313"/>
          <p14:tracePt t="50606" x="1589088" y="3929063"/>
          <p14:tracePt t="50617" x="1527175" y="4392613"/>
          <p14:tracePt t="50627" x="1727200" y="4792663"/>
          <p14:tracePt t="50842" x="1778000" y="4843463"/>
          <p14:tracePt t="50853" x="1852613" y="4956175"/>
          <p14:tracePt t="50859" x="1939925" y="4992688"/>
          <p14:tracePt t="50869" x="1978025" y="5018088"/>
          <p14:tracePt t="50873" x="2003425" y="5030788"/>
          <p14:tracePt t="50883" x="2014538" y="5030788"/>
          <p14:tracePt t="50893" x="2039938" y="5030788"/>
          <p14:tracePt t="50899" x="2065338" y="5030788"/>
          <p14:tracePt t="50908" x="2078038" y="5030788"/>
          <p14:tracePt t="50913" x="2090738" y="5030788"/>
          <p14:tracePt t="50959" x="2078038" y="5030788"/>
          <p14:tracePt t="50974" x="2065338" y="5030788"/>
          <p14:tracePt t="50985" x="2065338" y="5018088"/>
          <p14:tracePt t="50995" x="2039938" y="4981575"/>
          <p14:tracePt t="50999" x="2027238" y="4930775"/>
          <p14:tracePt t="51009" x="2014538" y="4918075"/>
          <p14:tracePt t="51015" x="1990725" y="4856163"/>
          <p14:tracePt t="51024" x="1978025" y="4830763"/>
          <p14:tracePt t="51034" x="1952625" y="4768850"/>
          <p14:tracePt t="51040" x="1927225" y="4718050"/>
          <p14:tracePt t="51048" x="1903413" y="4656138"/>
          <p14:tracePt t="51055" x="1890713" y="4605338"/>
          <p14:tracePt t="51065" x="1852613" y="4530725"/>
          <p14:tracePt t="51074" x="1827213" y="4443413"/>
          <p14:tracePt t="51081" x="1778000" y="4354513"/>
          <p14:tracePt t="51091" x="1714500" y="4241800"/>
          <p14:tracePt t="51094" x="1677988" y="4154488"/>
          <p14:tracePt t="51104" x="1639888" y="4029075"/>
          <p14:tracePt t="51114" x="1601788" y="3941763"/>
          <p14:tracePt t="51121" x="1552575" y="3841750"/>
          <p14:tracePt t="51131" x="1489075" y="3716338"/>
          <p14:tracePt t="51135" x="1439863" y="3629025"/>
          <p14:tracePt t="51147" x="1376363" y="3503613"/>
          <p14:tracePt t="51157" x="1327150" y="3429000"/>
          <p14:tracePt t="51161" x="1276350" y="3316288"/>
          <p14:tracePt t="51170" x="1227138" y="3278188"/>
          <p14:tracePt t="51176" x="1201738" y="3216275"/>
          <p14:tracePt t="51187" x="1139825" y="3165475"/>
          <p14:tracePt t="51197" x="1114425" y="3128963"/>
          <p14:tracePt t="51201" x="1050925" y="3090863"/>
          <p14:tracePt t="51211" x="989013" y="3054350"/>
          <p14:tracePt t="51217" x="963613" y="3028950"/>
          <p14:tracePt t="51227" x="925513" y="3016250"/>
          <p14:tracePt t="51237" x="863600" y="2978150"/>
          <p14:tracePt t="51242" x="838200" y="2978150"/>
          <p14:tracePt t="51251" x="825500" y="2965450"/>
          <p14:tracePt t="51257" x="801688" y="2952750"/>
          <p14:tracePt t="51267" x="788988" y="2941638"/>
          <p14:tracePt t="51277" x="750888" y="2890838"/>
          <p14:tracePt t="51283" x="712788" y="2852738"/>
          <p14:tracePt t="51293" x="688975" y="2790825"/>
          <p14:tracePt t="51296" x="676275" y="2716213"/>
          <p14:tracePt t="51308" x="650875" y="2603500"/>
          <p14:tracePt t="51317" x="638175" y="2552700"/>
          <p14:tracePt t="51322" x="625475" y="2465388"/>
          <p14:tracePt t="51333" x="600075" y="2378075"/>
          <p14:tracePt t="51337" x="588963" y="2265363"/>
          <p14:tracePt t="51347" x="563563" y="2152650"/>
          <p14:tracePt t="51357" x="550863" y="2052638"/>
          <p14:tracePt t="51362" x="512763" y="1952625"/>
          <p14:tracePt t="51372" x="425450" y="1839913"/>
          <p14:tracePt t="51377" x="363538" y="1714500"/>
          <p14:tracePt t="51387" x="287338" y="1627188"/>
          <p14:tracePt t="51399" x="187325" y="1527175"/>
          <p14:tracePt t="51403" x="74613" y="1439863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1870</TotalTime>
  <Words>348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Concept of Package</vt:lpstr>
      <vt:lpstr>Categories of Package</vt:lpstr>
      <vt:lpstr>Categories of Package Continued…</vt:lpstr>
      <vt:lpstr>Advantages of JAVA Package</vt:lpstr>
      <vt:lpstr>Package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101</cp:revision>
  <dcterms:created xsi:type="dcterms:W3CDTF">2020-05-14T16:01:03Z</dcterms:created>
  <dcterms:modified xsi:type="dcterms:W3CDTF">2022-09-15T04:50:30Z</dcterms:modified>
</cp:coreProperties>
</file>