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95" r:id="rId6"/>
    <p:sldId id="297" r:id="rId7"/>
    <p:sldId id="286" r:id="rId8"/>
    <p:sldId id="300" r:id="rId9"/>
    <p:sldId id="30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Sudipta Sahana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2720262" y="2632190"/>
            <a:ext cx="57417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packages, Member Access for Packages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695B3-08C1-0F99-B4BD-4EB44950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20"/>
    </mc:Choice>
    <mc:Fallback xmlns="">
      <p:transition spd="slow" advTm="683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1AEBE-4267-D69B-3D33-9FF47229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67"/>
    </mc:Choice>
    <mc:Fallback xmlns="">
      <p:transition spd="slow" advTm="450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995"/>
            <a:ext cx="5816231" cy="3458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Import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Package Import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ECC7A-2AC8-54AE-61B3-7113E44A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0"/>
    </mc:Choice>
    <mc:Fallback xmlns="">
      <p:transition spd="slow" advTm="24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5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Import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 keyword is used to make the classes and interface of another package accessible to the current package.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different ways to refer to any class that is present in a different package: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import the package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with specified class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with all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1FCDD-2E8F-EF68-AEC0-EFD742E8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7"/>
    </mc:Choice>
    <mc:Fallback xmlns="">
      <p:transition spd="slow" advTm="954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05" y="271991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Package Import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41176" y="972249"/>
            <a:ext cx="47084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ClassA.java(Inside java\package1)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A");}}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ClassC.java(Inside java\package1\package2)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package1.package2;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C");}}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Pack.java(Inside java)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package1.package2.ClassC;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Pack{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ob.displayC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();}}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14D9C-B81A-41A4-BF24-F13CB1C0E572}"/>
              </a:ext>
            </a:extLst>
          </p:cNvPr>
          <p:cNvSpPr txBox="1"/>
          <p:nvPr/>
        </p:nvSpPr>
        <p:spPr>
          <a:xfrm>
            <a:off x="5529312" y="3126662"/>
            <a:ext cx="3254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FE6B-1BB8-8F18-410C-C353A904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457"/>
    </mc:Choice>
    <mc:Fallback xmlns="">
      <p:transition spd="slow" advTm="698457"/>
    </mc:Fallback>
  </mc:AlternateContent>
  <p:extLst>
    <p:ext uri="{3A86A75C-4F4B-4683-9AE1-C65F6400EC91}">
      <p14:laserTraceLst xmlns:p14="http://schemas.microsoft.com/office/powerpoint/2010/main">
        <p14:tracePtLst>
          <p14:tracePt t="62428" x="3411538" y="6251575"/>
          <p14:tracePt t="62521" x="2541588" y="6570663"/>
          <p14:tracePt t="62525" x="2603500" y="6207125"/>
          <p14:tracePt t="62535" x="2654300" y="5907088"/>
          <p14:tracePt t="62545" x="2728913" y="5630863"/>
          <p14:tracePt t="62552" x="2854325" y="5294313"/>
          <p14:tracePt t="62561" x="2979738" y="4943475"/>
          <p14:tracePt t="62565" x="3128963" y="4530725"/>
          <p14:tracePt t="62575" x="3305175" y="4105275"/>
          <p14:tracePt t="62585" x="3479800" y="3679825"/>
          <p14:tracePt t="62591" x="3567113" y="3216275"/>
          <p14:tracePt t="62602" x="3654425" y="2978150"/>
          <p14:tracePt t="62607" x="3705225" y="2803525"/>
          <p14:tracePt t="62618" x="3717925" y="2603500"/>
          <p14:tracePt t="62627" x="3743325" y="2465388"/>
          <p14:tracePt t="62631" x="3743325" y="2327275"/>
          <p14:tracePt t="62641" x="3743325" y="2178050"/>
          <p14:tracePt t="62647" x="3756025" y="1952625"/>
          <p14:tracePt t="62657" x="3805238" y="1714500"/>
          <p14:tracePt t="62667" x="3805238" y="1576388"/>
          <p14:tracePt t="62671" x="3805238" y="1414463"/>
          <p14:tracePt t="62681" x="3805238" y="1263650"/>
          <p14:tracePt t="62687" x="3805238" y="1101725"/>
          <p14:tracePt t="62697" x="3805238" y="950913"/>
          <p14:tracePt t="62707" x="3805238" y="838200"/>
          <p14:tracePt t="62713" x="3805238" y="700088"/>
          <p14:tracePt t="62723" x="3805238" y="600075"/>
          <p14:tracePt t="62726" x="3805238" y="500063"/>
          <p14:tracePt t="62737" x="3805238" y="438150"/>
          <p14:tracePt t="62747" x="3792538" y="363538"/>
          <p14:tracePt t="62753" x="3779838" y="287338"/>
          <p14:tracePt t="62763" x="3767138" y="238125"/>
          <p14:tracePt t="62768" x="3730625" y="187325"/>
          <p14:tracePt t="62777" x="3692525" y="150813"/>
          <p14:tracePt t="62786" x="3679825" y="112713"/>
          <p14:tracePt t="62793" x="3654425" y="87313"/>
          <p14:tracePt t="62803" x="3617913" y="61913"/>
          <p14:tracePt t="62807" x="3605213" y="38100"/>
          <p14:tracePt t="62818" x="3567113" y="38100"/>
          <p14:tracePt t="62827" x="3505200" y="12700"/>
          <p14:tracePt t="62833" x="3467100" y="0"/>
          <p14:tracePt t="62909" x="2654300" y="61913"/>
          <p14:tracePt t="62913" x="2554288" y="138113"/>
          <p14:tracePt t="62923" x="2441575" y="225425"/>
          <p14:tracePt t="62929" x="2328863" y="300038"/>
          <p14:tracePt t="62939" x="2252663" y="374650"/>
          <p14:tracePt t="62950" x="2139950" y="487363"/>
          <p14:tracePt t="62955" x="2052638" y="612775"/>
          <p14:tracePt t="62965" x="1978025" y="738188"/>
          <p14:tracePt t="62969" x="1914525" y="876300"/>
          <p14:tracePt t="62979" x="1852613" y="1014413"/>
          <p14:tracePt t="62989" x="1814513" y="1150938"/>
          <p14:tracePt t="62995" x="1739900" y="1301750"/>
          <p14:tracePt t="63005" x="1701800" y="1439863"/>
          <p14:tracePt t="63009" x="1689100" y="1589088"/>
          <p14:tracePt t="63019" x="1689100" y="1714500"/>
          <p14:tracePt t="63029" x="1689100" y="1827213"/>
          <p14:tracePt t="63034" x="1689100" y="1965325"/>
          <p14:tracePt t="63045" x="1689100" y="2014538"/>
          <p14:tracePt t="63050" x="1689100" y="2078038"/>
          <p14:tracePt t="63059" x="1701800" y="2139950"/>
          <p14:tracePt t="63069" x="1727200" y="2190750"/>
          <p14:tracePt t="63075" x="1739900" y="2214563"/>
          <p14:tracePt t="63085" x="1778000" y="2252663"/>
          <p14:tracePt t="63091" x="1801813" y="2265363"/>
          <p14:tracePt t="63101" x="1852613" y="2278063"/>
          <p14:tracePt t="63111" x="1890713" y="2290763"/>
          <p14:tracePt t="63114" x="1952625" y="2290763"/>
          <p14:tracePt t="63125" x="2014538" y="2290763"/>
          <p14:tracePt t="63131" x="2090738" y="2290763"/>
          <p14:tracePt t="63151" x="2278063" y="2278063"/>
          <p14:tracePt t="63155" x="2403475" y="2201863"/>
          <p14:tracePt t="63165" x="2516188" y="2127250"/>
          <p14:tracePt t="63171" x="2590800" y="2065338"/>
          <p14:tracePt t="63181" x="2667000" y="1965325"/>
          <p14:tracePt t="63191" x="2754313" y="1865313"/>
          <p14:tracePt t="63197" x="2816225" y="1739900"/>
          <p14:tracePt t="63207" x="2867025" y="1614488"/>
          <p14:tracePt t="63211" x="2879725" y="1501775"/>
          <p14:tracePt t="63221" x="2903538" y="1376363"/>
          <p14:tracePt t="63231" x="2916238" y="1289050"/>
          <p14:tracePt t="63237" x="2916238" y="1227138"/>
          <p14:tracePt t="63247" x="2916238" y="1176338"/>
          <p14:tracePt t="63251" x="2916238" y="1150938"/>
          <p14:tracePt t="63261" x="2916238" y="1125538"/>
          <p14:tracePt t="63271" x="2916238" y="1089025"/>
          <p14:tracePt t="63277" x="2903538" y="1076325"/>
          <p14:tracePt t="63287" x="2903538" y="1063625"/>
          <p14:tracePt t="63293" x="2890838" y="1063625"/>
          <p14:tracePt t="63303" x="2867025" y="1050925"/>
          <p14:tracePt t="63313" x="2841625" y="1050925"/>
          <p14:tracePt t="63318" x="2816225" y="1050925"/>
          <p14:tracePt t="63327" x="2790825" y="1038225"/>
          <p14:tracePt t="63333" x="2767013" y="1038225"/>
          <p14:tracePt t="63343" x="2741613" y="1038225"/>
          <p14:tracePt t="63353" x="2703513" y="1038225"/>
          <p14:tracePt t="63357" x="2678113" y="1038225"/>
          <p14:tracePt t="63367" x="2628900" y="1038225"/>
          <p14:tracePt t="63373" x="2590800" y="1038225"/>
          <p14:tracePt t="63383" x="2565400" y="1038225"/>
          <p14:tracePt t="63393" x="2541588" y="1038225"/>
          <p14:tracePt t="63396" x="2516188" y="1038225"/>
          <p14:tracePt t="63407" x="2478088" y="1038225"/>
          <p14:tracePt t="63423" x="2465388" y="1038225"/>
          <p14:tracePt t="63434" x="2452688" y="1050925"/>
          <p14:tracePt t="63439" x="2441575" y="1050925"/>
          <p14:tracePt t="63453" x="2416175" y="1050925"/>
          <p14:tracePt t="63463" x="2403475" y="1050925"/>
          <p14:tracePt t="63479" x="2390775" y="1063625"/>
          <p14:tracePt t="63493" x="2378075" y="1076325"/>
          <p14:tracePt t="63649" x="2378075" y="1089025"/>
          <p14:tracePt t="63675" x="2378075" y="1114425"/>
          <p14:tracePt t="63691" x="2378075" y="1138238"/>
          <p14:tracePt t="63695" x="2378075" y="1150938"/>
          <p14:tracePt t="63705" x="2378075" y="1163638"/>
          <p14:tracePt t="63715" x="2378075" y="1176338"/>
          <p14:tracePt t="63721" x="2378075" y="1201738"/>
          <p14:tracePt t="63735" x="2378075" y="1227138"/>
          <p14:tracePt t="63755" x="2378075" y="1238250"/>
          <p14:tracePt t="63771" x="2390775" y="1263650"/>
          <p14:tracePt t="63797" x="2403475" y="1276350"/>
          <p14:tracePt t="63801" x="2416175" y="1276350"/>
          <p14:tracePt t="63811" x="2416175" y="1289050"/>
          <p14:tracePt t="63817" x="2428875" y="1289050"/>
          <p14:tracePt t="63827" x="2441575" y="1314450"/>
          <p14:tracePt t="63841" x="2465388" y="1314450"/>
          <p14:tracePt t="63851" x="2490788" y="1339850"/>
          <p14:tracePt t="63867" x="2503488" y="1339850"/>
          <p14:tracePt t="63877" x="2541588" y="1350963"/>
          <p14:tracePt t="63884" x="2565400" y="1350963"/>
          <p14:tracePt t="63893" x="2590800" y="1363663"/>
          <p14:tracePt t="63897" x="2616200" y="1363663"/>
          <p14:tracePt t="63907" x="2628900" y="1363663"/>
          <p14:tracePt t="63917" x="2678113" y="1389063"/>
          <p14:tracePt t="63933" x="2703513" y="1389063"/>
          <p14:tracePt t="63936" x="2716213" y="1389063"/>
          <p14:tracePt t="63947" x="2741613" y="1389063"/>
          <p14:tracePt t="63963" x="2754313" y="1389063"/>
          <p14:tracePt t="63973" x="2778125" y="1389063"/>
          <p14:tracePt t="63978" x="2790825" y="1389063"/>
          <p14:tracePt t="63989" x="2803525" y="1389063"/>
          <p14:tracePt t="64003" x="2816225" y="1389063"/>
          <p14:tracePt t="64019" x="2828925" y="1389063"/>
          <p14:tracePt t="64039" x="2841625" y="1389063"/>
          <p14:tracePt t="64053" x="2854325" y="1389063"/>
          <p14:tracePt t="64463" x="2879725" y="1389063"/>
          <p14:tracePt t="64477" x="2890838" y="1401763"/>
          <p14:tracePt t="64493" x="2890838" y="1414463"/>
          <p14:tracePt t="64507" x="2903538" y="1414463"/>
          <p14:tracePt t="64517" x="2903538" y="1427163"/>
          <p14:tracePt t="64527" x="2916238" y="1427163"/>
          <p14:tracePt t="64543" x="2928938" y="1427163"/>
          <p14:tracePt t="65163" x="2941638" y="1439863"/>
          <p14:tracePt t="65203" x="2954338" y="1439863"/>
          <p14:tracePt t="65561" x="2967038" y="1439863"/>
          <p14:tracePt t="65567" x="2979738" y="1439863"/>
          <p14:tracePt t="65577" x="3003550" y="1439863"/>
          <p14:tracePt t="65591" x="3028950" y="1439863"/>
          <p14:tracePt t="65601" x="3041650" y="1439863"/>
          <p14:tracePt t="65607" x="3054350" y="1439863"/>
          <p14:tracePt t="65617" x="3079750" y="1427163"/>
          <p14:tracePt t="65627" x="3079750" y="1414463"/>
          <p14:tracePt t="65633" x="3103563" y="1414463"/>
          <p14:tracePt t="65643" x="3128963" y="1401763"/>
          <p14:tracePt t="65647" x="3154363" y="1389063"/>
          <p14:tracePt t="65657" x="3167063" y="1389063"/>
          <p14:tracePt t="65667" x="3192463" y="1376363"/>
          <p14:tracePt t="65673" x="3228975" y="1350963"/>
          <p14:tracePt t="65689" x="3267075" y="1350963"/>
          <p14:tracePt t="65699" x="3279775" y="1339850"/>
          <p14:tracePt t="65709" x="3317875" y="1327150"/>
          <p14:tracePt t="65714" x="3341688" y="1327150"/>
          <p14:tracePt t="65723" x="3367088" y="1327150"/>
          <p14:tracePt t="65729" x="3379788" y="1314450"/>
          <p14:tracePt t="65739" x="3417888" y="1301750"/>
          <p14:tracePt t="65753" x="3429000" y="1301750"/>
          <p14:tracePt t="65764" x="3454400" y="1289050"/>
          <p14:tracePt t="65769" x="3467100" y="1289050"/>
          <p14:tracePt t="65779" x="3492500" y="1276350"/>
          <p14:tracePt t="65793" x="3517900" y="1276350"/>
          <p14:tracePt t="65805" x="3517900" y="1263650"/>
          <p14:tracePt t="65808" x="3530600" y="1263650"/>
          <p14:tracePt t="65829" x="3541713" y="1250950"/>
          <p14:tracePt t="65885" x="3541713" y="1238250"/>
          <p14:tracePt t="65905" x="3541713" y="1227138"/>
          <p14:tracePt t="65909" x="3541713" y="1214438"/>
          <p14:tracePt t="65919" x="3541713" y="1176338"/>
          <p14:tracePt t="65925" x="3505200" y="1150938"/>
          <p14:tracePt t="65935" x="3441700" y="1125538"/>
          <p14:tracePt t="65945" x="3405188" y="1114425"/>
          <p14:tracePt t="65951" x="3367088" y="1089025"/>
          <p14:tracePt t="65961" x="3317875" y="1063625"/>
          <p14:tracePt t="65966" x="3305175" y="1050925"/>
          <p14:tracePt t="65975" x="3267075" y="1025525"/>
          <p14:tracePt t="65991" x="3241675" y="1001713"/>
          <p14:tracePt t="66005" x="3228975" y="1001713"/>
          <p14:tracePt t="66025" x="3216275" y="1001713"/>
          <p14:tracePt t="66031" x="3205163" y="1001713"/>
          <p14:tracePt t="66041" x="3192463" y="976313"/>
          <p14:tracePt t="66044" x="3179763" y="976313"/>
          <p14:tracePt t="66067" x="3154363" y="976313"/>
          <p14:tracePt t="66097" x="3128963" y="976313"/>
          <p14:tracePt t="66121" x="3103563" y="976313"/>
          <p14:tracePt t="66127" x="3092450" y="976313"/>
          <p14:tracePt t="66137" x="3092450" y="989013"/>
          <p14:tracePt t="66147" x="3079750" y="1001713"/>
          <p14:tracePt t="66167" x="3067050" y="1014413"/>
          <p14:tracePt t="66223" x="3054350" y="1025525"/>
          <p14:tracePt t="66299" x="3054350" y="1050925"/>
          <p14:tracePt t="66363" x="3054350" y="1063625"/>
          <p14:tracePt t="66439" x="3054350" y="1076325"/>
          <p14:tracePt t="66459" x="3067050" y="1089025"/>
          <p14:tracePt t="66485" x="3067050" y="1101725"/>
          <p14:tracePt t="66495" x="3067050" y="1114425"/>
          <p14:tracePt t="66499" x="3079750" y="1125538"/>
          <p14:tracePt t="66519" x="3079750" y="1138238"/>
          <p14:tracePt t="66530" x="3092450" y="1138238"/>
          <p14:tracePt t="66545" x="3092450" y="1150938"/>
          <p14:tracePt t="66575" x="3103563" y="1150938"/>
          <p14:tracePt t="66605" x="3103563" y="1163638"/>
          <p14:tracePt t="66641" x="3116263" y="1163638"/>
          <p14:tracePt t="66647" x="3116263" y="1176338"/>
          <p14:tracePt t="66687" x="3128963" y="1176338"/>
          <p14:tracePt t="66731" x="3141663" y="1189038"/>
          <p14:tracePt t="66797" x="3154363" y="1189038"/>
          <p14:tracePt t="66989" x="3167063" y="1201738"/>
          <p14:tracePt t="67095" x="3179763" y="1201738"/>
          <p14:tracePt t="67155" x="3179763" y="1214438"/>
          <p14:tracePt t="67181" x="3192463" y="1214438"/>
          <p14:tracePt t="67205" x="3205163" y="1227138"/>
          <p14:tracePt t="67231" x="3216275" y="1227138"/>
          <p14:tracePt t="67251" x="3216275" y="1238250"/>
          <p14:tracePt t="67261" x="3241675" y="1250950"/>
          <p14:tracePt t="67305" x="3254375" y="1250950"/>
          <p14:tracePt t="67327" x="3267075" y="1263650"/>
          <p14:tracePt t="67351" x="3279775" y="1263650"/>
          <p14:tracePt t="67401" x="3292475" y="1263650"/>
          <p14:tracePt t="67411" x="3292475" y="1276350"/>
          <p14:tracePt t="67523" x="3305175" y="1276350"/>
          <p14:tracePt t="67563" x="3317875" y="1276350"/>
          <p14:tracePt t="67569" x="3328988" y="1276350"/>
          <p14:tracePt t="67579" x="3354388" y="1276350"/>
          <p14:tracePt t="67603" x="3367088" y="1276350"/>
          <p14:tracePt t="67609" x="3392488" y="1276350"/>
          <p14:tracePt t="67623" x="3405188" y="1276350"/>
          <p14:tracePt t="67633" x="3417888" y="1276350"/>
          <p14:tracePt t="67643" x="3429000" y="1289050"/>
          <p14:tracePt t="67659" x="3441700" y="1289050"/>
          <p14:tracePt t="67695" x="3467100" y="1289050"/>
          <p14:tracePt t="74589" x="3479800" y="1289050"/>
          <p14:tracePt t="74625" x="3479800" y="1276350"/>
          <p14:tracePt t="74629" x="3479800" y="1263650"/>
          <p14:tracePt t="74639" x="3479800" y="1238250"/>
          <p14:tracePt t="74649" x="3492500" y="1227138"/>
          <p14:tracePt t="74656" x="3505200" y="1189038"/>
          <p14:tracePt t="74669" x="3505200" y="1176338"/>
          <p14:tracePt t="75103" x="3505200" y="1163638"/>
          <p14:tracePt t="75113" x="3517900" y="1163638"/>
          <p14:tracePt t="75119" x="3541713" y="1150938"/>
          <p14:tracePt t="75129" x="3592513" y="1150938"/>
          <p14:tracePt t="75140" x="3643313" y="1150938"/>
          <p14:tracePt t="75143" x="3705225" y="1138238"/>
          <p14:tracePt t="75157" x="3767138" y="1138238"/>
          <p14:tracePt t="75159" x="3856038" y="1138238"/>
          <p14:tracePt t="75169" x="3943350" y="1138238"/>
          <p14:tracePt t="75179" x="4017963" y="1138238"/>
          <p14:tracePt t="75185" x="4092575" y="1138238"/>
          <p14:tracePt t="75195" x="4156075" y="1138238"/>
          <p14:tracePt t="75198" x="4268788" y="1163638"/>
          <p14:tracePt t="75209" x="4330700" y="1176338"/>
          <p14:tracePt t="75219" x="4406900" y="1201738"/>
          <p14:tracePt t="75225" x="4468813" y="1201738"/>
          <p14:tracePt t="75235" x="4506913" y="1201738"/>
          <p14:tracePt t="75240" x="4581525" y="1201738"/>
          <p14:tracePt t="75249" x="4606925" y="1201738"/>
          <p14:tracePt t="75259" x="4619625" y="1201738"/>
          <p14:tracePt t="75265" x="4630738" y="1201738"/>
          <p14:tracePt t="75331" x="4643438" y="1201738"/>
          <p14:tracePt t="75355" x="4656138" y="1201738"/>
          <p14:tracePt t="75463" x="4643438" y="1201738"/>
          <p14:tracePt t="75477" x="4630738" y="1201738"/>
          <p14:tracePt t="75483" x="4594225" y="1201738"/>
          <p14:tracePt t="75493" x="4530725" y="1201738"/>
          <p14:tracePt t="75497" x="4494213" y="1201738"/>
          <p14:tracePt t="75507" x="4456113" y="1176338"/>
          <p14:tracePt t="75517" x="4406900" y="1176338"/>
          <p14:tracePt t="75523" x="4356100" y="1163638"/>
          <p14:tracePt t="75533" x="4268788" y="1138238"/>
          <p14:tracePt t="75540" x="4192588" y="1125538"/>
          <p14:tracePt t="75549" x="4092575" y="1101725"/>
          <p14:tracePt t="75559" x="4043363" y="1101725"/>
          <p14:tracePt t="75563" x="3979863" y="1089025"/>
          <p14:tracePt t="75573" x="3917950" y="1089025"/>
          <p14:tracePt t="75579" x="3856038" y="1076325"/>
          <p14:tracePt t="75590" x="3805238" y="1076325"/>
          <p14:tracePt t="75599" x="3767138" y="1076325"/>
          <p14:tracePt t="75603" x="3730625" y="1063625"/>
          <p14:tracePt t="75615" x="3679825" y="1063625"/>
          <p14:tracePt t="75619" x="3654425" y="1063625"/>
          <p14:tracePt t="75629" x="3630613" y="1050925"/>
          <p14:tracePt t="75639" x="3605213" y="1038225"/>
          <p14:tracePt t="75645" x="3592513" y="1038225"/>
          <p14:tracePt t="75655" x="3579813" y="1038225"/>
          <p14:tracePt t="75659" x="3567113" y="1038225"/>
          <p14:tracePt t="75679" x="3554413" y="1038225"/>
          <p14:tracePt t="75695" x="3541713" y="1038225"/>
          <p14:tracePt t="75715" x="3530600" y="1038225"/>
          <p14:tracePt t="75729" x="3505200" y="1038225"/>
          <p14:tracePt t="75745" x="3492500" y="1038225"/>
          <p14:tracePt t="75756" x="3479800" y="1038225"/>
          <p14:tracePt t="75775" x="3467100" y="1038225"/>
          <p14:tracePt t="75791" x="3454400" y="1038225"/>
          <p14:tracePt t="75795" x="3441700" y="1050925"/>
          <p14:tracePt t="75806" x="3429000" y="1063625"/>
          <p14:tracePt t="75815" x="3405188" y="1076325"/>
          <p14:tracePt t="75831" x="3379788" y="1101725"/>
          <p14:tracePt t="75835" x="3354388" y="1125538"/>
          <p14:tracePt t="75855" x="3354388" y="1163638"/>
          <p14:tracePt t="75861" x="3354388" y="1176338"/>
          <p14:tracePt t="75871" x="3328988" y="1201738"/>
          <p14:tracePt t="75875" x="3328988" y="1227138"/>
          <p14:tracePt t="75888" x="3328988" y="1250950"/>
          <p14:tracePt t="75901" x="3328988" y="1276350"/>
          <p14:tracePt t="75911" x="3328988" y="1301750"/>
          <p14:tracePt t="75917" x="3341688" y="1339850"/>
          <p14:tracePt t="75937" x="3379788" y="1363663"/>
          <p14:tracePt t="75941" x="3417888" y="1363663"/>
          <p14:tracePt t="75951" x="3454400" y="1401763"/>
          <p14:tracePt t="75957" x="3479800" y="1401763"/>
          <p14:tracePt t="75967" x="3554413" y="1427163"/>
          <p14:tracePt t="75977" x="3654425" y="1427163"/>
          <p14:tracePt t="75983" x="3743325" y="1439863"/>
          <p14:tracePt t="75993" x="3856038" y="1439863"/>
          <p14:tracePt t="75996" x="3956050" y="1439863"/>
          <p14:tracePt t="76007" x="4017963" y="1439863"/>
          <p14:tracePt t="76017" x="4092575" y="1439863"/>
          <p14:tracePt t="76023" x="4130675" y="1439863"/>
          <p14:tracePt t="76033" x="4143375" y="1439863"/>
          <p14:tracePt t="76038" x="4156075" y="1439863"/>
          <p14:tracePt t="76057" x="4168775" y="1439863"/>
          <p14:tracePt t="76133" x="4168775" y="1427163"/>
          <p14:tracePt t="76507" x="4168775" y="1414463"/>
          <p14:tracePt t="76541" x="4168775" y="1401763"/>
          <p14:tracePt t="76551" x="4168775" y="1376363"/>
          <p14:tracePt t="76567" x="4168775" y="1363663"/>
          <p14:tracePt t="76571" x="4168775" y="1350963"/>
          <p14:tracePt t="76623" x="4168775" y="1327150"/>
          <p14:tracePt t="77293" x="4168775" y="1314450"/>
          <p14:tracePt t="77299" x="4168775" y="1289050"/>
          <p14:tracePt t="77309" x="4156075" y="1263650"/>
          <p14:tracePt t="77323" x="4156075" y="1250950"/>
          <p14:tracePt t="77333" x="4156075" y="1238250"/>
          <p14:tracePt t="77339" x="4156075" y="1227138"/>
          <p14:tracePt t="77359" x="4156075" y="1201738"/>
          <p14:tracePt t="77365" x="4156075" y="1176338"/>
          <p14:tracePt t="77375" x="4156075" y="1163638"/>
          <p14:tracePt t="77379" x="4156075" y="1138238"/>
          <p14:tracePt t="77389" x="4156075" y="1114425"/>
          <p14:tracePt t="77399" x="4156075" y="1076325"/>
          <p14:tracePt t="77405" x="4156075" y="1050925"/>
          <p14:tracePt t="77419" x="4156075" y="1025525"/>
          <p14:tracePt t="77429" x="4156075" y="1014413"/>
          <p14:tracePt t="77439" x="4156075" y="976313"/>
          <p14:tracePt t="77455" x="4156075" y="963613"/>
          <p14:tracePt t="77470" x="4156075" y="950913"/>
          <p14:tracePt t="77479" x="4156075" y="938213"/>
          <p14:tracePt t="77505" x="4156075" y="925513"/>
          <p14:tracePt t="77879" x="4143375" y="925513"/>
          <p14:tracePt t="77903" x="4117975" y="925513"/>
          <p14:tracePt t="77913" x="4105275" y="925513"/>
          <p14:tracePt t="77929" x="4092575" y="938213"/>
          <p14:tracePt t="77995" x="4081463" y="938213"/>
          <p14:tracePt t="78035" x="4068763" y="938213"/>
          <p14:tracePt t="78045" x="4043363" y="950913"/>
          <p14:tracePt t="78059" x="4030663" y="950913"/>
          <p14:tracePt t="78069" x="4017963" y="950913"/>
          <p14:tracePt t="78075" x="4005263" y="950913"/>
          <p14:tracePt t="78091" x="3992563" y="950913"/>
          <p14:tracePt t="78111" x="3979863" y="950913"/>
          <p14:tracePt t="78211" x="3956050" y="950913"/>
          <p14:tracePt t="78241" x="3943350" y="950913"/>
          <p14:tracePt t="78251" x="3930650" y="950913"/>
          <p14:tracePt t="78257" x="3917950" y="950913"/>
          <p14:tracePt t="78267" x="3905250" y="950913"/>
          <p14:tracePt t="78277" x="3892550" y="950913"/>
          <p14:tracePt t="78291" x="3867150" y="950913"/>
          <p14:tracePt t="78307" x="3843338" y="963613"/>
          <p14:tracePt t="78317" x="3830638" y="989013"/>
          <p14:tracePt t="78323" x="3805238" y="1014413"/>
          <p14:tracePt t="78337" x="3767138" y="1050925"/>
          <p14:tracePt t="78347" x="3756025" y="1101725"/>
          <p14:tracePt t="78357" x="3756025" y="1138238"/>
          <p14:tracePt t="78363" x="3743325" y="1163638"/>
          <p14:tracePt t="78373" x="3717925" y="1214438"/>
          <p14:tracePt t="78377" x="3705225" y="1263650"/>
          <p14:tracePt t="78387" x="3705225" y="1301750"/>
          <p14:tracePt t="78396" x="3705225" y="1350963"/>
          <p14:tracePt t="78404" x="3705225" y="1376363"/>
          <p14:tracePt t="78413" x="3705225" y="1401763"/>
          <p14:tracePt t="78417" x="3705225" y="1427163"/>
          <p14:tracePt t="78429" x="3705225" y="1450975"/>
          <p14:tracePt t="78439" x="3705225" y="1476375"/>
          <p14:tracePt t="78443" x="3705225" y="1489075"/>
          <p14:tracePt t="78458" x="3705225" y="1501775"/>
          <p14:tracePt t="78483" x="3717925" y="1501775"/>
          <p14:tracePt t="78493" x="3730625" y="1514475"/>
          <p14:tracePt t="78509" x="3743325" y="1514475"/>
          <p14:tracePt t="78524" x="3767138" y="1514475"/>
          <p14:tracePt t="78535" x="3792538" y="1514475"/>
          <p14:tracePt t="78539" x="3817938" y="1514475"/>
          <p14:tracePt t="78559" x="3843338" y="1514475"/>
          <p14:tracePt t="78565" x="3856038" y="1514475"/>
          <p14:tracePt t="78575" x="3867150" y="1514475"/>
          <p14:tracePt t="78579" x="3879850" y="1514475"/>
          <p14:tracePt t="78589" x="3892550" y="1514475"/>
          <p14:tracePt t="78625" x="3905250" y="1514475"/>
          <p14:tracePt t="78641" x="3917950" y="1501775"/>
          <p14:tracePt t="78671" x="3930650" y="1501775"/>
          <p14:tracePt t="78674" x="3930650" y="1489075"/>
          <p14:tracePt t="78691" x="3943350" y="1476375"/>
          <p14:tracePt t="78711" x="3956050" y="1463675"/>
          <p14:tracePt t="78747" x="3968750" y="1450975"/>
          <p14:tracePt t="79039" x="3956050" y="1450975"/>
          <p14:tracePt t="79049" x="3930650" y="1450975"/>
          <p14:tracePt t="79053" x="3917950" y="1450975"/>
          <p14:tracePt t="79063" x="3892550" y="1450975"/>
          <p14:tracePt t="79069" x="3879850" y="1450975"/>
          <p14:tracePt t="79079" x="3856038" y="1450975"/>
          <p14:tracePt t="79089" x="3830638" y="1450975"/>
          <p14:tracePt t="79093" x="3805238" y="1450975"/>
          <p14:tracePt t="79105" x="3767138" y="1450975"/>
          <p14:tracePt t="79109" x="3730625" y="1450975"/>
          <p14:tracePt t="79120" x="3679825" y="1450975"/>
          <p14:tracePt t="79129" x="3654425" y="1450975"/>
          <p14:tracePt t="79135" x="3617913" y="1450975"/>
          <p14:tracePt t="79153" x="3567113" y="1450975"/>
          <p14:tracePt t="79159" x="3541713" y="1450975"/>
          <p14:tracePt t="79169" x="3517900" y="1463675"/>
          <p14:tracePt t="79175" x="3492500" y="1463675"/>
          <p14:tracePt t="79186" x="3467100" y="1476375"/>
          <p14:tracePt t="79189" x="3417888" y="1501775"/>
          <p14:tracePt t="79198" x="3367088" y="1514475"/>
          <p14:tracePt t="79209" x="3317875" y="1514475"/>
          <p14:tracePt t="79215" x="3279775" y="1539875"/>
          <p14:tracePt t="79225" x="3241675" y="1539875"/>
          <p14:tracePt t="79231" x="3192463" y="1563688"/>
          <p14:tracePt t="79241" x="3167063" y="1576388"/>
          <p14:tracePt t="79251" x="3154363" y="1576388"/>
          <p14:tracePt t="79255" x="3116263" y="1576388"/>
          <p14:tracePt t="79265" x="3116263" y="1589088"/>
          <p14:tracePt t="79270" x="3092450" y="1589088"/>
          <p14:tracePt t="79281" x="3079750" y="1614488"/>
          <p14:tracePt t="79291" x="3054350" y="1627188"/>
          <p14:tracePt t="79295" x="3028950" y="1627188"/>
          <p14:tracePt t="79305" x="3016250" y="1652588"/>
          <p14:tracePt t="79311" x="3003550" y="1652588"/>
          <p14:tracePt t="79321" x="2992438" y="1652588"/>
          <p14:tracePt t="79331" x="2992438" y="1663700"/>
          <p14:tracePt t="79337" x="2979738" y="1663700"/>
          <p14:tracePt t="79347" x="2967038" y="1663700"/>
          <p14:tracePt t="79352" x="2954338" y="1676400"/>
          <p14:tracePt t="79361" x="2941638" y="1689100"/>
          <p14:tracePt t="79371" x="2928938" y="1689100"/>
          <p14:tracePt t="79377" x="2903538" y="1714500"/>
          <p14:tracePt t="79387" x="2890838" y="1714500"/>
          <p14:tracePt t="79390" x="2854325" y="1714500"/>
          <p14:tracePt t="79411" x="2841625" y="1714500"/>
          <p14:tracePt t="79418" x="2816225" y="1739900"/>
          <p14:tracePt t="79433" x="2803525" y="1752600"/>
          <p14:tracePt t="80245" x="2816225" y="1752600"/>
          <p14:tracePt t="80249" x="2841625" y="1752600"/>
          <p14:tracePt t="80259" x="2867025" y="1739900"/>
          <p14:tracePt t="80269" x="2903538" y="1727200"/>
          <p14:tracePt t="80274" x="2916238" y="1727200"/>
          <p14:tracePt t="80285" x="2954338" y="1714500"/>
          <p14:tracePt t="80289" x="2979738" y="1714500"/>
          <p14:tracePt t="80299" x="3003550" y="1689100"/>
          <p14:tracePt t="80309" x="3016250" y="1689100"/>
          <p14:tracePt t="80315" x="3041650" y="1663700"/>
          <p14:tracePt t="80325" x="3079750" y="1639888"/>
          <p14:tracePt t="80329" x="3103563" y="1614488"/>
          <p14:tracePt t="80341" x="3128963" y="1576388"/>
          <p14:tracePt t="80349" x="3167063" y="1539875"/>
          <p14:tracePt t="80353" x="3216275" y="1463675"/>
          <p14:tracePt t="80363" x="3279775" y="1389063"/>
          <p14:tracePt t="80373" x="3341688" y="1314450"/>
          <p14:tracePt t="80379" x="3392488" y="1263650"/>
          <p14:tracePt t="80389" x="3441700" y="1201738"/>
          <p14:tracePt t="80395" x="3454400" y="1189038"/>
          <p14:tracePt t="80404" x="3479800" y="1163638"/>
          <p14:tracePt t="80419" x="3505200" y="1138238"/>
          <p14:tracePt t="80429" x="3505200" y="1114425"/>
          <p14:tracePt t="80435" x="3517900" y="1101725"/>
          <p14:tracePt t="80445" x="3530600" y="1101725"/>
          <p14:tracePt t="80459" x="3530600" y="1089025"/>
          <p14:tracePt t="80541" x="3541713" y="1076325"/>
          <p14:tracePt t="80763" x="3541713" y="1089025"/>
          <p14:tracePt t="80777" x="3541713" y="1114425"/>
          <p14:tracePt t="80823" x="3541713" y="1125538"/>
          <p14:tracePt t="80827" x="3554413" y="1138238"/>
          <p14:tracePt t="80853" x="3567113" y="1138238"/>
          <p14:tracePt t="80873" x="3567113" y="1150938"/>
          <p14:tracePt t="80883" x="3579813" y="1163638"/>
          <p14:tracePt t="80899" x="3592513" y="1163638"/>
          <p14:tracePt t="80955" x="3605213" y="1176338"/>
          <p14:tracePt t="81009" x="3617913" y="1189038"/>
          <p14:tracePt t="81029" x="3630613" y="1189038"/>
          <p14:tracePt t="81181" x="3643313" y="1201738"/>
          <p14:tracePt t="81639" x="3630613" y="1201738"/>
          <p14:tracePt t="81645" x="3630613" y="1214438"/>
          <p14:tracePt t="81661" x="3617913" y="1214438"/>
          <p14:tracePt t="81671" x="3592513" y="1227138"/>
          <p14:tracePt t="81681" x="3579813" y="1238250"/>
          <p14:tracePt t="81685" x="3554413" y="1238250"/>
          <p14:tracePt t="81695" x="3541713" y="1250950"/>
          <p14:tracePt t="81701" x="3530600" y="1263650"/>
          <p14:tracePt t="81721" x="3517900" y="1276350"/>
          <p14:tracePt t="81724" x="3492500" y="1289050"/>
          <p14:tracePt t="81741" x="3467100" y="1289050"/>
          <p14:tracePt t="81751" x="3467100" y="1301750"/>
          <p14:tracePt t="81761" x="3454400" y="1301750"/>
          <p14:tracePt t="81767" x="3441700" y="1301750"/>
          <p14:tracePt t="81777" x="3429000" y="1327150"/>
          <p14:tracePt t="81781" x="3405188" y="1327150"/>
          <p14:tracePt t="81791" x="3379788" y="1350963"/>
          <p14:tracePt t="81800" x="3354388" y="1363663"/>
          <p14:tracePt t="81807" x="3305175" y="1376363"/>
          <p14:tracePt t="81817" x="3254375" y="1389063"/>
          <p14:tracePt t="81821" x="3216275" y="1414463"/>
          <p14:tracePt t="81831" x="3179763" y="1427163"/>
          <p14:tracePt t="81841" x="3116263" y="1450975"/>
          <p14:tracePt t="81847" x="3079750" y="1450975"/>
          <p14:tracePt t="81857" x="3054350" y="1476375"/>
          <p14:tracePt t="81861" x="3028950" y="1489075"/>
          <p14:tracePt t="81871" x="3003550" y="1489075"/>
          <p14:tracePt t="81883" x="2954338" y="1489075"/>
          <p14:tracePt t="81887" x="2903538" y="1514475"/>
          <p14:tracePt t="81897" x="2867025" y="1514475"/>
          <p14:tracePt t="81903" x="2828925" y="1539875"/>
          <p14:tracePt t="81913" x="2816225" y="1539875"/>
          <p14:tracePt t="81923" x="2790825" y="1539875"/>
          <p14:tracePt t="81927" x="2767013" y="1539875"/>
          <p14:tracePt t="81937" x="2741613" y="1563688"/>
          <p14:tracePt t="81942" x="2728913" y="1563688"/>
          <p14:tracePt t="81953" x="2716213" y="1563688"/>
          <p14:tracePt t="81967" x="2690813" y="1563688"/>
          <p14:tracePt t="81977" x="2667000" y="1563688"/>
          <p14:tracePt t="81983" x="2667000" y="1576388"/>
          <p14:tracePt t="81993" x="2654300" y="1589088"/>
          <p14:tracePt t="82003" x="2641600" y="1589088"/>
          <p14:tracePt t="82019" x="2628900" y="1589088"/>
          <p14:tracePt t="82023" x="2590800" y="1614488"/>
          <p14:tracePt t="82043" x="2565400" y="1614488"/>
          <p14:tracePt t="82059" x="2541588" y="1614488"/>
          <p14:tracePt t="82062" x="2516188" y="1614488"/>
          <p14:tracePt t="82073" x="2490788" y="1614488"/>
          <p14:tracePt t="82100" x="2465388" y="1627188"/>
          <p14:tracePt t="82109" x="2452688" y="1639888"/>
          <p14:tracePt t="82115" x="2441575" y="1639888"/>
          <p14:tracePt t="82124" x="2428875" y="1639888"/>
          <p14:tracePt t="82129" x="2416175" y="1639888"/>
          <p14:tracePt t="82139" x="2390775" y="1639888"/>
          <p14:tracePt t="82155" x="2378075" y="1639888"/>
          <p14:tracePt t="82165" x="2339975" y="1639888"/>
          <p14:tracePt t="82169" x="2328863" y="1639888"/>
          <p14:tracePt t="82189" x="2303463" y="1639888"/>
          <p14:tracePt t="82195" x="2278063" y="1639888"/>
          <p14:tracePt t="82204" x="2252663" y="1639888"/>
          <p14:tracePt t="82221" x="2228850" y="1639888"/>
          <p14:tracePt t="82235" x="2216150" y="1639888"/>
          <p14:tracePt t="82245" x="2203450" y="1639888"/>
          <p14:tracePt t="82251" x="2190750" y="1639888"/>
          <p14:tracePt t="82261" x="2178050" y="1639888"/>
          <p14:tracePt t="82271" x="2152650" y="1639888"/>
          <p14:tracePt t="82274" x="2139950" y="1639888"/>
          <p14:tracePt t="82291" x="2116138" y="1639888"/>
          <p14:tracePt t="82301" x="2090738" y="1639888"/>
          <p14:tracePt t="82315" x="2065338" y="1639888"/>
          <p14:tracePt t="82325" x="2039938" y="1639888"/>
          <p14:tracePt t="82341" x="2014538" y="1639888"/>
          <p14:tracePt t="82351" x="2003425" y="1639888"/>
          <p14:tracePt t="82357" x="1978025" y="1639888"/>
          <p14:tracePt t="82367" x="1965325" y="1639888"/>
          <p14:tracePt t="82371" x="1952625" y="1639888"/>
          <p14:tracePt t="82382" x="1927225" y="1639888"/>
          <p14:tracePt t="82391" x="1914525" y="1639888"/>
          <p14:tracePt t="82397" x="1903413" y="1639888"/>
          <p14:tracePt t="82417" x="1890713" y="1639888"/>
          <p14:tracePt t="82431" x="1878013" y="1639888"/>
          <p14:tracePt t="82487" x="1865313" y="1639888"/>
          <p14:tracePt t="82513" x="1852613" y="1639888"/>
          <p14:tracePt t="82547" x="1839913" y="1639888"/>
          <p14:tracePt t="82553" x="1827213" y="1639888"/>
          <p14:tracePt t="82567" x="1814513" y="1639888"/>
          <p14:tracePt t="82579" x="1801813" y="1639888"/>
          <p14:tracePt t="82589" x="1790700" y="1639888"/>
          <p14:tracePt t="82603" x="1778000" y="1639888"/>
          <p14:tracePt t="82609" x="1765300" y="1639888"/>
          <p14:tracePt t="82639" x="1752600" y="1639888"/>
          <p14:tracePt t="82653" x="1739900" y="1627188"/>
          <p14:tracePt t="82865" x="1765300" y="1627188"/>
          <p14:tracePt t="82875" x="1778000" y="1614488"/>
          <p14:tracePt t="82881" x="1790700" y="1614488"/>
          <p14:tracePt t="82891" x="1814513" y="1614488"/>
          <p14:tracePt t="82901" x="1827213" y="1614488"/>
          <p14:tracePt t="82907" x="1852613" y="1601788"/>
          <p14:tracePt t="82917" x="1865313" y="1601788"/>
          <p14:tracePt t="82921" x="1878013" y="1589088"/>
          <p14:tracePt t="82931" x="1903413" y="1589088"/>
          <p14:tracePt t="82941" x="1914525" y="1589088"/>
          <p14:tracePt t="82948" x="1927225" y="1576388"/>
          <p14:tracePt t="82957" x="1939925" y="1576388"/>
          <p14:tracePt t="82971" x="1965325" y="1576388"/>
          <p14:tracePt t="82981" x="1990725" y="1576388"/>
          <p14:tracePt t="82987" x="2014538" y="1576388"/>
          <p14:tracePt t="83001" x="2039938" y="1576388"/>
          <p14:tracePt t="83021" x="2052638" y="1576388"/>
          <p14:tracePt t="83027" x="2065338" y="1576388"/>
          <p14:tracePt t="83037" x="2078038" y="1576388"/>
          <p14:tracePt t="83041" x="2090738" y="1576388"/>
          <p14:tracePt t="83051" x="2103438" y="1576388"/>
          <p14:tracePt t="83063" x="2116138" y="1576388"/>
          <p14:tracePt t="83072" x="2127250" y="1576388"/>
          <p14:tracePt t="83097" x="2152650" y="1576388"/>
          <p14:tracePt t="83143" x="2165350" y="1576388"/>
          <p14:tracePt t="83189" x="2178050" y="1576388"/>
          <p14:tracePt t="83275" x="2190750" y="1576388"/>
          <p14:tracePt t="84625" x="2216150" y="1576388"/>
          <p14:tracePt t="84635" x="2228850" y="1576388"/>
          <p14:tracePt t="84641" x="2228850" y="1589088"/>
          <p14:tracePt t="84651" x="2239963" y="1589088"/>
          <p14:tracePt t="84665" x="2252663" y="1589088"/>
          <p14:tracePt t="84687" x="2252663" y="1601788"/>
          <p14:tracePt t="84707" x="2265363" y="1614488"/>
          <p14:tracePt t="84763" x="2278063" y="1614488"/>
          <p14:tracePt t="84767" x="2290763" y="1614488"/>
          <p14:tracePt t="84817" x="2303463" y="1614488"/>
          <p14:tracePt t="84823" x="2316163" y="1627188"/>
          <p14:tracePt t="84873" x="2328863" y="1627188"/>
          <p14:tracePt t="84903" x="2339975" y="1627188"/>
          <p14:tracePt t="84919" x="2352675" y="1627188"/>
          <p14:tracePt t="84929" x="2352675" y="1639888"/>
          <p14:tracePt t="85029" x="2365375" y="1639888"/>
          <p14:tracePt t="85055" x="2378075" y="1639888"/>
          <p14:tracePt t="85069" x="2390775" y="1639888"/>
          <p14:tracePt t="85089" x="2403475" y="1639888"/>
          <p14:tracePt t="85115" x="2416175" y="1639888"/>
          <p14:tracePt t="85131" x="2428875" y="1639888"/>
          <p14:tracePt t="85145" x="2441575" y="1639888"/>
          <p14:tracePt t="85175" x="2465388" y="1639888"/>
          <p14:tracePt t="85195" x="2478088" y="1639888"/>
          <p14:tracePt t="85215" x="2490788" y="1639888"/>
          <p14:tracePt t="85257" x="2503488" y="1639888"/>
          <p14:tracePt t="85277" x="2516188" y="1639888"/>
          <p14:tracePt t="85281" x="2528888" y="1639888"/>
          <p14:tracePt t="85291" x="2541588" y="1652588"/>
          <p14:tracePt t="85337" x="2554288" y="1652588"/>
          <p14:tracePt t="91707" x="2565400" y="1663700"/>
          <p14:tracePt t="92085" x="2578100" y="1676400"/>
          <p14:tracePt t="92095" x="2603500" y="1676400"/>
          <p14:tracePt t="92101" x="2654300" y="1676400"/>
          <p14:tracePt t="92111" x="2678113" y="1676400"/>
          <p14:tracePt t="92121" x="2716213" y="1676400"/>
          <p14:tracePt t="92125" x="2741613" y="1676400"/>
          <p14:tracePt t="92135" x="2767013" y="1676400"/>
          <p14:tracePt t="92157" x="2854325" y="1663700"/>
          <p14:tracePt t="92161" x="2879725" y="1663700"/>
          <p14:tracePt t="92167" x="2941638" y="1663700"/>
          <p14:tracePt t="92177" x="2967038" y="1663700"/>
          <p14:tracePt t="92181" x="3003550" y="1663700"/>
          <p14:tracePt t="92191" x="3028950" y="1663700"/>
          <p14:tracePt t="92207" x="3041650" y="1663700"/>
          <p14:tracePt t="92251" x="3054350" y="1663700"/>
          <p14:tracePt t="92267" x="3067050" y="1652588"/>
          <p14:tracePt t="92423" x="3079750" y="1652588"/>
          <p14:tracePt t="92439" x="3092450" y="1652588"/>
          <p14:tracePt t="92443" x="3116263" y="1652588"/>
          <p14:tracePt t="92453" x="3128963" y="1652588"/>
          <p14:tracePt t="92463" x="3154363" y="1652588"/>
          <p14:tracePt t="92469" x="3167063" y="1652588"/>
          <p14:tracePt t="92479" x="3192463" y="1652588"/>
          <p14:tracePt t="92483" x="3205163" y="1652588"/>
          <p14:tracePt t="92863" x="3241675" y="1652588"/>
          <p14:tracePt t="92873" x="3267075" y="1639888"/>
          <p14:tracePt t="92882" x="3279775" y="1639888"/>
          <p14:tracePt t="92886" x="3305175" y="1639888"/>
          <p14:tracePt t="92897" x="3328988" y="1627188"/>
          <p14:tracePt t="92903" x="3367088" y="1601788"/>
          <p14:tracePt t="92923" x="3392488" y="1601788"/>
          <p14:tracePt t="92929" x="3417888" y="1601788"/>
          <p14:tracePt t="92940" x="3441700" y="1589088"/>
          <p14:tracePt t="92942" x="3454400" y="1576388"/>
          <p14:tracePt t="92959" x="3467100" y="1576388"/>
          <p14:tracePt t="92969" x="3479800" y="1576388"/>
          <p14:tracePt t="92985" x="3492500" y="1576388"/>
          <p14:tracePt t="92995" x="3505200" y="1576388"/>
          <p14:tracePt t="92999" x="3505200" y="1563688"/>
          <p14:tracePt t="93009" x="3517900" y="1552575"/>
          <p14:tracePt t="104757" x="3492500" y="1552575"/>
          <p14:tracePt t="104767" x="3454400" y="1552575"/>
          <p14:tracePt t="104771" x="3429000" y="1614488"/>
          <p14:tracePt t="104781" x="3405188" y="1639888"/>
          <p14:tracePt t="104791" x="3354388" y="1689100"/>
          <p14:tracePt t="104797" x="3328988" y="1714500"/>
          <p14:tracePt t="104807" x="3305175" y="1727200"/>
          <p14:tracePt t="104811" x="3292475" y="1739900"/>
          <p14:tracePt t="104821" x="3279775" y="1752600"/>
          <p14:tracePt t="104831" x="3254375" y="1765300"/>
          <p14:tracePt t="104837" x="3228975" y="1765300"/>
          <p14:tracePt t="104847" x="3216275" y="1765300"/>
          <p14:tracePt t="104853" x="3179763" y="1789113"/>
          <p14:tracePt t="104863" x="3167063" y="1789113"/>
          <p14:tracePt t="104873" x="3141663" y="1789113"/>
          <p14:tracePt t="104877" x="3116263" y="1789113"/>
          <p14:tracePt t="104887" x="3079750" y="1814513"/>
          <p14:tracePt t="104893" x="3041650" y="1827213"/>
          <p14:tracePt t="104903" x="3003550" y="1827213"/>
          <p14:tracePt t="104913" x="2979738" y="1839913"/>
          <p14:tracePt t="104917" x="2954338" y="1852613"/>
          <p14:tracePt t="104927" x="2928938" y="1876425"/>
          <p14:tracePt t="104933" x="2890838" y="1876425"/>
          <p14:tracePt t="104943" x="2854325" y="1914525"/>
          <p14:tracePt t="104953" x="2828925" y="1914525"/>
          <p14:tracePt t="104959" x="2816225" y="1939925"/>
          <p14:tracePt t="104969" x="2790825" y="1952625"/>
          <p14:tracePt t="104973" x="2741613" y="1989138"/>
          <p14:tracePt t="104983" x="2716213" y="1989138"/>
          <p14:tracePt t="104994" x="2678113" y="2014538"/>
          <p14:tracePt t="104999" x="2628900" y="2052638"/>
          <p14:tracePt t="105009" x="2554288" y="2101850"/>
          <p14:tracePt t="105013" x="2516188" y="2127250"/>
          <p14:tracePt t="105022" x="2428875" y="2201863"/>
          <p14:tracePt t="105033" x="2390775" y="2214563"/>
          <p14:tracePt t="105039" x="2352675" y="2239963"/>
          <p14:tracePt t="105049" x="2328863" y="2252663"/>
          <p14:tracePt t="105065" x="2316163" y="2252663"/>
          <p14:tracePt t="105084" x="2316163" y="2265363"/>
          <p14:tracePt t="105493" x="2216150" y="2265363"/>
          <p14:tracePt t="105497" x="1952625" y="2265363"/>
          <p14:tracePt t="105507" x="1614488" y="2265363"/>
          <p14:tracePt t="105513" x="1363663" y="2303463"/>
          <p14:tracePt t="105523" x="1027113" y="2378075"/>
          <p14:tracePt t="105533" x="838200" y="2403475"/>
          <p14:tracePt t="105539" x="663575" y="2403475"/>
          <p14:tracePt t="105549" x="563563" y="2403475"/>
          <p14:tracePt t="105552" x="525463" y="2403475"/>
          <p14:tracePt t="105563" x="500063" y="2403475"/>
          <p14:tracePt t="105579" x="476250" y="2403475"/>
          <p14:tracePt t="105613" x="463550" y="2390775"/>
          <p14:tracePt t="105629" x="463550" y="2378075"/>
          <p14:tracePt t="105639" x="463550" y="2365375"/>
          <p14:tracePt t="105649" x="463550" y="2352675"/>
          <p14:tracePt t="105665" x="463550" y="2327275"/>
          <p14:tracePt t="105679" x="463550" y="2314575"/>
          <p14:tracePt t="105695" x="463550" y="2303463"/>
          <p14:tracePt t="105705" x="463550" y="2290763"/>
          <p14:tracePt t="105710" x="463550" y="2278063"/>
          <p14:tracePt t="105719" x="463550" y="2265363"/>
          <p14:tracePt t="105729" x="476250" y="2227263"/>
          <p14:tracePt t="105735" x="488950" y="2214563"/>
          <p14:tracePt t="105745" x="525463" y="2190750"/>
          <p14:tracePt t="105751" x="538163" y="2165350"/>
          <p14:tracePt t="105762" x="576263" y="2139950"/>
          <p14:tracePt t="105771" x="625475" y="2114550"/>
          <p14:tracePt t="105775" x="676275" y="2089150"/>
          <p14:tracePt t="105785" x="725488" y="2052638"/>
          <p14:tracePt t="105791" x="763588" y="2027238"/>
          <p14:tracePt t="105801" x="825500" y="1989138"/>
          <p14:tracePt t="105811" x="838200" y="1978025"/>
          <p14:tracePt t="105815" x="876300" y="1952625"/>
          <p14:tracePt t="105824" x="901700" y="1952625"/>
          <p14:tracePt t="105830" x="938213" y="1927225"/>
          <p14:tracePt t="105841" x="976313" y="1914525"/>
          <p14:tracePt t="105851" x="1014413" y="1876425"/>
          <p14:tracePt t="105855" x="1050925" y="1852613"/>
          <p14:tracePt t="105865" x="1063625" y="1852613"/>
          <p14:tracePt t="105871" x="1101725" y="1827213"/>
          <p14:tracePt t="105881" x="1127125" y="1814513"/>
          <p14:tracePt t="105897" x="1150938" y="1814513"/>
          <p14:tracePt t="105917" x="1163638" y="1801813"/>
          <p14:tracePt t="106432" x="1189038" y="1776413"/>
          <p14:tracePt t="106437" x="1227138" y="1776413"/>
          <p14:tracePt t="106447" x="1239838" y="1752600"/>
          <p14:tracePt t="106451" x="1263650" y="1739900"/>
          <p14:tracePt t="106461" x="1289050" y="1739900"/>
          <p14:tracePt t="106471" x="1314450" y="1727200"/>
          <p14:tracePt t="106477" x="1339850" y="1714500"/>
          <p14:tracePt t="106487" x="1376363" y="1701800"/>
          <p14:tracePt t="106490" x="1414463" y="1689100"/>
          <p14:tracePt t="106500" x="1452563" y="1663700"/>
          <p14:tracePt t="106511" x="1489075" y="1652588"/>
          <p14:tracePt t="106517" x="1539875" y="1639888"/>
          <p14:tracePt t="106527" x="1577975" y="1639888"/>
          <p14:tracePt t="106531" x="1601788" y="1627188"/>
          <p14:tracePt t="106541" x="1627188" y="1614488"/>
          <p14:tracePt t="106551" x="1652588" y="1614488"/>
          <p14:tracePt t="106556" x="1677988" y="1601788"/>
          <p14:tracePt t="106567" x="1689100" y="1601788"/>
          <p14:tracePt t="106571" x="1701800" y="1601788"/>
          <p14:tracePt t="106593" x="1714500" y="1589088"/>
          <p14:tracePt t="106597" x="1727200" y="1589088"/>
          <p14:tracePt t="106623" x="1739900" y="1589088"/>
          <p14:tracePt t="106647" x="1752600" y="1589088"/>
          <p14:tracePt t="106653" x="1752600" y="1576388"/>
          <p14:tracePt t="106663" x="1765300" y="1576388"/>
          <p14:tracePt t="106677" x="1778000" y="1576388"/>
          <p14:tracePt t="106694" x="1790700" y="1576388"/>
          <p14:tracePt t="106729" x="1814513" y="1576388"/>
          <p14:tracePt t="106753" x="1827213" y="1576388"/>
          <p14:tracePt t="106759" x="1839913" y="1576388"/>
          <p14:tracePt t="106769" x="1852613" y="1576388"/>
          <p14:tracePt t="106773" x="1865313" y="1576388"/>
          <p14:tracePt t="106783" x="1878013" y="1576388"/>
          <p14:tracePt t="106799" x="1903413" y="1576388"/>
          <p14:tracePt t="106809" x="1927225" y="1576388"/>
          <p14:tracePt t="106815" x="1965325" y="1576388"/>
          <p14:tracePt t="106826" x="1990725" y="1576388"/>
          <p14:tracePt t="106835" x="2039938" y="1576388"/>
          <p14:tracePt t="106838" x="2078038" y="1576388"/>
          <p14:tracePt t="106849" x="2152650" y="1576388"/>
          <p14:tracePt t="106855" x="2203450" y="1576388"/>
          <p14:tracePt t="106865" x="2290763" y="1589088"/>
          <p14:tracePt t="106875" x="2365375" y="1601788"/>
          <p14:tracePt t="106879" x="2416175" y="1614488"/>
          <p14:tracePt t="106891" x="2465388" y="1614488"/>
          <p14:tracePt t="106894" x="2503488" y="1614488"/>
          <p14:tracePt t="106905" x="2528888" y="1614488"/>
          <p14:tracePt t="106915" x="2590800" y="1639888"/>
          <p14:tracePt t="106921" x="2616200" y="1639888"/>
          <p14:tracePt t="106931" x="2628900" y="1639888"/>
          <p14:tracePt t="106934" x="2641600" y="1652588"/>
          <p14:tracePt t="106945" x="2667000" y="1652588"/>
          <p14:tracePt t="106954" x="2690813" y="1652588"/>
          <p14:tracePt t="106971" x="2716213" y="1663700"/>
          <p14:tracePt t="106975" x="2728913" y="1663700"/>
          <p14:tracePt t="106985" x="2741613" y="1676400"/>
          <p14:tracePt t="106995" x="2754313" y="1689100"/>
          <p14:tracePt t="107001" x="2803525" y="1701800"/>
          <p14:tracePt t="107011" x="2816225" y="1714500"/>
          <p14:tracePt t="107015" x="2841625" y="1727200"/>
          <p14:tracePt t="107026" x="2867025" y="1739900"/>
          <p14:tracePt t="107035" x="2890838" y="1776413"/>
          <p14:tracePt t="107042" x="2903538" y="1789113"/>
          <p14:tracePt t="107051" x="2941638" y="1814513"/>
          <p14:tracePt t="107057" x="2941638" y="1852613"/>
          <p14:tracePt t="107067" x="2979738" y="1889125"/>
          <p14:tracePt t="107077" x="3003550" y="1914525"/>
          <p14:tracePt t="107081" x="3041650" y="1927225"/>
          <p14:tracePt t="107092" x="3092450" y="1965325"/>
          <p14:tracePt t="107097" x="3192463" y="1989138"/>
          <p14:tracePt t="107107" x="3292475" y="2027238"/>
          <p14:tracePt t="107117" x="3379788" y="2039938"/>
          <p14:tracePt t="107121" x="3417888" y="2039938"/>
          <p14:tracePt t="107131" x="3441700" y="2039938"/>
          <p14:tracePt t="107585" x="3429000" y="2039938"/>
          <p14:tracePt t="107591" x="3405188" y="2039938"/>
          <p14:tracePt t="107605" x="3392488" y="2039938"/>
          <p14:tracePt t="107711" x="3379788" y="2027238"/>
          <p14:tracePt t="107733" x="3379788" y="2014538"/>
          <p14:tracePt t="107747" x="3379788" y="2001838"/>
          <p14:tracePt t="107777" x="3379788" y="1978025"/>
          <p14:tracePt t="107803" x="3379788" y="1965325"/>
          <p14:tracePt t="107807" x="3379788" y="1952625"/>
          <p14:tracePt t="107817" x="3392488" y="1927225"/>
          <p14:tracePt t="107822" x="3392488" y="1901825"/>
          <p14:tracePt t="107832" x="3405188" y="1876425"/>
          <p14:tracePt t="107843" x="3405188" y="1852613"/>
          <p14:tracePt t="107849" x="3405188" y="1827213"/>
          <p14:tracePt t="107863" x="3417888" y="1801813"/>
          <p14:tracePt t="107873" x="3417888" y="1789113"/>
          <p14:tracePt t="107889" x="3429000" y="1765300"/>
          <p14:tracePt t="107899" x="3441700" y="1739900"/>
          <p14:tracePt t="107915" x="3454400" y="1714500"/>
          <p14:tracePt t="107926" x="3454400" y="1701800"/>
          <p14:tracePt t="107929" x="3454400" y="1689100"/>
          <p14:tracePt t="107939" x="3467100" y="1676400"/>
          <p14:tracePt t="107945" x="3467100" y="1663700"/>
          <p14:tracePt t="107954" x="3467100" y="1652588"/>
          <p14:tracePt t="107965" x="3479800" y="1639888"/>
          <p14:tracePt t="107979" x="3479800" y="1614488"/>
          <p14:tracePt t="107995" x="3479800" y="1589088"/>
          <p14:tracePt t="108009" x="3479800" y="1563688"/>
          <p14:tracePt t="108025" x="3479800" y="1552575"/>
          <p14:tracePt t="108035" x="3479800" y="1539875"/>
          <p14:tracePt t="108045" x="3479800" y="1527175"/>
          <p14:tracePt t="108049" x="3479800" y="1501775"/>
          <p14:tracePt t="108059" x="3479800" y="1476375"/>
          <p14:tracePt t="108065" x="3479800" y="1439863"/>
          <p14:tracePt t="108085" x="3479800" y="1389063"/>
          <p14:tracePt t="108101" x="3479800" y="1363663"/>
          <p14:tracePt t="108105" x="3479800" y="1350963"/>
          <p14:tracePt t="108141" x="3479800" y="1339850"/>
          <p14:tracePt t="108277" x="3454400" y="1339850"/>
          <p14:tracePt t="108287" x="3417888" y="1350963"/>
          <p14:tracePt t="108291" x="3341688" y="1376363"/>
          <p14:tracePt t="108303" x="3292475" y="1401763"/>
          <p14:tracePt t="108308" x="3192463" y="1439863"/>
          <p14:tracePt t="108317" x="3092450" y="1476375"/>
          <p14:tracePt t="108327" x="2992438" y="1514475"/>
          <p14:tracePt t="108333" x="2903538" y="1552575"/>
          <p14:tracePt t="108343" x="2790825" y="1601788"/>
          <p14:tracePt t="108346" x="2728913" y="1601788"/>
          <p14:tracePt t="108358" x="2690813" y="1614488"/>
          <p14:tracePt t="108367" x="2628900" y="1627188"/>
          <p14:tracePt t="108374" x="2590800" y="1627188"/>
          <p14:tracePt t="108383" x="2578100" y="1652588"/>
          <p14:tracePt t="108389" x="2554288" y="1652588"/>
          <p14:tracePt t="108399" x="2541588" y="1652588"/>
          <p14:tracePt t="108409" x="2528888" y="1652588"/>
          <p14:tracePt t="108413" x="2503488" y="1652588"/>
          <p14:tracePt t="108424" x="2478088" y="1676400"/>
          <p14:tracePt t="108449" x="2465388" y="1676400"/>
          <p14:tracePt t="108479" x="2452688" y="1676400"/>
          <p14:tracePt t="108525" x="2428875" y="1676400"/>
          <p14:tracePt t="108549" x="2416175" y="1676400"/>
          <p14:tracePt t="108575" x="2378075" y="1689100"/>
          <p14:tracePt t="108585" x="2365375" y="1689100"/>
          <p14:tracePt t="108599" x="2339975" y="1701800"/>
          <p14:tracePt t="108611" x="2303463" y="1714500"/>
          <p14:tracePt t="108615" x="2278063" y="1727200"/>
          <p14:tracePt t="108625" x="2216150" y="1752600"/>
          <p14:tracePt t="108631" x="2178050" y="1765300"/>
          <p14:tracePt t="108641" x="2127250" y="1789113"/>
          <p14:tracePt t="108651" x="2103438" y="1789113"/>
          <p14:tracePt t="108655" x="2065338" y="1789113"/>
          <p14:tracePt t="108665" x="2027238" y="1814513"/>
          <p14:tracePt t="108671" x="1990725" y="1839913"/>
          <p14:tracePt t="108681" x="1978025" y="1839913"/>
          <p14:tracePt t="108692" x="1939925" y="1852613"/>
          <p14:tracePt t="108694" x="1927225" y="1852613"/>
          <p14:tracePt t="108705" x="1903413" y="1865313"/>
          <p14:tracePt t="108711" x="1890713" y="1865313"/>
          <p14:tracePt t="108721" x="1890713" y="1876425"/>
          <p14:tracePt t="108857" x="1878013" y="1876425"/>
          <p14:tracePt t="109125" x="1890713" y="1876425"/>
          <p14:tracePt t="109129" x="1903413" y="1876425"/>
          <p14:tracePt t="109149" x="1914525" y="1876425"/>
          <p14:tracePt t="109155" x="1927225" y="1876425"/>
          <p14:tracePt t="109169" x="1939925" y="1876425"/>
          <p14:tracePt t="109195" x="1952625" y="1876425"/>
          <p14:tracePt t="109421" x="1965325" y="1876425"/>
          <p14:tracePt t="109463" x="1990725" y="1876425"/>
          <p14:tracePt t="109486" x="2003425" y="1876425"/>
          <p14:tracePt t="109503" x="2014538" y="1876425"/>
          <p14:tracePt t="109523" x="2027238" y="1876425"/>
          <p14:tracePt t="109527" x="2052638" y="1876425"/>
          <p14:tracePt t="109573" x="2065338" y="1876425"/>
          <p14:tracePt t="109589" x="2078038" y="1876425"/>
          <p14:tracePt t="109669" x="2090738" y="1865313"/>
          <p14:tracePt t="109679" x="2103438" y="1865313"/>
          <p14:tracePt t="109729" x="2116138" y="1865313"/>
          <p14:tracePt t="109745" x="2139950" y="1852613"/>
          <p14:tracePt t="109769" x="2165350" y="1852613"/>
          <p14:tracePt t="109779" x="2178050" y="1839913"/>
          <p14:tracePt t="109795" x="2203450" y="1827213"/>
          <p14:tracePt t="109811" x="2216150" y="1827213"/>
          <p14:tracePt t="109820" x="2239963" y="1814513"/>
          <p14:tracePt t="109825" x="2252663" y="1814513"/>
          <p14:tracePt t="109835" x="2278063" y="1801813"/>
          <p14:tracePt t="109841" x="2290763" y="1801813"/>
          <p14:tracePt t="109861" x="2328863" y="1789113"/>
          <p14:tracePt t="109865" x="2339975" y="1789113"/>
          <p14:tracePt t="109881" x="2365375" y="1776413"/>
          <p14:tracePt t="109901" x="2378075" y="1765300"/>
          <p14:tracePt t="109906" x="2390775" y="1765300"/>
          <p14:tracePt t="109917" x="2403475" y="1765300"/>
          <p14:tracePt t="109921" x="2416175" y="1765300"/>
          <p14:tracePt t="109941" x="2428875" y="1765300"/>
          <p14:tracePt t="109947" x="2441575" y="1765300"/>
          <p14:tracePt t="109957" x="2452688" y="1765300"/>
          <p14:tracePt t="109981" x="2478088" y="1765300"/>
          <p14:tracePt t="110001" x="2490788" y="1765300"/>
          <p14:tracePt t="110013" x="2503488" y="1765300"/>
          <p14:tracePt t="110023" x="2516188" y="1765300"/>
          <p14:tracePt t="110026" x="2528888" y="1765300"/>
          <p14:tracePt t="110036" x="2541588" y="1765300"/>
          <p14:tracePt t="110255" x="2554288" y="1765300"/>
          <p14:tracePt t="110265" x="2565400" y="1765300"/>
          <p14:tracePt t="110305" x="2578100" y="1765300"/>
          <p14:tracePt t="110501" x="2590800" y="1765300"/>
          <p14:tracePt t="110653" x="2578100" y="1765300"/>
          <p14:tracePt t="110657" x="2554288" y="1765300"/>
          <p14:tracePt t="110667" x="2541588" y="1765300"/>
          <p14:tracePt t="110673" x="2516188" y="1765300"/>
          <p14:tracePt t="110682" x="2490788" y="1765300"/>
          <p14:tracePt t="110693" x="2478088" y="1765300"/>
          <p14:tracePt t="110699" x="2452688" y="1765300"/>
          <p14:tracePt t="110709" x="2416175" y="1765300"/>
          <p14:tracePt t="110713" x="2378075" y="1765300"/>
          <p14:tracePt t="110733" x="2328863" y="1765300"/>
          <p14:tracePt t="110740" x="2303463" y="1776413"/>
          <p14:tracePt t="110749" x="2265363" y="1776413"/>
          <p14:tracePt t="110753" x="2203450" y="1814513"/>
          <p14:tracePt t="110762" x="2178050" y="1814513"/>
          <p14:tracePt t="110773" x="2139950" y="1827213"/>
          <p14:tracePt t="110779" x="2139950" y="1839913"/>
          <p14:tracePt t="110790" x="2116138" y="1852613"/>
          <p14:tracePt t="110803" x="2103438" y="1852613"/>
          <p14:tracePt t="110819" x="2090738" y="1852613"/>
          <p14:tracePt t="110865" x="2090738" y="1865313"/>
          <p14:tracePt t="110885" x="2103438" y="1865313"/>
          <p14:tracePt t="110890" x="2127250" y="1865313"/>
          <p14:tracePt t="110898" x="2165350" y="1865313"/>
          <p14:tracePt t="110905" x="2239963" y="1865313"/>
          <p14:tracePt t="110915" x="2265363" y="1839913"/>
          <p14:tracePt t="110925" x="2290763" y="1827213"/>
          <p14:tracePt t="110929" x="2316163" y="1801813"/>
          <p14:tracePt t="110940" x="2328863" y="1789113"/>
          <p14:tracePt t="111095" x="2303463" y="1789113"/>
          <p14:tracePt t="111097" x="2278063" y="1789113"/>
          <p14:tracePt t="111101" x="2252663" y="1789113"/>
          <p14:tracePt t="111105" x="2252663" y="1801813"/>
          <p14:tracePt t="111115" x="2239963" y="1814513"/>
          <p14:tracePt t="111125" x="2239963" y="1827213"/>
          <p14:tracePt t="111131" x="2228850" y="1839913"/>
          <p14:tracePt t="111141" x="2228850" y="1852613"/>
          <p14:tracePt t="111157" x="2228850" y="1901825"/>
          <p14:tracePt t="111173" x="2228850" y="1927225"/>
          <p14:tracePt t="111181" x="2228850" y="1939925"/>
          <p14:tracePt t="111187" x="2239963" y="1952625"/>
          <p14:tracePt t="111197" x="2278063" y="1978025"/>
          <p14:tracePt t="111207" x="2303463" y="1989138"/>
          <p14:tracePt t="111211" x="2339975" y="1989138"/>
          <p14:tracePt t="111221" x="2365375" y="1989138"/>
          <p14:tracePt t="111226" x="2428875" y="1989138"/>
          <p14:tracePt t="111237" x="2478088" y="1989138"/>
          <p14:tracePt t="111247" x="2516188" y="1989138"/>
          <p14:tracePt t="111251" x="2554288" y="1978025"/>
          <p14:tracePt t="111261" x="2603500" y="1952625"/>
          <p14:tracePt t="111267" x="2641600" y="1927225"/>
          <p14:tracePt t="111277" x="2667000" y="1901825"/>
          <p14:tracePt t="111288" x="2703513" y="1865313"/>
          <p14:tracePt t="111292" x="2728913" y="1839913"/>
          <p14:tracePt t="111303" x="2754313" y="1814513"/>
          <p14:tracePt t="111307" x="2767013" y="1789113"/>
          <p14:tracePt t="111317" x="2778125" y="1765300"/>
          <p14:tracePt t="111327" x="2790825" y="1739900"/>
          <p14:tracePt t="111343" x="2790825" y="1714500"/>
          <p14:tracePt t="111356" x="2790825" y="1701800"/>
          <p14:tracePt t="111379" x="2790825" y="1689100"/>
          <p14:tracePt t="111393" x="2790825" y="1676400"/>
          <p14:tracePt t="111413" x="2790825" y="1663700"/>
          <p14:tracePt t="111433" x="2754313" y="1663700"/>
          <p14:tracePt t="111443" x="2690813" y="1663700"/>
          <p14:tracePt t="111452" x="2616200" y="1663700"/>
          <p14:tracePt t="111459" x="2541588" y="1663700"/>
          <p14:tracePt t="111469" x="2452688" y="1663700"/>
          <p14:tracePt t="111472" x="2365375" y="1701800"/>
          <p14:tracePt t="111483" x="2290763" y="1714500"/>
          <p14:tracePt t="111493" x="2216150" y="1752600"/>
          <p14:tracePt t="111498" x="2190750" y="1765300"/>
          <p14:tracePt t="111508" x="2139950" y="1789113"/>
          <p14:tracePt t="111522" x="2116138" y="1827213"/>
          <p14:tracePt t="111533" x="2090738" y="1865313"/>
          <p14:tracePt t="111541" x="2078038" y="1901825"/>
          <p14:tracePt t="111551" x="2078038" y="1914525"/>
          <p14:tracePt t="111556" x="2078038" y="1927225"/>
          <p14:tracePt t="111564" x="2078038" y="1939925"/>
          <p14:tracePt t="111571" x="2078038" y="1978025"/>
          <p14:tracePt t="111581" x="2078038" y="2001838"/>
          <p14:tracePt t="111591" x="2078038" y="2027238"/>
          <p14:tracePt t="111595" x="2116138" y="2065338"/>
          <p14:tracePt t="111605" x="2152650" y="2101850"/>
          <p14:tracePt t="111611" x="2203450" y="2127250"/>
          <p14:tracePt t="111621" x="2239963" y="2139950"/>
          <p14:tracePt t="111631" x="2303463" y="2139950"/>
          <p14:tracePt t="111635" x="2352675" y="2139950"/>
          <p14:tracePt t="111647" x="2403475" y="2139950"/>
          <p14:tracePt t="111651" x="2441575" y="2139950"/>
          <p14:tracePt t="111661" x="2503488" y="2127250"/>
          <p14:tracePt t="111672" x="2541588" y="2078038"/>
          <p14:tracePt t="111677" x="2590800" y="2027238"/>
          <p14:tracePt t="111688" x="2641600" y="1978025"/>
          <p14:tracePt t="111690" x="2678113" y="1901825"/>
          <p14:tracePt t="111700" x="2678113" y="1865313"/>
          <p14:tracePt t="111711" x="2703513" y="1789113"/>
          <p14:tracePt t="111717" x="2703513" y="1752600"/>
          <p14:tracePt t="111727" x="2703513" y="1727200"/>
          <p14:tracePt t="111733" x="2703513" y="1714500"/>
          <p14:tracePt t="111743" x="2703513" y="1701800"/>
          <p14:tracePt t="111753" x="2703513" y="1689100"/>
          <p14:tracePt t="111766" x="2703513" y="1676400"/>
          <p14:tracePt t="111793" x="2690813" y="1676400"/>
          <p14:tracePt t="111797" x="2667000" y="1676400"/>
          <p14:tracePt t="111807" x="2628900" y="1676400"/>
          <p14:tracePt t="111817" x="2616200" y="1676400"/>
          <p14:tracePt t="111822" x="2590800" y="1676400"/>
          <p14:tracePt t="111833" x="2565400" y="1676400"/>
          <p14:tracePt t="111838" x="2554288" y="1676400"/>
          <p14:tracePt t="111847" x="2528888" y="1676400"/>
          <p14:tracePt t="111857" x="2516188" y="1689100"/>
          <p14:tracePt t="111863" x="2490788" y="1689100"/>
          <p14:tracePt t="111873" x="2465388" y="1727200"/>
          <p14:tracePt t="111877" x="2452688" y="1739900"/>
          <p14:tracePt t="111889" x="2428875" y="1765300"/>
          <p14:tracePt t="111903" x="2416175" y="1789113"/>
          <p14:tracePt t="111913" x="2416175" y="1801813"/>
          <p14:tracePt t="111919" x="2416175" y="1814513"/>
          <p14:tracePt t="111929" x="2416175" y="1827213"/>
          <p14:tracePt t="111939" x="2416175" y="1839913"/>
          <p14:tracePt t="111943" x="2416175" y="1852613"/>
          <p14:tracePt t="111955" x="2428875" y="1865313"/>
          <p14:tracePt t="111969" x="2452688" y="1889125"/>
          <p14:tracePt t="111979" x="2490788" y="1889125"/>
          <p14:tracePt t="111985" x="2528888" y="1889125"/>
          <p14:tracePt t="111995" x="2554288" y="1889125"/>
          <p14:tracePt t="111999" x="2603500" y="1889125"/>
          <p14:tracePt t="112009" x="2641600" y="1889125"/>
          <p14:tracePt t="112019" x="2690813" y="1865313"/>
          <p14:tracePt t="112025" x="2767013" y="1852613"/>
          <p14:tracePt t="112034" x="2816225" y="1814513"/>
          <p14:tracePt t="112039" x="2890838" y="1765300"/>
          <p14:tracePt t="112048" x="2916238" y="1752600"/>
          <p14:tracePt t="112059" x="2954338" y="1714500"/>
          <p14:tracePt t="112065" x="2979738" y="1689100"/>
          <p14:tracePt t="112075" x="2992438" y="1676400"/>
          <p14:tracePt t="112081" x="3003550" y="1663700"/>
          <p14:tracePt t="112105" x="3003550" y="1652588"/>
          <p14:tracePt t="112131" x="3003550" y="1639888"/>
          <p14:tracePt t="112171" x="3003550" y="1627188"/>
          <p14:tracePt t="112185" x="2992438" y="1627188"/>
          <p14:tracePt t="112197" x="2967038" y="1601788"/>
          <p14:tracePt t="112200" x="2928938" y="1601788"/>
          <p14:tracePt t="112211" x="2903538" y="1601788"/>
          <p14:tracePt t="112216" x="2816225" y="1601788"/>
          <p14:tracePt t="112226" x="2754313" y="1601788"/>
          <p14:tracePt t="112237" x="2667000" y="1601788"/>
          <p14:tracePt t="112241" x="2590800" y="1601788"/>
          <p14:tracePt t="112251" x="2528888" y="1601788"/>
          <p14:tracePt t="112257" x="2465388" y="1601788"/>
          <p14:tracePt t="112267" x="2403475" y="1601788"/>
          <p14:tracePt t="112277" x="2365375" y="1601788"/>
          <p14:tracePt t="112281" x="2303463" y="1601788"/>
          <p14:tracePt t="112291" x="2278063" y="1601788"/>
          <p14:tracePt t="112297" x="2216150" y="1601788"/>
          <p14:tracePt t="112307" x="2203450" y="1601788"/>
          <p14:tracePt t="112317" x="2165350" y="1601788"/>
          <p14:tracePt t="112321" x="2139950" y="1627188"/>
          <p14:tracePt t="112331" x="2116138" y="1652588"/>
          <p14:tracePt t="112337" x="2103438" y="1663700"/>
          <p14:tracePt t="112347" x="2090738" y="1689100"/>
          <p14:tracePt t="112357" x="2065338" y="1727200"/>
          <p14:tracePt t="112362" x="2052638" y="1752600"/>
          <p14:tracePt t="112373" x="2052638" y="1776413"/>
          <p14:tracePt t="112377" x="2052638" y="1814513"/>
          <p14:tracePt t="112387" x="2052638" y="1839913"/>
          <p14:tracePt t="112397" x="2052638" y="1876425"/>
          <p14:tracePt t="112403" x="2052638" y="1901825"/>
          <p14:tracePt t="112413" x="2078038" y="1939925"/>
          <p14:tracePt t="112417" x="2116138" y="1989138"/>
          <p14:tracePt t="112426" x="2178050" y="2052638"/>
          <p14:tracePt t="112436" x="2203450" y="2078038"/>
          <p14:tracePt t="112443" x="2265363" y="2114550"/>
          <p14:tracePt t="112454" x="2316163" y="2127250"/>
          <p14:tracePt t="112459" x="2365375" y="2127250"/>
          <p14:tracePt t="112469" x="2441575" y="2127250"/>
          <p14:tracePt t="112479" x="2541588" y="2127250"/>
          <p14:tracePt t="112483" x="2603500" y="2127250"/>
          <p14:tracePt t="112492" x="2678113" y="2127250"/>
          <p14:tracePt t="112503" x="2754313" y="2089150"/>
          <p14:tracePt t="112507" x="2778125" y="2065338"/>
          <p14:tracePt t="112517" x="2841625" y="2014538"/>
          <p14:tracePt t="112523" x="2867025" y="1989138"/>
          <p14:tracePt t="112533" x="2879725" y="1952625"/>
          <p14:tracePt t="112543" x="2890838" y="1927225"/>
          <p14:tracePt t="112547" x="2890838" y="1901825"/>
          <p14:tracePt t="112556" x="2916238" y="1876425"/>
          <p14:tracePt t="112573" x="2916238" y="1852613"/>
          <p14:tracePt t="112583" x="2916238" y="1839913"/>
          <p14:tracePt t="112633" x="2916238" y="1827213"/>
          <p14:tracePt t="112643" x="2916238" y="1814513"/>
          <p14:tracePt t="112649" x="2890838" y="1801813"/>
          <p14:tracePt t="112659" x="2879725" y="1789113"/>
          <p14:tracePt t="112669" x="2816225" y="1789113"/>
          <p14:tracePt t="112675" x="2778125" y="1776413"/>
          <p14:tracePt t="112685" x="2690813" y="1776413"/>
          <p14:tracePt t="112689" x="2654300" y="1765300"/>
          <p14:tracePt t="112698" x="2578100" y="1765300"/>
          <p14:tracePt t="112709" x="2478088" y="1765300"/>
          <p14:tracePt t="112715" x="2416175" y="1765300"/>
          <p14:tracePt t="112725" x="2328863" y="1765300"/>
          <p14:tracePt t="112729" x="2265363" y="1765300"/>
          <p14:tracePt t="112739" x="2190750" y="1765300"/>
          <p14:tracePt t="112749" x="2127250" y="1765300"/>
          <p14:tracePt t="112755" x="2090738" y="1765300"/>
          <p14:tracePt t="112764" x="2039938" y="1765300"/>
          <p14:tracePt t="112771" x="2027238" y="1765300"/>
          <p14:tracePt t="112781" x="1990725" y="1765300"/>
          <p14:tracePt t="112791" x="1990725" y="1776413"/>
          <p14:tracePt t="112795" x="1965325" y="1789113"/>
          <p14:tracePt t="112805" x="1965325" y="1801813"/>
          <p14:tracePt t="112811" x="1952625" y="1801813"/>
          <p14:tracePt t="112821" x="1952625" y="1814513"/>
          <p14:tracePt t="112830" x="1939925" y="1827213"/>
          <p14:tracePt t="112845" x="1939925" y="1839913"/>
          <p14:tracePt t="112861" x="1939925" y="1852613"/>
          <p14:tracePt t="112921" x="1965325" y="1852613"/>
          <p14:tracePt t="112931" x="1990725" y="1852613"/>
          <p14:tracePt t="112941" x="2027238" y="1852613"/>
          <p14:tracePt t="112947" x="2065338" y="1852613"/>
          <p14:tracePt t="112956" x="2103438" y="1852613"/>
          <p14:tracePt t="112961" x="2139950" y="1852613"/>
          <p14:tracePt t="112971" x="2216150" y="1839913"/>
          <p14:tracePt t="112981" x="2278063" y="1814513"/>
          <p14:tracePt t="112987" x="2316163" y="1814513"/>
          <p14:tracePt t="112997" x="2352675" y="1789113"/>
          <p14:tracePt t="113001" x="2378075" y="1789113"/>
          <p14:tracePt t="113011" x="2403475" y="1752600"/>
          <p14:tracePt t="113021" x="2428875" y="1752600"/>
          <p14:tracePt t="113026" x="2452688" y="1727200"/>
          <p14:tracePt t="113043" x="2478088" y="1701800"/>
          <p14:tracePt t="113063" x="2490788" y="1689100"/>
          <p14:tracePt t="113077" x="2516188" y="1676400"/>
          <p14:tracePt t="113093" x="2528888" y="1663700"/>
          <p14:tracePt t="113117" x="2541588" y="1663700"/>
          <p14:tracePt t="113169" x="2541588" y="1652588"/>
          <p14:tracePt t="113687" x="2528888" y="1652588"/>
          <p14:tracePt t="113696" x="2503488" y="1652588"/>
          <p14:tracePt t="113703" x="2490788" y="1663700"/>
          <p14:tracePt t="113713" x="2428875" y="1701800"/>
          <p14:tracePt t="113717" x="2403475" y="1727200"/>
          <p14:tracePt t="113727" x="2390775" y="1727200"/>
          <p14:tracePt t="113743" x="2378075" y="1739900"/>
          <p14:tracePt t="113773" x="2365375" y="1752600"/>
          <p14:tracePt t="113789" x="2339975" y="1765300"/>
          <p14:tracePt t="113799" x="2328863" y="1776413"/>
          <p14:tracePt t="113809" x="2265363" y="1801813"/>
          <p14:tracePt t="113813" x="2252663" y="1801813"/>
          <p14:tracePt t="113822" x="2228850" y="1801813"/>
          <p14:tracePt t="113828" x="2216150" y="1801813"/>
          <p14:tracePt t="113839" x="2178050" y="1827213"/>
          <p14:tracePt t="113849" x="2116138" y="1839913"/>
          <p14:tracePt t="113855" x="2078038" y="1839913"/>
          <p14:tracePt t="113865" x="2039938" y="1852613"/>
          <p14:tracePt t="113870" x="2003425" y="1865313"/>
          <p14:tracePt t="113879" x="1978025" y="1865313"/>
          <p14:tracePt t="113889" x="1939925" y="1889125"/>
          <p14:tracePt t="113895" x="1903413" y="1889125"/>
          <p14:tracePt t="113905" x="1878013" y="1901825"/>
          <p14:tracePt t="113908" x="1852613" y="1914525"/>
          <p14:tracePt t="113920" x="1827213" y="1927225"/>
          <p14:tracePt t="113931" x="1814513" y="1927225"/>
          <p14:tracePt t="113961" x="1814513" y="1939925"/>
          <p14:tracePt t="113964" x="1852613" y="1939925"/>
          <p14:tracePt t="113974" x="1927225" y="1914525"/>
          <p14:tracePt t="113980" x="1965325" y="1914525"/>
          <p14:tracePt t="113991" x="2003425" y="1914525"/>
          <p14:tracePt t="114161" x="2014538" y="1914525"/>
          <p14:tracePt t="114166" x="1939925" y="1901825"/>
          <p14:tracePt t="114177" x="1939925" y="1865313"/>
          <p14:tracePt t="114187" x="1952625" y="1865313"/>
          <p14:tracePt t="114193" x="1952625" y="1876425"/>
          <p14:tracePt t="114207" x="1939925" y="1876425"/>
          <p14:tracePt t="114217" x="1939925" y="1865313"/>
          <p14:tracePt t="114227" x="1914525" y="1852613"/>
          <p14:tracePt t="114242" x="1914525" y="1839913"/>
          <p14:tracePt t="114686" x="1914525" y="1865313"/>
          <p14:tracePt t="114833" x="1914525" y="1876425"/>
          <p14:tracePt t="114843" x="1914525" y="1889125"/>
          <p14:tracePt t="114849" x="1914525" y="1901825"/>
          <p14:tracePt t="114873" x="1914525" y="1914525"/>
          <p14:tracePt t="114899" x="1914525" y="1927225"/>
          <p14:tracePt t="114933" x="1914525" y="1952625"/>
          <p14:tracePt t="114949" x="1890713" y="1965325"/>
          <p14:tracePt t="114965" x="1890713" y="1978025"/>
          <p14:tracePt t="115131" x="1903413" y="1978025"/>
          <p14:tracePt t="115135" x="1914525" y="1978025"/>
          <p14:tracePt t="115145" x="1927225" y="1978025"/>
          <p14:tracePt t="115155" x="1939925" y="1989138"/>
          <p14:tracePt t="115171" x="1952625" y="1989138"/>
          <p14:tracePt t="115175" x="1965325" y="1989138"/>
          <p14:tracePt t="115195" x="1990725" y="1989138"/>
          <p14:tracePt t="115201" x="2014538" y="1989138"/>
          <p14:tracePt t="115217" x="2039938" y="1989138"/>
          <p14:tracePt t="115226" x="2052638" y="1989138"/>
          <p14:tracePt t="115237" x="2078038" y="1989138"/>
          <p14:tracePt t="115241" x="2090738" y="1989138"/>
          <p14:tracePt t="115251" x="2103438" y="1989138"/>
          <p14:tracePt t="115257" x="2116138" y="1989138"/>
          <p14:tracePt t="115268" x="2127250" y="1989138"/>
          <p14:tracePt t="115277" x="2139950" y="1989138"/>
          <p14:tracePt t="115290" x="2152650" y="1989138"/>
          <p14:tracePt t="115317" x="2178050" y="1989138"/>
          <p14:tracePt t="115321" x="2190750" y="1989138"/>
          <p14:tracePt t="115333" x="2203450" y="2001838"/>
          <p14:tracePt t="115343" x="2228850" y="2001838"/>
          <p14:tracePt t="115347" x="2239963" y="2014538"/>
          <p14:tracePt t="115356" x="2252663" y="2014538"/>
          <p14:tracePt t="115373" x="2265363" y="2014538"/>
          <p14:tracePt t="115383" x="2290763" y="2014538"/>
          <p14:tracePt t="115386" x="2303463" y="2014538"/>
          <p14:tracePt t="115397" x="2316163" y="2014538"/>
          <p14:tracePt t="115403" x="2328863" y="2014538"/>
          <p14:tracePt t="115413" x="2352675" y="2027238"/>
          <p14:tracePt t="115436" x="2365375" y="2027238"/>
          <p14:tracePt t="118717" x="2390775" y="2027238"/>
          <p14:tracePt t="118737" x="2428875" y="2027238"/>
          <p14:tracePt t="118743" x="2441575" y="2027238"/>
          <p14:tracePt t="118753" x="2465388" y="2014538"/>
          <p14:tracePt t="118757" x="2478088" y="2001838"/>
          <p14:tracePt t="118766" x="2516188" y="1989138"/>
          <p14:tracePt t="118777" x="2565400" y="1978025"/>
          <p14:tracePt t="118782" x="2590800" y="1978025"/>
          <p14:tracePt t="118793" x="2641600" y="1978025"/>
          <p14:tracePt t="118797" x="2667000" y="1978025"/>
          <p14:tracePt t="118809" x="2703513" y="1978025"/>
          <p14:tracePt t="118819" x="2728913" y="1978025"/>
          <p14:tracePt t="118823" x="2741613" y="1978025"/>
          <p14:tracePt t="118833" x="2754313" y="1978025"/>
          <p14:tracePt t="118838" x="2778125" y="1978025"/>
          <p14:tracePt t="118849" x="2790825" y="1978025"/>
          <p14:tracePt t="118858" x="2803525" y="1978025"/>
          <p14:tracePt t="118863" x="2816225" y="1978025"/>
          <p14:tracePt t="118889" x="2841625" y="1978025"/>
          <p14:tracePt t="118905" x="2854325" y="1978025"/>
          <p14:tracePt t="118919" x="2867025" y="1978025"/>
          <p14:tracePt t="118929" x="2867025" y="1989138"/>
          <p14:tracePt t="118945" x="2879725" y="1989138"/>
          <p14:tracePt t="118974" x="2890838" y="1989138"/>
          <p14:tracePt t="119399" x="2879725" y="1989138"/>
          <p14:tracePt t="119413" x="2867025" y="2001838"/>
          <p14:tracePt t="119433" x="2854325" y="2001838"/>
          <p14:tracePt t="119439" x="2841625" y="2001838"/>
          <p14:tracePt t="119449" x="2828925" y="2001838"/>
          <p14:tracePt t="119453" x="2816225" y="2001838"/>
          <p14:tracePt t="119473" x="2790825" y="2014538"/>
          <p14:tracePt t="119479" x="2767013" y="2014538"/>
          <p14:tracePt t="119489" x="2741613" y="2014538"/>
          <p14:tracePt t="119493" x="2716213" y="2014538"/>
          <p14:tracePt t="119502" x="2690813" y="2014538"/>
          <p14:tracePt t="119515" x="2678113" y="2014538"/>
          <p14:tracePt t="119519" x="2641600" y="2027238"/>
          <p14:tracePt t="119529" x="2628900" y="2027238"/>
          <p14:tracePt t="119535" x="2603500" y="2027238"/>
          <p14:tracePt t="119545" x="2578100" y="2027238"/>
          <p14:tracePt t="119555" x="2554288" y="2039938"/>
          <p14:tracePt t="119559" x="2516188" y="2039938"/>
          <p14:tracePt t="119568" x="2465388" y="2039938"/>
          <p14:tracePt t="119574" x="2428875" y="2078038"/>
          <p14:tracePt t="119585" x="2365375" y="2078038"/>
          <p14:tracePt t="119595" x="2303463" y="2089150"/>
          <p14:tracePt t="119601" x="2228850" y="2114550"/>
          <p14:tracePt t="119610" x="2152650" y="2114550"/>
          <p14:tracePt t="119615" x="2103438" y="2114550"/>
          <p14:tracePt t="119625" x="2065338" y="2114550"/>
          <p14:tracePt t="119635" x="2014538" y="2127250"/>
          <p14:tracePt t="119640" x="2003425" y="2139950"/>
          <p14:tracePt t="119651" x="1990725" y="2139950"/>
          <p14:tracePt t="119655" x="1978025" y="2139950"/>
          <p14:tracePt t="119665" x="1952625" y="2139950"/>
          <p14:tracePt t="119675" x="1939925" y="2139950"/>
          <p14:tracePt t="119690" x="1927225" y="2152650"/>
          <p14:tracePt t="119697" x="1914525" y="2152650"/>
          <p14:tracePt t="119717" x="1903413" y="2152650"/>
          <p14:tracePt t="119721" x="1878013" y="2152650"/>
          <p14:tracePt t="119731" x="1852613" y="2178050"/>
          <p14:tracePt t="119747" x="1839913" y="2190750"/>
          <p14:tracePt t="119757" x="1814513" y="2201863"/>
          <p14:tracePt t="119761" x="1790700" y="2214563"/>
          <p14:tracePt t="119777" x="1765300" y="2239963"/>
          <p14:tracePt t="119787" x="1752600" y="2252663"/>
          <p14:tracePt t="119797" x="1739900" y="2265363"/>
          <p14:tracePt t="119801" x="1727200" y="2265363"/>
          <p14:tracePt t="119811" x="1727200" y="2278063"/>
          <p14:tracePt t="119817" x="1701800" y="2290763"/>
          <p14:tracePt t="119827" x="1677988" y="2290763"/>
          <p14:tracePt t="119836" x="1677988" y="2303463"/>
          <p14:tracePt t="119840" x="1665288" y="2314575"/>
          <p14:tracePt t="119853" x="1652588" y="2314575"/>
          <p14:tracePt t="119857" x="1639888" y="2327275"/>
          <p14:tracePt t="119877" x="1627188" y="2327275"/>
          <p14:tracePt t="120297" x="1627188" y="2339975"/>
          <p14:tracePt t="120307" x="1639888" y="2339975"/>
          <p14:tracePt t="120311" x="1689100" y="2339975"/>
          <p14:tracePt t="120321" x="1765300" y="2339975"/>
          <p14:tracePt t="120327" x="1827213" y="2339975"/>
          <p14:tracePt t="120337" x="1865313" y="2339975"/>
          <p14:tracePt t="120347" x="1927225" y="2339975"/>
          <p14:tracePt t="120351" x="1990725" y="2339975"/>
          <p14:tracePt t="120361" x="2052638" y="2339975"/>
          <p14:tracePt t="120367" x="2103438" y="2339975"/>
          <p14:tracePt t="120377" x="2152650" y="2339975"/>
          <p14:tracePt t="120387" x="2203450" y="2339975"/>
          <p14:tracePt t="120393" x="2239963" y="2339975"/>
          <p14:tracePt t="120403" x="2290763" y="2339975"/>
          <p14:tracePt t="120407" x="2303463" y="2339975"/>
          <p14:tracePt t="120417" x="2328863" y="2339975"/>
          <p14:tracePt t="120426" x="2352675" y="2339975"/>
          <p14:tracePt t="120433" x="2378075" y="2339975"/>
          <p14:tracePt t="120443" x="2403475" y="2352675"/>
          <p14:tracePt t="120447" x="2416175" y="2352675"/>
          <p14:tracePt t="120457" x="2441575" y="2352675"/>
          <p14:tracePt t="120467" x="2478088" y="2352675"/>
          <p14:tracePt t="120473" x="2503488" y="2352675"/>
          <p14:tracePt t="120487" x="2554288" y="2352675"/>
          <p14:tracePt t="120497" x="2578100" y="2352675"/>
          <p14:tracePt t="120506" x="2603500" y="2352675"/>
          <p14:tracePt t="120514" x="2641600" y="2352675"/>
          <p14:tracePt t="120523" x="2667000" y="2352675"/>
          <p14:tracePt t="120527" x="2690813" y="2352675"/>
          <p14:tracePt t="120537" x="2741613" y="2352675"/>
          <p14:tracePt t="120549" x="2767013" y="2365375"/>
          <p14:tracePt t="120553" x="2803525" y="2365375"/>
          <p14:tracePt t="120564" x="2841625" y="2365375"/>
          <p14:tracePt t="120568" x="2854325" y="2365375"/>
          <p14:tracePt t="120580" x="2879725" y="2365375"/>
          <p14:tracePt t="120589" x="2890838" y="2365375"/>
          <p14:tracePt t="120593" x="2916238" y="2365375"/>
          <p14:tracePt t="120603" x="2928938" y="2365375"/>
          <p14:tracePt t="120639" x="2941638" y="2365375"/>
          <p14:tracePt t="120649" x="2954338" y="2365375"/>
          <p14:tracePt t="120689" x="2967038" y="2365375"/>
          <p14:tracePt t="120709" x="2979738" y="2378075"/>
          <p14:tracePt t="120725" x="2992438" y="2378075"/>
          <p14:tracePt t="120745" x="3003550" y="2378075"/>
          <p14:tracePt t="120759" x="3016250" y="2378075"/>
          <p14:tracePt t="120805" x="3028950" y="2378075"/>
          <p14:tracePt t="120815" x="3041650" y="2378075"/>
          <p14:tracePt t="120855" x="3054350" y="2390775"/>
          <p14:tracePt t="120875" x="3067050" y="2390775"/>
          <p14:tracePt t="120887" x="3079750" y="2390775"/>
          <p14:tracePt t="120907" x="3092450" y="2390775"/>
          <p14:tracePt t="120961" x="3103563" y="2390775"/>
          <p14:tracePt t="121023" x="3128963" y="2390775"/>
          <p14:tracePt t="121063" x="3141663" y="2390775"/>
          <p14:tracePt t="121083" x="3154363" y="2390775"/>
          <p14:tracePt t="121098" x="3167063" y="2390775"/>
          <p14:tracePt t="121119" x="3179763" y="2390775"/>
          <p14:tracePt t="121149" x="3192463" y="2390775"/>
          <p14:tracePt t="121183" x="3205163" y="2390775"/>
          <p14:tracePt t="121199" x="3216275" y="2390775"/>
          <p14:tracePt t="121219" x="3228975" y="2390775"/>
          <p14:tracePt t="121234" x="3254375" y="2390775"/>
          <p14:tracePt t="121259" x="3267075" y="2390775"/>
          <p14:tracePt t="121275" x="3279775" y="2390775"/>
          <p14:tracePt t="121289" x="3292475" y="2390775"/>
          <p14:tracePt t="121299" x="3305175" y="2390775"/>
          <p14:tracePt t="121457" x="3328988" y="2390775"/>
          <p14:tracePt t="128281" x="3328988" y="2378075"/>
          <p14:tracePt t="128290" x="3341688" y="2352675"/>
          <p14:tracePt t="128295" x="3405188" y="2303463"/>
          <p14:tracePt t="128305" x="3479800" y="2252663"/>
          <p14:tracePt t="128311" x="3530600" y="2165350"/>
          <p14:tracePt t="128322" x="3592513" y="2039938"/>
          <p14:tracePt t="128331" x="3605213" y="1965325"/>
          <p14:tracePt t="128335" x="3643313" y="1889125"/>
          <p14:tracePt t="128347" x="3643313" y="1827213"/>
          <p14:tracePt t="128351" x="3643313" y="1752600"/>
          <p14:tracePt t="128361" x="3643313" y="1652588"/>
          <p14:tracePt t="128372" x="3554413" y="1552575"/>
          <p14:tracePt t="128377" x="3467100" y="1450975"/>
          <p14:tracePt t="128386" x="3354388" y="1339850"/>
          <p14:tracePt t="128391" x="3216275" y="1238250"/>
          <p14:tracePt t="128401" x="3079750" y="1138238"/>
          <p14:tracePt t="128411" x="2867025" y="1050925"/>
          <p14:tracePt t="128417" x="2641600" y="925513"/>
          <p14:tracePt t="128427" x="2428875" y="838200"/>
          <p14:tracePt t="128431" x="2252663" y="801688"/>
          <p14:tracePt t="128441" x="2103438" y="750888"/>
          <p14:tracePt t="128450" x="1965325" y="712788"/>
          <p14:tracePt t="128457" x="1878013" y="700088"/>
          <p14:tracePt t="128467" x="1790700" y="663575"/>
          <p14:tracePt t="128474" x="1739900" y="650875"/>
          <p14:tracePt t="128483" x="1701800" y="650875"/>
          <p14:tracePt t="128493" x="1689100" y="638175"/>
          <p14:tracePt t="128679" x="1665288" y="638175"/>
          <p14:tracePt t="128927" x="1701800" y="638175"/>
          <p14:tracePt t="128938" x="1752600" y="650875"/>
          <p14:tracePt t="128947" x="1778000" y="663575"/>
          <p14:tracePt t="128951" x="1814513" y="676275"/>
          <p14:tracePt t="128961" x="1827213" y="676275"/>
          <p14:tracePt t="128967" x="1839913" y="700088"/>
          <p14:tracePt t="128977" x="1852613" y="712788"/>
          <p14:tracePt t="128991" x="1865313" y="750888"/>
          <p14:tracePt t="129001" x="1903413" y="776288"/>
          <p14:tracePt t="129007" x="1903413" y="801688"/>
          <p14:tracePt t="129017" x="1914525" y="838200"/>
          <p14:tracePt t="129027" x="1927225" y="838200"/>
          <p14:tracePt t="129031" x="1939925" y="876300"/>
          <p14:tracePt t="129047" x="1952625" y="889000"/>
          <p14:tracePt t="129067" x="1965325" y="901700"/>
          <p14:tracePt t="129083" x="1978025" y="901700"/>
          <p14:tracePt t="129097" x="1978025" y="912813"/>
          <p14:tracePt t="129113" x="1990725" y="925513"/>
          <p14:tracePt t="129126" x="2003425" y="938213"/>
          <p14:tracePt t="129138" x="2027238" y="950913"/>
          <p14:tracePt t="129156" x="2027238" y="976313"/>
          <p14:tracePt t="129163" x="2039938" y="1001713"/>
          <p14:tracePt t="129167" x="2052638" y="1014413"/>
          <p14:tracePt t="129177" x="2052638" y="1050925"/>
          <p14:tracePt t="129187" x="2052638" y="1076325"/>
          <p14:tracePt t="129193" x="2078038" y="1114425"/>
          <p14:tracePt t="129203" x="2090738" y="1138238"/>
          <p14:tracePt t="129209" x="2090738" y="1176338"/>
          <p14:tracePt t="129219" x="2116138" y="1214438"/>
          <p14:tracePt t="129229" x="2139950" y="1238250"/>
          <p14:tracePt t="129233" x="2139950" y="1276350"/>
          <p14:tracePt t="129242" x="2165350" y="1301750"/>
          <p14:tracePt t="129249" x="2165350" y="1327150"/>
          <p14:tracePt t="129259" x="2165350" y="1339850"/>
          <p14:tracePt t="129269" x="2165350" y="1350963"/>
          <p14:tracePt t="129272" x="2190750" y="1363663"/>
          <p14:tracePt t="129289" x="2190750" y="1376363"/>
          <p14:tracePt t="129308" x="2190750" y="1389063"/>
          <p14:tracePt t="129325" x="2190750" y="1401763"/>
          <p14:tracePt t="129339" x="2203450" y="1414463"/>
          <p14:tracePt t="129349" x="2216150" y="1414463"/>
          <p14:tracePt t="129356" x="2216150" y="1439863"/>
          <p14:tracePt t="129369" x="2228850" y="1450975"/>
          <p14:tracePt t="129379" x="2228850" y="1463675"/>
          <p14:tracePt t="129389" x="2239963" y="1476375"/>
          <p14:tracePt t="129405" x="2252663" y="1489075"/>
          <p14:tracePt t="129411" x="2265363" y="1501775"/>
          <p14:tracePt t="129431" x="2278063" y="1527175"/>
          <p14:tracePt t="129461" x="2290763" y="1539875"/>
          <p14:tracePt t="129470" x="2303463" y="1539875"/>
          <p14:tracePt t="129475" x="2316163" y="1552575"/>
          <p14:tracePt t="129485" x="2328863" y="1552575"/>
          <p14:tracePt t="129491" x="2328863" y="1563688"/>
          <p14:tracePt t="129501" x="2339975" y="1563688"/>
          <p14:tracePt t="129511" x="2352675" y="1576388"/>
          <p14:tracePt t="129531" x="2365375" y="1576388"/>
          <p14:tracePt t="129541" x="2378075" y="1589088"/>
          <p14:tracePt t="129567" x="2390775" y="1601788"/>
          <p14:tracePt t="129580" x="2403475" y="1601788"/>
          <p14:tracePt t="129590" x="2416175" y="1601788"/>
          <p14:tracePt t="129597" x="2416175" y="1614488"/>
          <p14:tracePt t="129613" x="2428875" y="1614488"/>
          <p14:tracePt t="129622" x="2441575" y="1614488"/>
          <p14:tracePt t="129633" x="2452688" y="1614488"/>
          <p14:tracePt t="129641" x="2478088" y="1614488"/>
          <p14:tracePt t="129646" x="2503488" y="1614488"/>
          <p14:tracePt t="129657" x="2528888" y="1614488"/>
          <p14:tracePt t="129661" x="2554288" y="1639888"/>
          <p14:tracePt t="129671" x="2590800" y="1639888"/>
          <p14:tracePt t="129677" x="2616200" y="1652588"/>
          <p14:tracePt t="129687" x="2654300" y="1652588"/>
          <p14:tracePt t="129697" x="2678113" y="1652588"/>
          <p14:tracePt t="129701" x="2690813" y="1652588"/>
          <p14:tracePt t="129710" x="2703513" y="1652588"/>
          <p14:tracePt t="129716" x="2716213" y="1663700"/>
          <p14:tracePt t="129737" x="2728913" y="1663700"/>
          <p14:tracePt t="129743" x="2741613" y="1663700"/>
          <p14:tracePt t="129754" x="2754313" y="1663700"/>
          <p14:tracePt t="129757" x="2767013" y="1689100"/>
          <p14:tracePt t="129767" x="2767013" y="1701800"/>
          <p14:tracePt t="129777" x="2778125" y="1714500"/>
          <p14:tracePt t="129797" x="2790825" y="1714500"/>
          <p14:tracePt t="129806" x="2790825" y="1727200"/>
          <p14:tracePt t="130659" x="2803525" y="1727200"/>
          <p14:tracePt t="130721" x="2790825" y="1714500"/>
          <p14:tracePt t="130741" x="2778125" y="1714500"/>
          <p14:tracePt t="130755" x="2767013" y="1714500"/>
          <p14:tracePt t="130761" x="2754313" y="1689100"/>
          <p14:tracePt t="130771" x="2741613" y="1689100"/>
          <p14:tracePt t="130788" x="2728913" y="1676400"/>
          <p14:tracePt t="130797" x="2703513" y="1663700"/>
          <p14:tracePt t="130813" x="2690813" y="1663700"/>
          <p14:tracePt t="130827" x="2678113" y="1639888"/>
          <p14:tracePt t="130838" x="2667000" y="1639888"/>
          <p14:tracePt t="130842" x="2654300" y="1639888"/>
          <p14:tracePt t="130853" x="2641600" y="1639888"/>
          <p14:tracePt t="130857" x="2616200" y="1639888"/>
          <p14:tracePt t="130877" x="2590800" y="1639888"/>
          <p14:tracePt t="130893" x="2578100" y="1639888"/>
          <p14:tracePt t="130897" x="2554288" y="1639888"/>
          <p14:tracePt t="130906" x="2541588" y="1639888"/>
          <p14:tracePt t="130916" x="2528888" y="1639888"/>
          <p14:tracePt t="130923" x="2465388" y="1663700"/>
          <p14:tracePt t="130933" x="2428875" y="1676400"/>
          <p14:tracePt t="130939" x="2390775" y="1676400"/>
          <p14:tracePt t="130949" x="2378075" y="1701800"/>
          <p14:tracePt t="130959" x="2352675" y="1701800"/>
          <p14:tracePt t="130962" x="2339975" y="1701800"/>
          <p14:tracePt t="130972" x="2328863" y="1739900"/>
          <p14:tracePt t="130978" x="2316163" y="1739900"/>
          <p14:tracePt t="130989" x="2316163" y="1776413"/>
          <p14:tracePt t="130999" x="2316163" y="1814513"/>
          <p14:tracePt t="131003" x="2316163" y="1876425"/>
          <p14:tracePt t="131013" x="2316163" y="1914525"/>
          <p14:tracePt t="131019" x="2339975" y="1965325"/>
          <p14:tracePt t="131029" x="2339975" y="2014538"/>
          <p14:tracePt t="131039" x="2365375" y="2052638"/>
          <p14:tracePt t="131055" x="2378075" y="2065338"/>
          <p14:tracePt t="131069" x="2390775" y="2078038"/>
          <p14:tracePt t="131085" x="2403475" y="2089150"/>
          <p14:tracePt t="131098" x="2416175" y="2089150"/>
          <p14:tracePt t="131109" x="2428875" y="2089150"/>
          <p14:tracePt t="131124" x="2452688" y="2089150"/>
          <p14:tracePt t="131136" x="2478088" y="2089150"/>
          <p14:tracePt t="131141" x="2516188" y="2078038"/>
          <p14:tracePt t="131154" x="2554288" y="1989138"/>
          <p14:tracePt t="131161" x="2590800" y="1889125"/>
          <p14:tracePt t="131165" x="2628900" y="1752600"/>
          <p14:tracePt t="131175" x="2678113" y="1614488"/>
          <p14:tracePt t="131180" x="2678113" y="1527175"/>
          <p14:tracePt t="131190" x="2678113" y="1463675"/>
          <p14:tracePt t="131201" x="2678113" y="1427163"/>
          <p14:tracePt t="131205" x="2678113" y="1401763"/>
          <p14:tracePt t="131215" x="2678113" y="1350963"/>
          <p14:tracePt t="131221" x="2654300" y="1339850"/>
          <p14:tracePt t="131231" x="2641600" y="1327150"/>
          <p14:tracePt t="131241" x="2628900" y="1314450"/>
          <p14:tracePt t="131244" x="2616200" y="1314450"/>
          <p14:tracePt t="131254" x="2590800" y="1314450"/>
          <p14:tracePt t="131271" x="2565400" y="1314450"/>
          <p14:tracePt t="131281" x="2554288" y="1314450"/>
          <p14:tracePt t="131287" x="2516188" y="1314450"/>
          <p14:tracePt t="131297" x="2490788" y="1314450"/>
          <p14:tracePt t="131301" x="2465388" y="1314450"/>
          <p14:tracePt t="131310" x="2441575" y="1314450"/>
          <p14:tracePt t="131321" x="2403475" y="1327150"/>
          <p14:tracePt t="131327" x="2378075" y="1339850"/>
          <p14:tracePt t="131337" x="2339975" y="1376363"/>
          <p14:tracePt t="131351" x="2303463" y="1401763"/>
          <p14:tracePt t="131361" x="2278063" y="1427163"/>
          <p14:tracePt t="131367" x="2278063" y="1439863"/>
          <p14:tracePt t="131377" x="2252663" y="1450975"/>
          <p14:tracePt t="131382" x="2252663" y="1463675"/>
          <p14:tracePt t="131393" x="2252663" y="1489075"/>
          <p14:tracePt t="131407" x="2252663" y="1514475"/>
          <p14:tracePt t="131433" x="2252663" y="1527175"/>
          <p14:tracePt t="131443" x="2252663" y="1539875"/>
          <p14:tracePt t="131447" x="2252663" y="1552575"/>
          <p14:tracePt t="131462" x="2252663" y="1576388"/>
          <p14:tracePt t="131473" x="2252663" y="1589088"/>
          <p14:tracePt t="131503" x="2252663" y="1614488"/>
          <p14:tracePt t="131513" x="2265363" y="1639888"/>
          <p14:tracePt t="131529" x="2278063" y="1639888"/>
          <p14:tracePt t="131539" x="2303463" y="1663700"/>
          <p14:tracePt t="131993" x="2316163" y="1663700"/>
          <p14:tracePt t="132013" x="2328863" y="1663700"/>
          <p14:tracePt t="132027" x="2339975" y="1652588"/>
          <p14:tracePt t="132037" x="2365375" y="1639888"/>
          <p14:tracePt t="132043" x="2378075" y="1639888"/>
          <p14:tracePt t="132053" x="2390775" y="1639888"/>
          <p14:tracePt t="132063" x="2416175" y="1627188"/>
          <p14:tracePt t="132066" x="2441575" y="1627188"/>
          <p14:tracePt t="132079" x="2452688" y="1614488"/>
          <p14:tracePt t="132083" x="2490788" y="1601788"/>
          <p14:tracePt t="132093" x="2516188" y="1589088"/>
          <p14:tracePt t="132103" x="2554288" y="1563688"/>
          <p14:tracePt t="132108" x="2603500" y="1552575"/>
          <p14:tracePt t="132120" x="2654300" y="1527175"/>
          <p14:tracePt t="132123" x="2703513" y="1501775"/>
          <p14:tracePt t="132133" x="2767013" y="1476375"/>
          <p14:tracePt t="132143" x="2803525" y="1463675"/>
          <p14:tracePt t="132153" x="2828925" y="1463675"/>
          <p14:tracePt t="132159" x="2854325" y="1439863"/>
          <p14:tracePt t="132165" x="2867025" y="1439863"/>
          <p14:tracePt t="132174" x="2890838" y="1439863"/>
          <p14:tracePt t="132185" x="2916238" y="1439863"/>
          <p14:tracePt t="132189" x="2928938" y="1414463"/>
          <p14:tracePt t="132199" x="2941638" y="1414463"/>
          <p14:tracePt t="132215" x="2967038" y="1414463"/>
          <p14:tracePt t="132229" x="2992438" y="1401763"/>
          <p14:tracePt t="132239" x="3003550" y="1389063"/>
          <p14:tracePt t="132245" x="3016250" y="1389063"/>
          <p14:tracePt t="132254" x="3028950" y="1389063"/>
          <p14:tracePt t="132265" x="3041650" y="1376363"/>
          <p14:tracePt t="132270" x="3054350" y="1363663"/>
          <p14:tracePt t="132279" x="3079750" y="1363663"/>
          <p14:tracePt t="132295" x="3103563" y="1363663"/>
          <p14:tracePt t="132310" x="3116263" y="1363663"/>
          <p14:tracePt t="132321" x="3154363" y="1363663"/>
          <p14:tracePt t="132324" x="3179763" y="1339850"/>
          <p14:tracePt t="132345" x="3205163" y="1339850"/>
          <p14:tracePt t="132352" x="3228975" y="1339850"/>
          <p14:tracePt t="132361" x="3241675" y="1339850"/>
          <p14:tracePt t="132365" x="3254375" y="1339850"/>
          <p14:tracePt t="132375" x="3279775" y="1339850"/>
          <p14:tracePt t="132390" x="3292475" y="1339850"/>
          <p14:tracePt t="132401" x="3317875" y="1339850"/>
          <p14:tracePt t="132405" x="3354388" y="1339850"/>
          <p14:tracePt t="132427" x="3367088" y="1339850"/>
          <p14:tracePt t="132431" x="3379788" y="1339850"/>
          <p14:tracePt t="132441" x="3405188" y="1339850"/>
          <p14:tracePt t="132457" x="3429000" y="1339850"/>
          <p14:tracePt t="132521" x="3441700" y="1339850"/>
          <p14:tracePt t="132552" x="3454400" y="1339850"/>
          <p14:tracePt t="132567" x="3454400" y="1327150"/>
          <p14:tracePt t="132576" x="3467100" y="1327150"/>
          <p14:tracePt t="132617" x="3479800" y="1327150"/>
          <p14:tracePt t="132643" x="3492500" y="1314450"/>
          <p14:tracePt t="132669" x="3505200" y="1314450"/>
          <p14:tracePt t="132679" x="3517900" y="1301750"/>
          <p14:tracePt t="132709" x="3517900" y="1276350"/>
          <p14:tracePt t="132722" x="3517900" y="1263650"/>
          <p14:tracePt t="132733" x="3517900" y="1250950"/>
          <p14:tracePt t="132743" x="3517900" y="1238250"/>
          <p14:tracePt t="132749" x="3517900" y="1227138"/>
          <p14:tracePt t="132759" x="3517900" y="1214438"/>
          <p14:tracePt t="132763" x="3517900" y="1201738"/>
          <p14:tracePt t="132775" x="3517900" y="1189038"/>
          <p14:tracePt t="132786" x="3517900" y="1163638"/>
          <p14:tracePt t="132788" x="3517900" y="1138238"/>
          <p14:tracePt t="132799" x="3517900" y="1125538"/>
          <p14:tracePt t="132805" x="3517900" y="1114425"/>
          <p14:tracePt t="132825" x="3517900" y="1089025"/>
          <p14:tracePt t="132839" x="3505200" y="1076325"/>
          <p14:tracePt t="132845" x="3492500" y="1076325"/>
          <p14:tracePt t="132854" x="3479800" y="1050925"/>
          <p14:tracePt t="132871" x="3454400" y="1038225"/>
          <p14:tracePt t="132886" x="3454400" y="1025525"/>
          <p14:tracePt t="132895" x="3441700" y="1014413"/>
          <p14:tracePt t="132910" x="3417888" y="1014413"/>
          <p14:tracePt t="132925" x="3405188" y="1014413"/>
          <p14:tracePt t="132936" x="3379788" y="1001713"/>
          <p14:tracePt t="132951" x="3367088" y="1001713"/>
          <p14:tracePt t="132961" x="3341688" y="1001713"/>
          <p14:tracePt t="132968" x="3292475" y="1001713"/>
          <p14:tracePt t="132986" x="3267075" y="1001713"/>
          <p14:tracePt t="132990" x="3241675" y="1001713"/>
          <p14:tracePt t="133001" x="3216275" y="1001713"/>
          <p14:tracePt t="133017" x="3205163" y="1001713"/>
          <p14:tracePt t="133027" x="3192463" y="1001713"/>
          <p14:tracePt t="133031" x="3167063" y="1001713"/>
          <p14:tracePt t="133041" x="3154363" y="1001713"/>
          <p14:tracePt t="133057" x="3128963" y="1001713"/>
          <p14:tracePt t="133067" x="3128963" y="1014413"/>
          <p14:tracePt t="133071" x="3103563" y="1014413"/>
          <p14:tracePt t="133097" x="3092450" y="1025525"/>
          <p14:tracePt t="133111" x="3079750" y="1038225"/>
          <p14:tracePt t="133126" x="3067050" y="1038225"/>
          <p14:tracePt t="133153" x="3054350" y="1063625"/>
          <p14:tracePt t="133167" x="3041650" y="1076325"/>
          <p14:tracePt t="133196" x="3041650" y="1089025"/>
          <p14:tracePt t="133206" x="3028950" y="1089025"/>
          <p14:tracePt t="133242" x="3028950" y="1101725"/>
          <p14:tracePt t="133319" x="3016250" y="1101725"/>
          <p14:tracePt t="133329" x="3016250" y="1114425"/>
          <p14:tracePt t="133385" x="3016250" y="1138238"/>
          <p14:tracePt t="133439" x="3016250" y="1150938"/>
          <p14:tracePt t="133501" x="3016250" y="1163638"/>
          <p14:tracePt t="133515" x="3016250" y="1176338"/>
          <p14:tracePt t="133531" x="3016250" y="1189038"/>
          <p14:tracePt t="133541" x="3003550" y="1189038"/>
          <p14:tracePt t="133975" x="3003550" y="1201738"/>
          <p14:tracePt t="134044" x="3016250" y="1201738"/>
          <p14:tracePt t="149449" x="3016250" y="1263650"/>
          <p14:tracePt t="149459" x="2979738" y="1339850"/>
          <p14:tracePt t="149470" x="2941638" y="1414463"/>
          <p14:tracePt t="149473" x="2916238" y="1489075"/>
          <p14:tracePt t="149483" x="2903538" y="1527175"/>
          <p14:tracePt t="149489" x="2879725" y="1563688"/>
          <p14:tracePt t="149499" x="2854325" y="1627188"/>
          <p14:tracePt t="149509" x="2854325" y="1652588"/>
          <p14:tracePt t="149514" x="2854325" y="1663700"/>
          <p14:tracePt t="149529" x="2854325" y="1676400"/>
          <p14:tracePt t="149538" x="2854325" y="1689100"/>
          <p14:tracePt t="149579" x="2854325" y="1701800"/>
          <p14:tracePt t="149594" x="2841625" y="1714500"/>
          <p14:tracePt t="153101" x="2828925" y="1714500"/>
          <p14:tracePt t="153111" x="2816225" y="1714500"/>
          <p14:tracePt t="153509" x="2803525" y="1676400"/>
          <p14:tracePt t="153519" x="2828925" y="1576388"/>
          <p14:tracePt t="153525" x="2879725" y="1476375"/>
          <p14:tracePt t="153534" x="2903538" y="1389063"/>
          <p14:tracePt t="153545" x="2954338" y="1301750"/>
          <p14:tracePt t="153550" x="2979738" y="1227138"/>
          <p14:tracePt t="153559" x="3003550" y="1138238"/>
          <p14:tracePt t="153565" x="3028950" y="1101725"/>
          <p14:tracePt t="153575" x="3041650" y="1038225"/>
          <p14:tracePt t="153585" x="3067050" y="976313"/>
          <p14:tracePt t="153589" x="3067050" y="938213"/>
          <p14:tracePt t="153599" x="3079750" y="901700"/>
          <p14:tracePt t="153604" x="3092450" y="863600"/>
          <p14:tracePt t="153615" x="3103563" y="850900"/>
          <p14:tracePt t="153625" x="3116263" y="812800"/>
          <p14:tracePt t="153629" x="3116263" y="801688"/>
          <p14:tracePt t="153651" x="3116263" y="788988"/>
          <p14:tracePt t="153655" x="3116263" y="776288"/>
          <p14:tracePt t="153675" x="3116263" y="763588"/>
          <p14:tracePt t="153681" x="3116263" y="750888"/>
          <p14:tracePt t="153701" x="3103563" y="738188"/>
          <p14:tracePt t="153705" x="3092450" y="738188"/>
          <p14:tracePt t="153715" x="3079750" y="738188"/>
          <p14:tracePt t="153721" x="3067050" y="738188"/>
          <p14:tracePt t="153741" x="3041650" y="738188"/>
          <p14:tracePt t="153755" x="3016250" y="738188"/>
          <p14:tracePt t="153761" x="2992438" y="738188"/>
          <p14:tracePt t="153771" x="2941638" y="738188"/>
          <p14:tracePt t="153781" x="2867025" y="788988"/>
          <p14:tracePt t="153787" x="2790825" y="838200"/>
          <p14:tracePt t="153797" x="2728913" y="901700"/>
          <p14:tracePt t="153801" x="2654300" y="976313"/>
          <p14:tracePt t="153810" x="2541588" y="1076325"/>
          <p14:tracePt t="153821" x="2452688" y="1163638"/>
          <p14:tracePt t="153827" x="2378075" y="1238250"/>
          <p14:tracePt t="153837" x="2328863" y="1350963"/>
          <p14:tracePt t="153841" x="2252663" y="1427163"/>
          <p14:tracePt t="153851" x="2216150" y="1527175"/>
          <p14:tracePt t="153861" x="2178050" y="1601788"/>
          <p14:tracePt t="153866" x="2152650" y="1652588"/>
          <p14:tracePt t="153907" x="2152650" y="1663700"/>
          <p14:tracePt t="153917" x="2152650" y="1676400"/>
          <p14:tracePt t="153933" x="2152650" y="1689100"/>
          <p14:tracePt t="153936" x="2178050" y="1701800"/>
          <p14:tracePt t="153947" x="2190750" y="1701800"/>
          <p14:tracePt t="153957" x="2216150" y="1701800"/>
          <p14:tracePt t="153963" x="2239963" y="1701800"/>
          <p14:tracePt t="153973" x="2265363" y="1701800"/>
          <p14:tracePt t="153979" x="2290763" y="1701800"/>
          <p14:tracePt t="153989" x="2328863" y="1701800"/>
          <p14:tracePt t="153999" x="2339975" y="1689100"/>
          <p14:tracePt t="154002" x="2378075" y="1652588"/>
          <p14:tracePt t="154013" x="2428875" y="1601788"/>
          <p14:tracePt t="154019" x="2452688" y="1576388"/>
          <p14:tracePt t="154029" x="2490788" y="1539875"/>
          <p14:tracePt t="154039" x="2516188" y="1476375"/>
          <p14:tracePt t="154042" x="2528888" y="1427163"/>
          <p14:tracePt t="154053" x="2528888" y="1389063"/>
          <p14:tracePt t="154058" x="2528888" y="1339850"/>
          <p14:tracePt t="154068" x="2528888" y="1301750"/>
          <p14:tracePt t="154079" x="2528888" y="1250950"/>
          <p14:tracePt t="154082" x="2528888" y="1214438"/>
          <p14:tracePt t="154093" x="2516188" y="1189038"/>
          <p14:tracePt t="154099" x="2503488" y="1163638"/>
          <p14:tracePt t="154109" x="2465388" y="1138238"/>
          <p14:tracePt t="154119" x="2452688" y="1114425"/>
          <p14:tracePt t="154124" x="2428875" y="1101725"/>
          <p14:tracePt t="154134" x="2390775" y="1089025"/>
          <p14:tracePt t="154139" x="2365375" y="1089025"/>
          <p14:tracePt t="154150" x="2290763" y="1089025"/>
          <p14:tracePt t="154159" x="2228850" y="1089025"/>
          <p14:tracePt t="154166" x="2139950" y="1089025"/>
          <p14:tracePt t="154175" x="2090738" y="1089025"/>
          <p14:tracePt t="154179" x="2027238" y="1089025"/>
          <p14:tracePt t="154189" x="1978025" y="1089025"/>
          <p14:tracePt t="154199" x="1927225" y="1101725"/>
          <p14:tracePt t="154204" x="1890713" y="1125538"/>
          <p14:tracePt t="154216" x="1839913" y="1163638"/>
          <p14:tracePt t="154221" x="1801813" y="1214438"/>
          <p14:tracePt t="154231" x="1752600" y="1276350"/>
          <p14:tracePt t="154241" x="1727200" y="1314450"/>
          <p14:tracePt t="154245" x="1714500" y="1376363"/>
          <p14:tracePt t="154255" x="1701800" y="1439863"/>
          <p14:tracePt t="154261" x="1701800" y="1489075"/>
          <p14:tracePt t="154270" x="1701800" y="1563688"/>
          <p14:tracePt t="154281" x="1701800" y="1627188"/>
          <p14:tracePt t="154285" x="1701800" y="1676400"/>
          <p14:tracePt t="154295" x="1739900" y="1765300"/>
          <p14:tracePt t="154301" x="1765300" y="1827213"/>
          <p14:tracePt t="154311" x="1827213" y="1889125"/>
          <p14:tracePt t="154321" x="1878013" y="1939925"/>
          <p14:tracePt t="154327" x="1939925" y="1952625"/>
          <p14:tracePt t="154337" x="2003425" y="1978025"/>
          <p14:tracePt t="154340" x="2065338" y="1989138"/>
          <p14:tracePt t="154351" x="2103438" y="1989138"/>
          <p14:tracePt t="154361" x="2165350" y="1978025"/>
          <p14:tracePt t="154367" x="2252663" y="1952625"/>
          <p14:tracePt t="154377" x="2328863" y="1889125"/>
          <p14:tracePt t="154381" x="2403475" y="1827213"/>
          <p14:tracePt t="154391" x="2452688" y="1765300"/>
          <p14:tracePt t="154401" x="2503488" y="1689100"/>
          <p14:tracePt t="154406" x="2516188" y="1663700"/>
          <p14:tracePt t="154417" x="2528888" y="1601788"/>
          <p14:tracePt t="154421" x="2528888" y="1552575"/>
          <p14:tracePt t="154431" x="2528888" y="1501775"/>
          <p14:tracePt t="154441" x="2528888" y="1463675"/>
          <p14:tracePt t="154448" x="2516188" y="1414463"/>
          <p14:tracePt t="154457" x="2490788" y="1376363"/>
          <p14:tracePt t="154460" x="2478088" y="1350963"/>
          <p14:tracePt t="154473" x="2452688" y="1327150"/>
          <p14:tracePt t="154483" x="2416175" y="1327150"/>
          <p14:tracePt t="154487" x="2352675" y="1327150"/>
          <p14:tracePt t="154497" x="2316163" y="1327150"/>
          <p14:tracePt t="154503" x="2216150" y="1327150"/>
          <p14:tracePt t="154513" x="2152650" y="1327150"/>
          <p14:tracePt t="154523" x="2039938" y="1401763"/>
          <p14:tracePt t="154527" x="1978025" y="1450975"/>
          <p14:tracePt t="154537" x="1903413" y="1552575"/>
          <p14:tracePt t="154542" x="1852613" y="1676400"/>
          <p14:tracePt t="154553" x="1765300" y="1839913"/>
          <p14:tracePt t="154563" x="1701800" y="1978025"/>
          <p14:tracePt t="154569" x="1677988" y="2089150"/>
          <p14:tracePt t="154579" x="1652588" y="2227263"/>
          <p14:tracePt t="154583" x="1652588" y="2378075"/>
          <p14:tracePt t="154593" x="1652588" y="2478088"/>
          <p14:tracePt t="154602" x="1652588" y="2565400"/>
          <p14:tracePt t="154608" x="1652588" y="2665413"/>
          <p14:tracePt t="154619" x="1714500" y="2740025"/>
          <p14:tracePt t="154623" x="1765300" y="2790825"/>
          <p14:tracePt t="154633" x="1801813" y="2828925"/>
          <p14:tracePt t="154645" x="1852613" y="2865438"/>
          <p14:tracePt t="154649" x="1927225" y="2890838"/>
          <p14:tracePt t="154659" x="1990725" y="2890838"/>
          <p14:tracePt t="154664" x="2052638" y="2890838"/>
          <p14:tracePt t="154674" x="2165350" y="2865438"/>
          <p14:tracePt t="154685" x="2278063" y="2778125"/>
          <p14:tracePt t="154689" x="2352675" y="2690813"/>
          <p14:tracePt t="154699" x="2452688" y="2527300"/>
          <p14:tracePt t="154705" x="2528888" y="2390775"/>
          <p14:tracePt t="154716" x="2616200" y="2227263"/>
          <p14:tracePt t="154725" x="2654300" y="2101850"/>
          <p14:tracePt t="154729" x="2678113" y="1989138"/>
          <p14:tracePt t="154738" x="2690813" y="1914525"/>
          <p14:tracePt t="154745" x="2716213" y="1865313"/>
          <p14:tracePt t="154755" x="2716213" y="1839913"/>
          <p14:tracePt t="154765" x="2716213" y="1827213"/>
          <p14:tracePt t="154769" x="2716213" y="1801813"/>
          <p14:tracePt t="154779" x="2716213" y="1789113"/>
          <p14:tracePt t="154794" x="2690813" y="1776413"/>
          <p14:tracePt t="154811" x="2678113" y="1776413"/>
          <p14:tracePt t="154820" x="2654300" y="1776413"/>
          <p14:tracePt t="154825" x="2628900" y="1776413"/>
          <p14:tracePt t="154835" x="2578100" y="1776413"/>
          <p14:tracePt t="154845" x="2541588" y="1776413"/>
          <p14:tracePt t="154851" x="2478088" y="1789113"/>
          <p14:tracePt t="154860" x="2441575" y="1814513"/>
          <p14:tracePt t="154865" x="2390775" y="1827213"/>
          <p14:tracePt t="154875" x="2339975" y="1865313"/>
          <p14:tracePt t="154885" x="2290763" y="1876425"/>
          <p14:tracePt t="154891" x="2252663" y="1901825"/>
          <p14:tracePt t="154901" x="2239963" y="1927225"/>
          <p14:tracePt t="154907" x="2190750" y="1952625"/>
          <p14:tracePt t="154917" x="2190750" y="1965325"/>
          <p14:tracePt t="154927" x="2165350" y="1978025"/>
          <p14:tracePt t="154947" x="2165350" y="1989138"/>
          <p14:tracePt t="154961" x="2165350" y="2001838"/>
          <p14:tracePt t="154971" x="2178050" y="2027238"/>
          <p14:tracePt t="154977" x="2190750" y="2039938"/>
          <p14:tracePt t="154987" x="2216150" y="2052638"/>
          <p14:tracePt t="154991" x="2239963" y="2065338"/>
          <p14:tracePt t="155013" x="2252663" y="2078038"/>
          <p14:tracePt t="155017" x="2265363" y="2078038"/>
          <p14:tracePt t="155027" x="2290763" y="2078038"/>
          <p14:tracePt t="155033" x="2339975" y="2027238"/>
          <p14:tracePt t="155043" x="2378075" y="2014538"/>
          <p14:tracePt t="155052" x="2428875" y="1965325"/>
          <p14:tracePt t="155056" x="2490788" y="1852613"/>
          <p14:tracePt t="155066" x="2528888" y="1776413"/>
          <p14:tracePt t="155072" x="2554288" y="1676400"/>
          <p14:tracePt t="155083" x="2616200" y="1589088"/>
          <p14:tracePt t="155093" x="2616200" y="1514475"/>
          <p14:tracePt t="155097" x="2641600" y="1450975"/>
          <p14:tracePt t="155107" x="2654300" y="1401763"/>
          <p14:tracePt t="155114" x="2654300" y="1376363"/>
          <p14:tracePt t="155123" x="2654300" y="1363663"/>
          <p14:tracePt t="155132" x="2654300" y="1350963"/>
          <p14:tracePt t="155165" x="2654300" y="1339850"/>
          <p14:tracePt t="155198" x="2641600" y="1339850"/>
          <p14:tracePt t="155202" x="2616200" y="1339850"/>
          <p14:tracePt t="155223" x="2590800" y="1350963"/>
          <p14:tracePt t="155229" x="2565400" y="1376363"/>
          <p14:tracePt t="155239" x="2554288" y="1389063"/>
          <p14:tracePt t="155242" x="2516188" y="1414463"/>
          <p14:tracePt t="155253" x="2503488" y="1439863"/>
          <p14:tracePt t="155263" x="2490788" y="1463675"/>
          <p14:tracePt t="155268" x="2478088" y="1501775"/>
          <p14:tracePt t="155279" x="2465388" y="1539875"/>
          <p14:tracePt t="155285" x="2465388" y="1563688"/>
          <p14:tracePt t="155295" x="2465388" y="1601788"/>
          <p14:tracePt t="155305" x="2465388" y="1627188"/>
          <p14:tracePt t="155309" x="2465388" y="1652588"/>
          <p14:tracePt t="155319" x="2465388" y="1676400"/>
          <p14:tracePt t="155325" x="2465388" y="1701800"/>
          <p14:tracePt t="155344" x="2465388" y="1714500"/>
          <p14:tracePt t="155348" x="2465388" y="1727200"/>
          <p14:tracePt t="155359" x="2465388" y="1739900"/>
          <p14:tracePt t="155385" x="2478088" y="1752600"/>
          <p14:tracePt t="155849" x="2503488" y="1752600"/>
          <p14:tracePt t="155889" x="2516188" y="1752600"/>
          <p14:tracePt t="155915" x="2528888" y="1752600"/>
          <p14:tracePt t="156005" x="2541588" y="1752600"/>
          <p14:tracePt t="156025" x="2554288" y="1752600"/>
          <p14:tracePt t="156041" x="2578100" y="1752600"/>
          <p14:tracePt t="156047" x="2590800" y="1752600"/>
          <p14:tracePt t="156057" x="2616200" y="1752600"/>
          <p14:tracePt t="156066" x="2641600" y="1752600"/>
          <p14:tracePt t="156070" x="2690813" y="1714500"/>
          <p14:tracePt t="156081" x="2703513" y="1689100"/>
          <p14:tracePt t="156087" x="2754313" y="1639888"/>
          <p14:tracePt t="156097" x="2778125" y="1589088"/>
          <p14:tracePt t="156107" x="2803525" y="1539875"/>
          <p14:tracePt t="156111" x="2816225" y="1527175"/>
          <p14:tracePt t="156121" x="2841625" y="1489075"/>
          <p14:tracePt t="156127" x="2854325" y="1450975"/>
          <p14:tracePt t="156137" x="2854325" y="1414463"/>
          <p14:tracePt t="156147" x="2867025" y="1389063"/>
          <p14:tracePt t="156164" x="2867025" y="1350963"/>
          <p14:tracePt t="156223" x="2867025" y="1339850"/>
          <p14:tracePt t="156243" x="2854325" y="1339850"/>
          <p14:tracePt t="156252" x="2828925" y="1339850"/>
          <p14:tracePt t="156263" x="2803525" y="1339850"/>
          <p14:tracePt t="156266" x="2790825" y="1350963"/>
          <p14:tracePt t="156276" x="2767013" y="1376363"/>
          <p14:tracePt t="156283" x="2728913" y="1401763"/>
          <p14:tracePt t="156293" x="2716213" y="1427163"/>
          <p14:tracePt t="156303" x="2678113" y="1463675"/>
          <p14:tracePt t="156309" x="2667000" y="1501775"/>
          <p14:tracePt t="156319" x="2654300" y="1539875"/>
          <p14:tracePt t="156322" x="2628900" y="1576388"/>
          <p14:tracePt t="156332" x="2628900" y="1639888"/>
          <p14:tracePt t="156342" x="2628900" y="1676400"/>
          <p14:tracePt t="156349" x="2628900" y="1727200"/>
          <p14:tracePt t="156359" x="2628900" y="1752600"/>
          <p14:tracePt t="156364" x="2603500" y="1776413"/>
          <p14:tracePt t="156373" x="2603500" y="1801813"/>
          <p14:tracePt t="156383" x="2603500" y="1839913"/>
          <p14:tracePt t="156389" x="2603500" y="1865313"/>
          <p14:tracePt t="156398" x="2616200" y="1901825"/>
          <p14:tracePt t="156404" x="2628900" y="1914525"/>
          <p14:tracePt t="156415" x="2654300" y="1965325"/>
          <p14:tracePt t="156430" x="2678113" y="1978025"/>
          <p14:tracePt t="156439" x="2678113" y="1989138"/>
          <p14:tracePt t="156446" x="2703513" y="2001838"/>
          <p14:tracePt t="156465" x="2716213" y="2014538"/>
          <p14:tracePt t="156468" x="2728913" y="2027238"/>
          <p14:tracePt t="156480" x="2741613" y="2027238"/>
          <p14:tracePt t="156495" x="2754313" y="2027238"/>
          <p14:tracePt t="156505" x="2767013" y="2027238"/>
          <p14:tracePt t="156511" x="2790825" y="2027238"/>
          <p14:tracePt t="156521" x="2816225" y="1989138"/>
          <p14:tracePt t="156525" x="2828925" y="1978025"/>
          <p14:tracePt t="156535" x="2867025" y="1927225"/>
          <p14:tracePt t="156545" x="2879725" y="1889125"/>
          <p14:tracePt t="156550" x="2890838" y="1852613"/>
          <p14:tracePt t="156561" x="2890838" y="1801813"/>
          <p14:tracePt t="156565" x="2890838" y="1765300"/>
          <p14:tracePt t="156575" x="2890838" y="1701800"/>
          <p14:tracePt t="156585" x="2890838" y="1652588"/>
          <p14:tracePt t="156591" x="2890838" y="1614488"/>
          <p14:tracePt t="156601" x="2890838" y="1563688"/>
          <p14:tracePt t="156604" x="2854325" y="1501775"/>
          <p14:tracePt t="156614" x="2841625" y="1463675"/>
          <p14:tracePt t="156625" x="2816225" y="1427163"/>
          <p14:tracePt t="156631" x="2778125" y="1376363"/>
          <p14:tracePt t="156641" x="2754313" y="1339850"/>
          <p14:tracePt t="156645" x="2754313" y="1314450"/>
          <p14:tracePt t="156655" x="2716213" y="1263650"/>
          <p14:tracePt t="156670" x="2690813" y="1238250"/>
          <p14:tracePt t="156681" x="2667000" y="1227138"/>
          <p14:tracePt t="156687" x="2667000" y="1214438"/>
          <p14:tracePt t="156697" x="2654300" y="1214438"/>
          <p14:tracePt t="156706" x="2628900" y="1214438"/>
          <p14:tracePt t="156711" x="2578100" y="1214438"/>
          <p14:tracePt t="156721" x="2554288" y="1214438"/>
          <p14:tracePt t="156727" x="2516188" y="1214438"/>
          <p14:tracePt t="156736" x="2452688" y="1214438"/>
          <p14:tracePt t="156747" x="2390775" y="1238250"/>
          <p14:tracePt t="156753" x="2316163" y="1314450"/>
          <p14:tracePt t="156763" x="2252663" y="1389063"/>
          <p14:tracePt t="156767" x="2190750" y="1463675"/>
          <p14:tracePt t="156777" x="2152650" y="1552575"/>
          <p14:tracePt t="156787" x="2090738" y="1652588"/>
          <p14:tracePt t="156793" x="2052638" y="1727200"/>
          <p14:tracePt t="156802" x="2014538" y="1814513"/>
          <p14:tracePt t="156806" x="1978025" y="1889125"/>
          <p14:tracePt t="156817" x="1978025" y="1989138"/>
          <p14:tracePt t="156827" x="1978025" y="2027238"/>
          <p14:tracePt t="156833" x="1978025" y="2078038"/>
          <p14:tracePt t="156842" x="1978025" y="2114550"/>
          <p14:tracePt t="156849" x="1978025" y="2127250"/>
          <p14:tracePt t="156858" x="1990725" y="2152650"/>
          <p14:tracePt t="156868" x="2014538" y="2178050"/>
          <p14:tracePt t="156873" x="2027238" y="2178050"/>
          <p14:tracePt t="156888" x="2052638" y="2178050"/>
          <p14:tracePt t="156899" x="2065338" y="2178050"/>
          <p14:tracePt t="156909" x="2103438" y="2178050"/>
          <p14:tracePt t="156913" x="2152650" y="2178050"/>
          <p14:tracePt t="156923" x="2203450" y="2127250"/>
          <p14:tracePt t="156930" x="2228850" y="2065338"/>
          <p14:tracePt t="156938" x="2252663" y="2027238"/>
          <p14:tracePt t="156948" x="2278063" y="1952625"/>
          <p14:tracePt t="156952" x="2290763" y="1876425"/>
          <p14:tracePt t="156963" x="2290763" y="1814513"/>
          <p14:tracePt t="156968" x="2290763" y="1727200"/>
          <p14:tracePt t="156980" x="2290763" y="1676400"/>
          <p14:tracePt t="156989" x="2290763" y="1639888"/>
          <p14:tracePt t="156993" x="2290763" y="1614488"/>
          <p14:tracePt t="157004" x="2290763" y="1589088"/>
          <p14:tracePt t="157008" x="2290763" y="1576388"/>
          <p14:tracePt t="157018" x="2290763" y="1563688"/>
          <p14:tracePt t="157035" x="2278063" y="1552575"/>
          <p14:tracePt t="157049" x="2278063" y="1539875"/>
          <p14:tracePt t="157074" x="2265363" y="1539875"/>
          <p14:tracePt t="157085" x="2252663" y="1539875"/>
          <p14:tracePt t="157101" x="2228850" y="1539875"/>
          <p14:tracePt t="157125" x="2216150" y="1539875"/>
          <p14:tracePt t="157134" x="2190750" y="1563688"/>
          <p14:tracePt t="157147" x="2178050" y="1589088"/>
          <p14:tracePt t="157151" x="2165350" y="1614488"/>
          <p14:tracePt t="157155" x="2139950" y="1652588"/>
          <p14:tracePt t="157165" x="2139950" y="1663700"/>
          <p14:tracePt t="157175" x="2139950" y="1676400"/>
          <p14:tracePt t="157181" x="2139950" y="1714500"/>
          <p14:tracePt t="157191" x="2139950" y="1739900"/>
          <p14:tracePt t="157206" x="2139950" y="1752600"/>
          <p14:tracePt t="157217" x="2139950" y="1765300"/>
          <p14:tracePt t="157221" x="2139950" y="1789113"/>
          <p14:tracePt t="157231" x="2139950" y="1801813"/>
          <p14:tracePt t="157237" x="2139950" y="1827213"/>
          <p14:tracePt t="157246" x="2139950" y="1839913"/>
          <p14:tracePt t="157257" x="2152650" y="1852613"/>
          <p14:tracePt t="157261" x="2178050" y="1876425"/>
          <p14:tracePt t="157270" x="2178050" y="1889125"/>
          <p14:tracePt t="157276" x="2190750" y="1901825"/>
          <p14:tracePt t="157287" x="2203450" y="1927225"/>
          <p14:tracePt t="157301" x="2228850" y="1939925"/>
          <p14:tracePt t="157311" x="2239963" y="1952625"/>
          <p14:tracePt t="157327" x="2252663" y="1952625"/>
          <p14:tracePt t="157357" x="2278063" y="1952625"/>
          <p14:tracePt t="157393" x="2290763" y="1952625"/>
          <p14:tracePt t="157406" x="2303463" y="1952625"/>
          <p14:tracePt t="157418" x="2328863" y="1952625"/>
          <p14:tracePt t="157427" x="2328863" y="1939925"/>
          <p14:tracePt t="157433" x="2339975" y="1914525"/>
          <p14:tracePt t="157459" x="2339975" y="1889125"/>
          <p14:tracePt t="157489" x="2339975" y="1876425"/>
          <p14:tracePt t="157499" x="2339975" y="1865313"/>
          <p14:tracePt t="169482" x="2352675" y="1865313"/>
          <p14:tracePt t="169492" x="2352675" y="1889125"/>
          <p14:tracePt t="169503" x="2378075" y="1927225"/>
          <p14:tracePt t="169507" x="2390775" y="1965325"/>
          <p14:tracePt t="169517" x="2403475" y="2001838"/>
          <p14:tracePt t="169523" x="2441575" y="2039938"/>
          <p14:tracePt t="169533" x="2452688" y="2078038"/>
          <p14:tracePt t="169543" x="2465388" y="2114550"/>
          <p14:tracePt t="169549" x="2478088" y="2127250"/>
          <p14:tracePt t="169558" x="2490788" y="2165350"/>
          <p14:tracePt t="169563" x="2503488" y="2201863"/>
          <p14:tracePt t="169572" x="2528888" y="2214563"/>
          <p14:tracePt t="169583" x="2528888" y="2227263"/>
          <p14:tracePt t="169589" x="2541588" y="2252663"/>
          <p14:tracePt t="169599" x="2554288" y="2265363"/>
          <p14:tracePt t="169603" x="2565400" y="2278063"/>
          <p14:tracePt t="169612" x="2565400" y="2303463"/>
          <p14:tracePt t="169623" x="2578100" y="2314575"/>
          <p14:tracePt t="169629" x="2628900" y="2365375"/>
          <p14:tracePt t="169639" x="2641600" y="2378075"/>
          <p14:tracePt t="169643" x="2641600" y="2390775"/>
          <p14:tracePt t="169653" x="2654300" y="2390775"/>
          <p14:tracePt t="169663" x="2654300" y="2403475"/>
          <p14:tracePt t="169669" x="2667000" y="2403475"/>
          <p14:tracePt t="169775" x="2667000" y="2414588"/>
          <p14:tracePt t="169795" x="2667000" y="2427288"/>
          <p14:tracePt t="169801" x="2667000" y="2452688"/>
          <p14:tracePt t="169811" x="2667000" y="2465388"/>
          <p14:tracePt t="169815" x="2667000" y="2478088"/>
          <p14:tracePt t="169825" x="2667000" y="2503488"/>
          <p14:tracePt t="169835" x="2667000" y="2516188"/>
          <p14:tracePt t="169841" x="2667000" y="2527300"/>
          <p14:tracePt t="169855" x="2667000" y="2540000"/>
          <p14:tracePt t="169875" x="2667000" y="2565400"/>
          <p14:tracePt t="169890" x="2654300" y="2590800"/>
          <p14:tracePt t="169894" x="2641600" y="2603500"/>
          <p14:tracePt t="169907" x="2641600" y="2616200"/>
          <p14:tracePt t="169918" x="2628900" y="2640013"/>
          <p14:tracePt t="169921" x="2603500" y="2665413"/>
          <p14:tracePt t="169931" x="2590800" y="2690813"/>
          <p14:tracePt t="169937" x="2565400" y="2716213"/>
          <p14:tracePt t="169946" x="2528888" y="2740025"/>
          <p14:tracePt t="169956" x="2516188" y="2765425"/>
          <p14:tracePt t="169960" x="2490788" y="2790825"/>
          <p14:tracePt t="169970" x="2441575" y="2828925"/>
          <p14:tracePt t="169977" x="2403475" y="2840038"/>
          <p14:tracePt t="169987" x="2378075" y="2852738"/>
          <p14:tracePt t="169997" x="2339975" y="2878138"/>
          <p14:tracePt t="170002" x="2303463" y="2878138"/>
          <p14:tracePt t="170010" x="2252663" y="2903538"/>
          <p14:tracePt t="170026" x="2228850" y="2928938"/>
          <p14:tracePt t="170037" x="2203450" y="2928938"/>
          <p14:tracePt t="170043" x="2165350" y="2928938"/>
          <p14:tracePt t="170053" x="2139950" y="2952750"/>
          <p14:tracePt t="170056" x="2103438" y="2965450"/>
          <p14:tracePt t="170068" x="2065338" y="2990850"/>
          <p14:tracePt t="170076" x="2027238" y="3003550"/>
          <p14:tracePt t="170083" x="1990725" y="3016250"/>
          <p14:tracePt t="170093" x="1965325" y="3028950"/>
          <p14:tracePt t="170097" x="1939925" y="3041650"/>
          <p14:tracePt t="170107" x="1914525" y="3054350"/>
          <p14:tracePt t="170118" x="1890713" y="3065463"/>
          <p14:tracePt t="170123" x="1878013" y="3065463"/>
          <p14:tracePt t="170134" x="1865313" y="3078163"/>
          <p14:tracePt t="170136" x="1852613" y="3078163"/>
          <p14:tracePt t="170151" x="1827213" y="3090863"/>
          <p14:tracePt t="170163" x="1801813" y="3103563"/>
          <p14:tracePt t="170405" x="1801813" y="3090863"/>
          <p14:tracePt t="170414" x="1814513" y="3078163"/>
          <p14:tracePt t="170420" x="1827213" y="3065463"/>
          <p14:tracePt t="170431" x="1852613" y="3054350"/>
          <p14:tracePt t="170435" x="1890713" y="3016250"/>
          <p14:tracePt t="170445" x="1914525" y="3003550"/>
          <p14:tracePt t="170455" x="1952625" y="2990850"/>
          <p14:tracePt t="170461" x="1965325" y="2978150"/>
          <p14:tracePt t="170471" x="2003425" y="2965450"/>
          <p14:tracePt t="170476" x="2014538" y="2965450"/>
          <p14:tracePt t="170486" x="2052638" y="2928938"/>
          <p14:tracePt t="170517" x="2065338" y="2916238"/>
          <p14:tracePt t="170530" x="2090738" y="2916238"/>
          <p14:tracePt t="170557" x="2103438" y="2903538"/>
          <p14:tracePt t="170587" x="2116138" y="2890838"/>
          <p14:tracePt t="170607" x="2116138" y="2878138"/>
          <p14:tracePt t="170622" x="2139950" y="2865438"/>
          <p14:tracePt t="170634" x="2139950" y="2852738"/>
          <p14:tracePt t="170636" x="2139950" y="2840038"/>
          <p14:tracePt t="170647" x="2139950" y="2828925"/>
          <p14:tracePt t="170653" x="2139950" y="2803525"/>
          <p14:tracePt t="170663" x="2139950" y="2790825"/>
          <p14:tracePt t="170673" x="2139950" y="2778125"/>
          <p14:tracePt t="170677" x="2139950" y="2765425"/>
          <p14:tracePt t="170689" x="2139950" y="2728913"/>
          <p14:tracePt t="170692" x="2139950" y="2703513"/>
          <p14:tracePt t="170703" x="2139950" y="2690813"/>
          <p14:tracePt t="170713" x="2139950" y="2665413"/>
          <p14:tracePt t="170719" x="2139950" y="2652713"/>
          <p14:tracePt t="170729" x="2139950" y="2640013"/>
          <p14:tracePt t="170733" x="2139950" y="2627313"/>
          <p14:tracePt t="170743" x="2139950" y="2616200"/>
          <p14:tracePt t="170769" x="2139950" y="2590800"/>
          <p14:tracePt t="170783" x="2139950" y="2578100"/>
          <p14:tracePt t="170805" x="2127250" y="2565400"/>
          <p14:tracePt t="170809" x="2127250" y="2552700"/>
          <p14:tracePt t="170825" x="2116138" y="2540000"/>
          <p14:tracePt t="170835" x="2103438" y="2540000"/>
          <p14:tracePt t="170845" x="2090738" y="2527300"/>
          <p14:tracePt t="170849" x="2078038" y="2527300"/>
          <p14:tracePt t="170859" x="2065338" y="2516188"/>
          <p14:tracePt t="170866" x="2052638" y="2516188"/>
          <p14:tracePt t="170874" x="2039938" y="2516188"/>
          <p14:tracePt t="170884" x="2014538" y="2516188"/>
          <p14:tracePt t="170889" x="1990725" y="2516188"/>
          <p14:tracePt t="170899" x="1965325" y="2516188"/>
          <p14:tracePt t="170904" x="1939925" y="2516188"/>
          <p14:tracePt t="170915" x="1903413" y="2516188"/>
          <p14:tracePt t="170925" x="1865313" y="2516188"/>
          <p14:tracePt t="170929" x="1839913" y="2516188"/>
          <p14:tracePt t="170938" x="1814513" y="2516188"/>
          <p14:tracePt t="170944" x="1765300" y="2516188"/>
          <p14:tracePt t="170955" x="1727200" y="2516188"/>
          <p14:tracePt t="170965" x="1701800" y="2540000"/>
          <p14:tracePt t="170971" x="1639888" y="2565400"/>
          <p14:tracePt t="170981" x="1627188" y="2590800"/>
          <p14:tracePt t="170985" x="1601788" y="2603500"/>
          <p14:tracePt t="170995" x="1565275" y="2627313"/>
          <p14:tracePt t="171011" x="1552575" y="2652713"/>
          <p14:tracePt t="171024" x="1527175" y="2678113"/>
          <p14:tracePt t="171045" x="1527175" y="2690813"/>
          <p14:tracePt t="171071" x="1527175" y="2703513"/>
          <p14:tracePt t="171086" x="1527175" y="2716213"/>
          <p14:tracePt t="171110" x="1527175" y="2740025"/>
          <p14:tracePt t="171117" x="1527175" y="2752725"/>
          <p14:tracePt t="171127" x="1539875" y="2752725"/>
          <p14:tracePt t="171137" x="1577975" y="2778125"/>
          <p14:tracePt t="171141" x="1614488" y="2778125"/>
          <p14:tracePt t="171150" x="1627188" y="2778125"/>
          <p14:tracePt t="171167" x="1701800" y="2778125"/>
          <p14:tracePt t="171177" x="1727200" y="2778125"/>
          <p14:tracePt t="171183" x="1778000" y="2778125"/>
          <p14:tracePt t="171193" x="1814513" y="2778125"/>
          <p14:tracePt t="171197" x="1852613" y="2765425"/>
          <p14:tracePt t="171207" x="1878013" y="2740025"/>
          <p14:tracePt t="171217" x="1914525" y="2728913"/>
          <p14:tracePt t="171222" x="1939925" y="2716213"/>
          <p14:tracePt t="171233" x="1965325" y="2703513"/>
          <p14:tracePt t="171247" x="1978025" y="2690813"/>
          <p14:tracePt t="171257" x="1978025" y="2665413"/>
          <p14:tracePt t="171263" x="1978025" y="2627313"/>
          <p14:tracePt t="171273" x="1978025" y="2590800"/>
          <p14:tracePt t="171276" x="1978025" y="2552700"/>
          <p14:tracePt t="171286" x="1952625" y="2503488"/>
          <p14:tracePt t="171297" x="1927225" y="2439988"/>
          <p14:tracePt t="171303" x="1878013" y="2352675"/>
          <p14:tracePt t="171313" x="1852613" y="2327275"/>
          <p14:tracePt t="171319" x="1827213" y="2290763"/>
          <p14:tracePt t="171329" x="1801813" y="2278063"/>
          <p14:tracePt t="171338" x="1790700" y="2265363"/>
          <p14:tracePt t="171353" x="1778000" y="2265363"/>
          <p14:tracePt t="171358" x="1752600" y="2265363"/>
          <p14:tracePt t="171369" x="1714500" y="2265363"/>
          <p14:tracePt t="171379" x="1677988" y="2265363"/>
          <p14:tracePt t="171383" x="1639888" y="2265363"/>
          <p14:tracePt t="171393" x="1589088" y="2265363"/>
          <p14:tracePt t="171400" x="1552575" y="2265363"/>
          <p14:tracePt t="171409" x="1476375" y="2303463"/>
          <p14:tracePt t="171418" x="1439863" y="2327275"/>
          <p14:tracePt t="171424" x="1401763" y="2339975"/>
          <p14:tracePt t="171435" x="1363663" y="2352675"/>
          <p14:tracePt t="171439" x="1352550" y="2378075"/>
          <p14:tracePt t="171450" x="1339850" y="2390775"/>
          <p14:tracePt t="171459" x="1301750" y="2414588"/>
          <p14:tracePt t="171465" x="1276350" y="2452688"/>
          <p14:tracePt t="171475" x="1263650" y="2452688"/>
          <p14:tracePt t="171479" x="1252538" y="2478088"/>
          <p14:tracePt t="171489" x="1252538" y="2503488"/>
          <p14:tracePt t="171501" x="1252538" y="2516188"/>
          <p14:tracePt t="171505" x="1252538" y="2540000"/>
          <p14:tracePt t="171515" x="1252538" y="2565400"/>
          <p14:tracePt t="171521" x="1252538" y="2616200"/>
          <p14:tracePt t="171531" x="1252538" y="2627313"/>
          <p14:tracePt t="171540" x="1252538" y="2652713"/>
          <p14:tracePt t="171545" x="1263650" y="2665413"/>
          <p14:tracePt t="171554" x="1276350" y="2678113"/>
          <p14:tracePt t="171561" x="1289050" y="2690813"/>
          <p14:tracePt t="171571" x="1301750" y="2703513"/>
          <p14:tracePt t="171581" x="1327150" y="2703513"/>
          <p14:tracePt t="171589" x="1363663" y="2703513"/>
          <p14:tracePt t="171594" x="1401763" y="2703513"/>
          <p14:tracePt t="171604" x="1452563" y="2703513"/>
          <p14:tracePt t="171610" x="1476375" y="2703513"/>
          <p14:tracePt t="171618" x="1514475" y="2703513"/>
          <p14:tracePt t="171625" x="1527175" y="2703513"/>
          <p14:tracePt t="171635" x="1539875" y="2703513"/>
          <p14:tracePt t="171645" x="1565275" y="2678113"/>
          <p14:tracePt t="171665" x="1589088" y="2665413"/>
          <p14:tracePt t="172195" x="1589088" y="2640013"/>
          <p14:tracePt t="172209" x="1589088" y="2627313"/>
          <p14:tracePt t="172220" x="1601788" y="2616200"/>
          <p14:tracePt t="172230" x="1601788" y="2603500"/>
          <p14:tracePt t="172633" x="1601788" y="2616200"/>
          <p14:tracePt t="172653" x="1601788" y="2627313"/>
          <p14:tracePt t="172669" x="1601788" y="2640013"/>
          <p14:tracePt t="172679" x="1601788" y="2665413"/>
          <p14:tracePt t="172682" x="1601788" y="2690813"/>
          <p14:tracePt t="172692" x="1601788" y="2703513"/>
          <p14:tracePt t="172699" x="1601788" y="2728913"/>
          <p14:tracePt t="172709" x="1627188" y="2728913"/>
          <p14:tracePt t="172719" x="1652588" y="2752725"/>
          <p14:tracePt t="172735" x="1677988" y="2752725"/>
          <p14:tracePt t="172739" x="1689100" y="2752725"/>
          <p14:tracePt t="172749" x="1701800" y="2752725"/>
          <p14:tracePt t="172765" x="1727200" y="2752725"/>
          <p14:tracePt t="172779" x="1752600" y="2752725"/>
          <p14:tracePt t="172791" x="1765300" y="2752725"/>
          <p14:tracePt t="172801" x="1778000" y="2752725"/>
          <p14:tracePt t="172805" x="1790700" y="2752725"/>
          <p14:tracePt t="172815" x="1801813" y="2752725"/>
          <p14:tracePt t="172820" x="1814513" y="2752725"/>
          <p14:tracePt t="172831" x="1827213" y="2752725"/>
          <p14:tracePt t="172844" x="1839913" y="2752725"/>
          <p14:tracePt t="172864" x="1865313" y="2752725"/>
          <p14:tracePt t="172882" x="1890713" y="2752725"/>
          <p14:tracePt t="172897" x="1903413" y="2752725"/>
          <p14:tracePt t="172907" x="1927225" y="2752725"/>
          <p14:tracePt t="172916" x="1939925" y="2752725"/>
          <p14:tracePt t="172921" x="1952625" y="2752725"/>
          <p14:tracePt t="172931" x="1965325" y="2752725"/>
          <p14:tracePt t="172937" x="1990725" y="2752725"/>
          <p14:tracePt t="172947" x="2003425" y="2752725"/>
          <p14:tracePt t="172960" x="2027238" y="2752725"/>
          <p14:tracePt t="173011" x="2039938" y="2752725"/>
          <p14:tracePt t="173043" x="2052638" y="2752725"/>
          <p14:tracePt t="173279" x="2065338" y="2752725"/>
          <p14:tracePt t="173295" x="2078038" y="2752725"/>
          <p14:tracePt t="173319" x="2103438" y="2728913"/>
          <p14:tracePt t="173354" x="2103438" y="2716213"/>
          <p14:tracePt t="173370" x="2103438" y="2703513"/>
          <p14:tracePt t="173381" x="2103438" y="2678113"/>
          <p14:tracePt t="173385" x="2103438" y="2652713"/>
          <p14:tracePt t="173395" x="2103438" y="2640013"/>
          <p14:tracePt t="173405" x="2103438" y="2616200"/>
          <p14:tracePt t="173411" x="2103438" y="2578100"/>
          <p14:tracePt t="173420" x="2103438" y="2540000"/>
          <p14:tracePt t="173424" x="2078038" y="2516188"/>
          <p14:tracePt t="173435" x="2078038" y="2503488"/>
          <p14:tracePt t="173445" x="2039938" y="2452688"/>
          <p14:tracePt t="173451" x="2027238" y="2427288"/>
          <p14:tracePt t="173461" x="2003425" y="2390775"/>
          <p14:tracePt t="173464" x="1990725" y="2365375"/>
          <p14:tracePt t="173475" x="1965325" y="2339975"/>
          <p14:tracePt t="173484" x="1939925" y="2314575"/>
          <p14:tracePt t="173490" x="1927225" y="2278063"/>
          <p14:tracePt t="173501" x="1914525" y="2265363"/>
          <p14:tracePt t="173507" x="1903413" y="2252663"/>
          <p14:tracePt t="173517" x="1903413" y="2227263"/>
          <p14:tracePt t="173527" x="1890713" y="2227263"/>
          <p14:tracePt t="173531" x="1865313" y="2227263"/>
          <p14:tracePt t="173548" x="1839913" y="2201863"/>
          <p14:tracePt t="173556" x="1814513" y="2201863"/>
          <p14:tracePt t="173567" x="1790700" y="2201863"/>
          <p14:tracePt t="173571" x="1752600" y="2201863"/>
          <p14:tracePt t="173581" x="1714500" y="2201863"/>
          <p14:tracePt t="173587" x="1689100" y="2201863"/>
          <p14:tracePt t="173597" x="1665288" y="2201863"/>
          <p14:tracePt t="173607" x="1652588" y="2201863"/>
          <p14:tracePt t="173613" x="1639888" y="2201863"/>
          <p14:tracePt t="173622" x="1627188" y="2201863"/>
          <p14:tracePt t="173627" x="1601788" y="2201863"/>
          <p14:tracePt t="173637" x="1577975" y="2201863"/>
          <p14:tracePt t="173647" x="1565275" y="2214563"/>
          <p14:tracePt t="173652" x="1552575" y="2227263"/>
          <p14:tracePt t="173663" x="1539875" y="2227263"/>
          <p14:tracePt t="173676" x="1527175" y="2252663"/>
          <p14:tracePt t="173709" x="1527175" y="2265363"/>
          <p14:tracePt t="173739" x="1527175" y="2278063"/>
          <p14:tracePt t="178171" x="1527175" y="2290763"/>
          <p14:tracePt t="178191" x="1527175" y="2303463"/>
          <p14:tracePt t="178197" x="1539875" y="2314575"/>
          <p14:tracePt t="178207" x="1565275" y="2339975"/>
          <p14:tracePt t="178220" x="1614488" y="2339975"/>
          <p14:tracePt t="178230" x="1652588" y="2365375"/>
          <p14:tracePt t="178237" x="1714500" y="2378075"/>
          <p14:tracePt t="178247" x="1778000" y="2403475"/>
          <p14:tracePt t="178253" x="1903413" y="2439988"/>
          <p14:tracePt t="178263" x="1990725" y="2439988"/>
          <p14:tracePt t="178273" x="2103438" y="2478088"/>
          <p14:tracePt t="178276" x="2228850" y="2490788"/>
          <p14:tracePt t="178286" x="2378075" y="2540000"/>
          <p14:tracePt t="178293" x="2516188" y="2565400"/>
          <p14:tracePt t="178303" x="2590800" y="2578100"/>
          <p14:tracePt t="178313" x="2741613" y="2603500"/>
          <p14:tracePt t="178319" x="2867025" y="2603500"/>
          <p14:tracePt t="178328" x="2992438" y="2603500"/>
          <p14:tracePt t="178333" x="3103563" y="2603500"/>
          <p14:tracePt t="178343" x="3205163" y="2603500"/>
          <p14:tracePt t="178352" x="3292475" y="2603500"/>
          <p14:tracePt t="178360" x="3354388" y="2603500"/>
          <p14:tracePt t="178369" x="3405188" y="2603500"/>
          <p14:tracePt t="178373" x="3479800" y="2603500"/>
          <p14:tracePt t="178383" x="3517900" y="2603500"/>
          <p14:tracePt t="178393" x="3541713" y="2603500"/>
          <p14:tracePt t="178399" x="3567113" y="2603500"/>
          <p14:tracePt t="178409" x="3617913" y="2603500"/>
          <p14:tracePt t="178415" x="3643313" y="2603500"/>
          <p14:tracePt t="178423" x="3667125" y="2603500"/>
          <p14:tracePt t="178433" x="3692525" y="2603500"/>
          <p14:tracePt t="178438" x="3717925" y="2603500"/>
          <p14:tracePt t="178449" x="3756025" y="2603500"/>
          <p14:tracePt t="178455" x="3792538" y="2603500"/>
          <p14:tracePt t="178465" x="3817938" y="2603500"/>
          <p14:tracePt t="178475" x="3867150" y="2603500"/>
          <p14:tracePt t="178479" x="3905250" y="2603500"/>
          <p14:tracePt t="178489" x="3956050" y="2603500"/>
          <p14:tracePt t="178494" x="3992563" y="2603500"/>
          <p14:tracePt t="178505" x="4043363" y="2603500"/>
          <p14:tracePt t="178515" x="4081463" y="2603500"/>
          <p14:tracePt t="178519" x="4130675" y="2603500"/>
          <p14:tracePt t="178529" x="4156075" y="2603500"/>
          <p14:tracePt t="178535" x="4205288" y="2603500"/>
          <p14:tracePt t="178545" x="4243388" y="2603500"/>
          <p14:tracePt t="178554" x="4281488" y="2616200"/>
          <p14:tracePt t="178560" x="4330700" y="2616200"/>
          <p14:tracePt t="178571" x="4356100" y="2616200"/>
          <p14:tracePt t="178575" x="4406900" y="2640013"/>
          <p14:tracePt t="178585" x="4430713" y="2640013"/>
          <p14:tracePt t="178595" x="4456113" y="2640013"/>
          <p14:tracePt t="178601" x="4506913" y="2640013"/>
          <p14:tracePt t="178611" x="4543425" y="2652713"/>
          <p14:tracePt t="178615" x="4556125" y="2665413"/>
          <p14:tracePt t="178626" x="4594225" y="2665413"/>
          <p14:tracePt t="178634" x="4619625" y="2665413"/>
          <p14:tracePt t="178642" x="4643438" y="2665413"/>
          <p14:tracePt t="178651" x="4668838" y="2665413"/>
          <p14:tracePt t="178657" x="4694238" y="2665413"/>
          <p14:tracePt t="178667" x="4732338" y="2678113"/>
          <p14:tracePt t="178676" x="4756150" y="2678113"/>
          <p14:tracePt t="178681" x="4781550" y="2678113"/>
          <p14:tracePt t="178691" x="4806950" y="2678113"/>
          <p14:tracePt t="178697" x="4856163" y="2678113"/>
          <p14:tracePt t="178707" x="4894263" y="2678113"/>
          <p14:tracePt t="178717" x="4919663" y="2678113"/>
          <p14:tracePt t="178721" x="4956175" y="2678113"/>
          <p14:tracePt t="178731" x="4981575" y="2678113"/>
          <p14:tracePt t="178737" x="5006975" y="2678113"/>
          <p14:tracePt t="178746" x="5019675" y="2678113"/>
          <p14:tracePt t="178756" x="5045075" y="2678113"/>
          <p14:tracePt t="178781" x="5057775" y="2678113"/>
          <p14:tracePt t="178842" x="5068888" y="2678113"/>
          <p14:tracePt t="178853" x="5081588" y="2678113"/>
          <p14:tracePt t="178857" x="5081588" y="2665413"/>
          <p14:tracePt t="178867" x="5081588" y="2640013"/>
          <p14:tracePt t="178873" x="5081588" y="2616200"/>
          <p14:tracePt t="178883" x="5081588" y="2578100"/>
          <p14:tracePt t="178893" x="5081588" y="2540000"/>
          <p14:tracePt t="178899" x="5081588" y="2516188"/>
          <p14:tracePt t="178910" x="5057775" y="2478088"/>
          <p14:tracePt t="178913" x="5045075" y="2439988"/>
          <p14:tracePt t="178923" x="5019675" y="2390775"/>
          <p14:tracePt t="178933" x="5019675" y="2365375"/>
          <p14:tracePt t="178939" x="4994275" y="2339975"/>
          <p14:tracePt t="178949" x="4994275" y="2314575"/>
          <p14:tracePt t="178953" x="4981575" y="2290763"/>
          <p14:tracePt t="178962" x="4968875" y="2278063"/>
          <p14:tracePt t="178973" x="4968875" y="2265363"/>
          <p14:tracePt t="178979" x="4956175" y="2265363"/>
          <p14:tracePt t="178989" x="4945063" y="2252663"/>
          <p14:tracePt t="178993" x="4932363" y="2252663"/>
          <p14:tracePt t="179003" x="4919663" y="2239963"/>
          <p14:tracePt t="179018" x="4906963" y="2227263"/>
          <p14:tracePt t="179065" x="4894263" y="2227263"/>
          <p14:tracePt t="179075" x="4894263" y="2214563"/>
          <p14:tracePt t="179089" x="4881563" y="2214563"/>
          <p14:tracePt t="179105" x="4868863" y="2214563"/>
          <p14:tracePt t="179126" x="4856163" y="2214563"/>
          <p14:tracePt t="179139" x="4843463" y="2214563"/>
          <p14:tracePt t="179185" x="4832350" y="2214563"/>
          <p14:tracePt t="179191" x="4819650" y="2214563"/>
          <p14:tracePt t="179211" x="4806950" y="2227263"/>
          <p14:tracePt t="179220" x="4794250" y="2239963"/>
          <p14:tracePt t="179234" x="4794250" y="2252663"/>
          <p14:tracePt t="179245" x="4768850" y="2252663"/>
          <p14:tracePt t="179251" x="4768850" y="2265363"/>
          <p14:tracePt t="179261" x="4756150" y="2278063"/>
          <p14:tracePt t="179277" x="4732338" y="2303463"/>
          <p14:tracePt t="179292" x="4706938" y="2303463"/>
          <p14:tracePt t="179307" x="4694238" y="2314575"/>
          <p14:tracePt t="179326" x="4681538" y="2327275"/>
          <p14:tracePt t="179366" x="4668838" y="2339975"/>
          <p14:tracePt t="179383" x="4656138" y="2352675"/>
          <p14:tracePt t="179479" x="4656138" y="2365375"/>
          <p14:tracePt t="184421" x="4643438" y="2365375"/>
          <p14:tracePt t="185047" x="4630738" y="2378075"/>
          <p14:tracePt t="185057" x="4630738" y="2439988"/>
          <p14:tracePt t="185067" x="4630738" y="2527300"/>
          <p14:tracePt t="185073" x="4630738" y="2590800"/>
          <p14:tracePt t="185083" x="4630738" y="2640013"/>
          <p14:tracePt t="185087" x="4630738" y="2716213"/>
          <p14:tracePt t="185097" x="4630738" y="2778125"/>
          <p14:tracePt t="185107" x="4630738" y="2828925"/>
          <p14:tracePt t="185112" x="4630738" y="2890838"/>
          <p14:tracePt t="185123" x="4630738" y="2941638"/>
          <p14:tracePt t="185129" x="4630738" y="2965450"/>
          <p14:tracePt t="185139" x="4630738" y="3016250"/>
          <p14:tracePt t="185154" x="4643438" y="3054350"/>
          <p14:tracePt t="185162" x="4643438" y="3078163"/>
          <p14:tracePt t="185170" x="4656138" y="3078163"/>
          <p14:tracePt t="185179" x="4681538" y="3090863"/>
          <p14:tracePt t="185189" x="4681538" y="3103563"/>
          <p14:tracePt t="185193" x="4706938" y="3103563"/>
          <p14:tracePt t="185203" x="4719638" y="3103563"/>
          <p14:tracePt t="185208" x="4743450" y="3103563"/>
          <p14:tracePt t="185219" x="4756150" y="3103563"/>
          <p14:tracePt t="185228" x="4794250" y="3103563"/>
          <p14:tracePt t="185232" x="4806950" y="3103563"/>
          <p14:tracePt t="185243" x="4843463" y="3103563"/>
          <p14:tracePt t="185249" x="4868863" y="3103563"/>
          <p14:tracePt t="185259" x="4894263" y="3103563"/>
          <p14:tracePt t="185270" x="4932363" y="3078163"/>
          <p14:tracePt t="185275" x="4956175" y="3065463"/>
          <p14:tracePt t="185285" x="4981575" y="3054350"/>
          <p14:tracePt t="185289" x="5019675" y="3028950"/>
          <p14:tracePt t="185299" x="5045075" y="2990850"/>
          <p14:tracePt t="185309" x="5068888" y="2978150"/>
          <p14:tracePt t="185315" x="5094288" y="2941638"/>
          <p14:tracePt t="185325" x="5106988" y="2903538"/>
          <p14:tracePt t="185329" x="5119688" y="2840038"/>
          <p14:tracePt t="185339" x="5145088" y="2816225"/>
          <p14:tracePt t="185349" x="5157788" y="2752725"/>
          <p14:tracePt t="185354" x="5181600" y="2678113"/>
          <p14:tracePt t="185364" x="5181600" y="2627313"/>
          <p14:tracePt t="185369" x="5181600" y="2590800"/>
          <p14:tracePt t="185381" x="5181600" y="2540000"/>
          <p14:tracePt t="185391" x="5181600" y="2465388"/>
          <p14:tracePt t="185395" x="5181600" y="2427288"/>
          <p14:tracePt t="185405" x="5181600" y="2403475"/>
          <p14:tracePt t="185411" x="5181600" y="2378075"/>
          <p14:tracePt t="185420" x="5181600" y="2352675"/>
          <p14:tracePt t="185430" x="5181600" y="2327275"/>
          <p14:tracePt t="185435" x="5181600" y="2314575"/>
          <p14:tracePt t="185445" x="5181600" y="2278063"/>
          <p14:tracePt t="185470" x="5181600" y="2265363"/>
          <p14:tracePt t="185477" x="5181600" y="2252663"/>
          <p14:tracePt t="185491" x="5181600" y="2239963"/>
          <p14:tracePt t="185506" x="5170488" y="2227263"/>
          <p14:tracePt t="185536" x="5157788" y="2214563"/>
          <p14:tracePt t="185571" x="5145088" y="2214563"/>
          <p14:tracePt t="185576" x="5119688" y="2214563"/>
          <p14:tracePt t="185586" x="5094288" y="2214563"/>
          <p14:tracePt t="185597" x="5045075" y="2214563"/>
          <p14:tracePt t="185603" x="5006975" y="2214563"/>
          <p14:tracePt t="185613" x="4981575" y="2214563"/>
          <p14:tracePt t="185617" x="4945063" y="2214563"/>
          <p14:tracePt t="185626" x="4932363" y="2214563"/>
          <p14:tracePt t="185637" x="4881563" y="2239963"/>
          <p14:tracePt t="185643" x="4868863" y="2239963"/>
          <p14:tracePt t="185653" x="4843463" y="2252663"/>
          <p14:tracePt t="185656" x="4806950" y="2290763"/>
          <p14:tracePt t="185667" x="4794250" y="2290763"/>
          <p14:tracePt t="185676" x="4768850" y="2314575"/>
          <p14:tracePt t="185683" x="4743450" y="2339975"/>
          <p14:tracePt t="185692" x="4719638" y="2352675"/>
          <p14:tracePt t="185696" x="4694238" y="2390775"/>
          <p14:tracePt t="185709" x="4694238" y="2414588"/>
          <p14:tracePt t="185720" x="4668838" y="2439988"/>
          <p14:tracePt t="185723" x="4668838" y="2452688"/>
          <p14:tracePt t="185733" x="4643438" y="2478088"/>
          <p14:tracePt t="185739" x="4643438" y="2503488"/>
          <p14:tracePt t="185749" x="4643438" y="2516188"/>
          <p14:tracePt t="185758" x="4643438" y="2527300"/>
          <p14:tracePt t="185762" x="4643438" y="2565400"/>
          <p14:tracePt t="185772" x="4630738" y="2578100"/>
          <p14:tracePt t="185779" x="4619625" y="2590800"/>
          <p14:tracePt t="185789" x="4619625" y="2616200"/>
          <p14:tracePt t="185799" x="4619625" y="2640013"/>
          <p14:tracePt t="185803" x="4619625" y="2652713"/>
          <p14:tracePt t="185813" x="4619625" y="2678113"/>
          <p14:tracePt t="185819" x="4619625" y="2690813"/>
          <p14:tracePt t="185829" x="4619625" y="2703513"/>
          <p14:tracePt t="185838" x="4619625" y="2716213"/>
          <p14:tracePt t="185844" x="4619625" y="2728913"/>
          <p14:tracePt t="185855" x="4619625" y="2740025"/>
          <p14:tracePt t="185858" x="4630738" y="2740025"/>
          <p14:tracePt t="185895" x="4643438" y="2740025"/>
          <p14:tracePt t="185898" x="4656138" y="2740025"/>
          <p14:tracePt t="185908" x="4668838" y="2740025"/>
          <p14:tracePt t="185919" x="4681538" y="2740025"/>
          <p14:tracePt t="185925" x="4694238" y="2740025"/>
          <p14:tracePt t="185935" x="4706938" y="2740025"/>
          <p14:tracePt t="185940" x="4719638" y="2740025"/>
          <p14:tracePt t="185961" x="4732338" y="2728913"/>
          <p14:tracePt t="185974" x="4743450" y="2728913"/>
          <p14:tracePt t="185981" x="4743450" y="2716213"/>
          <p14:tracePt t="185991" x="4756150" y="2716213"/>
          <p14:tracePt t="186021" x="4756150" y="2703513"/>
          <p14:tracePt t="186041" x="4756150" y="2690813"/>
          <p14:tracePt t="186090" x="4768850" y="2678113"/>
          <p14:tracePt t="186137" x="4768850" y="2665413"/>
          <p14:tracePt t="186657" x="4781550" y="2665413"/>
          <p14:tracePt t="186667" x="4794250" y="2665413"/>
          <p14:tracePt t="186681" x="4819650" y="2652713"/>
          <p14:tracePt t="186691" x="4819650" y="2640013"/>
          <p14:tracePt t="186706" x="4819650" y="2627313"/>
          <p14:tracePt t="186717" x="4832350" y="2627313"/>
          <p14:tracePt t="186731" x="4832350" y="2616200"/>
          <p14:tracePt t="187019" x="4843463" y="2616200"/>
          <p14:tracePt t="187029" x="4843463" y="2603500"/>
          <p14:tracePt t="187081" x="4832350" y="2603500"/>
          <p14:tracePt t="187085" x="4819650" y="2590800"/>
          <p14:tracePt t="187105" x="4806950" y="2590800"/>
          <p14:tracePt t="187121" x="4794250" y="2578100"/>
          <p14:tracePt t="187135" x="4781550" y="2578100"/>
          <p14:tracePt t="187151" x="4768850" y="2578100"/>
          <p14:tracePt t="187161" x="4756150" y="2578100"/>
          <p14:tracePt t="187164" x="4743450" y="2552700"/>
          <p14:tracePt t="187185" x="4732338" y="2552700"/>
          <p14:tracePt t="187207" x="4719638" y="2552700"/>
          <p14:tracePt t="187221" x="4706938" y="2552700"/>
          <p14:tracePt t="187226" x="4694238" y="2552700"/>
          <p14:tracePt t="187251" x="4681538" y="2552700"/>
          <p14:tracePt t="187266" x="4668838" y="2552700"/>
          <p14:tracePt t="187286" x="4656138" y="2552700"/>
          <p14:tracePt t="187290" x="4643438" y="2552700"/>
          <p14:tracePt t="187302" x="4630738" y="2552700"/>
          <p14:tracePt t="187306" x="4619625" y="2552700"/>
          <p14:tracePt t="187317" x="4568825" y="2578100"/>
          <p14:tracePt t="187327" x="4468813" y="2578100"/>
          <p14:tracePt t="187333" x="4356100" y="2603500"/>
          <p14:tracePt t="187343" x="4305300" y="2616200"/>
          <p14:tracePt t="187347" x="4230688" y="2640013"/>
          <p14:tracePt t="187356" x="4181475" y="2652713"/>
          <p14:tracePt t="187367" x="4143375" y="2678113"/>
          <p14:tracePt t="187373" x="4068763" y="2678113"/>
          <p14:tracePt t="187383" x="4030663" y="2690813"/>
          <p14:tracePt t="187387" x="3992563" y="2703513"/>
          <p14:tracePt t="187397" x="3956050" y="2703513"/>
          <p14:tracePt t="187407" x="3930650" y="2716213"/>
          <p14:tracePt t="187412" x="3879850" y="2740025"/>
          <p14:tracePt t="187423" x="3830638" y="2740025"/>
          <p14:tracePt t="187426" x="3767138" y="2740025"/>
          <p14:tracePt t="187436" x="3743325" y="2740025"/>
          <p14:tracePt t="187447" x="3717925" y="2765425"/>
          <p14:tracePt t="187463" x="3679825" y="2778125"/>
          <p14:tracePt t="187469" x="3654425" y="2790825"/>
          <p14:tracePt t="187479" x="3643313" y="2790825"/>
          <p14:tracePt t="187493" x="3617913" y="2803525"/>
          <p14:tracePt t="187508" x="3605213" y="2803525"/>
          <p14:tracePt t="187519" x="3579813" y="2816225"/>
          <p14:tracePt t="187529" x="3567113" y="2828925"/>
          <p14:tracePt t="187543" x="3541713" y="2828925"/>
          <p14:tracePt t="187549" x="3530600" y="2840038"/>
          <p14:tracePt t="187569" x="3517900" y="2840038"/>
          <p14:tracePt t="187584" x="3517900" y="2852738"/>
          <p14:tracePt t="189153" x="3505200" y="2852738"/>
          <p14:tracePt t="207260" x="3467100" y="2816225"/>
          <p14:tracePt t="207269" x="3354388" y="2778125"/>
          <p14:tracePt t="207279" x="3292475" y="2752725"/>
          <p14:tracePt t="207285" x="3228975" y="2703513"/>
          <p14:tracePt t="207295" x="3216275" y="2703513"/>
          <p14:tracePt t="207305" x="3192463" y="2690813"/>
          <p14:tracePt t="207381" x="3179763" y="2678113"/>
          <p14:tracePt t="207441" x="3179763" y="2665413"/>
          <p14:tracePt t="207466" x="3205163" y="2652713"/>
          <p14:tracePt t="207477" x="3205163" y="2640013"/>
          <p14:tracePt t="207481" x="3216275" y="2640013"/>
          <p14:tracePt t="207501" x="3241675" y="2627313"/>
          <p14:tracePt t="207507" x="3254375" y="2616200"/>
          <p14:tracePt t="207517" x="3267075" y="2616200"/>
          <p14:tracePt t="207522" x="3279775" y="2603500"/>
          <p14:tracePt t="207533" x="3292475" y="2603500"/>
          <p14:tracePt t="207543" x="3305175" y="2590800"/>
          <p14:tracePt t="207557" x="3328988" y="2565400"/>
          <p14:tracePt t="207562" x="3354388" y="2565400"/>
          <p14:tracePt t="207573" x="3405188" y="2527300"/>
          <p14:tracePt t="207659" x="3405188" y="2516188"/>
          <p14:tracePt t="207663" x="3405188" y="2503488"/>
          <p14:tracePt t="207673" x="3405188" y="2490788"/>
          <p14:tracePt t="207678" x="3367088" y="2465388"/>
          <p14:tracePt t="207699" x="3341688" y="2452688"/>
          <p14:tracePt t="207703" x="3317875" y="2452688"/>
          <p14:tracePt t="207712" x="3317875" y="2439988"/>
          <p14:tracePt t="207718" x="3305175" y="2439988"/>
          <p14:tracePt t="207729" x="3292475" y="2439988"/>
          <p14:tracePt t="207739" x="3279775" y="2427288"/>
          <p14:tracePt t="207743" x="3267075" y="2414588"/>
          <p14:tracePt t="207758" x="3241675" y="2414588"/>
          <p14:tracePt t="207768" x="3216275" y="2390775"/>
          <p14:tracePt t="207779" x="3192463" y="2378075"/>
          <p14:tracePt t="207785" x="3141663" y="2352675"/>
          <p14:tracePt t="207794" x="3116263" y="2352675"/>
          <p14:tracePt t="207799" x="3092450" y="2327275"/>
          <p14:tracePt t="207809" x="3079750" y="2327275"/>
          <p14:tracePt t="207819" x="3041650" y="2290763"/>
          <p14:tracePt t="207825" x="3003550" y="2278063"/>
          <p14:tracePt t="207835" x="2992438" y="2265363"/>
          <p14:tracePt t="207839" x="2979738" y="2265363"/>
          <p14:tracePt t="207849" x="2967038" y="2252663"/>
          <p14:tracePt t="207860" x="2941638" y="2239963"/>
          <p14:tracePt t="207866" x="2928938" y="2227263"/>
          <p14:tracePt t="207875" x="2903538" y="2214563"/>
          <p14:tracePt t="207881" x="2890838" y="2214563"/>
          <p14:tracePt t="207891" x="2854325" y="2201863"/>
          <p14:tracePt t="207901" x="2828925" y="2190750"/>
          <p14:tracePt t="207905" x="2803525" y="2190750"/>
          <p14:tracePt t="207915" x="2778125" y="2165350"/>
          <p14:tracePt t="207921" x="2754313" y="2152650"/>
          <p14:tracePt t="207931" x="2728913" y="2139950"/>
          <p14:tracePt t="207940" x="2728913" y="2127250"/>
          <p14:tracePt t="207947" x="2716213" y="2127250"/>
          <p14:tracePt t="207957" x="2716213" y="2114550"/>
          <p14:tracePt t="207961" x="2690813" y="2101850"/>
          <p14:tracePt t="207971" x="2690813" y="2089150"/>
          <p14:tracePt t="207981" x="2667000" y="2078038"/>
          <p14:tracePt t="207986" x="2667000" y="2052638"/>
          <p14:tracePt t="207997" x="2641600" y="2027238"/>
          <p14:tracePt t="208000" x="2628900" y="2014538"/>
          <p14:tracePt t="208011" x="2628900" y="1989138"/>
          <p14:tracePt t="208021" x="2616200" y="1978025"/>
          <p14:tracePt t="208027" x="2603500" y="1965325"/>
          <p14:tracePt t="208037" x="2590800" y="1952625"/>
          <p14:tracePt t="208061" x="2590800" y="1939925"/>
          <p14:tracePt t="208067" x="2578100" y="1939925"/>
          <p14:tracePt t="208077" x="2578100" y="1927225"/>
          <p14:tracePt t="208081" x="2565400" y="1914525"/>
          <p14:tracePt t="208110" x="2565400" y="1901825"/>
          <p14:tracePt t="208148" x="2565400" y="1889125"/>
          <p14:tracePt t="208173" x="2565400" y="1876425"/>
          <p14:tracePt t="208289" x="2565400" y="1865313"/>
          <p14:tracePt t="209863" x="2565400" y="1852613"/>
          <p14:tracePt t="209897" x="2590800" y="1865313"/>
          <p14:tracePt t="209907" x="2628900" y="1876425"/>
          <p14:tracePt t="209914" x="2667000" y="1901825"/>
          <p14:tracePt t="209923" x="2690813" y="1901825"/>
          <p14:tracePt t="209932" x="2716213" y="1901825"/>
          <p14:tracePt t="209937" x="2754313" y="1927225"/>
          <p14:tracePt t="209947" x="2816225" y="1939925"/>
          <p14:tracePt t="209952" x="2841625" y="1939925"/>
          <p14:tracePt t="209964" x="2903538" y="1952625"/>
          <p14:tracePt t="209973" x="2928938" y="1952625"/>
          <p14:tracePt t="209979" x="2967038" y="1965325"/>
          <p14:tracePt t="209988" x="3028950" y="1989138"/>
          <p14:tracePt t="209992" x="3067050" y="1989138"/>
          <p14:tracePt t="210003" x="3092450" y="1989138"/>
          <p14:tracePt t="210014" x="3116263" y="2001838"/>
          <p14:tracePt t="210019" x="3128963" y="2001838"/>
          <p14:tracePt t="210030" x="3141663" y="2001838"/>
          <p14:tracePt t="210042" x="3154363" y="2001838"/>
          <p14:tracePt t="210109" x="3167063" y="2001838"/>
          <p14:tracePt t="220359" x="3228975" y="2065338"/>
          <p14:tracePt t="220363" x="3379788" y="2327275"/>
          <p14:tracePt t="220373" x="3505200" y="2565400"/>
          <p14:tracePt t="220383" x="3567113" y="2678113"/>
          <p14:tracePt t="220389" x="3630613" y="2790825"/>
          <p14:tracePt t="220398" x="3692525" y="2903538"/>
          <p14:tracePt t="220404" x="3730625" y="2965450"/>
          <p14:tracePt t="220413" x="3779838" y="3028950"/>
          <p14:tracePt t="220425" x="3817938" y="3090863"/>
          <p14:tracePt t="220429" x="3843338" y="3128963"/>
          <p14:tracePt t="220439" x="3867150" y="3154363"/>
          <p14:tracePt t="220445" x="3892550" y="3178175"/>
          <p14:tracePt t="220455" x="3905250" y="3190875"/>
          <p14:tracePt t="220475" x="3905250" y="3203575"/>
          <p14:tracePt t="220559" x="3917950" y="3203575"/>
          <p14:tracePt t="220661" x="3905250" y="3203575"/>
          <p14:tracePt t="220675" x="3892550" y="3203575"/>
          <p14:tracePt t="220696" x="3879850" y="3216275"/>
          <p14:tracePt t="220706" x="3879850" y="3228975"/>
          <p14:tracePt t="220716" x="3956050" y="3303588"/>
          <p14:tracePt t="220720" x="4056063" y="3354388"/>
          <p14:tracePt t="220730" x="4181475" y="3441700"/>
          <p14:tracePt t="220737" x="4305300" y="3479800"/>
          <p14:tracePt t="220746" x="4356100" y="3503613"/>
          <p14:tracePt t="220756" x="4394200" y="3503613"/>
          <p14:tracePt t="220760" x="4418013" y="3503613"/>
          <p14:tracePt t="220770" x="4443413" y="3503613"/>
          <p14:tracePt t="220787" x="4468813" y="3503613"/>
          <p14:tracePt t="220800" x="4481513" y="3490913"/>
          <p14:tracePt t="220812" x="4494213" y="3479800"/>
          <p14:tracePt t="220832" x="4494213" y="3467100"/>
          <p14:tracePt t="220837" x="4494213" y="3454400"/>
          <p14:tracePt t="220846" x="4494213" y="3429000"/>
          <p14:tracePt t="220854" x="4494213" y="3390900"/>
          <p14:tracePt t="220863" x="4494213" y="3367088"/>
          <p14:tracePt t="220872" x="4494213" y="3290888"/>
          <p14:tracePt t="220876" x="4494213" y="3241675"/>
          <p14:tracePt t="220887" x="4494213" y="3178175"/>
          <p14:tracePt t="220892" x="4494213" y="3128963"/>
          <p14:tracePt t="220904" x="4494213" y="3078163"/>
          <p14:tracePt t="220912" x="4494213" y="3028950"/>
          <p14:tracePt t="220918" x="4494213" y="2990850"/>
          <p14:tracePt t="220928" x="4494213" y="2952750"/>
          <p14:tracePt t="220932" x="4494213" y="2903538"/>
          <p14:tracePt t="220942" x="4494213" y="2852738"/>
          <p14:tracePt t="220954" x="4494213" y="2803525"/>
          <p14:tracePt t="220958" x="4481513" y="2778125"/>
          <p14:tracePt t="220969" x="4468813" y="2728913"/>
          <p14:tracePt t="220972" x="4443413" y="2690813"/>
          <p14:tracePt t="220982" x="4418013" y="2627313"/>
          <p14:tracePt t="220992" x="4394200" y="2590800"/>
          <p14:tracePt t="220998" x="4381500" y="2565400"/>
          <p14:tracePt t="221008" x="4381500" y="2527300"/>
          <p14:tracePt t="221014" x="4368800" y="2503488"/>
          <p14:tracePt t="221025" x="4356100" y="2503488"/>
          <p14:tracePt t="221035" x="4356100" y="2490788"/>
          <p14:tracePt t="221038" x="4356100" y="2478088"/>
          <p14:tracePt t="221054" x="4343400" y="2478088"/>
          <p14:tracePt t="221165" x="4343400" y="2503488"/>
          <p14:tracePt t="221175" x="4418013" y="2578100"/>
          <p14:tracePt t="221181" x="4494213" y="2616200"/>
          <p14:tracePt t="221191" x="4556125" y="2665413"/>
          <p14:tracePt t="221195" x="4630738" y="2716213"/>
          <p14:tracePt t="221205" x="4681538" y="2740025"/>
          <p14:tracePt t="221215" x="4719638" y="2765425"/>
          <p14:tracePt t="221221" x="4743450" y="2778125"/>
          <p14:tracePt t="221230" x="4768850" y="2790825"/>
          <p14:tracePt t="221236" x="4794250" y="2816225"/>
          <p14:tracePt t="221247" x="4819650" y="2816225"/>
          <p14:tracePt t="221261" x="4843463" y="2816225"/>
          <p14:tracePt t="221288" x="4856163" y="2816225"/>
          <p14:tracePt t="221308" x="4881563" y="2828925"/>
          <p14:tracePt t="231641" x="4832350" y="2828925"/>
          <p14:tracePt t="231647" x="4768850" y="2828925"/>
          <p14:tracePt t="231657" x="4732338" y="2816225"/>
          <p14:tracePt t="231661" x="4656138" y="2803525"/>
          <p14:tracePt t="231671" x="4643438" y="2803525"/>
          <p14:tracePt t="231680" x="4630738" y="2803525"/>
          <p14:tracePt t="231686" x="4619625" y="2803525"/>
          <p14:tracePt t="231812" x="4606925" y="2803525"/>
          <p14:tracePt t="231822" x="4594225" y="2803525"/>
          <p14:tracePt t="231833" x="4568825" y="2803525"/>
          <p14:tracePt t="231839" x="4556125" y="2803525"/>
          <p14:tracePt t="231849" x="4530725" y="2828925"/>
          <p14:tracePt t="231878" x="4530725" y="2840038"/>
          <p14:tracePt t="231909" x="4518025" y="2852738"/>
          <p14:tracePt t="231919" x="4518025" y="2865438"/>
          <p14:tracePt t="231929" x="4506913" y="2865438"/>
          <p14:tracePt t="231943" x="4494213" y="2890838"/>
          <p14:tracePt t="231959" x="4494213" y="2903538"/>
          <p14:tracePt t="232740" x="4481513" y="2916238"/>
          <p14:tracePt t="232745" x="4456113" y="2978150"/>
          <p14:tracePt t="232754" x="4418013" y="3016250"/>
          <p14:tracePt t="232766" x="4368800" y="3090863"/>
          <p14:tracePt t="232771" x="4356100" y="3103563"/>
          <p14:tracePt t="232781" x="4318000" y="3141663"/>
          <p14:tracePt t="232787" x="4294188" y="3203575"/>
          <p14:tracePt t="232796" x="4230688" y="3267075"/>
          <p14:tracePt t="232807" x="4056063" y="3390900"/>
          <p14:tracePt t="232810" x="3843338" y="3490913"/>
          <p14:tracePt t="232820" x="3617913" y="3567113"/>
          <p14:tracePt t="232827" x="3417888" y="3692525"/>
          <p14:tracePt t="232837" x="3205163" y="3792538"/>
          <p14:tracePt t="232847" x="3041650" y="3841750"/>
          <p14:tracePt t="232851" x="2867025" y="3916363"/>
          <p14:tracePt t="232861" x="2667000" y="3967163"/>
          <p14:tracePt t="232867" x="2528888" y="4005263"/>
          <p14:tracePt t="232876" x="2416175" y="4017963"/>
          <p14:tracePt t="232886" x="2303463" y="4041775"/>
          <p14:tracePt t="232891" x="2239963" y="4041775"/>
          <p14:tracePt t="232901" x="2216150" y="4054475"/>
          <p14:tracePt t="232908" x="2203450" y="4054475"/>
          <p14:tracePt t="232917" x="2190750" y="4054475"/>
          <p14:tracePt t="233048" x="2178050" y="4054475"/>
          <p14:tracePt t="233059" x="2190750" y="4029075"/>
          <p14:tracePt t="233068" x="2239963" y="3941763"/>
          <p14:tracePt t="233072" x="2290763" y="3792538"/>
          <p14:tracePt t="233083" x="2339975" y="3679825"/>
          <p14:tracePt t="233089" x="2378075" y="3529013"/>
          <p14:tracePt t="233099" x="2416175" y="3367088"/>
          <p14:tracePt t="233109" x="2452688" y="3267075"/>
          <p14:tracePt t="233165" x="2428875" y="3267075"/>
          <p14:tracePt t="233169" x="2403475" y="3267075"/>
          <p14:tracePt t="233179" x="2352675" y="3267075"/>
          <p14:tracePt t="233188" x="2303463" y="3267075"/>
          <p14:tracePt t="233195" x="2265363" y="3267075"/>
          <p14:tracePt t="233205" x="2216150" y="3267075"/>
          <p14:tracePt t="233208" x="2190750" y="3267075"/>
          <p14:tracePt t="233218" x="2178050" y="3278188"/>
          <p14:tracePt t="233229" x="2139950" y="3278188"/>
          <p14:tracePt t="233234" x="2127250" y="3278188"/>
          <p14:tracePt t="233245" x="2090738" y="3303588"/>
          <p14:tracePt t="233249" x="2078038" y="3303588"/>
          <p14:tracePt t="233271" x="2065338" y="3316288"/>
          <p14:tracePt t="233275" x="2065338" y="3328988"/>
          <p14:tracePt t="233284" x="2052638" y="3341688"/>
          <p14:tracePt t="233291" x="2039938" y="3354388"/>
          <p14:tracePt t="233301" x="2039938" y="3367088"/>
          <p14:tracePt t="233311" x="2039938" y="3403600"/>
          <p14:tracePt t="233315" x="2039938" y="3429000"/>
          <p14:tracePt t="233325" x="2065338" y="3503613"/>
          <p14:tracePt t="233331" x="2127250" y="3554413"/>
          <p14:tracePt t="233341" x="2165350" y="3567113"/>
          <p14:tracePt t="233350" x="2203450" y="3579813"/>
          <p14:tracePt t="233357" x="2265363" y="3603625"/>
          <p14:tracePt t="233366" x="2290763" y="3616325"/>
          <p14:tracePt t="233371" x="2328863" y="3616325"/>
          <p14:tracePt t="233381" x="2378075" y="3616325"/>
          <p14:tracePt t="233392" x="2403475" y="3616325"/>
          <p14:tracePt t="233397" x="2416175" y="3616325"/>
          <p14:tracePt t="233407" x="2441575" y="3616325"/>
          <p14:tracePt t="233410" x="2465388" y="3616325"/>
          <p14:tracePt t="233431" x="2478088" y="3616325"/>
          <p14:tracePt t="233446" x="2490788" y="3616325"/>
          <p14:tracePt t="234157" x="2503488" y="3616325"/>
          <p14:tracePt t="234158" x="2528888" y="3616325"/>
          <p14:tracePt t="234216" x="2541588" y="3629025"/>
          <p14:tracePt t="239357" x="2554288" y="3629025"/>
          <p14:tracePt t="239377" x="2565400" y="3629025"/>
          <p14:tracePt t="239509" x="2578100" y="3629025"/>
          <p14:tracePt t="239533" x="2578100" y="3616325"/>
          <p14:tracePt t="239543" x="2578100" y="3590925"/>
          <p14:tracePt t="239558" x="2578100" y="3579813"/>
          <p14:tracePt t="239569" x="2565400" y="3579813"/>
          <p14:tracePt t="239583" x="2554288" y="3579813"/>
          <p14:tracePt t="239589" x="2541588" y="3579813"/>
          <p14:tracePt t="239599" x="2528888" y="3579813"/>
          <p14:tracePt t="239608" x="2516188" y="3579813"/>
          <p14:tracePt t="239614" x="2503488" y="3567113"/>
          <p14:tracePt t="239624" x="2465388" y="3554413"/>
          <p14:tracePt t="239629" x="2452688" y="3554413"/>
          <p14:tracePt t="239638" x="2441575" y="3554413"/>
          <p14:tracePt t="239648" x="2428875" y="3541713"/>
          <p14:tracePt t="239654" x="2416175" y="3541713"/>
          <p14:tracePt t="239665" x="2390775" y="3541713"/>
          <p14:tracePt t="239669" x="2365375" y="3529013"/>
          <p14:tracePt t="239678" x="2352675" y="3516313"/>
          <p14:tracePt t="239689" x="2339975" y="3516313"/>
          <p14:tracePt t="239694" x="2328863" y="3503613"/>
          <p14:tracePt t="239704" x="2303463" y="3490913"/>
          <p14:tracePt t="239711" x="2290763" y="3479800"/>
          <p14:tracePt t="239730" x="2265363" y="3479800"/>
          <p14:tracePt t="239735" x="2265363" y="3467100"/>
          <p14:tracePt t="239744" x="2239963" y="3454400"/>
          <p14:tracePt t="239751" x="2203450" y="3429000"/>
          <p14:tracePt t="239760" x="2190750" y="3429000"/>
          <p14:tracePt t="239770" x="2165350" y="3416300"/>
          <p14:tracePt t="239775" x="2127250" y="3403600"/>
          <p14:tracePt t="239785" x="2116138" y="3378200"/>
          <p14:tracePt t="239791" x="2103438" y="3378200"/>
          <p14:tracePt t="239801" x="2078038" y="3378200"/>
          <p14:tracePt t="239810" x="2039938" y="3354388"/>
          <p14:tracePt t="239818" x="2014538" y="3341688"/>
          <p14:tracePt t="239826" x="2003425" y="3316288"/>
          <p14:tracePt t="239830" x="1952625" y="3303588"/>
          <p14:tracePt t="239841" x="1914525" y="3290888"/>
          <p14:tracePt t="239851" x="1890713" y="3267075"/>
          <p14:tracePt t="239857" x="1852613" y="3254375"/>
          <p14:tracePt t="239868" x="1801813" y="3203575"/>
          <p14:tracePt t="239871" x="1790700" y="3203575"/>
          <p14:tracePt t="239881" x="1765300" y="3190875"/>
          <p14:tracePt t="239890" x="1739900" y="3178175"/>
          <p14:tracePt t="239897" x="1701800" y="3165475"/>
          <p14:tracePt t="239907" x="1677988" y="3154363"/>
          <p14:tracePt t="239911" x="1652588" y="3141663"/>
          <p14:tracePt t="239921" x="1639888" y="3128963"/>
          <p14:tracePt t="239931" x="1627188" y="3128963"/>
          <p14:tracePt t="239937" x="1614488" y="3116263"/>
          <p14:tracePt t="239951" x="1589088" y="3103563"/>
          <p14:tracePt t="239977" x="1577975" y="3103563"/>
          <p14:tracePt t="239987" x="1577975" y="3090863"/>
          <p14:tracePt t="239993" x="1565275" y="3090863"/>
          <p14:tracePt t="240002" x="1552575" y="3078163"/>
          <p14:tracePt t="240012" x="1539875" y="3078163"/>
          <p14:tracePt t="240017" x="1527175" y="3065463"/>
          <p14:tracePt t="240027" x="1514475" y="3065463"/>
          <p14:tracePt t="240042" x="1501775" y="3065463"/>
          <p14:tracePt t="240052" x="1501775" y="3054350"/>
          <p14:tracePt t="240069" x="1489075" y="3054350"/>
          <p14:tracePt t="240133" x="1476375" y="3054350"/>
          <p14:tracePt t="240178" x="1465263" y="3054350"/>
          <p14:tracePt t="240195" x="1465263" y="3041650"/>
          <p14:tracePt t="240205" x="1452563" y="3041650"/>
          <p14:tracePt t="240219" x="1439863" y="3028950"/>
          <p14:tracePt t="240235" x="1427163" y="3028950"/>
          <p14:tracePt t="240248" x="1414463" y="3016250"/>
          <p14:tracePt t="240274" x="1401763" y="3016250"/>
          <p14:tracePt t="240290" x="1389063" y="3016250"/>
          <p14:tracePt t="240437" x="1401763" y="3016250"/>
          <p14:tracePt t="240447" x="1414463" y="3016250"/>
          <p14:tracePt t="240457" x="1427163" y="3016250"/>
          <p14:tracePt t="240471" x="1452563" y="3016250"/>
          <p14:tracePt t="240476" x="1476375" y="3016250"/>
          <p14:tracePt t="240497" x="1489075" y="3016250"/>
          <p14:tracePt t="240503" x="1527175" y="3016250"/>
          <p14:tracePt t="240513" x="1552575" y="3016250"/>
          <p14:tracePt t="240517" x="1577975" y="3016250"/>
          <p14:tracePt t="240537" x="1614488" y="3016250"/>
          <p14:tracePt t="240542" x="1627188" y="3016250"/>
          <p14:tracePt t="240552" x="1652588" y="3016250"/>
          <p14:tracePt t="240557" x="1677988" y="3016250"/>
          <p14:tracePt t="240567" x="1689100" y="3003550"/>
          <p14:tracePt t="240577" x="1701800" y="3003550"/>
          <p14:tracePt t="240584" x="1727200" y="3003550"/>
          <p14:tracePt t="240592" x="1752600" y="3003550"/>
          <p14:tracePt t="240596" x="1765300" y="2990850"/>
          <p14:tracePt t="240607" x="1790700" y="2990850"/>
          <p14:tracePt t="240617" x="1814513" y="2990850"/>
          <p14:tracePt t="240622" x="1827213" y="2990850"/>
          <p14:tracePt t="240633" x="1852613" y="2990850"/>
          <p14:tracePt t="240637" x="1865313" y="2990850"/>
          <p14:tracePt t="240646" x="1878013" y="2990850"/>
          <p14:tracePt t="240658" x="1903413" y="2990850"/>
          <p14:tracePt t="240663" x="1927225" y="2990850"/>
          <p14:tracePt t="240673" x="1939925" y="2990850"/>
          <p14:tracePt t="240679" x="1952625" y="2990850"/>
          <p14:tracePt t="240694" x="1978025" y="2990850"/>
          <p14:tracePt t="240715" x="2003425" y="2990850"/>
          <p14:tracePt t="240718" x="2014538" y="2990850"/>
          <p14:tracePt t="240728" x="2027238" y="2990850"/>
          <p14:tracePt t="240735" x="2052638" y="2990850"/>
          <p14:tracePt t="240745" x="2065338" y="2990850"/>
          <p14:tracePt t="240754" x="2090738" y="2990850"/>
          <p14:tracePt t="240761" x="2127250" y="2990850"/>
          <p14:tracePt t="240771" x="2152650" y="2990850"/>
          <p14:tracePt t="240774" x="2178050" y="2990850"/>
          <p14:tracePt t="240785" x="2203450" y="2990850"/>
          <p14:tracePt t="240801" x="2228850" y="2990850"/>
          <p14:tracePt t="240810" x="2265363" y="2990850"/>
          <p14:tracePt t="240814" x="2278063" y="2990850"/>
          <p14:tracePt t="240825" x="2303463" y="2990850"/>
          <p14:tracePt t="240837" x="2316163" y="2990850"/>
          <p14:tracePt t="240841" x="2328863" y="2990850"/>
          <p14:tracePt t="240851" x="2352675" y="2990850"/>
          <p14:tracePt t="240857" x="2378075" y="2990850"/>
          <p14:tracePt t="240866" x="2403475" y="2990850"/>
          <p14:tracePt t="240876" x="2428875" y="2990850"/>
          <p14:tracePt t="240880" x="2452688" y="2990850"/>
          <p14:tracePt t="240890" x="2490788" y="2990850"/>
          <p14:tracePt t="240897" x="2516188" y="2990850"/>
          <p14:tracePt t="240907" x="2554288" y="2990850"/>
          <p14:tracePt t="240916" x="2565400" y="2990850"/>
          <p14:tracePt t="240920" x="2590800" y="2990850"/>
          <p14:tracePt t="240931" x="2603500" y="2990850"/>
          <p14:tracePt t="240936" x="2628900" y="2990850"/>
          <p14:tracePt t="240946" x="2654300" y="2990850"/>
          <p14:tracePt t="240957" x="2667000" y="2990850"/>
          <p14:tracePt t="240960" x="2690813" y="2990850"/>
          <p14:tracePt t="240970" x="2703513" y="2990850"/>
          <p14:tracePt t="240976" x="2728913" y="2990850"/>
          <p14:tracePt t="240986" x="2754313" y="2990850"/>
          <p14:tracePt t="240997" x="2778125" y="2990850"/>
          <p14:tracePt t="241002" x="2790825" y="2990850"/>
          <p14:tracePt t="241013" x="2803525" y="2990850"/>
          <p14:tracePt t="241018" x="2828925" y="2990850"/>
          <p14:tracePt t="241026" x="2841625" y="2990850"/>
          <p14:tracePt t="241036" x="2854325" y="2990850"/>
          <p14:tracePt t="241042" x="2867025" y="2990850"/>
          <p14:tracePt t="241053" x="2903538" y="2990850"/>
          <p14:tracePt t="241057" x="2916238" y="2990850"/>
          <p14:tracePt t="241067" x="2941638" y="2990850"/>
          <p14:tracePt t="241077" x="2954338" y="2990850"/>
          <p14:tracePt t="241083" x="2979738" y="2990850"/>
          <p14:tracePt t="241092" x="3003550" y="2990850"/>
          <p14:tracePt t="241099" x="3016250" y="2990850"/>
          <p14:tracePt t="241109" x="3028950" y="2990850"/>
          <p14:tracePt t="241119" x="3041650" y="2990850"/>
          <p14:tracePt t="241122" x="3054350" y="2990850"/>
          <p14:tracePt t="241133" x="3067050" y="2990850"/>
          <p14:tracePt t="241138" x="3092450" y="2990850"/>
          <p14:tracePt t="241163" x="3103563" y="2990850"/>
          <p14:tracePt t="241173" x="3116263" y="2978150"/>
          <p14:tracePt t="241517" x="3092450" y="2978150"/>
          <p14:tracePt t="241527" x="3054350" y="2978150"/>
          <p14:tracePt t="241532" x="3016250" y="2978150"/>
          <p14:tracePt t="241543" x="2954338" y="2990850"/>
          <p14:tracePt t="241546" x="2928938" y="2990850"/>
          <p14:tracePt t="241556" x="2867025" y="2990850"/>
          <p14:tracePt t="241567" x="2803525" y="3003550"/>
          <p14:tracePt t="241573" x="2767013" y="3003550"/>
          <p14:tracePt t="241583" x="2728913" y="3003550"/>
          <p14:tracePt t="241587" x="2690813" y="3003550"/>
          <p14:tracePt t="241597" x="2641600" y="3003550"/>
          <p14:tracePt t="241607" x="2565400" y="3003550"/>
          <p14:tracePt t="241612" x="2528888" y="3003550"/>
          <p14:tracePt t="241622" x="2465388" y="3003550"/>
          <p14:tracePt t="241627" x="2416175" y="3003550"/>
          <p14:tracePt t="241636" x="2378075" y="3003550"/>
          <p14:tracePt t="241646" x="2328863" y="3003550"/>
          <p14:tracePt t="241653" x="2303463" y="3003550"/>
          <p14:tracePt t="241663" x="2278063" y="3003550"/>
          <p14:tracePt t="241667" x="2252663" y="3003550"/>
          <p14:tracePt t="241676" x="2216150" y="3003550"/>
          <p14:tracePt t="241686" x="2190750" y="3003550"/>
          <p14:tracePt t="241692" x="2165350" y="3003550"/>
          <p14:tracePt t="241709" x="2139950" y="3003550"/>
          <p14:tracePt t="241738" x="2127250" y="3003550"/>
          <p14:tracePt t="241749" x="2116138" y="3003550"/>
          <p14:tracePt t="241752" x="2103438" y="3003550"/>
          <p14:tracePt t="241762" x="2078038" y="3016250"/>
          <p14:tracePt t="241768" x="2065338" y="3016250"/>
          <p14:tracePt t="241789" x="2052638" y="3016250"/>
          <p14:tracePt t="241805" x="2039938" y="3016250"/>
          <p14:tracePt t="241818" x="2027238" y="3016250"/>
          <p14:tracePt t="241844" x="2003425" y="3016250"/>
          <p14:tracePt t="241849" x="1978025" y="3016250"/>
          <p14:tracePt t="241875" x="1952625" y="3016250"/>
          <p14:tracePt t="241888" x="1914525" y="3041650"/>
          <p14:tracePt t="241908" x="1903413" y="3041650"/>
          <p14:tracePt t="241930" x="1878013" y="3041650"/>
          <p14:tracePt t="241954" x="1865313" y="3041650"/>
          <p14:tracePt t="241971" x="1852613" y="3041650"/>
          <p14:tracePt t="241981" x="1839913" y="3041650"/>
          <p14:tracePt t="241995" x="1827213" y="3041650"/>
          <p14:tracePt t="242005" x="1814513" y="3041650"/>
          <p14:tracePt t="242020" x="1790700" y="3041650"/>
          <p14:tracePt t="242037" x="1778000" y="3041650"/>
          <p14:tracePt t="242046" x="1765300" y="3041650"/>
          <p14:tracePt t="242050" x="1739900" y="3041650"/>
          <p14:tracePt t="242060" x="1727200" y="3041650"/>
          <p14:tracePt t="242070" x="1714500" y="3041650"/>
          <p14:tracePt t="242076" x="1701800" y="3041650"/>
          <p14:tracePt t="242090" x="1689100" y="3041650"/>
          <p14:tracePt t="242182" x="1677988" y="3041650"/>
          <p14:tracePt t="246005" x="1689100" y="3090863"/>
          <p14:tracePt t="246014" x="1739900" y="3141663"/>
          <p14:tracePt t="246020" x="1814513" y="3203575"/>
          <p14:tracePt t="246030" x="1978025" y="3254375"/>
          <p14:tracePt t="246035" x="2239963" y="3341688"/>
          <p14:tracePt t="246046" x="2654300" y="3467100"/>
          <p14:tracePt t="246057" x="2778125" y="3467100"/>
          <p14:tracePt t="246660" x="2778125" y="3454400"/>
          <p14:tracePt t="246681" x="2778125" y="3441700"/>
          <p14:tracePt t="246707" x="2778125" y="3429000"/>
          <p14:tracePt t="246737" x="2767013" y="3429000"/>
          <p14:tracePt t="246772" x="2754313" y="3429000"/>
          <p14:tracePt t="246782" x="2741613" y="3429000"/>
          <p14:tracePt t="246786" x="2728913" y="3429000"/>
          <p14:tracePt t="246797" x="2703513" y="3429000"/>
          <p14:tracePt t="246812" x="2690813" y="3429000"/>
          <p14:tracePt t="246822" x="2667000" y="3416300"/>
          <p14:tracePt t="246836" x="2654300" y="3403600"/>
          <p14:tracePt t="246847" x="2616200" y="3390900"/>
          <p14:tracePt t="246852" x="2590800" y="3390900"/>
          <p14:tracePt t="246862" x="2565400" y="3390900"/>
          <p14:tracePt t="246873" x="2541588" y="3390900"/>
          <p14:tracePt t="246879" x="2516188" y="3378200"/>
          <p14:tracePt t="246888" x="2478088" y="3354388"/>
          <p14:tracePt t="246892" x="2452688" y="3354388"/>
          <p14:tracePt t="246902" x="2428875" y="3354388"/>
          <p14:tracePt t="246913" x="2390775" y="3328988"/>
          <p14:tracePt t="246919" x="2378075" y="3316288"/>
          <p14:tracePt t="246929" x="2352675" y="3316288"/>
          <p14:tracePt t="246933" x="2328863" y="3303588"/>
          <p14:tracePt t="246943" x="2316163" y="3290888"/>
          <p14:tracePt t="246952" x="2303463" y="3290888"/>
          <p14:tracePt t="246958" x="2290763" y="3290888"/>
          <p14:tracePt t="246969" x="2278063" y="3290888"/>
          <p14:tracePt t="246973" x="2265363" y="3278188"/>
          <p14:tracePt t="246998" x="2252663" y="3267075"/>
          <p14:tracePt t="247015" x="2252663" y="3254375"/>
          <p14:tracePt t="247024" x="2239963" y="3241675"/>
          <p14:tracePt t="247038" x="2228850" y="3228975"/>
          <p14:tracePt t="247055" x="2228850" y="3216275"/>
          <p14:tracePt t="247065" x="2228850" y="3203575"/>
          <p14:tracePt t="247069" x="2216150" y="3203575"/>
          <p14:tracePt t="247079" x="2216150" y="3190875"/>
          <p14:tracePt t="247088" x="2216150" y="3178175"/>
          <p14:tracePt t="247095" x="2203450" y="3165475"/>
          <p14:tracePt t="247131" x="2190750" y="3141663"/>
          <p14:tracePt t="247154" x="2178050" y="3128963"/>
          <p14:tracePt t="247170" x="2178050" y="3116263"/>
          <p14:tracePt t="247184" x="2165350" y="3116263"/>
          <p14:tracePt t="247217" x="2152650" y="3103563"/>
          <p14:tracePt t="247220" x="2152650" y="3090863"/>
          <p14:tracePt t="247231" x="2139950" y="3078163"/>
          <p14:tracePt t="247241" x="2127250" y="3078163"/>
          <p14:tracePt t="247247" x="2127250" y="3054350"/>
          <p14:tracePt t="247271" x="2116138" y="3041650"/>
          <p14:tracePt t="247287" x="2103438" y="3041650"/>
          <p14:tracePt t="247320" x="2103438" y="3028950"/>
          <p14:tracePt t="247553" x="2116138" y="3028950"/>
          <p14:tracePt t="247564" x="2127250" y="3028950"/>
          <p14:tracePt t="247568" x="2152650" y="3028950"/>
          <p14:tracePt t="247578" x="2178050" y="3028950"/>
          <p14:tracePt t="247585" x="2190750" y="3028950"/>
          <p14:tracePt t="247595" x="2203450" y="3028950"/>
          <p14:tracePt t="247605" x="2216150" y="3028950"/>
          <p14:tracePt t="247618" x="2239963" y="3028950"/>
          <p14:tracePt t="247634" x="2252663" y="3028950"/>
          <p14:tracePt t="247661" x="2265363" y="3028950"/>
          <p14:tracePt t="247674" x="2278063" y="3028950"/>
          <p14:tracePt t="247715" x="2290763" y="3028950"/>
          <p14:tracePt t="247721" x="2303463" y="3028950"/>
          <p14:tracePt t="247761" x="2328863" y="3028950"/>
          <p14:tracePt t="247797" x="2339975" y="3028950"/>
          <p14:tracePt t="247820" x="2352675" y="3028950"/>
          <p14:tracePt t="247836" x="2365375" y="3028950"/>
          <p14:tracePt t="247856" x="2378075" y="3028950"/>
          <p14:tracePt t="247880" x="2390775" y="3028950"/>
          <p14:tracePt t="248028" x="2403475" y="3028950"/>
          <p14:tracePt t="248159" x="2416175" y="3028950"/>
          <p14:tracePt t="248185" x="2428875" y="3028950"/>
          <p14:tracePt t="248198" x="2441575" y="3028950"/>
          <p14:tracePt t="248209" x="2452688" y="3028950"/>
          <p14:tracePt t="248225" x="2465388" y="3028950"/>
          <p14:tracePt t="248239" x="2478088" y="3028950"/>
          <p14:tracePt t="248250" x="2490788" y="3028950"/>
          <p14:tracePt t="248275" x="2503488" y="3028950"/>
          <p14:tracePt t="248325" x="2516188" y="3028950"/>
          <p14:tracePt t="248350" x="2528888" y="3028950"/>
          <p14:tracePt t="248387" x="2541588" y="3028950"/>
          <p14:tracePt t="248421" x="2554288" y="3028950"/>
          <p14:tracePt t="248456" x="2565400" y="3028950"/>
          <p14:tracePt t="248496" x="2578100" y="3028950"/>
          <p14:tracePt t="248526" x="2590800" y="3028950"/>
          <p14:tracePt t="248562" x="2616200" y="3028950"/>
          <p14:tracePt t="248577" x="2641600" y="3028950"/>
          <p14:tracePt t="248597" x="2667000" y="3028950"/>
          <p14:tracePt t="248612" x="2690813" y="3028950"/>
          <p14:tracePt t="248618" x="2716213" y="3028950"/>
          <p14:tracePt t="248628" x="2741613" y="3028950"/>
          <p14:tracePt t="248642" x="2767013" y="3028950"/>
          <p14:tracePt t="248658" x="2778125" y="3028950"/>
          <p14:tracePt t="248669" x="2816225" y="3028950"/>
          <p14:tracePt t="248682" x="2828925" y="3028950"/>
          <p14:tracePt t="248694" x="2841625" y="3028950"/>
          <p14:tracePt t="248699" x="2854325" y="3028950"/>
          <p14:tracePt t="248710" x="2867025" y="3028950"/>
          <p14:tracePt t="248719" x="2890838" y="3028950"/>
          <p14:tracePt t="248725" x="2903538" y="3028950"/>
          <p14:tracePt t="248738" x="2928938" y="3028950"/>
          <p14:tracePt t="248765" x="2941638" y="3028950"/>
          <p14:tracePt t="248775" x="2967038" y="3028950"/>
          <p14:tracePt t="248778" x="2979738" y="3028950"/>
          <p14:tracePt t="248789" x="2992438" y="3028950"/>
          <p14:tracePt t="248799" x="3003550" y="3028950"/>
          <p14:tracePt t="248805" x="3016250" y="3028950"/>
          <p14:tracePt t="248815" x="3041650" y="3028950"/>
          <p14:tracePt t="248818" x="3054350" y="3028950"/>
          <p14:tracePt t="248830" x="3067050" y="3028950"/>
          <p14:tracePt t="248840" x="3079750" y="3028950"/>
          <p14:tracePt t="248845" x="3092450" y="3028950"/>
          <p14:tracePt t="248880" x="3116263" y="3028950"/>
          <p14:tracePt t="248894" x="3128963" y="3028950"/>
          <p14:tracePt t="248900" x="3141663" y="3028950"/>
          <p14:tracePt t="248911" x="3154363" y="3028950"/>
          <p14:tracePt t="248924" x="3167063" y="3028950"/>
          <p14:tracePt t="248934" x="3179763" y="3028950"/>
          <p14:tracePt t="248950" x="3192463" y="3028950"/>
          <p14:tracePt t="248961" x="3205163" y="3028950"/>
          <p14:tracePt t="248977" x="3216275" y="3028950"/>
          <p14:tracePt t="248991" x="3228975" y="3028950"/>
          <p14:tracePt t="249010" x="3241675" y="3028950"/>
          <p14:tracePt t="249036" x="3254375" y="3028950"/>
          <p14:tracePt t="249062" x="3267075" y="3028950"/>
          <p14:tracePt t="249077" x="3279775" y="3028950"/>
          <p14:tracePt t="249097" x="3292475" y="3028950"/>
          <p14:tracePt t="249117" x="3317875" y="3028950"/>
          <p14:tracePt t="249144" x="3328988" y="3028950"/>
          <p14:tracePt t="249156" x="3341688" y="3028950"/>
          <p14:tracePt t="249167" x="3354388" y="3028950"/>
          <p14:tracePt t="249177" x="3367088" y="3028950"/>
          <p14:tracePt t="249183" x="3379788" y="3028950"/>
          <p14:tracePt t="249209" x="3392488" y="3028950"/>
          <p14:tracePt t="249218" x="3405188" y="3028950"/>
          <p14:tracePt t="249232" x="3417888" y="3028950"/>
          <p14:tracePt t="249249" x="3429000" y="3028950"/>
          <p14:tracePt t="249262" x="3441700" y="3028950"/>
          <p14:tracePt t="249494" x="3454400" y="3028950"/>
          <p14:tracePt t="249535" x="3467100" y="3028950"/>
          <p14:tracePt t="249550" x="3479800" y="3028950"/>
          <p14:tracePt t="249560" x="3492500" y="3028950"/>
          <p14:tracePt t="249600" x="3505200" y="3016250"/>
          <p14:tracePt t="249611" x="3505200" y="3003550"/>
          <p14:tracePt t="249630" x="3517900" y="3003550"/>
          <p14:tracePt t="249657" x="3530600" y="3003550"/>
          <p14:tracePt t="249683" x="3541713" y="3003550"/>
          <p14:tracePt t="249717" x="3554413" y="3003550"/>
          <p14:tracePt t="249939" x="3579813" y="3003550"/>
          <p14:tracePt t="249955" x="3579813" y="3016250"/>
          <p14:tracePt t="256455" x="3554413" y="3016250"/>
          <p14:tracePt t="256461" x="3530600" y="3016250"/>
          <p14:tracePt t="256470" x="3492500" y="3016250"/>
          <p14:tracePt t="256481" x="3441700" y="3028950"/>
          <p14:tracePt t="256487" x="3417888" y="3041650"/>
          <p14:tracePt t="256496" x="3392488" y="3041650"/>
          <p14:tracePt t="256501" x="3354388" y="3054350"/>
          <p14:tracePt t="256511" x="3305175" y="3078163"/>
          <p14:tracePt t="256521" x="3279775" y="3090863"/>
          <p14:tracePt t="256527" x="3241675" y="3090863"/>
          <p14:tracePt t="256536" x="3192463" y="3103563"/>
          <p14:tracePt t="256541" x="3154363" y="3116263"/>
          <p14:tracePt t="256553" x="3116263" y="3116263"/>
          <p14:tracePt t="256562" x="3103563" y="3116263"/>
          <p14:tracePt t="256566" x="3067050" y="3116263"/>
          <p14:tracePt t="256576" x="3054350" y="3128963"/>
          <p14:tracePt t="256582" x="3028950" y="3128963"/>
          <p14:tracePt t="256592" x="3016250" y="3128963"/>
          <p14:tracePt t="256603" x="2992438" y="3128963"/>
          <p14:tracePt t="256617" x="2979738" y="3128963"/>
          <p14:tracePt t="256899" x="2992438" y="3128963"/>
          <p14:tracePt t="256925" x="3003550" y="3128963"/>
          <p14:tracePt t="256941" x="3028950" y="3128963"/>
          <p14:tracePt t="256975" x="3041650" y="3116263"/>
          <p14:tracePt t="256995" x="3054350" y="3116263"/>
          <p14:tracePt t="257017" x="3067050" y="3116263"/>
          <p14:tracePt t="257031" x="3079750" y="3116263"/>
          <p14:tracePt t="257046" x="3079750" y="3103563"/>
          <p14:tracePt t="257057" x="3092450" y="3103563"/>
          <p14:tracePt t="257071" x="3103563" y="3103563"/>
          <p14:tracePt t="257076" x="3103563" y="3090863"/>
          <p14:tracePt t="257097" x="3116263" y="3090863"/>
          <p14:tracePt t="257157" x="3116263" y="3078163"/>
          <p14:tracePt t="257162" x="3128963" y="3078163"/>
          <p14:tracePt t="257172" x="3128963" y="3065463"/>
          <p14:tracePt t="257176" x="3128963" y="3054350"/>
          <p14:tracePt t="257186" x="3141663" y="3028950"/>
          <p14:tracePt t="257196" x="3154363" y="3016250"/>
          <p14:tracePt t="257212" x="3154363" y="2990850"/>
          <p14:tracePt t="257228" x="3154363" y="2952750"/>
          <p14:tracePt t="257238" x="3154363" y="2941638"/>
          <p14:tracePt t="257253" x="3154363" y="2916238"/>
          <p14:tracePt t="257269" x="3154363" y="2903538"/>
          <p14:tracePt t="257279" x="3154363" y="2890838"/>
          <p14:tracePt t="257283" x="3154363" y="2878138"/>
          <p14:tracePt t="257292" x="3154363" y="2852738"/>
          <p14:tracePt t="257298" x="3154363" y="2828925"/>
          <p14:tracePt t="257309" x="3128963" y="2803525"/>
          <p14:tracePt t="257319" x="3116263" y="2790825"/>
          <p14:tracePt t="257322" x="3092450" y="2778125"/>
          <p14:tracePt t="257333" x="3054350" y="2752725"/>
          <p14:tracePt t="257339" x="3016250" y="2752725"/>
          <p14:tracePt t="257349" x="2992438" y="2740025"/>
          <p14:tracePt t="257358" x="2954338" y="2716213"/>
          <p14:tracePt t="257362" x="2916238" y="2716213"/>
          <p14:tracePt t="257373" x="2890838" y="2716213"/>
          <p14:tracePt t="257379" x="2854325" y="2716213"/>
          <p14:tracePt t="257388" x="2828925" y="2716213"/>
          <p14:tracePt t="257398" x="2803525" y="2716213"/>
          <p14:tracePt t="257405" x="2778125" y="2716213"/>
          <p14:tracePt t="257415" x="2754313" y="2716213"/>
          <p14:tracePt t="257419" x="2741613" y="2728913"/>
          <p14:tracePt t="257429" x="2728913" y="2728913"/>
          <p14:tracePt t="257438" x="2716213" y="2740025"/>
          <p14:tracePt t="257444" x="2703513" y="2752725"/>
          <p14:tracePt t="257455" x="2703513" y="2765425"/>
          <p14:tracePt t="257459" x="2703513" y="2790825"/>
          <p14:tracePt t="257471" x="2703513" y="2803525"/>
          <p14:tracePt t="257481" x="2703513" y="2816225"/>
          <p14:tracePt t="257485" x="2703513" y="2828925"/>
          <p14:tracePt t="257495" x="2703513" y="2840038"/>
          <p14:tracePt t="257501" x="2703513" y="2852738"/>
          <p14:tracePt t="257525" x="2703513" y="2878138"/>
          <p14:tracePt t="257570" x="2716213" y="2878138"/>
          <p14:tracePt t="257581" x="2741613" y="2878138"/>
          <p14:tracePt t="257596" x="2754313" y="2878138"/>
          <p14:tracePt t="257656" x="2754313" y="2865438"/>
          <p14:tracePt t="257670" x="2754313" y="2852738"/>
          <p14:tracePt t="257676" x="2741613" y="2840038"/>
          <p14:tracePt t="257687" x="2716213" y="2840038"/>
          <p14:tracePt t="257696" x="2690813" y="2840038"/>
          <p14:tracePt t="257702" x="2654300" y="2840038"/>
          <p14:tracePt t="257712" x="2628900" y="2840038"/>
          <p14:tracePt t="257717" x="2603500" y="2840038"/>
          <p14:tracePt t="257727" x="2590800" y="2840038"/>
          <p14:tracePt t="257737" x="2565400" y="2840038"/>
          <p14:tracePt t="257743" x="2528888" y="2865438"/>
          <p14:tracePt t="257756" x="2516188" y="2878138"/>
          <p14:tracePt t="257767" x="2503488" y="2890838"/>
          <p14:tracePt t="257783" x="2503488" y="2903538"/>
          <p14:tracePt t="257797" x="2503488" y="2928938"/>
          <p14:tracePt t="257818" x="2503488" y="2941638"/>
          <p14:tracePt t="257823" x="2503488" y="2952750"/>
          <p14:tracePt t="257833" x="2503488" y="2978150"/>
          <p14:tracePt t="257838" x="2516188" y="2978150"/>
          <p14:tracePt t="257848" x="2554288" y="2978150"/>
          <p14:tracePt t="257859" x="2590800" y="2978150"/>
          <p14:tracePt t="257862" x="2616200" y="2978150"/>
          <p14:tracePt t="257872" x="2641600" y="2978150"/>
          <p14:tracePt t="257878" x="2654300" y="2978150"/>
          <p14:tracePt t="257889" x="2678113" y="2978150"/>
          <p14:tracePt t="257898" x="2678113" y="2965450"/>
          <p14:tracePt t="257902" x="2690813" y="2952750"/>
          <p14:tracePt t="257919" x="2703513" y="2941638"/>
          <p14:tracePt t="257938" x="2703513" y="2928938"/>
          <p14:tracePt t="258094" x="2716213" y="2916238"/>
          <p14:tracePt t="258104" x="2728913" y="2916238"/>
          <p14:tracePt t="258115" x="2778125" y="2916238"/>
          <p14:tracePt t="258121" x="2816225" y="2878138"/>
          <p14:tracePt t="258131" x="2841625" y="2865438"/>
          <p14:tracePt t="258135" x="2867025" y="2840038"/>
          <p14:tracePt t="258152" x="2903538" y="2816225"/>
          <p14:tracePt t="258154" x="2916238" y="2778125"/>
          <p14:tracePt t="258160" x="2928938" y="2778125"/>
          <p14:tracePt t="258171" x="2941638" y="2728913"/>
          <p14:tracePt t="258175" x="2941638" y="2690813"/>
          <p14:tracePt t="258185" x="2941638" y="2652713"/>
          <p14:tracePt t="258197" x="2941638" y="2616200"/>
          <p14:tracePt t="258201" x="2941638" y="2552700"/>
          <p14:tracePt t="258211" x="2941638" y="2490788"/>
          <p14:tracePt t="258217" x="2916238" y="2452688"/>
          <p14:tracePt t="258226" x="2890838" y="2439988"/>
          <p14:tracePt t="258236" x="2890838" y="2427288"/>
          <p14:tracePt t="258240" x="2879725" y="2414588"/>
          <p14:tracePt t="258257" x="2854325" y="2414588"/>
          <p14:tracePt t="258277" x="2841625" y="2414588"/>
          <p14:tracePt t="258284" x="2816225" y="2414588"/>
          <p14:tracePt t="258293" x="2790825" y="2439988"/>
          <p14:tracePt t="258296" x="2790825" y="2452688"/>
          <p14:tracePt t="258306" x="2767013" y="2478088"/>
          <p14:tracePt t="258317" x="2741613" y="2527300"/>
          <p14:tracePt t="258323" x="2741613" y="2540000"/>
          <p14:tracePt t="258334" x="2741613" y="2578100"/>
          <p14:tracePt t="258337" x="2741613" y="2603500"/>
          <p14:tracePt t="258347" x="2741613" y="2627313"/>
          <p14:tracePt t="258357" x="2741613" y="2652713"/>
          <p14:tracePt t="258362" x="2741613" y="2678113"/>
          <p14:tracePt t="258379" x="2741613" y="2716213"/>
          <p14:tracePt t="258389" x="2767013" y="2728913"/>
          <p14:tracePt t="258399" x="2767013" y="2740025"/>
          <p14:tracePt t="258403" x="2790825" y="2752725"/>
          <p14:tracePt t="258413" x="2803525" y="2752725"/>
          <p14:tracePt t="258418" x="2841625" y="2752725"/>
          <p14:tracePt t="258428" x="2854325" y="2752725"/>
          <p14:tracePt t="258438" x="2867025" y="2752725"/>
          <p14:tracePt t="258443" x="2890838" y="2752725"/>
          <p14:tracePt t="258452" x="2916238" y="2752725"/>
          <p14:tracePt t="258459" x="2916238" y="2740025"/>
          <p14:tracePt t="258468" x="2928938" y="2728913"/>
          <p14:tracePt t="258479" x="2941638" y="2716213"/>
          <p14:tracePt t="258483" x="2941638" y="2690813"/>
          <p14:tracePt t="258492" x="2941638" y="2665413"/>
          <p14:tracePt t="258498" x="2941638" y="2627313"/>
          <p14:tracePt t="258509" x="2941638" y="2616200"/>
          <p14:tracePt t="258518" x="2941638" y="2565400"/>
          <p14:tracePt t="258535" x="2941638" y="2540000"/>
          <p14:tracePt t="258538" x="2941638" y="2503488"/>
          <p14:tracePt t="258549" x="2941638" y="2478088"/>
          <p14:tracePt t="258558" x="2928938" y="2465388"/>
          <p14:tracePt t="258564" x="2916238" y="2439988"/>
          <p14:tracePt t="258574" x="2890838" y="2414588"/>
          <p14:tracePt t="258578" x="2879725" y="2403475"/>
          <p14:tracePt t="258589" x="2854325" y="2390775"/>
          <p14:tracePt t="258599" x="2841625" y="2378075"/>
          <p14:tracePt t="258605" x="2816225" y="2378075"/>
          <p14:tracePt t="258614" x="2778125" y="2365375"/>
          <p14:tracePt t="258620" x="2728913" y="2339975"/>
          <p14:tracePt t="258630" x="2716213" y="2339975"/>
          <p14:tracePt t="258640" x="2667000" y="2339975"/>
          <p14:tracePt t="258644" x="2628900" y="2339975"/>
          <p14:tracePt t="258654" x="2554288" y="2378075"/>
          <p14:tracePt t="258660" x="2516188" y="2403475"/>
          <p14:tracePt t="258670" x="2465388" y="2414588"/>
          <p14:tracePt t="258680" x="2403475" y="2427288"/>
          <p14:tracePt t="258685" x="2339975" y="2465388"/>
          <p14:tracePt t="258695" x="2316163" y="2490788"/>
          <p14:tracePt t="258701" x="2278063" y="2527300"/>
          <p14:tracePt t="258711" x="2239963" y="2552700"/>
          <p14:tracePt t="258721" x="2216150" y="2590800"/>
          <p14:tracePt t="258725" x="2190750" y="2616200"/>
          <p14:tracePt t="258735" x="2152650" y="2640013"/>
          <p14:tracePt t="258741" x="2139950" y="2678113"/>
          <p14:tracePt t="258752" x="2127250" y="2690813"/>
          <p14:tracePt t="258761" x="2116138" y="2716213"/>
          <p14:tracePt t="258767" x="2090738" y="2740025"/>
          <p14:tracePt t="258777" x="2090738" y="2765425"/>
          <p14:tracePt t="258790" x="2065338" y="2790825"/>
          <p14:tracePt t="258806" x="2065338" y="2803525"/>
          <p14:tracePt t="258816" x="2065338" y="2816225"/>
          <p14:tracePt t="258821" x="2065338" y="2828925"/>
          <p14:tracePt t="258830" x="2065338" y="2852738"/>
          <p14:tracePt t="258847" x="2065338" y="2865438"/>
          <p14:tracePt t="258871" x="2065338" y="2890838"/>
          <p14:tracePt t="259049" x="2065338" y="2903538"/>
          <p14:tracePt t="259063" x="2065338" y="2916238"/>
          <p14:tracePt t="259769" x="2078038" y="2916238"/>
          <p14:tracePt t="259775" x="2139950" y="2941638"/>
          <p14:tracePt t="259784" x="2178050" y="2952750"/>
          <p14:tracePt t="259790" x="2228850" y="2978150"/>
          <p14:tracePt t="259800" x="2265363" y="2978150"/>
          <p14:tracePt t="259811" x="2316163" y="2990850"/>
          <p14:tracePt t="259815" x="2365375" y="3003550"/>
          <p14:tracePt t="259824" x="2416175" y="3016250"/>
          <p14:tracePt t="259830" x="2478088" y="3054350"/>
          <p14:tracePt t="259840" x="2516188" y="3078163"/>
          <p14:tracePt t="259850" x="2541588" y="3078163"/>
          <p14:tracePt t="259855" x="2565400" y="3078163"/>
          <p14:tracePt t="259865" x="2590800" y="3103563"/>
          <p14:tracePt t="259881" x="2603500" y="3103563"/>
          <p14:tracePt t="259890" x="2616200" y="3103563"/>
          <p14:tracePt t="259897" x="2628900" y="3103563"/>
          <p14:tracePt t="259906" x="2628900" y="3116263"/>
          <p14:tracePt t="259910" x="2641600" y="3116263"/>
          <p14:tracePt t="259941" x="2654300" y="3141663"/>
          <p14:tracePt t="259961" x="2667000" y="3154363"/>
          <p14:tracePt t="259966" x="2678113" y="3165475"/>
          <p14:tracePt t="259977" x="2690813" y="3178175"/>
          <p14:tracePt t="260132" x="2703513" y="3203575"/>
          <p14:tracePt t="260142" x="2703513" y="3216275"/>
          <p14:tracePt t="260150" x="2716213" y="3216275"/>
          <p14:tracePt t="260156" x="2716213" y="3228975"/>
          <p14:tracePt t="260172" x="2728913" y="3228975"/>
          <p14:tracePt t="274245" x="2728913" y="3178175"/>
          <p14:tracePt t="274249" x="2728913" y="3116263"/>
          <p14:tracePt t="274258" x="2728913" y="3054350"/>
          <p14:tracePt t="274269" x="2690813" y="2952750"/>
          <p14:tracePt t="274274" x="2667000" y="2903538"/>
          <p14:tracePt t="274285" x="2628900" y="2852738"/>
          <p14:tracePt t="274289" x="2578100" y="2790825"/>
          <p14:tracePt t="274298" x="2541588" y="2790825"/>
          <p14:tracePt t="274309" x="2503488" y="2765425"/>
          <p14:tracePt t="274314" x="2452688" y="2765425"/>
          <p14:tracePt t="274324" x="2365375" y="2752725"/>
          <p14:tracePt t="274330" x="2278063" y="2752725"/>
          <p14:tracePt t="274341" x="2165350" y="2752725"/>
          <p14:tracePt t="274351" x="2065338" y="2752725"/>
          <p14:tracePt t="274355" x="1927225" y="2765425"/>
          <p14:tracePt t="274365" x="1814513" y="2803525"/>
          <p14:tracePt t="274370" x="1701800" y="2852738"/>
          <p14:tracePt t="274380" x="1577975" y="2928938"/>
          <p14:tracePt t="274390" x="1476375" y="3016250"/>
          <p14:tracePt t="274395" x="1401763" y="3103563"/>
          <p14:tracePt t="274405" x="1339850" y="3165475"/>
          <p14:tracePt t="274410" x="1289050" y="3254375"/>
          <p14:tracePt t="274420" x="1252538" y="3341688"/>
          <p14:tracePt t="274430" x="1214438" y="3416300"/>
          <p14:tracePt t="274435" x="1189038" y="3516313"/>
          <p14:tracePt t="274446" x="1189038" y="3603625"/>
          <p14:tracePt t="274450" x="1189038" y="3679825"/>
          <p14:tracePt t="274460" x="1189038" y="3741738"/>
          <p14:tracePt t="274470" x="1189038" y="3792538"/>
          <p14:tracePt t="274476" x="1189038" y="3829050"/>
          <p14:tracePt t="274486" x="1189038" y="3867150"/>
          <p14:tracePt t="274490" x="1227138" y="3905250"/>
          <p14:tracePt t="274500" x="1276350" y="3916363"/>
          <p14:tracePt t="274510" x="1314450" y="3916363"/>
          <p14:tracePt t="274516" x="1389063" y="3916363"/>
          <p14:tracePt t="274527" x="1465263" y="3916363"/>
          <p14:tracePt t="274530" x="1565275" y="3916363"/>
          <p14:tracePt t="274541" x="1639888" y="3905250"/>
          <p14:tracePt t="274551" x="1714500" y="3867150"/>
          <p14:tracePt t="274557" x="1752600" y="3816350"/>
          <p14:tracePt t="274566" x="1801813" y="3767138"/>
          <p14:tracePt t="274572" x="1865313" y="3729038"/>
          <p14:tracePt t="274582" x="1865313" y="3692525"/>
          <p14:tracePt t="274617" x="1865313" y="3679825"/>
          <p14:tracePt t="274627" x="1865313" y="3641725"/>
          <p14:tracePt t="274633" x="1865313" y="3616325"/>
          <p14:tracePt t="274643" x="1865313" y="3554413"/>
          <p14:tracePt t="274646" x="1852613" y="3516313"/>
          <p14:tracePt t="274656" x="1827213" y="3490913"/>
          <p14:tracePt t="274669" x="1814513" y="3479800"/>
          <p14:tracePt t="274673" x="1801813" y="3467100"/>
          <p14:tracePt t="274682" x="1778000" y="3441700"/>
          <p14:tracePt t="274698" x="1752600" y="3441700"/>
          <p14:tracePt t="274708" x="1727200" y="3441700"/>
          <p14:tracePt t="274712" x="1689100" y="3429000"/>
          <p14:tracePt t="274722" x="1665288" y="3429000"/>
          <p14:tracePt t="274728" x="1639888" y="3429000"/>
          <p14:tracePt t="274739" x="1614488" y="3429000"/>
          <p14:tracePt t="274749" x="1601788" y="3441700"/>
          <p14:tracePt t="274755" x="1589088" y="3454400"/>
          <p14:tracePt t="274763" x="1577975" y="3479800"/>
          <p14:tracePt t="274770" x="1577975" y="3503613"/>
          <p14:tracePt t="274778" x="1552575" y="3541713"/>
          <p14:tracePt t="274788" x="1552575" y="3590925"/>
          <p14:tracePt t="274794" x="1552575" y="3629025"/>
          <p14:tracePt t="274805" x="1552575" y="3654425"/>
          <p14:tracePt t="274809" x="1552575" y="3667125"/>
          <p14:tracePt t="274819" x="1552575" y="3692525"/>
          <p14:tracePt t="274828" x="1552575" y="3716338"/>
          <p14:tracePt t="274835" x="1552575" y="3729038"/>
          <p14:tracePt t="274844" x="1565275" y="3767138"/>
          <p14:tracePt t="274848" x="1614488" y="3779838"/>
          <p14:tracePt t="274859" x="1652588" y="3779838"/>
          <p14:tracePt t="274869" x="1701800" y="3779838"/>
          <p14:tracePt t="274875" x="1752600" y="3779838"/>
          <p14:tracePt t="274885" x="1852613" y="3779838"/>
          <p14:tracePt t="274888" x="1890713" y="3779838"/>
          <p14:tracePt t="274899" x="1914525" y="3779838"/>
          <p14:tracePt t="274908" x="1990725" y="3729038"/>
          <p14:tracePt t="274914" x="2052638" y="3679825"/>
          <p14:tracePt t="274924" x="2103438" y="3616325"/>
          <p14:tracePt t="274930" x="2127250" y="3579813"/>
          <p14:tracePt t="274940" x="2127250" y="3541713"/>
          <p14:tracePt t="274951" x="2127250" y="3503613"/>
          <p14:tracePt t="274954" x="2127250" y="3454400"/>
          <p14:tracePt t="274964" x="2127250" y="3429000"/>
          <p14:tracePt t="274970" x="2127250" y="3390900"/>
          <p14:tracePt t="274980" x="2103438" y="3341688"/>
          <p14:tracePt t="274990" x="2090738" y="3316288"/>
          <p14:tracePt t="274995" x="2065338" y="3303588"/>
          <p14:tracePt t="275006" x="2052638" y="3290888"/>
          <p14:tracePt t="275021" x="2039938" y="3290888"/>
          <p14:tracePt t="275031" x="2027238" y="3290888"/>
          <p14:tracePt t="275036" x="2003425" y="3290888"/>
          <p14:tracePt t="275047" x="1990725" y="3290888"/>
          <p14:tracePt t="275052" x="1952625" y="3290888"/>
          <p14:tracePt t="275060" x="1927225" y="3290888"/>
          <p14:tracePt t="275070" x="1903413" y="3290888"/>
          <p14:tracePt t="275076" x="1865313" y="3303588"/>
          <p14:tracePt t="275086" x="1865313" y="3316288"/>
          <p14:tracePt t="275090" x="1839913" y="3354388"/>
          <p14:tracePt t="275101" x="1839913" y="3367088"/>
          <p14:tracePt t="275113" x="1839913" y="3390900"/>
          <p14:tracePt t="275116" x="1839913" y="3416300"/>
          <p14:tracePt t="275126" x="1839913" y="3429000"/>
          <p14:tracePt t="275133" x="1839913" y="3467100"/>
          <p14:tracePt t="275151" x="1839913" y="3490913"/>
          <p14:tracePt t="275153" x="1839913" y="3516313"/>
          <p14:tracePt t="275156" x="1839913" y="3529013"/>
          <p14:tracePt t="275168" x="1852613" y="3554413"/>
          <p14:tracePt t="275173" x="1878013" y="3590925"/>
          <p14:tracePt t="275182" x="1903413" y="3603625"/>
          <p14:tracePt t="275192" x="1914525" y="3616325"/>
          <p14:tracePt t="275197" x="1939925" y="3616325"/>
          <p14:tracePt t="275206" x="1965325" y="3629025"/>
          <p14:tracePt t="275212" x="2014538" y="3629025"/>
          <p14:tracePt t="275222" x="2052638" y="3629025"/>
          <p14:tracePt t="275233" x="2103438" y="3629025"/>
          <p14:tracePt t="275236" x="2139950" y="3629025"/>
          <p14:tracePt t="275246" x="2165350" y="3629025"/>
          <p14:tracePt t="275253" x="2216150" y="3603625"/>
          <p14:tracePt t="275263" x="2239963" y="3590925"/>
          <p14:tracePt t="275272" x="2265363" y="3554413"/>
          <p14:tracePt t="275279" x="2303463" y="3516313"/>
          <p14:tracePt t="275288" x="2303463" y="3479800"/>
          <p14:tracePt t="275292" x="2303463" y="3441700"/>
          <p14:tracePt t="275302" x="2328863" y="3390900"/>
          <p14:tracePt t="275312" x="2328863" y="3316288"/>
          <p14:tracePt t="275319" x="2328863" y="3278188"/>
          <p14:tracePt t="275329" x="2328863" y="3228975"/>
          <p14:tracePt t="275332" x="2328863" y="3203575"/>
          <p14:tracePt t="275345" x="2328863" y="3178175"/>
          <p14:tracePt t="275355" x="2328863" y="3154363"/>
          <p14:tracePt t="275358" x="2303463" y="3116263"/>
          <p14:tracePt t="275374" x="2278063" y="3090863"/>
          <p14:tracePt t="275386" x="2278063" y="3078163"/>
          <p14:tracePt t="275399" x="2265363" y="3065463"/>
          <p14:tracePt t="276409" x="2252663" y="3065463"/>
          <p14:tracePt t="276429" x="2228850" y="3078163"/>
          <p14:tracePt t="276433" x="2203450" y="3090863"/>
          <p14:tracePt t="276442" x="2190750" y="3116263"/>
          <p14:tracePt t="276449" x="2178050" y="3116263"/>
          <p14:tracePt t="276458" x="2165350" y="3141663"/>
          <p14:tracePt t="276469" x="2152650" y="3141663"/>
          <p14:tracePt t="276472" x="2139950" y="3141663"/>
          <p14:tracePt t="276485" x="2139950" y="3154363"/>
          <p14:tracePt t="276488" x="2127250" y="3154363"/>
          <p14:tracePt t="276508" x="2116138" y="3154363"/>
          <p14:tracePt t="276514" x="2103438" y="3154363"/>
          <p14:tracePt t="276525" x="2090738" y="3178175"/>
          <p14:tracePt t="276528" x="2065338" y="3190875"/>
          <p14:tracePt t="276549" x="2039938" y="3190875"/>
          <p14:tracePt t="276554" x="2027238" y="3216275"/>
          <p14:tracePt t="276564" x="2014538" y="3216275"/>
          <p14:tracePt t="276578" x="1990725" y="3216275"/>
          <p14:tracePt t="276595" x="1990725" y="3228975"/>
          <p14:tracePt t="276624" x="1978025" y="3228975"/>
          <p14:tracePt t="276665" x="1965325" y="3228975"/>
          <p14:tracePt t="276670" x="1952625" y="3228975"/>
          <p14:tracePt t="276705" x="1939925" y="3228975"/>
          <p14:tracePt t="276720" x="1927225" y="3228975"/>
          <p14:tracePt t="276737" x="1914525" y="3228975"/>
          <p14:tracePt t="276751" x="1890713" y="3228975"/>
          <p14:tracePt t="276771" x="1878013" y="3228975"/>
          <p14:tracePt t="276786" x="1865313" y="3228975"/>
          <p14:tracePt t="276790" x="1852613" y="3228975"/>
          <p14:tracePt t="276801" x="1839913" y="3228975"/>
          <p14:tracePt t="276846" x="1827213" y="3228975"/>
          <p14:tracePt t="276862" x="1814513" y="3228975"/>
          <p14:tracePt t="276927" x="1801813" y="3228975"/>
          <p14:tracePt t="276933" x="1801813" y="3241675"/>
          <p14:tracePt t="277075" x="1790700" y="3241675"/>
          <p14:tracePt t="277462" x="1790700" y="3254375"/>
          <p14:tracePt t="277473" x="1790700" y="3267075"/>
          <p14:tracePt t="277487" x="1801813" y="3267075"/>
          <p14:tracePt t="277496" x="1814513" y="3278188"/>
          <p14:tracePt t="277517" x="1827213" y="3278188"/>
          <p14:tracePt t="277526" x="1839913" y="3290888"/>
          <p14:tracePt t="277542" x="1852613" y="3303588"/>
          <p14:tracePt t="277552" x="1865313" y="3303588"/>
          <p14:tracePt t="277567" x="1890713" y="3303588"/>
          <p14:tracePt t="277577" x="1914525" y="3303588"/>
          <p14:tracePt t="277583" x="1939925" y="3316288"/>
          <p14:tracePt t="277592" x="1965325" y="3316288"/>
          <p14:tracePt t="277599" x="1978025" y="3316288"/>
          <p14:tracePt t="277608" x="2003425" y="3316288"/>
          <p14:tracePt t="277619" x="2027238" y="3328988"/>
          <p14:tracePt t="277622" x="2052638" y="3328988"/>
          <p14:tracePt t="277633" x="2078038" y="3341688"/>
          <p14:tracePt t="277638" x="2103438" y="3341688"/>
          <p14:tracePt t="277659" x="2127250" y="3354388"/>
          <p14:tracePt t="277665" x="2139950" y="3354388"/>
          <p14:tracePt t="277675" x="2152650" y="3354388"/>
          <p14:tracePt t="277689" x="2178050" y="3354388"/>
          <p14:tracePt t="277699" x="2190750" y="3354388"/>
          <p14:tracePt t="277715" x="2203450" y="3354388"/>
          <p14:tracePt t="277734" x="2216150" y="3354388"/>
          <p14:tracePt t="277779" x="2239963" y="3354388"/>
          <p14:tracePt t="277785" x="2239963" y="3367088"/>
          <p14:tracePt t="277794" x="2252663" y="3367088"/>
          <p14:tracePt t="277821" x="2265363" y="3367088"/>
          <p14:tracePt t="277835" x="2278063" y="3367088"/>
          <p14:tracePt t="277850" x="2290763" y="3367088"/>
          <p14:tracePt t="277860" x="2303463" y="3367088"/>
          <p14:tracePt t="277866" x="2316163" y="3367088"/>
          <p14:tracePt t="277875" x="2328863" y="3367088"/>
          <p14:tracePt t="277891" x="2352675" y="3367088"/>
          <p14:tracePt t="277916" x="2365375" y="3367088"/>
          <p14:tracePt t="277931" x="2390775" y="3367088"/>
          <p14:tracePt t="277986" x="2403475" y="3367088"/>
          <p14:tracePt t="278007" x="2416175" y="3367088"/>
          <p14:tracePt t="278037" x="2428875" y="3367088"/>
          <p14:tracePt t="278042" x="2441575" y="3367088"/>
          <p14:tracePt t="278056" x="2465388" y="3367088"/>
          <p14:tracePt t="278066" x="2490788" y="3367088"/>
          <p14:tracePt t="278083" x="2516188" y="3367088"/>
          <p14:tracePt t="278096" x="2528888" y="3367088"/>
          <p14:tracePt t="278106" x="2541588" y="3367088"/>
          <p14:tracePt t="278117" x="2565400" y="3378200"/>
          <p14:tracePt t="278122" x="2578100" y="3378200"/>
          <p14:tracePt t="278139" x="2590800" y="3378200"/>
          <p14:tracePt t="278188" x="2603500" y="3378200"/>
          <p14:tracePt t="278239" x="2628900" y="3378200"/>
          <p14:tracePt t="278264" x="2641600" y="3378200"/>
          <p14:tracePt t="278274" x="2654300" y="3378200"/>
          <p14:tracePt t="278295" x="2667000" y="3378200"/>
          <p14:tracePt t="278299" x="2678113" y="3378200"/>
          <p14:tracePt t="278314" x="2690813" y="3378200"/>
          <p14:tracePt t="278324" x="2703513" y="3378200"/>
          <p14:tracePt t="278335" x="2716213" y="3378200"/>
          <p14:tracePt t="278349" x="2728913" y="3378200"/>
          <p14:tracePt t="278365" x="2741613" y="3378200"/>
          <p14:tracePt t="278384" x="2767013" y="3378200"/>
          <p14:tracePt t="278410" x="2790825" y="3378200"/>
          <p14:tracePt t="278425" x="2803525" y="3354388"/>
          <p14:tracePt t="278435" x="2816225" y="3354388"/>
          <p14:tracePt t="278440" x="2841625" y="3354388"/>
          <p14:tracePt t="278450" x="2854325" y="3354388"/>
          <p14:tracePt t="278454" x="2879725" y="3328988"/>
          <p14:tracePt t="278465" x="2890838" y="3328988"/>
          <p14:tracePt t="278474" x="2928938" y="3303588"/>
          <p14:tracePt t="278481" x="2941638" y="3303588"/>
          <p14:tracePt t="278493" x="2967038" y="3290888"/>
          <p14:tracePt t="278512" x="2979738" y="3290888"/>
          <p14:tracePt t="278523" x="2979738" y="3278188"/>
          <p14:tracePt t="278875" x="2992438" y="3278188"/>
          <p14:tracePt t="278891" x="2967038" y="3254375"/>
          <p14:tracePt t="278895" x="2954338" y="3254375"/>
          <p14:tracePt t="278905" x="2903538" y="3254375"/>
          <p14:tracePt t="278916" x="2867025" y="3241675"/>
          <p14:tracePt t="278920" x="2816225" y="3241675"/>
          <p14:tracePt t="278931" x="2778125" y="3241675"/>
          <p14:tracePt t="278935" x="2716213" y="3228975"/>
          <p14:tracePt t="278945" x="2654300" y="3228975"/>
          <p14:tracePt t="278956" x="2603500" y="3216275"/>
          <p14:tracePt t="278960" x="2516188" y="3216275"/>
          <p14:tracePt t="278970" x="2441575" y="3190875"/>
          <p14:tracePt t="278976" x="2352675" y="3178175"/>
          <p14:tracePt t="278986" x="2252663" y="3154363"/>
          <p14:tracePt t="278997" x="2178050" y="3141663"/>
          <p14:tracePt t="279000" x="2090738" y="3103563"/>
          <p14:tracePt t="279010" x="2014538" y="3065463"/>
          <p14:tracePt t="279016" x="1914525" y="3028950"/>
          <p14:tracePt t="279027" x="1839913" y="2990850"/>
          <p14:tracePt t="279037" x="1765300" y="2952750"/>
          <p14:tracePt t="279043" x="1714500" y="2928938"/>
          <p14:tracePt t="279052" x="1677988" y="2916238"/>
          <p14:tracePt t="279056" x="1639888" y="2916238"/>
          <p14:tracePt t="279067" x="1601788" y="2903538"/>
          <p14:tracePt t="279077" x="1577975" y="2903538"/>
          <p14:tracePt t="279082" x="1527175" y="2903538"/>
          <p14:tracePt t="279092" x="1501775" y="2903538"/>
          <p14:tracePt t="279097" x="1476375" y="2890838"/>
          <p14:tracePt t="279106" x="1452563" y="2890838"/>
          <p14:tracePt t="279116" x="1439863" y="2890838"/>
          <p14:tracePt t="279122" x="1427163" y="2890838"/>
          <p14:tracePt t="279173" x="1414463" y="2890838"/>
          <p14:tracePt t="279299" x="1414463" y="2903538"/>
          <p14:tracePt t="279315" x="1414463" y="2928938"/>
          <p14:tracePt t="279324" x="1414463" y="2952750"/>
          <p14:tracePt t="279334" x="1414463" y="2978150"/>
          <p14:tracePt t="279338" x="1414463" y="3003550"/>
          <p14:tracePt t="279354" x="1414463" y="3028950"/>
          <p14:tracePt t="279365" x="1414463" y="3054350"/>
          <p14:tracePt t="279374" x="1414463" y="3078163"/>
          <p14:tracePt t="279388" x="1414463" y="3090863"/>
          <p14:tracePt t="279394" x="1414463" y="3103563"/>
          <p14:tracePt t="279404" x="1414463" y="3116263"/>
          <p14:tracePt t="279415" x="1414463" y="3128963"/>
          <p14:tracePt t="279435" x="1414463" y="3141663"/>
          <p14:tracePt t="279526" x="1414463" y="3154363"/>
          <p14:tracePt t="279590" x="1414463" y="3165475"/>
          <p14:tracePt t="279607" x="1427163" y="3178175"/>
          <p14:tracePt t="279617" x="1439863" y="3178175"/>
          <p14:tracePt t="279622" x="1452563" y="3178175"/>
          <p14:tracePt t="279632" x="1501775" y="3178175"/>
          <p14:tracePt t="279642" x="1527175" y="3190875"/>
          <p14:tracePt t="279647" x="1565275" y="3203575"/>
          <p14:tracePt t="279657" x="1601788" y="3216275"/>
          <p14:tracePt t="279663" x="1627188" y="3228975"/>
          <p14:tracePt t="279673" x="1677988" y="3241675"/>
          <p14:tracePt t="279683" x="1714500" y="3241675"/>
          <p14:tracePt t="279687" x="1739900" y="3254375"/>
          <p14:tracePt t="279697" x="1765300" y="3254375"/>
          <p14:tracePt t="279702" x="1790700" y="3254375"/>
          <p14:tracePt t="279714" x="1814513" y="3254375"/>
          <p14:tracePt t="279723" x="1839913" y="3254375"/>
          <p14:tracePt t="279727" x="1865313" y="3254375"/>
          <p14:tracePt t="279737" x="1890713" y="3254375"/>
          <p14:tracePt t="279743" x="1914525" y="3254375"/>
          <p14:tracePt t="279753" x="1939925" y="3254375"/>
          <p14:tracePt t="279764" x="1965325" y="3254375"/>
          <p14:tracePt t="279768" x="1978025" y="3254375"/>
          <p14:tracePt t="279779" x="1990725" y="3254375"/>
          <p14:tracePt t="279782" x="2014538" y="3254375"/>
          <p14:tracePt t="279792" x="2027238" y="3254375"/>
          <p14:tracePt t="279802" x="2052638" y="3254375"/>
          <p14:tracePt t="279808" x="2090738" y="3254375"/>
          <p14:tracePt t="279818" x="2103438" y="3254375"/>
          <p14:tracePt t="279822" x="2152650" y="3241675"/>
          <p14:tracePt t="279833" x="2190750" y="3241675"/>
          <p14:tracePt t="279842" x="2228850" y="3228975"/>
          <p14:tracePt t="279848" x="2265363" y="3216275"/>
          <p14:tracePt t="279858" x="2278063" y="3203575"/>
          <p14:tracePt t="279865" x="2303463" y="3203575"/>
          <p14:tracePt t="279875" x="2328863" y="3203575"/>
          <p14:tracePt t="279884" x="2352675" y="3178175"/>
          <p14:tracePt t="279898" x="2365375" y="3178175"/>
          <p14:tracePt t="279915" x="2390775" y="3178175"/>
          <p14:tracePt t="279990" x="2403475" y="3178175"/>
          <p14:tracePt t="280054" x="2416175" y="3178175"/>
          <p14:tracePt t="280846" x="2428875" y="3165475"/>
          <p14:tracePt t="280862" x="2428875" y="3154363"/>
          <p14:tracePt t="280872" x="2416175" y="3154363"/>
          <p14:tracePt t="280897" x="2403475" y="3154363"/>
          <p14:tracePt t="280903" x="2390775" y="3154363"/>
          <p14:tracePt t="280913" x="2378075" y="3154363"/>
          <p14:tracePt t="280922" x="2339975" y="3128963"/>
          <p14:tracePt t="280929" x="2316163" y="3128963"/>
          <p14:tracePt t="280938" x="2239963" y="3128963"/>
          <p14:tracePt t="280942" x="2178050" y="3103563"/>
          <p14:tracePt t="280953" x="2103438" y="3103563"/>
          <p14:tracePt t="280963" x="2039938" y="3090863"/>
          <p14:tracePt t="280968" x="1965325" y="3090863"/>
          <p14:tracePt t="280980" x="1903413" y="3065463"/>
          <p14:tracePt t="280983" x="1839913" y="3065463"/>
          <p14:tracePt t="280994" x="1814513" y="3054350"/>
          <p14:tracePt t="281004" x="1778000" y="3054350"/>
          <p14:tracePt t="281009" x="1752600" y="3054350"/>
          <p14:tracePt t="281019" x="1727200" y="3054350"/>
          <p14:tracePt t="281025" x="1714500" y="3054350"/>
          <p14:tracePt t="281034" x="1677988" y="3054350"/>
          <p14:tracePt t="281045" x="1652588" y="3054350"/>
          <p14:tracePt t="281048" x="1614488" y="3054350"/>
          <p14:tracePt t="281058" x="1577975" y="3054350"/>
          <p14:tracePt t="281064" x="1501775" y="3054350"/>
          <p14:tracePt t="281074" x="1439863" y="3054350"/>
          <p14:tracePt t="281085" x="1376363" y="3054350"/>
          <p14:tracePt t="281088" x="1339850" y="3054350"/>
          <p14:tracePt t="281098" x="1314450" y="3054350"/>
          <p14:tracePt t="281105" x="1289050" y="3054350"/>
          <p14:tracePt t="281114" x="1263650" y="3054350"/>
          <p14:tracePt t="281124" x="1252538" y="3054350"/>
          <p14:tracePt t="281140" x="1239838" y="3054350"/>
          <p14:tracePt t="281327" x="1263650" y="3054350"/>
          <p14:tracePt t="281337" x="1301750" y="3054350"/>
          <p14:tracePt t="281341" x="1327150" y="3054350"/>
          <p14:tracePt t="281350" x="1363663" y="3054350"/>
          <p14:tracePt t="281357" x="1414463" y="3078163"/>
          <p14:tracePt t="281366" x="1465263" y="3078163"/>
          <p14:tracePt t="281376" x="1539875" y="3090863"/>
          <p14:tracePt t="281382" x="1577975" y="3090863"/>
          <p14:tracePt t="281392" x="1639888" y="3090863"/>
          <p14:tracePt t="281397" x="1665288" y="3090863"/>
          <p14:tracePt t="281406" x="1714500" y="3116263"/>
          <p14:tracePt t="281416" x="1752600" y="3116263"/>
          <p14:tracePt t="281423" x="1790700" y="3116263"/>
          <p14:tracePt t="281432" x="1814513" y="3116263"/>
          <p14:tracePt t="281436" x="1865313" y="3116263"/>
          <p14:tracePt t="281447" x="1903413" y="3116263"/>
          <p14:tracePt t="281456" x="1952625" y="3116263"/>
          <p14:tracePt t="281463" x="1990725" y="3116263"/>
          <p14:tracePt t="281473" x="2052638" y="3116263"/>
          <p14:tracePt t="281477" x="2078038" y="3116263"/>
          <p14:tracePt t="281489" x="2103438" y="3116263"/>
          <p14:tracePt t="281499" x="2116138" y="3116263"/>
          <p14:tracePt t="281503" x="2127250" y="3116263"/>
          <p14:tracePt t="281513" x="2139950" y="3116263"/>
          <p14:tracePt t="281518" x="2152650" y="3116263"/>
          <p14:tracePt t="281543" x="2165350" y="3116263"/>
          <p14:tracePt t="281841" x="2139950" y="3116263"/>
          <p14:tracePt t="281860" x="2116138" y="3141663"/>
          <p14:tracePt t="281867" x="2090738" y="3141663"/>
          <p14:tracePt t="281877" x="2065338" y="3141663"/>
          <p14:tracePt t="281881" x="2039938" y="3141663"/>
          <p14:tracePt t="281901" x="2014538" y="3141663"/>
          <p14:tracePt t="281916" x="1990725" y="3141663"/>
          <p14:tracePt t="281932" x="1978025" y="3141663"/>
          <p14:tracePt t="281942" x="1965325" y="3141663"/>
          <p14:tracePt t="281946" x="1952625" y="3141663"/>
          <p14:tracePt t="281956" x="1939925" y="3141663"/>
          <p14:tracePt t="281962" x="1914525" y="3154363"/>
          <p14:tracePt t="281972" x="1890713" y="3165475"/>
          <p14:tracePt t="281982" x="1827213" y="3165475"/>
          <p14:tracePt t="281986" x="1790700" y="3165475"/>
          <p14:tracePt t="281997" x="1739900" y="3178175"/>
          <p14:tracePt t="282003" x="1652588" y="3203575"/>
          <p14:tracePt t="282013" x="1577975" y="3216275"/>
          <p14:tracePt t="282022" x="1539875" y="3216275"/>
          <p14:tracePt t="282027" x="1501775" y="3216275"/>
          <p14:tracePt t="282036" x="1452563" y="3216275"/>
          <p14:tracePt t="282042" x="1427163" y="3228975"/>
          <p14:tracePt t="282062" x="1401763" y="3228975"/>
          <p14:tracePt t="282068" x="1376363" y="3228975"/>
          <p14:tracePt t="282079" x="1376363" y="3241675"/>
          <p14:tracePt t="282248" x="1363663" y="3241675"/>
          <p14:tracePt t="282261" x="1363663" y="3254375"/>
          <p14:tracePt t="282270" x="1363663" y="3267075"/>
          <p14:tracePt t="282274" x="1363663" y="3278188"/>
          <p14:tracePt t="282284" x="1363663" y="3290888"/>
          <p14:tracePt t="282320" x="1363663" y="3316288"/>
          <p14:tracePt t="293840" x="1389063" y="3328988"/>
          <p14:tracePt t="293844" x="1401763" y="3328988"/>
          <p14:tracePt t="293855" x="1489075" y="3328988"/>
          <p14:tracePt t="293865" x="1565275" y="3328988"/>
          <p14:tracePt t="293870" x="1689100" y="3328988"/>
          <p14:tracePt t="293880" x="1790700" y="3328988"/>
          <p14:tracePt t="293885" x="1890713" y="3328988"/>
          <p14:tracePt t="293895" x="1990725" y="3328988"/>
          <p14:tracePt t="293905" x="2103438" y="3328988"/>
          <p14:tracePt t="293911" x="2190750" y="3328988"/>
          <p14:tracePt t="293921" x="2252663" y="3328988"/>
          <p14:tracePt t="293924" x="2303463" y="3328988"/>
          <p14:tracePt t="293935" x="2339975" y="3328988"/>
          <p14:tracePt t="293951" x="2352675" y="3328988"/>
          <p14:tracePt t="293960" x="2390775" y="3328988"/>
          <p14:tracePt t="293986" x="2403475" y="3328988"/>
          <p14:tracePt t="293990" x="2416175" y="3328988"/>
          <p14:tracePt t="294006" x="2428875" y="3328988"/>
          <p14:tracePt t="294017" x="2441575" y="3328988"/>
          <p14:tracePt t="294030" x="2465388" y="3328988"/>
          <p14:tracePt t="294040" x="2490788" y="3316288"/>
          <p14:tracePt t="294046" x="2503488" y="3316288"/>
          <p14:tracePt t="294056" x="2528888" y="3303588"/>
          <p14:tracePt t="294068" x="2554288" y="3303588"/>
          <p14:tracePt t="294073" x="2565400" y="3290888"/>
          <p14:tracePt t="294083" x="2603500" y="3278188"/>
          <p14:tracePt t="294097" x="2616200" y="3267075"/>
          <p14:tracePt t="294107" x="2654300" y="3254375"/>
          <p14:tracePt t="294122" x="2667000" y="3241675"/>
          <p14:tracePt t="294138" x="2690813" y="3241675"/>
          <p14:tracePt t="294243" x="2690813" y="3228975"/>
          <p14:tracePt t="294252" x="2678113" y="3228975"/>
          <p14:tracePt t="294262" x="2654300" y="3228975"/>
          <p14:tracePt t="294268" x="2603500" y="3254375"/>
          <p14:tracePt t="294278" x="2590800" y="3254375"/>
          <p14:tracePt t="294283" x="2565400" y="3254375"/>
          <p14:tracePt t="294293" x="2541588" y="3278188"/>
          <p14:tracePt t="294303" x="2503488" y="3290888"/>
          <p14:tracePt t="294309" x="2478088" y="3303588"/>
          <p14:tracePt t="294319" x="2465388" y="3316288"/>
          <p14:tracePt t="294324" x="2441575" y="3328988"/>
          <p14:tracePt t="294335" x="2428875" y="3328988"/>
          <p14:tracePt t="294344" x="2403475" y="3341688"/>
          <p14:tracePt t="294359" x="2390775" y="3341688"/>
          <p14:tracePt t="294374" x="2378075" y="3341688"/>
          <p14:tracePt t="294408" x="2378075" y="3354388"/>
          <p14:tracePt t="294602" x="2365375" y="3367088"/>
          <p14:tracePt t="294637" x="2352675" y="3378200"/>
          <p14:tracePt t="294666" x="2339975" y="3378200"/>
          <p14:tracePt t="294772" x="2328863" y="3390900"/>
          <p14:tracePt t="294798" x="2328863" y="3416300"/>
          <p14:tracePt t="294802" x="2339975" y="3429000"/>
          <p14:tracePt t="294813" x="2365375" y="3441700"/>
          <p14:tracePt t="294818" x="2378075" y="3454400"/>
          <p14:tracePt t="294829" x="2390775" y="3454400"/>
          <p14:tracePt t="294839" x="2416175" y="3467100"/>
          <p14:tracePt t="294845" x="2428875" y="3479800"/>
          <p14:tracePt t="294855" x="2441575" y="3490913"/>
          <p14:tracePt t="294858" x="2452688" y="3503613"/>
          <p14:tracePt t="295074" x="2452688" y="3516313"/>
          <p14:tracePt t="295090" x="2452688" y="3529013"/>
          <p14:tracePt t="295100" x="2452688" y="3541713"/>
          <p14:tracePt t="295120" x="2452688" y="3554413"/>
          <p14:tracePt t="295193" x="2452688" y="3567113"/>
          <p14:tracePt t="295206" x="2441575" y="3579813"/>
          <p14:tracePt t="295217" x="2441575" y="3590925"/>
          <p14:tracePt t="295223" x="2416175" y="3603625"/>
          <p14:tracePt t="295236" x="2416175" y="3616325"/>
          <p14:tracePt t="295247" x="2403475" y="3616325"/>
          <p14:tracePt t="295256" x="2390775" y="3629025"/>
          <p14:tracePt t="295262" x="2378075" y="3641725"/>
          <p14:tracePt t="295273" x="2352675" y="3654425"/>
          <p14:tracePt t="295286" x="2328863" y="3667125"/>
          <p14:tracePt t="295296" x="2316163" y="3692525"/>
          <p14:tracePt t="295303" x="2303463" y="3692525"/>
          <p14:tracePt t="295313" x="2290763" y="3692525"/>
          <p14:tracePt t="295317" x="2265363" y="3716338"/>
          <p14:tracePt t="295328" x="2252663" y="3716338"/>
          <p14:tracePt t="295343" x="2239963" y="3716338"/>
          <p14:tracePt t="295359" x="2228850" y="3716338"/>
          <p14:tracePt t="295402" x="2216150" y="3716338"/>
          <p14:tracePt t="295422" x="2203450" y="3716338"/>
          <p14:tracePt t="295429" x="2190750" y="3716338"/>
          <p14:tracePt t="295439" x="2178050" y="3729038"/>
          <p14:tracePt t="295444" x="2152650" y="3741738"/>
          <p14:tracePt t="295454" x="2127250" y="3741738"/>
          <p14:tracePt t="295466" x="2103438" y="3741738"/>
          <p14:tracePt t="295468" x="2078038" y="3741738"/>
          <p14:tracePt t="295478" x="2052638" y="3741738"/>
          <p14:tracePt t="295485" x="2014538" y="3741738"/>
          <p14:tracePt t="295495" x="1978025" y="3754438"/>
          <p14:tracePt t="295505" x="1965325" y="3767138"/>
          <p14:tracePt t="295508" x="1939925" y="3767138"/>
          <p14:tracePt t="295519" x="1927225" y="3767138"/>
          <p14:tracePt t="295524" x="1914525" y="3767138"/>
          <p14:tracePt t="295534" x="1903413" y="3767138"/>
          <p14:tracePt t="295550" x="1890713" y="3767138"/>
          <p14:tracePt t="296095" x="1914525" y="3767138"/>
          <p14:tracePt t="296105" x="1952625" y="3767138"/>
          <p14:tracePt t="296110" x="2003425" y="3779838"/>
          <p14:tracePt t="296120" x="2052638" y="3803650"/>
          <p14:tracePt t="296124" x="2139950" y="3829050"/>
          <p14:tracePt t="296134" x="2190750" y="3841750"/>
          <p14:tracePt t="296150" x="2316163" y="3879850"/>
          <p14:tracePt t="296161" x="2403475" y="3905250"/>
          <p14:tracePt t="296165" x="2441575" y="3905250"/>
          <p14:tracePt t="296175" x="2490788" y="3905250"/>
          <p14:tracePt t="296185" x="2541588" y="3916363"/>
          <p14:tracePt t="296191" x="2554288" y="3916363"/>
          <p14:tracePt t="296201" x="2578100" y="3916363"/>
          <p14:tracePt t="296204" x="2616200" y="3916363"/>
          <p14:tracePt t="296215" x="2641600" y="3916363"/>
          <p14:tracePt t="296225" x="2667000" y="3916363"/>
          <p14:tracePt t="296232" x="2678113" y="3916363"/>
          <p14:tracePt t="296240" x="2690813" y="3916363"/>
          <p14:tracePt t="296245" x="2703513" y="3916363"/>
          <p14:tracePt t="296255" x="2728913" y="3916363"/>
          <p14:tracePt t="296270" x="2754313" y="3916363"/>
          <p14:tracePt t="296282" x="2790825" y="3916363"/>
          <p14:tracePt t="296287" x="2816225" y="3916363"/>
          <p14:tracePt t="296297" x="2841625" y="3916363"/>
          <p14:tracePt t="296307" x="2854325" y="3916363"/>
          <p14:tracePt t="296310" x="2879725" y="3916363"/>
          <p14:tracePt t="296320" x="2903538" y="3916363"/>
          <p14:tracePt t="296327" x="2928938" y="3916363"/>
          <p14:tracePt t="296336" x="2941638" y="3916363"/>
          <p14:tracePt t="296347" x="2954338" y="3916363"/>
          <p14:tracePt t="296350" x="2967038" y="3916363"/>
          <p14:tracePt t="296362" x="2979738" y="3916363"/>
          <p14:tracePt t="296376" x="2992438" y="3916363"/>
          <p14:tracePt t="296386" x="3003550" y="3916363"/>
          <p14:tracePt t="296402" x="3016250" y="3916363"/>
          <p14:tracePt t="296406" x="3028950" y="3916363"/>
          <p14:tracePt t="296426" x="3041650" y="3916363"/>
          <p14:tracePt t="296433" x="3054350" y="3916363"/>
          <p14:tracePt t="296447" x="3067050" y="3916363"/>
          <p14:tracePt t="296458" x="3079750" y="3916363"/>
          <p14:tracePt t="296472" x="3092450" y="3916363"/>
          <p14:tracePt t="296499" x="3116263" y="3905250"/>
          <p14:tracePt t="296512" x="3141663" y="3905250"/>
          <p14:tracePt t="296522" x="3167063" y="3892550"/>
          <p14:tracePt t="296528" x="3179763" y="3879850"/>
          <p14:tracePt t="296539" x="3205163" y="3867150"/>
          <p14:tracePt t="296549" x="3216275" y="3867150"/>
          <p14:tracePt t="296553" x="3228975" y="3854450"/>
          <p14:tracePt t="296565" x="3254375" y="3841750"/>
          <p14:tracePt t="296568" x="3267075" y="3841750"/>
          <p14:tracePt t="296579" x="3279775" y="3829050"/>
          <p14:tracePt t="296589" x="3292475" y="3829050"/>
          <p14:tracePt t="296608" x="3317875" y="3829050"/>
          <p14:tracePt t="296619" x="3354388" y="3803650"/>
          <p14:tracePt t="296634" x="3367088" y="3803650"/>
          <p14:tracePt t="296645" x="3392488" y="3792538"/>
          <p14:tracePt t="296674" x="3405188" y="3792538"/>
          <p14:tracePt t="297482" x="3405188" y="3779838"/>
          <p14:tracePt t="297679" x="3392488" y="3779838"/>
          <p14:tracePt t="297900" x="3379788" y="3779838"/>
          <p14:tracePt t="300518" x="3379788" y="3767138"/>
          <p14:tracePt t="300529" x="3354388" y="3692525"/>
          <p14:tracePt t="300533" x="3341688" y="3667125"/>
          <p14:tracePt t="300542" x="3341688" y="3641725"/>
          <p14:tracePt t="300552" x="3328988" y="3629025"/>
          <p14:tracePt t="300559" x="3317875" y="3629025"/>
          <p14:tracePt t="300569" x="3305175" y="3616325"/>
          <p14:tracePt t="300573" x="3292475" y="3616325"/>
          <p14:tracePt t="300582" x="3267075" y="3616325"/>
          <p14:tracePt t="300593" x="3241675" y="3616325"/>
          <p14:tracePt t="300598" x="3228975" y="3616325"/>
          <p14:tracePt t="300608" x="3216275" y="3616325"/>
          <p14:tracePt t="300622" x="3192463" y="3616325"/>
          <p14:tracePt t="300638" x="3179763" y="3616325"/>
          <p14:tracePt t="300649" x="3167063" y="3616325"/>
          <p14:tracePt t="300655" x="3154363" y="3616325"/>
          <p14:tracePt t="300674" x="3141663" y="3616325"/>
          <p14:tracePt t="300678" x="3128963" y="3616325"/>
          <p14:tracePt t="300695" x="3103563" y="3616325"/>
          <p14:tracePt t="301043" x="3079750" y="3616325"/>
          <p14:tracePt t="301053" x="3054350" y="3579813"/>
          <p14:tracePt t="301062" x="3028950" y="3541713"/>
          <p14:tracePt t="301066" x="3016250" y="3529013"/>
          <p14:tracePt t="301077" x="2979738" y="3503613"/>
          <p14:tracePt t="301082" x="2941638" y="3454400"/>
          <p14:tracePt t="301093" x="2890838" y="3429000"/>
          <p14:tracePt t="301102" x="2854325" y="3403600"/>
          <p14:tracePt t="301109" x="2790825" y="3378200"/>
          <p14:tracePt t="301119" x="2754313" y="3354388"/>
          <p14:tracePt t="301123" x="2690813" y="3328988"/>
          <p14:tracePt t="301132" x="2641600" y="3328988"/>
          <p14:tracePt t="301146" x="2603500" y="3303588"/>
          <p14:tracePt t="301148" x="2554288" y="3290888"/>
          <p14:tracePt t="301158" x="2503488" y="3267075"/>
          <p14:tracePt t="301162" x="2465388" y="3267075"/>
          <p14:tracePt t="301173" x="2428875" y="3267075"/>
          <p14:tracePt t="301189" x="2403475" y="3267075"/>
          <p14:tracePt t="301198" x="2390775" y="3267075"/>
          <p14:tracePt t="301218" x="2378075" y="3267075"/>
          <p14:tracePt t="301228" x="2365375" y="3267075"/>
          <p14:tracePt t="301245" x="2365375" y="3278188"/>
          <p14:tracePt t="301265" x="2365375" y="3290888"/>
          <p14:tracePt t="301269" x="2352675" y="3290888"/>
          <p14:tracePt t="301278" x="2352675" y="3303588"/>
          <p14:tracePt t="301295" x="2352675" y="3316288"/>
          <p14:tracePt t="301311" x="2352675" y="3328988"/>
          <p14:tracePt t="301344" x="2365375" y="3328988"/>
          <p14:tracePt t="301350" x="2378075" y="3328988"/>
          <p14:tracePt t="301361" x="2390775" y="3328988"/>
          <p14:tracePt t="301364" x="2403475" y="3328988"/>
          <p14:tracePt t="301391" x="2428875" y="3328988"/>
          <p14:tracePt t="301414" x="2441575" y="3328988"/>
          <p14:tracePt t="301427" x="2452688" y="3328988"/>
          <p14:tracePt t="302899" x="2465388" y="3328988"/>
          <p14:tracePt t="302909" x="2503488" y="3328988"/>
          <p14:tracePt t="302912" x="2528888" y="3328988"/>
          <p14:tracePt t="302925" x="2578100" y="3354388"/>
          <p14:tracePt t="302935" x="2590800" y="3367088"/>
          <p14:tracePt t="302938" x="2641600" y="3390900"/>
          <p14:tracePt t="302948" x="2667000" y="3403600"/>
          <p14:tracePt t="302954" x="2678113" y="3416300"/>
          <p14:tracePt t="302964" x="2690813" y="3416300"/>
          <p14:tracePt t="302975" x="2716213" y="3429000"/>
          <p14:tracePt t="302978" x="2728913" y="3441700"/>
          <p14:tracePt t="302995" x="2754313" y="3467100"/>
          <p14:tracePt t="303004" x="2767013" y="3479800"/>
          <p14:tracePt t="303014" x="2778125" y="3490913"/>
          <p14:tracePt t="303030" x="2790825" y="3503613"/>
          <p14:tracePt t="303044" x="2790825" y="3516313"/>
          <p14:tracePt t="303055" x="2790825" y="3541713"/>
          <p14:tracePt t="303070" x="2803525" y="3541713"/>
          <p14:tracePt t="303227" x="2816225" y="3541713"/>
          <p14:tracePt t="303257" x="2828925" y="3541713"/>
          <p14:tracePt t="303282" x="2828925" y="3529013"/>
          <p14:tracePt t="303302" x="2828925" y="3516313"/>
          <p14:tracePt t="303307" x="2828925" y="3503613"/>
          <p14:tracePt t="303322" x="2828925" y="3479800"/>
          <p14:tracePt t="303332" x="2828925" y="3467100"/>
          <p14:tracePt t="303342" x="2828925" y="3454400"/>
          <p14:tracePt t="303346" x="2828925" y="3441700"/>
          <p14:tracePt t="303362" x="2828925" y="3416300"/>
          <p14:tracePt t="303372" x="2828925" y="3390900"/>
          <p14:tracePt t="303382" x="2854325" y="3367088"/>
          <p14:tracePt t="303388" x="2867025" y="3341688"/>
          <p14:tracePt t="303398" x="2867025" y="3316288"/>
          <p14:tracePt t="303402" x="2879725" y="3303588"/>
          <p14:tracePt t="303412" x="2890838" y="3290888"/>
          <p14:tracePt t="303422" x="2903538" y="3254375"/>
          <p14:tracePt t="303428" x="2928938" y="3241675"/>
          <p14:tracePt t="303438" x="2928938" y="3228975"/>
          <p14:tracePt t="303443" x="2941638" y="3228975"/>
          <p14:tracePt t="303453" x="2954338" y="3216275"/>
          <p14:tracePt t="303463" x="2967038" y="3203575"/>
          <p14:tracePt t="303468" x="2967038" y="3190875"/>
          <p14:tracePt t="303488" x="2967038" y="3178175"/>
          <p14:tracePt t="303674" x="2979738" y="3178175"/>
          <p14:tracePt t="303704" x="2992438" y="3178175"/>
          <p14:tracePt t="303718" x="3016250" y="3178175"/>
          <p14:tracePt t="303734" x="3041650" y="3178175"/>
          <p14:tracePt t="303744" x="3054350" y="3178175"/>
          <p14:tracePt t="303750" x="3067050" y="3178175"/>
          <p14:tracePt t="303761" x="3116263" y="3154363"/>
          <p14:tracePt t="303770" x="3128963" y="3154363"/>
          <p14:tracePt t="303775" x="3167063" y="3154363"/>
          <p14:tracePt t="303784" x="3179763" y="3154363"/>
          <p14:tracePt t="303791" x="3228975" y="3154363"/>
          <p14:tracePt t="303800" x="3267075" y="3154363"/>
          <p14:tracePt t="303810" x="3317875" y="3154363"/>
          <p14:tracePt t="303814" x="3354388" y="3154363"/>
          <p14:tracePt t="303825" x="3405188" y="3154363"/>
          <p14:tracePt t="303830" x="3429000" y="3154363"/>
          <p14:tracePt t="303841" x="3467100" y="3154363"/>
          <p14:tracePt t="303850" x="3492500" y="3154363"/>
          <p14:tracePt t="303857" x="3505200" y="3154363"/>
          <p14:tracePt t="303866" x="3541713" y="3154363"/>
          <p14:tracePt t="303870" x="3579813" y="3154363"/>
          <p14:tracePt t="303880" x="3592513" y="3154363"/>
          <p14:tracePt t="303891" x="3617913" y="3154363"/>
          <p14:tracePt t="303896" x="3630613" y="3165475"/>
          <p14:tracePt t="303911" x="3643313" y="3165475"/>
          <p14:tracePt t="303921" x="3667125" y="3165475"/>
          <p14:tracePt t="303936" x="3692525" y="3165475"/>
          <p14:tracePt t="303961" x="3705225" y="3165475"/>
          <p14:tracePt t="303973" x="3717925" y="3165475"/>
          <p14:tracePt t="303986" x="3743325" y="3165475"/>
          <p14:tracePt t="303992" x="3756025" y="3165475"/>
          <p14:tracePt t="304003" x="3767138" y="3165475"/>
          <p14:tracePt t="304012" x="3779838" y="3165475"/>
          <p14:tracePt t="304016" x="3805238" y="3165475"/>
          <p14:tracePt t="304027" x="3817938" y="3165475"/>
          <p14:tracePt t="304033" x="3843338" y="3165475"/>
          <p14:tracePt t="304042" x="3856038" y="3165475"/>
          <p14:tracePt t="304052" x="3867150" y="3165475"/>
          <p14:tracePt t="304057" x="3905250" y="3154363"/>
          <p14:tracePt t="304066" x="3943350" y="3141663"/>
          <p14:tracePt t="304073" x="3979863" y="3128963"/>
          <p14:tracePt t="304082" x="4030663" y="3116263"/>
          <p14:tracePt t="304092" x="4068763" y="3090863"/>
          <p14:tracePt t="304097" x="4143375" y="3041650"/>
          <p14:tracePt t="304108" x="4181475" y="3028950"/>
          <p14:tracePt t="304123" x="4205288" y="3003550"/>
          <p14:tracePt t="304132" x="4230688" y="2978150"/>
          <p14:tracePt t="304138" x="4256088" y="2965450"/>
          <p14:tracePt t="304158" x="4256088" y="2928938"/>
          <p14:tracePt t="304162" x="4281488" y="2916238"/>
          <p14:tracePt t="304173" x="4281488" y="2890838"/>
          <p14:tracePt t="304179" x="4294188" y="2865438"/>
          <p14:tracePt t="304188" x="4294188" y="2852738"/>
          <p14:tracePt t="304195" x="4294188" y="2828925"/>
          <p14:tracePt t="304204" x="4294188" y="2803525"/>
          <p14:tracePt t="304214" x="4294188" y="2765425"/>
          <p14:tracePt t="304219" x="4305300" y="2678113"/>
          <p14:tracePt t="304228" x="4330700" y="2590800"/>
          <p14:tracePt t="304234" x="4356100" y="2527300"/>
          <p14:tracePt t="304244" x="4381500" y="2452688"/>
          <p14:tracePt t="304254" x="4394200" y="2365375"/>
          <p14:tracePt t="304259" x="4394200" y="2339975"/>
          <p14:tracePt t="304268" x="4394200" y="2314575"/>
          <p14:tracePt t="304275" x="4394200" y="2278063"/>
          <p14:tracePt t="304284" x="4394200" y="2252663"/>
          <p14:tracePt t="304294" x="4394200" y="2239963"/>
          <p14:tracePt t="304320" x="4394200" y="2214563"/>
          <p14:tracePt t="304364" x="4394200" y="2252663"/>
          <p14:tracePt t="304375" x="4394200" y="2278063"/>
          <p14:tracePt t="304380" x="4394200" y="2303463"/>
          <p14:tracePt t="304390" x="4430713" y="2352675"/>
          <p14:tracePt t="304394" x="4443413" y="2378075"/>
          <p14:tracePt t="304405" x="4481513" y="2403475"/>
          <p14:tracePt t="304414" x="4518025" y="2414588"/>
          <p14:tracePt t="304420" x="4530725" y="2427288"/>
          <p14:tracePt t="304430" x="4568825" y="2452688"/>
          <p14:tracePt t="304434" x="4606925" y="2452688"/>
          <p14:tracePt t="304445" x="4630738" y="2452688"/>
          <p14:tracePt t="304454" x="4668838" y="2452688"/>
          <p14:tracePt t="304460" x="4706938" y="2452688"/>
          <p14:tracePt t="304470" x="4732338" y="2452688"/>
          <p14:tracePt t="304476" x="4756150" y="2452688"/>
          <p14:tracePt t="304486" x="4781550" y="2452688"/>
          <p14:tracePt t="304510" x="4781550" y="2439988"/>
          <p14:tracePt t="304616" x="4768850" y="2439988"/>
          <p14:tracePt t="304623" x="4743450" y="2452688"/>
          <p14:tracePt t="304646" x="4743450" y="2465388"/>
          <p14:tracePt t="304719" x="4743450" y="2478088"/>
          <p14:tracePt t="304732" x="4743450" y="2490788"/>
          <p14:tracePt t="304748" x="4743450" y="2516188"/>
          <p14:tracePt t="314048" x="4732338" y="2527300"/>
          <p14:tracePt t="314135" x="4719638" y="2527300"/>
          <p14:tracePt t="314145" x="4706938" y="2527300"/>
          <p14:tracePt t="314150" x="4643438" y="2527300"/>
          <p14:tracePt t="314160" x="4556125" y="2565400"/>
          <p14:tracePt t="314165" x="4468813" y="2652713"/>
          <p14:tracePt t="314174" x="4294188" y="2778125"/>
          <p14:tracePt t="314184" x="4030663" y="2952750"/>
          <p14:tracePt t="314190" x="3705225" y="3228975"/>
          <p14:tracePt t="314200" x="3328988" y="3490913"/>
          <p14:tracePt t="314205" x="2854325" y="3829050"/>
          <p14:tracePt t="314214" x="2339975" y="4192588"/>
          <p14:tracePt t="314224" x="1890713" y="4518025"/>
          <p14:tracePt t="314231" x="1514475" y="4818063"/>
          <p14:tracePt t="314240" x="1201738" y="5043488"/>
          <p14:tracePt t="314247" x="950913" y="5281613"/>
          <p14:tracePt t="314256" x="788988" y="5418138"/>
          <p14:tracePt t="314266" x="688975" y="5556250"/>
          <p14:tracePt t="314270" x="638175" y="5681663"/>
          <p14:tracePt t="314282" x="588963" y="5781675"/>
          <p14:tracePt t="314286" x="538163" y="5843588"/>
          <p14:tracePt t="314297" x="525463" y="5894388"/>
          <p14:tracePt t="314306" x="525463" y="5932488"/>
          <p14:tracePt t="314310" x="525463" y="5969000"/>
          <p14:tracePt t="314322" x="525463" y="5994400"/>
          <p14:tracePt t="314326" x="525463" y="6019800"/>
          <p14:tracePt t="314337" x="525463" y="6081713"/>
          <p14:tracePt t="314346" x="563563" y="6145213"/>
          <p14:tracePt t="314352" x="638175" y="6219825"/>
          <p14:tracePt t="314362" x="701675" y="6281738"/>
          <p14:tracePt t="314366" x="763588" y="6332538"/>
          <p14:tracePt t="314376" x="801688" y="6357938"/>
          <p14:tracePt t="314386" x="863600" y="6407150"/>
          <p14:tracePt t="314392" x="914400" y="6457950"/>
          <p14:tracePt t="314402" x="938213" y="6457950"/>
          <p14:tracePt t="314406" x="976313" y="6483350"/>
          <p14:tracePt t="314416" x="1001713" y="6494463"/>
          <p14:tracePt t="314426" x="1050925" y="6494463"/>
          <p14:tracePt t="314432" x="1127125" y="6494463"/>
          <p14:tracePt t="314443" x="1176338" y="6494463"/>
          <p14:tracePt t="314448" x="1263650" y="6445250"/>
          <p14:tracePt t="314456" x="1363663" y="6357938"/>
          <p14:tracePt t="314466" x="1476375" y="6269038"/>
          <p14:tracePt t="314472" x="1577975" y="6157913"/>
          <p14:tracePt t="314482" x="1665288" y="6056313"/>
          <p14:tracePt t="314488" x="1727200" y="5919788"/>
          <p14:tracePt t="314499" x="1814513" y="5756275"/>
          <p14:tracePt t="314508" x="1878013" y="5581650"/>
          <p14:tracePt t="314513" x="1952625" y="5407025"/>
          <p14:tracePt t="314523" x="2027238" y="5243513"/>
          <p14:tracePt t="314528" x="2078038" y="5143500"/>
          <p14:tracePt t="314538" x="2116138" y="5005388"/>
          <p14:tracePt t="314549" x="2127250" y="4943475"/>
          <p14:tracePt t="314552" x="2127250" y="4905375"/>
          <p14:tracePt t="314562" x="2127250" y="4892675"/>
          <p14:tracePt t="314568" x="2127250" y="4879975"/>
          <p14:tracePt t="314579" x="2127250" y="4868863"/>
          <p14:tracePt t="314589" x="2116138" y="4868863"/>
          <p14:tracePt t="314594" x="2090738" y="4843463"/>
          <p14:tracePt t="314605" x="2065338" y="4843463"/>
          <p14:tracePt t="314608" x="2027238" y="4843463"/>
          <p14:tracePt t="314618" x="2003425" y="4843463"/>
          <p14:tracePt t="314628" x="1939925" y="4843463"/>
          <p14:tracePt t="314634" x="1865313" y="4843463"/>
          <p14:tracePt t="314645" x="1801813" y="4905375"/>
          <p14:tracePt t="314649" x="1689100" y="5018088"/>
          <p14:tracePt t="314658" x="1577975" y="5143500"/>
          <p14:tracePt t="314669" x="1476375" y="5330825"/>
          <p14:tracePt t="314674" x="1376363" y="5518150"/>
          <p14:tracePt t="314684" x="1289050" y="5656263"/>
          <p14:tracePt t="314688" x="1252538" y="5832475"/>
          <p14:tracePt t="314700" x="1201738" y="5994400"/>
          <p14:tracePt t="314708" x="1176338" y="6145213"/>
          <p14:tracePt t="314714" x="1176338" y="6245225"/>
          <p14:tracePt t="314724" x="1176338" y="6332538"/>
          <p14:tracePt t="314731" x="1201738" y="6394450"/>
          <p14:tracePt t="314740" x="1263650" y="6457950"/>
          <p14:tracePt t="314750" x="1314450" y="6494463"/>
          <p14:tracePt t="314754" x="1352550" y="6519863"/>
          <p14:tracePt t="314765" x="1401763" y="6519863"/>
          <p14:tracePt t="314770" x="1465263" y="6519863"/>
          <p14:tracePt t="314781" x="1539875" y="6519863"/>
          <p14:tracePt t="314790" x="1652588" y="6407150"/>
          <p14:tracePt t="314795" x="1765300" y="6281738"/>
          <p14:tracePt t="314805" x="1890713" y="6069013"/>
          <p14:tracePt t="314810" x="2014538" y="5843588"/>
          <p14:tracePt t="314820" x="2165350" y="5581650"/>
          <p14:tracePt t="314831" x="2216150" y="5468938"/>
          <p14:tracePt t="314836" x="2316163" y="5294313"/>
          <p14:tracePt t="314847" x="2352675" y="5168900"/>
          <p14:tracePt t="314850" x="2378075" y="5068888"/>
          <p14:tracePt t="314861" x="2390775" y="5018088"/>
          <p14:tracePt t="314870" x="2390775" y="4968875"/>
          <p14:tracePt t="314876" x="2390775" y="4943475"/>
          <p14:tracePt t="314891" x="2378075" y="4918075"/>
          <p14:tracePt t="314900" x="2365375" y="4918075"/>
          <p14:tracePt t="314913" x="2339975" y="4918075"/>
          <p14:tracePt t="314916" x="2290763" y="4918075"/>
          <p14:tracePt t="314926" x="2252663" y="4918075"/>
          <p14:tracePt t="314932" x="2190750" y="4918075"/>
          <p14:tracePt t="314942" x="2139950" y="4918075"/>
          <p14:tracePt t="314953" x="2103438" y="4918075"/>
          <p14:tracePt t="314956" x="2065338" y="4918075"/>
          <p14:tracePt t="314966" x="2027238" y="4930775"/>
          <p14:tracePt t="314973" x="2003425" y="4943475"/>
          <p14:tracePt t="336852" x="2065338" y="4905375"/>
          <p14:tracePt t="336862" x="2339975" y="4718050"/>
          <p14:tracePt t="336866" x="2616200" y="4518025"/>
          <p14:tracePt t="336876" x="2854325" y="4330700"/>
          <p14:tracePt t="336886" x="3067050" y="4167188"/>
          <p14:tracePt t="336893" x="3279775" y="4029075"/>
          <p14:tracePt t="336902" x="3405188" y="3941763"/>
          <p14:tracePt t="336906" x="3479800" y="3854450"/>
          <p14:tracePt t="336916" x="3530600" y="3767138"/>
          <p14:tracePt t="336927" x="3592513" y="3679825"/>
          <p14:tracePt t="336933" x="3630613" y="3567113"/>
          <p14:tracePt t="336943" x="3643313" y="3503613"/>
          <p14:tracePt t="336947" x="3667125" y="3416300"/>
          <p14:tracePt t="336957" x="3679825" y="3354388"/>
          <p14:tracePt t="336966" x="3705225" y="3267075"/>
          <p14:tracePt t="336972" x="3717925" y="3178175"/>
          <p14:tracePt t="336982" x="3717925" y="3103563"/>
          <p14:tracePt t="336988" x="3743325" y="3016250"/>
          <p14:tracePt t="336998" x="3743325" y="2941638"/>
          <p14:tracePt t="337009" x="3756025" y="2928938"/>
          <p14:tracePt t="337012" x="3779838" y="2865438"/>
          <p14:tracePt t="337022" x="3779838" y="2828925"/>
          <p14:tracePt t="337028" x="3779838" y="2765425"/>
          <p14:tracePt t="337038" x="3779838" y="2640013"/>
          <p14:tracePt t="337048" x="3779838" y="2490788"/>
          <p14:tracePt t="337052" x="3779838" y="2314575"/>
          <p14:tracePt t="337063" x="3779838" y="2152650"/>
          <p14:tracePt t="337068" x="3779838" y="1978025"/>
          <p14:tracePt t="337078" x="3779838" y="1814513"/>
          <p14:tracePt t="337088" x="3779838" y="1689100"/>
          <p14:tracePt t="337094" x="3779838" y="1552575"/>
          <p14:tracePt t="337104" x="3730625" y="1439863"/>
          <p14:tracePt t="337108" x="3667125" y="1327150"/>
          <p14:tracePt t="337119" x="3579813" y="1201738"/>
          <p14:tracePt t="337128" x="3505200" y="1076325"/>
          <p14:tracePt t="337135" x="3405188" y="976313"/>
          <p14:tracePt t="337145" x="3328988" y="889000"/>
          <p14:tracePt t="337148" x="3279775" y="838200"/>
          <p14:tracePt t="337160" x="3254375" y="825500"/>
          <p14:tracePt t="337170" x="3228975" y="812800"/>
          <p14:tracePt t="337175" x="3216275" y="812800"/>
          <p14:tracePt t="337184" x="3205163" y="812800"/>
          <p14:tracePt t="337188" x="3192463" y="801688"/>
          <p14:tracePt t="337380" x="3205163" y="801688"/>
          <p14:tracePt t="337386" x="3216275" y="801688"/>
          <p14:tracePt t="337396" x="3241675" y="801688"/>
          <p14:tracePt t="337402" x="3279775" y="801688"/>
          <p14:tracePt t="337411" x="3305175" y="801688"/>
          <p14:tracePt t="337422" x="3328988" y="801688"/>
          <p14:tracePt t="337427" x="3354388" y="801688"/>
          <p14:tracePt t="337436" x="3379788" y="801688"/>
          <p14:tracePt t="337442" x="3392488" y="801688"/>
          <p14:tracePt t="337452" x="3417888" y="801688"/>
          <p14:tracePt t="337463" x="3441700" y="801688"/>
          <p14:tracePt t="337467" x="3454400" y="801688"/>
          <p14:tracePt t="337477" x="3479800" y="801688"/>
          <p14:tracePt t="337483" x="3505200" y="801688"/>
          <p14:tracePt t="337493" x="3541713" y="801688"/>
          <p14:tracePt t="337502" x="3567113" y="801688"/>
          <p14:tracePt t="337506" x="3592513" y="801688"/>
          <p14:tracePt t="337516" x="3605213" y="801688"/>
          <p14:tracePt t="337522" x="3617913" y="788988"/>
          <p14:tracePt t="337655" x="3605213" y="825500"/>
          <p14:tracePt t="337659" x="3592513" y="876300"/>
          <p14:tracePt t="337668" x="3554413" y="950913"/>
          <p14:tracePt t="337679" x="3530600" y="1025525"/>
          <p14:tracePt t="337685" x="3517900" y="1089025"/>
          <p14:tracePt t="337694" x="3517900" y="1176338"/>
          <p14:tracePt t="337698" x="3505200" y="1238250"/>
          <p14:tracePt t="337709" x="3505200" y="1289050"/>
          <p14:tracePt t="337718" x="3505200" y="1350963"/>
          <p14:tracePt t="337725" x="3505200" y="1389063"/>
          <p14:tracePt t="337734" x="3505200" y="1439863"/>
          <p14:tracePt t="337738" x="3505200" y="1450975"/>
          <p14:tracePt t="337748" x="3505200" y="1476375"/>
          <p14:tracePt t="337759" x="3505200" y="1501775"/>
          <p14:tracePt t="337764" x="3517900" y="1501775"/>
          <p14:tracePt t="337774" x="3530600" y="1501775"/>
          <p14:tracePt t="337801" x="3554413" y="1501775"/>
          <p14:tracePt t="337805" x="3567113" y="1501775"/>
          <p14:tracePt t="337906" x="3554413" y="1501775"/>
          <p14:tracePt t="337920" x="3530600" y="1501775"/>
          <p14:tracePt t="337936" x="3517900" y="1489075"/>
          <p14:tracePt t="337960" x="3505200" y="1489075"/>
          <p14:tracePt t="337970" x="3479800" y="1489075"/>
          <p14:tracePt t="337977" x="3454400" y="1489075"/>
          <p14:tracePt t="337986" x="3454400" y="1501775"/>
          <p14:tracePt t="337991" x="3454400" y="1514475"/>
          <p14:tracePt t="338000" x="3441700" y="1552575"/>
          <p14:tracePt t="338016" x="3441700" y="1576388"/>
          <p14:tracePt t="338043" x="3441700" y="1589088"/>
          <p14:tracePt t="338052" x="3441700" y="1601788"/>
          <p14:tracePt t="338066" x="3454400" y="1601788"/>
          <p14:tracePt t="338072" x="3467100" y="1601788"/>
          <p14:tracePt t="338082" x="3479800" y="1601788"/>
          <p14:tracePt t="338093" x="3517900" y="1601788"/>
          <p14:tracePt t="338096" x="3530600" y="1601788"/>
          <p14:tracePt t="338106" x="3579813" y="1563688"/>
          <p14:tracePt t="338112" x="3592513" y="1514475"/>
          <p14:tracePt t="338123" x="3617913" y="1476375"/>
          <p14:tracePt t="338133" x="3643313" y="1439863"/>
          <p14:tracePt t="338144" x="3643313" y="1401763"/>
          <p14:tracePt t="338146" x="3643313" y="1376363"/>
          <p14:tracePt t="338152" x="3643313" y="1350963"/>
          <p14:tracePt t="338162" x="3643313" y="1327150"/>
          <p14:tracePt t="338178" x="3643313" y="1301750"/>
          <p14:tracePt t="338203" x="3643313" y="1289050"/>
          <p14:tracePt t="338212" x="3643313" y="1276350"/>
          <p14:tracePt t="338243" x="3630613" y="1276350"/>
          <p14:tracePt t="338278" x="3617913" y="1276350"/>
          <p14:tracePt t="338294" x="3579813" y="1276350"/>
          <p14:tracePt t="338319" x="3554413" y="1276350"/>
          <p14:tracePt t="338325" x="3541713" y="1276350"/>
          <p14:tracePt t="338334" x="3530600" y="1301750"/>
          <p14:tracePt t="338345" x="3517900" y="1301750"/>
          <p14:tracePt t="338349" x="3505200" y="1327150"/>
          <p14:tracePt t="338364" x="3479800" y="1327150"/>
          <p14:tracePt t="338375" x="3454400" y="1339850"/>
          <p14:tracePt t="338384" x="3454400" y="1350963"/>
          <p14:tracePt t="338391" x="3441700" y="1363663"/>
          <p14:tracePt t="338401" x="3417888" y="1376363"/>
          <p14:tracePt t="338404" x="3379788" y="1389063"/>
          <p14:tracePt t="338414" x="3354388" y="1414463"/>
          <p14:tracePt t="338426" x="3328988" y="1427163"/>
          <p14:tracePt t="338430" x="3292475" y="1450975"/>
          <p14:tracePt t="338441" x="3267075" y="1450975"/>
          <p14:tracePt t="338444" x="3228975" y="1489075"/>
          <p14:tracePt t="338456" x="3205163" y="1501775"/>
          <p14:tracePt t="338467" x="3167063" y="1514475"/>
          <p14:tracePt t="338470" x="3116263" y="1539875"/>
          <p14:tracePt t="338481" x="3092450" y="1552575"/>
          <p14:tracePt t="338487" x="3067050" y="1563688"/>
          <p14:tracePt t="338496" x="3028950" y="1576388"/>
          <p14:tracePt t="338506" x="2992438" y="1576388"/>
          <p14:tracePt t="338510" x="2941638" y="1601788"/>
          <p14:tracePt t="338520" x="2916238" y="1601788"/>
          <p14:tracePt t="338527" x="2879725" y="1601788"/>
          <p14:tracePt t="338536" x="2854325" y="1627188"/>
          <p14:tracePt t="338547" x="2828925" y="1639888"/>
          <p14:tracePt t="338560" x="2816225" y="1639888"/>
          <p14:tracePt t="338566" x="2803525" y="1639888"/>
          <p14:tracePt t="338577" x="2790825" y="1639888"/>
          <p14:tracePt t="338586" x="2778125" y="1639888"/>
          <p14:tracePt t="338607" x="2767013" y="1652588"/>
          <p14:tracePt t="338632" x="2767013" y="1663700"/>
          <p14:tracePt t="338646" x="2767013" y="1676400"/>
          <p14:tracePt t="338656" x="2767013" y="1689100"/>
          <p14:tracePt t="338673" x="2767013" y="1714500"/>
          <p14:tracePt t="338686" x="2767013" y="1739900"/>
          <p14:tracePt t="338696" x="2767013" y="1752600"/>
          <p14:tracePt t="338712" x="2790825" y="1752600"/>
          <p14:tracePt t="338722" x="2841625" y="1752600"/>
          <p14:tracePt t="338728" x="2903538" y="1752600"/>
          <p14:tracePt t="338738" x="2954338" y="1752600"/>
          <p14:tracePt t="338749" x="3016250" y="1739900"/>
          <p14:tracePt t="338752" x="3079750" y="1701800"/>
          <p14:tracePt t="338762" x="3116263" y="1676400"/>
          <p14:tracePt t="338768" x="3154363" y="1652588"/>
          <p14:tracePt t="338778" x="3154363" y="1639888"/>
          <p14:tracePt t="338789" x="3154363" y="1614488"/>
          <p14:tracePt t="338793" x="3179763" y="1589088"/>
          <p14:tracePt t="338818" x="3179763" y="1576388"/>
          <p14:tracePt t="338828" x="3179763" y="1563688"/>
          <p14:tracePt t="338834" x="3167063" y="1552575"/>
          <p14:tracePt t="338844" x="3154363" y="1552575"/>
          <p14:tracePt t="338848" x="3116263" y="1552575"/>
          <p14:tracePt t="338860" x="3079750" y="1552575"/>
          <p14:tracePt t="338869" x="3016250" y="1552575"/>
          <p14:tracePt t="338875" x="2954338" y="1552575"/>
          <p14:tracePt t="338884" x="2890838" y="1552575"/>
          <p14:tracePt t="338888" x="2816225" y="1552575"/>
          <p14:tracePt t="338898" x="2754313" y="1552575"/>
          <p14:tracePt t="338910" x="2628900" y="1552575"/>
          <p14:tracePt t="338914" x="2516188" y="1589088"/>
          <p14:tracePt t="338925" x="2390775" y="1627188"/>
          <p14:tracePt t="338930" x="2265363" y="1676400"/>
          <p14:tracePt t="338941" x="2178050" y="1739900"/>
          <p14:tracePt t="338950" x="2090738" y="1801813"/>
          <p14:tracePt t="338954" x="2052638" y="1827213"/>
          <p14:tracePt t="338965" x="1990725" y="1889125"/>
          <p14:tracePt t="338970" x="1978025" y="1914525"/>
          <p14:tracePt t="338980" x="1965325" y="1965325"/>
          <p14:tracePt t="338991" x="1939925" y="2001838"/>
          <p14:tracePt t="338995" x="1939925" y="2027238"/>
          <p14:tracePt t="339004" x="1939925" y="2039938"/>
          <p14:tracePt t="339011" x="1939925" y="2065338"/>
          <p14:tracePt t="339020" x="1939925" y="2089150"/>
          <p14:tracePt t="339031" x="1939925" y="2114550"/>
          <p14:tracePt t="339034" x="1965325" y="2139950"/>
          <p14:tracePt t="339044" x="1990725" y="2152650"/>
          <p14:tracePt t="339050" x="2003425" y="2165350"/>
          <p14:tracePt t="339060" x="2065338" y="2165350"/>
          <p14:tracePt t="339070" x="2103438" y="2165350"/>
          <p14:tracePt t="339076" x="2165350" y="2165350"/>
          <p14:tracePt t="339086" x="2265363" y="2165350"/>
          <p14:tracePt t="339091" x="2365375" y="2127250"/>
          <p14:tracePt t="339100" x="2441575" y="2078038"/>
          <p14:tracePt t="339110" x="2478088" y="2039938"/>
          <p14:tracePt t="339116" x="2516188" y="2001838"/>
          <p14:tracePt t="339126" x="2528888" y="1978025"/>
          <p14:tracePt t="339130" x="2541588" y="1939925"/>
          <p14:tracePt t="339141" x="2541588" y="1901825"/>
          <p14:tracePt t="339159" x="2541588" y="1839913"/>
          <p14:tracePt t="339172" x="2541588" y="1827213"/>
          <p14:tracePt t="339207" x="2528888" y="1827213"/>
          <p14:tracePt t="339213" x="2516188" y="1827213"/>
          <p14:tracePt t="339223" x="2490788" y="1814513"/>
          <p14:tracePt t="339226" x="2441575" y="1814513"/>
          <p14:tracePt t="339237" x="2416175" y="1814513"/>
          <p14:tracePt t="339246" x="2390775" y="1814513"/>
          <p14:tracePt t="339252" x="2365375" y="1814513"/>
          <p14:tracePt t="339268" x="2339975" y="1814513"/>
          <p14:tracePt t="339278" x="2328863" y="1814513"/>
          <p14:tracePt t="339408" x="2339975" y="1814513"/>
          <p14:tracePt t="339428" x="2365375" y="1814513"/>
          <p14:tracePt t="339444" x="2390775" y="1814513"/>
          <p14:tracePt t="339666" x="2403475" y="1814513"/>
          <p14:tracePt t="339999" x="2416175" y="1814513"/>
          <p14:tracePt t="340019" x="2441575" y="1814513"/>
          <p14:tracePt t="340034" x="2465388" y="1814513"/>
          <p14:tracePt t="340038" x="2478088" y="1814513"/>
          <p14:tracePt t="340048" x="2503488" y="1814513"/>
          <p14:tracePt t="340058" x="2516188" y="1814513"/>
          <p14:tracePt t="340064" x="2528888" y="1814513"/>
          <p14:tracePt t="340075" x="2528888" y="1801813"/>
          <p14:tracePt t="340084" x="2554288" y="1801813"/>
          <p14:tracePt t="340110" x="2565400" y="1789113"/>
          <p14:tracePt t="340373" x="2578100" y="1789113"/>
          <p14:tracePt t="340654" x="2590800" y="1789113"/>
          <p14:tracePt t="340669" x="2603500" y="1789113"/>
          <p14:tracePt t="341254" x="2628900" y="1765300"/>
          <p14:tracePt t="341265" x="2654300" y="1752600"/>
          <p14:tracePt t="341271" x="2690813" y="1727200"/>
          <p14:tracePt t="341280" x="2741613" y="1727200"/>
          <p14:tracePt t="341291" x="2778125" y="1727200"/>
          <p14:tracePt t="341295" x="2828925" y="1701800"/>
          <p14:tracePt t="341305" x="2890838" y="1689100"/>
          <p14:tracePt t="341310" x="3003550" y="1663700"/>
          <p14:tracePt t="341320" x="3054350" y="1652588"/>
          <p14:tracePt t="341330" x="3154363" y="1627188"/>
          <p14:tracePt t="341334" x="3241675" y="1614488"/>
          <p14:tracePt t="341346" x="3328988" y="1589088"/>
          <p14:tracePt t="341350" x="3417888" y="1576388"/>
          <p14:tracePt t="341360" x="3479800" y="1576388"/>
          <p14:tracePt t="341370" x="3554413" y="1576388"/>
          <p14:tracePt t="341376" x="3592513" y="1576388"/>
          <p14:tracePt t="341386" x="3643313" y="1576388"/>
          <p14:tracePt t="341401" x="3667125" y="1576388"/>
          <p14:tracePt t="341427" x="3679825" y="1563688"/>
          <p14:tracePt t="396886" x="3679825" y="1552575"/>
          <p14:tracePt t="396892" x="3717925" y="1576388"/>
          <p14:tracePt t="396902" x="3779838" y="1614488"/>
          <p14:tracePt t="396906" x="3843338" y="1663700"/>
          <p14:tracePt t="396916" x="3917950" y="1727200"/>
          <p14:tracePt t="396926" x="3943350" y="1739900"/>
          <p14:tracePt t="396932" x="3979863" y="1752600"/>
          <p14:tracePt t="396942" x="3979863" y="1765300"/>
          <p14:tracePt t="396948" x="3992563" y="1765300"/>
          <p14:tracePt t="396958" x="4005263" y="1765300"/>
          <p14:tracePt t="397164" x="4017963" y="1765300"/>
          <p14:tracePt t="397174" x="4043363" y="1765300"/>
          <p14:tracePt t="397178" x="4092575" y="1765300"/>
          <p14:tracePt t="397188" x="4130675" y="1752600"/>
          <p14:tracePt t="397194" x="4205288" y="1714500"/>
          <p14:tracePt t="397205" x="4281488" y="1676400"/>
          <p14:tracePt t="397214" x="4343400" y="1652588"/>
          <p14:tracePt t="397218" x="4368800" y="1627188"/>
          <p14:tracePt t="397230" x="4394200" y="1614488"/>
          <p14:tracePt t="397234" x="4430713" y="1589088"/>
          <p14:tracePt t="397244" x="4443413" y="1576388"/>
          <p14:tracePt t="397255" x="4456113" y="1563688"/>
          <p14:tracePt t="397260" x="4481513" y="1539875"/>
          <p14:tracePt t="397272" x="4518025" y="1501775"/>
          <p14:tracePt t="397274" x="4568825" y="1476375"/>
          <p14:tracePt t="397284" x="4619625" y="1439863"/>
          <p14:tracePt t="397294" x="4694238" y="1401763"/>
          <p14:tracePt t="397300" x="4768850" y="1363663"/>
          <p14:tracePt t="397311" x="4843463" y="1301750"/>
          <p14:tracePt t="397316" x="4919663" y="1263650"/>
          <p14:tracePt t="397326" x="4994275" y="1214438"/>
          <p14:tracePt t="397337" x="5081588" y="1150938"/>
          <p14:tracePt t="397340" x="5132388" y="1114425"/>
          <p14:tracePt t="397350" x="5181600" y="1076325"/>
          <p14:tracePt t="397356" x="5207000" y="1063625"/>
          <p14:tracePt t="397366" x="5207000" y="1050925"/>
          <p14:tracePt t="397376" x="5219700" y="1025525"/>
          <p14:tracePt t="397390" x="5219700" y="1014413"/>
          <p14:tracePt t="397483" x="5232400" y="1001713"/>
          <p14:tracePt t="397578" x="5232400" y="1050925"/>
          <p14:tracePt t="397588" x="5232400" y="1163638"/>
          <p14:tracePt t="397592" x="5232400" y="1289050"/>
          <p14:tracePt t="397602" x="5232400" y="1427163"/>
          <p14:tracePt t="397608" x="5232400" y="1563688"/>
          <p14:tracePt t="397619" x="5232400" y="1689100"/>
          <p14:tracePt t="397628" x="5232400" y="1814513"/>
          <p14:tracePt t="397632" x="5232400" y="1927225"/>
          <p14:tracePt t="397642" x="5232400" y="2065338"/>
          <p14:tracePt t="397649" x="5232400" y="2165350"/>
          <p14:tracePt t="397658" x="5232400" y="2265363"/>
          <p14:tracePt t="397669" x="5219700" y="2352675"/>
          <p14:tracePt t="397674" x="5194300" y="2452688"/>
          <p14:tracePt t="397684" x="5157788" y="2552700"/>
          <p14:tracePt t="397688" x="5145088" y="2616200"/>
          <p14:tracePt t="397698" x="5119688" y="2716213"/>
          <p14:tracePt t="397708" x="5081588" y="2816225"/>
          <p14:tracePt t="397715" x="5068888" y="2878138"/>
          <p14:tracePt t="397724" x="5045075" y="2978150"/>
          <p14:tracePt t="397728" x="5032375" y="3054350"/>
          <p14:tracePt t="397738" x="5006975" y="3141663"/>
          <p14:tracePt t="397750" x="5006975" y="3203575"/>
          <p14:tracePt t="397754" x="4994275" y="3278188"/>
          <p14:tracePt t="397764" x="4994275" y="3341688"/>
          <p14:tracePt t="397771" x="4968875" y="3416300"/>
          <p14:tracePt t="397780" x="4968875" y="3467100"/>
          <p14:tracePt t="397790" x="4968875" y="3516313"/>
          <p14:tracePt t="397794" x="4968875" y="3554413"/>
          <p14:tracePt t="397804" x="4968875" y="3590925"/>
          <p14:tracePt t="397810" x="4968875" y="3616325"/>
          <p14:tracePt t="397821" x="4968875" y="3641725"/>
          <p14:tracePt t="397834" x="4968875" y="3654425"/>
          <p14:tracePt t="397871" x="4968875" y="3667125"/>
          <p14:tracePt t="397946" x="4981575" y="3641725"/>
          <p14:tracePt t="397950" x="5019675" y="3529013"/>
          <p14:tracePt t="397961" x="5019675" y="3441700"/>
          <p14:tracePt t="397966" x="5032375" y="3316288"/>
          <p14:tracePt t="397976" x="5057775" y="3165475"/>
          <p14:tracePt t="397986" x="5068888" y="3028950"/>
          <p14:tracePt t="397992" x="5106988" y="2852738"/>
          <p14:tracePt t="398003" x="5145088" y="2690813"/>
          <p14:tracePt t="398006" x="5145088" y="2540000"/>
          <p14:tracePt t="398016" x="5145088" y="2390775"/>
          <p14:tracePt t="398026" x="5157788" y="2239963"/>
          <p14:tracePt t="398032" x="5181600" y="2114550"/>
          <p14:tracePt t="398042" x="5194300" y="1989138"/>
          <p14:tracePt t="398046" x="5219700" y="1865313"/>
          <p14:tracePt t="398056" x="5232400" y="1765300"/>
          <p14:tracePt t="398066" x="5232400" y="1701800"/>
          <p14:tracePt t="398073" x="5232400" y="1627188"/>
          <p14:tracePt t="398082" x="5232400" y="1576388"/>
          <p14:tracePt t="398087" x="5232400" y="1514475"/>
          <p14:tracePt t="398096" x="5232400" y="1476375"/>
          <p14:tracePt t="398107" x="5232400" y="1450975"/>
          <p14:tracePt t="398112" x="5232400" y="1414463"/>
          <p14:tracePt t="398123" x="5232400" y="1389063"/>
          <p14:tracePt t="398126" x="5232400" y="1376363"/>
          <p14:tracePt t="398137" x="5232400" y="1363663"/>
          <p14:tracePt t="398155" x="5232400" y="1350963"/>
          <p14:tracePt t="398162" x="5232400" y="1327150"/>
          <p14:tracePt t="398192" x="5232400" y="1314450"/>
          <p14:tracePt t="398208" x="5232400" y="1301750"/>
          <p14:tracePt t="398228" x="5232400" y="1289050"/>
          <p14:tracePt t="398233" x="5232400" y="1276350"/>
          <p14:tracePt t="398242" x="5232400" y="1263650"/>
          <p14:tracePt t="398248" x="5232400" y="1250950"/>
          <p14:tracePt t="398258" x="5232400" y="1238250"/>
          <p14:tracePt t="398274" x="5232400" y="1214438"/>
          <p14:tracePt t="398284" x="5232400" y="1189038"/>
          <p14:tracePt t="398308" x="5232400" y="1163638"/>
          <p14:tracePt t="398425" x="5232400" y="1227138"/>
          <p14:tracePt t="398434" x="5232400" y="1301750"/>
          <p14:tracePt t="398440" x="5232400" y="1401763"/>
          <p14:tracePt t="398451" x="5232400" y="1527175"/>
          <p14:tracePt t="398460" x="5232400" y="1639888"/>
          <p14:tracePt t="398464" x="5232400" y="1776413"/>
          <p14:tracePt t="398476" x="5232400" y="1901825"/>
          <p14:tracePt t="398480" x="5232400" y="2078038"/>
          <p14:tracePt t="398490" x="5232400" y="2201863"/>
          <p14:tracePt t="398500" x="5232400" y="2365375"/>
          <p14:tracePt t="398506" x="5232400" y="2516188"/>
          <p14:tracePt t="398516" x="5232400" y="2665413"/>
          <p14:tracePt t="398520" x="5232400" y="2790825"/>
          <p14:tracePt t="398530" x="5232400" y="2890838"/>
          <p14:tracePt t="398540" x="5232400" y="2965450"/>
          <p14:tracePt t="398547" x="5232400" y="3065463"/>
          <p14:tracePt t="398556" x="5232400" y="3103563"/>
          <p14:tracePt t="398560" x="5232400" y="3154363"/>
          <p14:tracePt t="398570" x="5232400" y="3190875"/>
          <p14:tracePt t="398582" x="5232400" y="3216275"/>
          <p14:tracePt t="398587" x="5232400" y="3267075"/>
          <p14:tracePt t="398596" x="5232400" y="3278188"/>
          <p14:tracePt t="398602" x="5232400" y="3290888"/>
          <p14:tracePt t="398622" x="5232400" y="3303588"/>
          <p14:tracePt t="398854" x="5232400" y="3267075"/>
          <p14:tracePt t="398858" x="5232400" y="3203575"/>
          <p14:tracePt t="398868" x="5232400" y="3141663"/>
          <p14:tracePt t="398874" x="5232400" y="3078163"/>
          <p14:tracePt t="398885" x="5232400" y="3016250"/>
          <p14:tracePt t="398894" x="5232400" y="2928938"/>
          <p14:tracePt t="398898" x="5232400" y="2828925"/>
          <p14:tracePt t="398908" x="5232400" y="2740025"/>
          <p14:tracePt t="398914" x="5232400" y="2627313"/>
          <p14:tracePt t="398924" x="5232400" y="2503488"/>
          <p14:tracePt t="398935" x="5232400" y="2390775"/>
          <p14:tracePt t="398940" x="5232400" y="2278063"/>
          <p14:tracePt t="398951" x="5232400" y="2139950"/>
          <p14:tracePt t="398954" x="5232400" y="2014538"/>
          <p14:tracePt t="398964" x="5232400" y="1927225"/>
          <p14:tracePt t="398976" x="5232400" y="1814513"/>
          <p14:tracePt t="398980" x="5232400" y="1701800"/>
          <p14:tracePt t="398990" x="5232400" y="1627188"/>
          <p14:tracePt t="398996" x="5232400" y="1527175"/>
          <p14:tracePt t="399006" x="5232400" y="1450975"/>
          <p14:tracePt t="399010" x="5232400" y="1376363"/>
          <p14:tracePt t="399020" x="5232400" y="1276350"/>
          <p14:tracePt t="399030" x="5232400" y="1201738"/>
          <p14:tracePt t="399036" x="5232400" y="1138238"/>
          <p14:tracePt t="399046" x="5232400" y="1063625"/>
          <p14:tracePt t="399053" x="5232400" y="1025525"/>
          <p14:tracePt t="399062" x="5232400" y="976313"/>
          <p14:tracePt t="399072" x="5232400" y="938213"/>
          <p14:tracePt t="399076" x="5232400" y="925513"/>
          <p14:tracePt t="399086" x="5232400" y="901700"/>
          <p14:tracePt t="399092" x="5232400" y="876300"/>
          <p14:tracePt t="399103" x="5232400" y="850900"/>
          <p14:tracePt t="399112" x="5232400" y="838200"/>
          <p14:tracePt t="399116" x="5232400" y="825500"/>
          <p14:tracePt t="399126" x="5232400" y="812800"/>
          <p14:tracePt t="399142" x="5232400" y="801688"/>
          <p14:tracePt t="399318" x="5232400" y="825500"/>
          <p14:tracePt t="399329" x="5232400" y="850900"/>
          <p14:tracePt t="399334" x="5232400" y="876300"/>
          <p14:tracePt t="399344" x="5232400" y="901700"/>
          <p14:tracePt t="399348" x="5219700" y="925513"/>
          <p14:tracePt t="399360" x="5219700" y="963613"/>
          <p14:tracePt t="399369" x="5219700" y="1025525"/>
          <p14:tracePt t="399374" x="5219700" y="1076325"/>
          <p14:tracePt t="399385" x="5219700" y="1138238"/>
          <p14:tracePt t="399390" x="5219700" y="1189038"/>
          <p14:tracePt t="399401" x="5219700" y="1250950"/>
          <p14:tracePt t="399410" x="5219700" y="1327150"/>
          <p14:tracePt t="399414" x="5219700" y="1427163"/>
          <p14:tracePt t="399424" x="5219700" y="1489075"/>
          <p14:tracePt t="399430" x="5219700" y="1576388"/>
          <p14:tracePt t="399440" x="5219700" y="1676400"/>
          <p14:tracePt t="399451" x="5219700" y="1752600"/>
          <p14:tracePt t="399454" x="5219700" y="1827213"/>
          <p14:tracePt t="399464" x="5219700" y="1889125"/>
          <p14:tracePt t="399470" x="5219700" y="1965325"/>
          <p14:tracePt t="399480" x="5219700" y="2014538"/>
          <p14:tracePt t="399490" x="5219700" y="2052638"/>
          <p14:tracePt t="399495" x="5219700" y="2101850"/>
          <p14:tracePt t="399504" x="5219700" y="2139950"/>
          <p14:tracePt t="399510" x="5219700" y="2190750"/>
          <p14:tracePt t="399520" x="5219700" y="2227263"/>
          <p14:tracePt t="399530" x="5219700" y="2278063"/>
          <p14:tracePt t="399536" x="5219700" y="2314575"/>
          <p14:tracePt t="399547" x="5219700" y="2378075"/>
          <p14:tracePt t="399551" x="5219700" y="2427288"/>
          <p14:tracePt t="399560" x="5219700" y="2452688"/>
          <p14:tracePt t="399570" x="5219700" y="2490788"/>
          <p14:tracePt t="399576" x="5219700" y="2516188"/>
          <p14:tracePt t="399586" x="5219700" y="2540000"/>
          <p14:tracePt t="399590" x="5219700" y="2590800"/>
          <p14:tracePt t="399601" x="5219700" y="2627313"/>
          <p14:tracePt t="399612" x="5219700" y="2652713"/>
          <p14:tracePt t="399617" x="5219700" y="2703513"/>
          <p14:tracePt t="399626" x="5219700" y="2740025"/>
          <p14:tracePt t="399632" x="5219700" y="2790825"/>
          <p14:tracePt t="399642" x="5219700" y="2828925"/>
          <p14:tracePt t="399652" x="5219700" y="2852738"/>
          <p14:tracePt t="399656" x="5219700" y="2878138"/>
          <p14:tracePt t="399667" x="5219700" y="2903538"/>
          <p14:tracePt t="399672" x="5219700" y="2928938"/>
          <p14:tracePt t="399682" x="5219700" y="2952750"/>
          <p14:tracePt t="399692" x="5219700" y="2978150"/>
          <p14:tracePt t="399696" x="5219700" y="3016250"/>
          <p14:tracePt t="399706" x="5219700" y="3041650"/>
          <p14:tracePt t="399722" x="5219700" y="3065463"/>
          <p14:tracePt t="399732" x="5219700" y="3090863"/>
          <p14:tracePt t="399748" x="5219700" y="3116263"/>
          <p14:tracePt t="399753" x="5207000" y="3141663"/>
          <p14:tracePt t="399772" x="5207000" y="3165475"/>
          <p14:tracePt t="399788" x="5207000" y="3178175"/>
          <p14:tracePt t="399802" x="5207000" y="3190875"/>
          <p14:tracePt t="399819" x="5207000" y="3203575"/>
          <p14:tracePt t="399828" x="5207000" y="3216275"/>
          <p14:tracePt t="399842" x="5207000" y="3228975"/>
          <p14:tracePt t="399869" x="5232400" y="3241675"/>
          <p14:tracePt t="399885" x="5245100" y="3241675"/>
          <p14:tracePt t="399894" x="5245100" y="3254375"/>
          <p14:tracePt t="399898" x="5257800" y="3254375"/>
          <p14:tracePt t="399914" x="5270500" y="3254375"/>
          <p14:tracePt t="399968" x="5281613" y="3254375"/>
          <p14:tracePt t="399974" x="5281613" y="3178175"/>
          <p14:tracePt t="399984" x="5281613" y="3078163"/>
          <p14:tracePt t="399990" x="5281613" y="2990850"/>
          <p14:tracePt t="400001" x="5281613" y="2878138"/>
          <p14:tracePt t="400010" x="5281613" y="2752725"/>
          <p14:tracePt t="400014" x="5281613" y="2640013"/>
          <p14:tracePt t="400024" x="5281613" y="2540000"/>
          <p14:tracePt t="400030" x="5270500" y="2403475"/>
          <p14:tracePt t="400041" x="5270500" y="2339975"/>
          <p14:tracePt t="400051" x="5270500" y="2265363"/>
          <p14:tracePt t="400055" x="5270500" y="2165350"/>
          <p14:tracePt t="400064" x="5270500" y="2101850"/>
          <p14:tracePt t="400070" x="5257800" y="2052638"/>
          <p14:tracePt t="400080" x="5245100" y="1989138"/>
          <p14:tracePt t="400090" x="5245100" y="1939925"/>
          <p14:tracePt t="400096" x="5232400" y="1865313"/>
          <p14:tracePt t="400106" x="5232400" y="1827213"/>
          <p14:tracePt t="400110" x="5207000" y="1765300"/>
          <p14:tracePt t="400120" x="5207000" y="1714500"/>
          <p14:tracePt t="400130" x="5194300" y="1639888"/>
          <p14:tracePt t="400136" x="5194300" y="1614488"/>
          <p14:tracePt t="400146" x="5194300" y="1576388"/>
          <p14:tracePt t="400152" x="5194300" y="1514475"/>
          <p14:tracePt t="400160" x="5170488" y="1463675"/>
          <p14:tracePt t="400170" x="5170488" y="1427163"/>
          <p14:tracePt t="400176" x="5170488" y="1376363"/>
          <p14:tracePt t="400186" x="5170488" y="1301750"/>
          <p14:tracePt t="400192" x="5170488" y="1263650"/>
          <p14:tracePt t="400202" x="5170488" y="1201738"/>
          <p14:tracePt t="400212" x="5170488" y="1150938"/>
          <p14:tracePt t="400217" x="5170488" y="1114425"/>
          <p14:tracePt t="400226" x="5170488" y="1063625"/>
          <p14:tracePt t="400233" x="5170488" y="1025525"/>
          <p14:tracePt t="400242" x="5170488" y="976313"/>
          <p14:tracePt t="400252" x="5170488" y="950913"/>
          <p14:tracePt t="400256" x="5170488" y="912813"/>
          <p14:tracePt t="400267" x="5170488" y="889000"/>
          <p14:tracePt t="400272" x="5170488" y="876300"/>
          <p14:tracePt t="400283" x="5170488" y="863600"/>
          <p14:tracePt t="400292" x="5170488" y="850900"/>
          <p14:tracePt t="400296" x="5170488" y="838200"/>
          <p14:tracePt t="400306" x="5170488" y="825500"/>
          <p14:tracePt t="400312" x="5170488" y="812800"/>
          <p14:tracePt t="400332" x="5170488" y="801688"/>
          <p14:tracePt t="400408" x="5170488" y="825500"/>
          <p14:tracePt t="400414" x="5170488" y="950913"/>
          <p14:tracePt t="400424" x="5170488" y="1101725"/>
          <p14:tracePt t="400435" x="5170488" y="1250950"/>
          <p14:tracePt t="400438" x="5194300" y="1401763"/>
          <p14:tracePt t="400448" x="5257800" y="1614488"/>
          <p14:tracePt t="400454" x="5294313" y="1789113"/>
          <p14:tracePt t="400464" x="5345113" y="1952625"/>
          <p14:tracePt t="400474" x="5383213" y="2114550"/>
          <p14:tracePt t="400478" x="5419725" y="2252663"/>
          <p14:tracePt t="400488" x="5457825" y="2365375"/>
          <p14:tracePt t="400494" x="5483225" y="2452688"/>
          <p14:tracePt t="400504" x="5507038" y="2540000"/>
          <p14:tracePt t="400514" x="5507038" y="2616200"/>
          <p14:tracePt t="400518" x="5507038" y="2703513"/>
          <p14:tracePt t="400528" x="5532438" y="2752725"/>
          <p14:tracePt t="400535" x="5532438" y="2803525"/>
          <p14:tracePt t="400544" x="5532438" y="2840038"/>
          <p14:tracePt t="400554" x="5545138" y="2878138"/>
          <p14:tracePt t="400560" x="5545138" y="2928938"/>
          <p14:tracePt t="400570" x="5545138" y="2952750"/>
          <p14:tracePt t="400575" x="5570538" y="2990850"/>
          <p14:tracePt t="400585" x="5570538" y="3016250"/>
          <p14:tracePt t="400594" x="5570538" y="3041650"/>
          <p14:tracePt t="400601" x="5570538" y="3054350"/>
          <p14:tracePt t="400610" x="5570538" y="3078163"/>
          <p14:tracePt t="400624" x="5570538" y="3103563"/>
          <p14:tracePt t="400635" x="5570538" y="3116263"/>
          <p14:tracePt t="400640" x="5557838" y="3128963"/>
          <p14:tracePt t="400651" x="5557838" y="3141663"/>
          <p14:tracePt t="400656" x="5545138" y="3154363"/>
          <p14:tracePt t="400667" x="5545138" y="3165475"/>
          <p14:tracePt t="400680" x="5532438" y="3178175"/>
          <p14:tracePt t="400716" x="5519738" y="3190875"/>
          <p14:tracePt t="400846" x="5519738" y="3141663"/>
          <p14:tracePt t="400856" x="5519738" y="3041650"/>
          <p14:tracePt t="400862" x="5495925" y="2952750"/>
          <p14:tracePt t="400873" x="5483225" y="2852738"/>
          <p14:tracePt t="400878" x="5457825" y="2728913"/>
          <p14:tracePt t="400888" x="5445125" y="2616200"/>
          <p14:tracePt t="400898" x="5445125" y="2465388"/>
          <p14:tracePt t="400902" x="5445125" y="2327275"/>
          <p14:tracePt t="400912" x="5445125" y="2214563"/>
          <p14:tracePt t="400918" x="5445125" y="2101850"/>
          <p14:tracePt t="400928" x="5445125" y="2001838"/>
          <p14:tracePt t="400938" x="5445125" y="1914525"/>
          <p14:tracePt t="400942" x="5445125" y="1839913"/>
          <p14:tracePt t="400952" x="5445125" y="1739900"/>
          <p14:tracePt t="400958" x="5445125" y="1689100"/>
          <p14:tracePt t="400968" x="5445125" y="1614488"/>
          <p14:tracePt t="400978" x="5445125" y="1576388"/>
          <p14:tracePt t="400984" x="5445125" y="1514475"/>
          <p14:tracePt t="400992" x="5445125" y="1450975"/>
          <p14:tracePt t="400998" x="5445125" y="1401763"/>
          <p14:tracePt t="401008" x="5445125" y="1363663"/>
          <p14:tracePt t="401018" x="5445125" y="1339850"/>
          <p14:tracePt t="401024" x="5445125" y="1314450"/>
          <p14:tracePt t="401034" x="5445125" y="1289050"/>
          <p14:tracePt t="401038" x="5445125" y="1276350"/>
          <p14:tracePt t="401048" x="5445125" y="1263650"/>
          <p14:tracePt t="401059" x="5457825" y="1250950"/>
          <p14:tracePt t="401064" x="5457825" y="1227138"/>
          <p14:tracePt t="401074" x="5457825" y="1214438"/>
          <p14:tracePt t="401118" x="5457825" y="1189038"/>
          <p14:tracePt t="401246" x="5457825" y="1176338"/>
          <p14:tracePt t="401357" x="5457825" y="1163638"/>
          <p14:tracePt t="401372" x="5445125" y="1163638"/>
          <p14:tracePt t="401382" x="5432425" y="1150938"/>
          <p14:tracePt t="401392" x="5432425" y="1138238"/>
          <p14:tracePt t="401396" x="5432425" y="1125538"/>
          <p14:tracePt t="401406" x="5432425" y="1114425"/>
          <p14:tracePt t="401422" x="5445125" y="1114425"/>
          <p14:tracePt t="413008" x="5457825" y="1114425"/>
          <p14:tracePt t="415412" x="5445125" y="1114425"/>
          <p14:tracePt t="415422" x="5432425" y="1114425"/>
          <p14:tracePt t="415428" x="5419725" y="1114425"/>
          <p14:tracePt t="415438" x="5407025" y="1114425"/>
          <p14:tracePt t="415455" x="5383213" y="1114425"/>
          <p14:tracePt t="415469" x="5370513" y="1114425"/>
          <p14:tracePt t="415478" x="5357813" y="1114425"/>
          <p14:tracePt t="415484" x="5345113" y="1114425"/>
          <p14:tracePt t="415504" x="5332413" y="1114425"/>
          <p14:tracePt t="415508" x="5294313" y="1114425"/>
          <p14:tracePt t="415534" x="5281613" y="1114425"/>
          <p14:tracePt t="415544" x="5270500" y="1114425"/>
          <p14:tracePt t="415560" x="5257800" y="1114425"/>
          <p14:tracePt t="415564" x="5245100" y="1114425"/>
          <p14:tracePt t="415584" x="5219700" y="1114425"/>
          <p14:tracePt t="415590" x="5194300" y="1114425"/>
          <p14:tracePt t="415600" x="5170488" y="1114425"/>
          <p14:tracePt t="415604" x="5145088" y="1114425"/>
          <p14:tracePt t="415614" x="5094288" y="1114425"/>
          <p14:tracePt t="415624" x="5068888" y="1114425"/>
          <p14:tracePt t="415630" x="5032375" y="1114425"/>
          <p14:tracePt t="415640" x="4981575" y="1114425"/>
          <p14:tracePt t="415646" x="4945063" y="1114425"/>
          <p14:tracePt t="415656" x="4919663" y="1114425"/>
          <p14:tracePt t="415666" x="4868863" y="1114425"/>
          <p14:tracePt t="415671" x="4832350" y="1114425"/>
          <p14:tracePt t="415680" x="4806950" y="1114425"/>
          <p14:tracePt t="415687" x="4768850" y="1150938"/>
          <p14:tracePt t="415696" x="4743450" y="1150938"/>
          <p14:tracePt t="415706" x="4694238" y="1176338"/>
          <p14:tracePt t="415710" x="4656138" y="1201738"/>
          <p14:tracePt t="415722" x="4619625" y="1214438"/>
          <p14:tracePt t="415726" x="4543425" y="1250950"/>
          <p14:tracePt t="415737" x="4494213" y="1276350"/>
          <p14:tracePt t="415746" x="4418013" y="1314450"/>
          <p14:tracePt t="415750" x="4318000" y="1389063"/>
          <p14:tracePt t="415760" x="4181475" y="1463675"/>
          <p14:tracePt t="415766" x="4056063" y="1552575"/>
          <p14:tracePt t="415776" x="3943350" y="1601788"/>
          <p14:tracePt t="415787" x="3792538" y="1714500"/>
          <p14:tracePt t="415792" x="3692525" y="1814513"/>
          <p14:tracePt t="415803" x="3592513" y="1889125"/>
          <p14:tracePt t="415806" x="3492500" y="1989138"/>
          <p14:tracePt t="415816" x="3429000" y="2078038"/>
          <p14:tracePt t="415826" x="3354388" y="2165350"/>
          <p14:tracePt t="415832" x="3279775" y="2265363"/>
          <p14:tracePt t="415842" x="3205163" y="2378075"/>
          <p14:tracePt t="415846" x="3116263" y="2516188"/>
          <p14:tracePt t="415856" x="3054350" y="2640013"/>
          <p14:tracePt t="415866" x="2967038" y="2765425"/>
          <p14:tracePt t="415872" x="2928938" y="2852738"/>
          <p14:tracePt t="415882" x="2890838" y="2952750"/>
          <p14:tracePt t="415887" x="2879725" y="3028950"/>
          <p14:tracePt t="415898" x="2854325" y="3065463"/>
          <p14:tracePt t="415908" x="2854325" y="3090863"/>
          <p14:tracePt t="415912" x="2828925" y="3141663"/>
          <p14:tracePt t="415928" x="2828925" y="3154363"/>
          <p14:tracePt t="415938" x="2828925" y="3165475"/>
          <p14:tracePt t="415948" x="2828925" y="3178175"/>
          <p14:tracePt t="415953" x="2828925" y="3190875"/>
          <p14:tracePt t="415962" x="2841625" y="3190875"/>
          <p14:tracePt t="415969" x="2854325" y="3216275"/>
          <p14:tracePt t="415978" x="2867025" y="3216275"/>
          <p14:tracePt t="415988" x="2890838" y="3228975"/>
          <p14:tracePt t="416004" x="2903538" y="3228975"/>
          <p14:tracePt t="416008" x="2916238" y="3228975"/>
          <p14:tracePt t="416019" x="2928938" y="3228975"/>
          <p14:tracePt t="416029" x="2941638" y="3228975"/>
          <p14:tracePt t="416035" x="2954338" y="3216275"/>
          <p14:tracePt t="416044" x="2967038" y="3178175"/>
          <p14:tracePt t="416048" x="2967038" y="3128963"/>
          <p14:tracePt t="416058" x="2967038" y="3090863"/>
          <p14:tracePt t="416069" x="2967038" y="3028950"/>
          <p14:tracePt t="416074" x="2967038" y="2978150"/>
          <p14:tracePt t="416085" x="2954338" y="2916238"/>
          <p14:tracePt t="416088" x="2954338" y="2890838"/>
          <p14:tracePt t="416098" x="2903538" y="2828925"/>
          <p14:tracePt t="416108" x="2879725" y="2803525"/>
          <p14:tracePt t="416114" x="2854325" y="2765425"/>
          <p14:tracePt t="416124" x="2841625" y="2752725"/>
          <p14:tracePt t="416130" x="2816225" y="2728913"/>
          <p14:tracePt t="416140" x="2790825" y="2728913"/>
          <p14:tracePt t="416154" x="2741613" y="2716213"/>
          <p14:tracePt t="416164" x="2716213" y="2716213"/>
          <p14:tracePt t="416170" x="2678113" y="2716213"/>
          <p14:tracePt t="416180" x="2667000" y="2716213"/>
          <p14:tracePt t="416190" x="2628900" y="2716213"/>
          <p14:tracePt t="416194" x="2603500" y="2740025"/>
          <p14:tracePt t="416204" x="2590800" y="2752725"/>
          <p14:tracePt t="416210" x="2578100" y="2790825"/>
          <p14:tracePt t="416220" x="2565400" y="2828925"/>
          <p14:tracePt t="416234" x="2565400" y="2840038"/>
          <p14:tracePt t="416260" x="2565400" y="2865438"/>
          <p14:tracePt t="416287" x="2565400" y="2878138"/>
          <p14:tracePt t="416290" x="2578100" y="2878138"/>
          <p14:tracePt t="416300" x="2603500" y="2878138"/>
          <p14:tracePt t="416310" x="2628900" y="2865438"/>
          <p14:tracePt t="416316" x="2641600" y="2852738"/>
          <p14:tracePt t="416326" x="2667000" y="2816225"/>
          <p14:tracePt t="416330" x="2667000" y="2778125"/>
          <p14:tracePt t="416342" x="2667000" y="2740025"/>
          <p14:tracePt t="416352" x="2667000" y="2678113"/>
          <p14:tracePt t="416356" x="2667000" y="2627313"/>
          <p14:tracePt t="416366" x="2654300" y="2590800"/>
          <p14:tracePt t="416372" x="2641600" y="2565400"/>
          <p14:tracePt t="416382" x="2616200" y="2552700"/>
          <p14:tracePt t="416396" x="2616200" y="2540000"/>
          <p14:tracePt t="416406" x="2603500" y="2540000"/>
          <p14:tracePt t="416422" x="2578100" y="2540000"/>
          <p14:tracePt t="416433" x="2554288" y="2540000"/>
          <p14:tracePt t="416438" x="2503488" y="2540000"/>
          <p14:tracePt t="416448" x="2478088" y="2540000"/>
          <p14:tracePt t="416453" x="2441575" y="2552700"/>
          <p14:tracePt t="416462" x="2428875" y="2565400"/>
          <p14:tracePt t="416472" x="2416175" y="2578100"/>
          <p14:tracePt t="416478" x="2403475" y="2590800"/>
          <p14:tracePt t="416488" x="2378075" y="2616200"/>
          <p14:tracePt t="416503" x="2378075" y="2627313"/>
          <p14:tracePt t="416518" x="2378075" y="2640013"/>
          <p14:tracePt t="416528" x="2378075" y="2652713"/>
          <p14:tracePt t="416532" x="2378075" y="2665413"/>
          <p14:tracePt t="416553" x="2378075" y="2690813"/>
          <p14:tracePt t="416568" x="2378075" y="2740025"/>
          <p14:tracePt t="416572" x="2378075" y="2765425"/>
          <p14:tracePt t="416582" x="2378075" y="2778125"/>
          <p14:tracePt t="416594" x="2378075" y="2803525"/>
          <p14:tracePt t="416598" x="2378075" y="2816225"/>
          <p14:tracePt t="416608" x="2378075" y="2840038"/>
          <p14:tracePt t="416614" x="2378075" y="2878138"/>
          <p14:tracePt t="416635" x="2390775" y="2903538"/>
          <p14:tracePt t="416638" x="2390775" y="2916238"/>
          <p14:tracePt t="416648" x="2390775" y="2952750"/>
          <p14:tracePt t="416664" x="2390775" y="2978150"/>
          <p14:tracePt t="416674" x="2390775" y="2990850"/>
          <p14:tracePt t="416678" x="2390775" y="3003550"/>
          <p14:tracePt t="416688" x="2390775" y="3028950"/>
          <p14:tracePt t="416694" x="2390775" y="3041650"/>
          <p14:tracePt t="416714" x="2390775" y="3054350"/>
          <p14:tracePt t="416740" x="2390775" y="3065463"/>
          <p14:tracePt t="416760" x="2390775" y="3090863"/>
          <p14:tracePt t="416764" x="2390775" y="3128963"/>
          <p14:tracePt t="416774" x="2390775" y="3154363"/>
          <p14:tracePt t="416780" x="2390775" y="3216275"/>
          <p14:tracePt t="416790" x="2390775" y="3278188"/>
          <p14:tracePt t="416801" x="2390775" y="3354388"/>
          <p14:tracePt t="416806" x="2390775" y="3467100"/>
          <p14:tracePt t="416816" x="2390775" y="3567113"/>
          <p14:tracePt t="416820" x="2390775" y="3654425"/>
          <p14:tracePt t="416830" x="2352675" y="3754438"/>
          <p14:tracePt t="416840" x="2328863" y="3841750"/>
          <p14:tracePt t="416846" x="2290763" y="3967163"/>
          <p14:tracePt t="416856" x="2278063" y="4041775"/>
          <p14:tracePt t="416860" x="2278063" y="4105275"/>
          <p14:tracePt t="416880" x="2278063" y="4129088"/>
          <p14:tracePt t="416886" x="2278063" y="4192588"/>
          <p14:tracePt t="416896" x="2278063" y="4241800"/>
          <p14:tracePt t="416903" x="2278063" y="4279900"/>
          <p14:tracePt t="416910" x="2278063" y="4330700"/>
          <p14:tracePt t="416922" x="2278063" y="4354513"/>
          <p14:tracePt t="416927" x="2278063" y="4392613"/>
          <p14:tracePt t="416936" x="2278063" y="4418013"/>
          <p14:tracePt t="416943" x="2290763" y="4443413"/>
          <p14:tracePt t="416953" x="2316163" y="4467225"/>
          <p14:tracePt t="416962" x="2352675" y="4518025"/>
          <p14:tracePt t="416967" x="2378075" y="4543425"/>
          <p14:tracePt t="416976" x="2416175" y="4579938"/>
          <p14:tracePt t="416982" x="2478088" y="4618038"/>
          <p14:tracePt t="416992" x="2503488" y="4643438"/>
          <p14:tracePt t="417004" x="2565400" y="4643438"/>
          <p14:tracePt t="417006" x="2616200" y="4679950"/>
          <p14:tracePt t="417016" x="2628900" y="4679950"/>
          <p14:tracePt t="417022" x="2667000" y="4679950"/>
          <p14:tracePt t="417032" x="2690813" y="4705350"/>
          <p14:tracePt t="417046" x="2703513" y="4705350"/>
          <p14:tracePt t="417069" x="2716213" y="4705350"/>
          <p14:tracePt t="417078" x="2728913" y="4705350"/>
          <p14:tracePt t="417092" x="2728913" y="4692650"/>
          <p14:tracePt t="417098" x="2741613" y="4679950"/>
          <p14:tracePt t="417119" x="2754313" y="4679950"/>
          <p14:tracePt t="417132" x="2754313" y="4667250"/>
          <p14:tracePt t="417142" x="2767013" y="4656138"/>
          <p14:tracePt t="417162" x="2767013" y="4643438"/>
          <p14:tracePt t="417174" x="2767013" y="4630738"/>
          <p14:tracePt t="417198" x="2778125" y="4630738"/>
          <p14:tracePt t="417214" x="2778125" y="4605338"/>
          <p14:tracePt t="417228" x="2778125" y="4592638"/>
          <p14:tracePt t="417238" x="2778125" y="4579938"/>
          <p14:tracePt t="417248" x="2778125" y="4567238"/>
          <p14:tracePt t="417254" x="2790825" y="4567238"/>
          <p14:tracePt t="433641" x="2803525" y="4592638"/>
          <p14:tracePt t="433652" x="2803525" y="4667250"/>
          <p14:tracePt t="433662" x="2803525" y="4756150"/>
          <p14:tracePt t="433666" x="2803525" y="4805363"/>
          <p14:tracePt t="433676" x="2803525" y="4868863"/>
          <p14:tracePt t="433682" x="2803525" y="4968875"/>
          <p14:tracePt t="433692" x="2767013" y="5043488"/>
          <p14:tracePt t="433703" x="2728913" y="5068888"/>
          <p14:tracePt t="433726" x="2728913" y="5081588"/>
          <p14:tracePt t="433974" x="2716213" y="5081588"/>
          <p14:tracePt t="434040" x="2690813" y="5081588"/>
          <p14:tracePt t="434054" x="2678113" y="5081588"/>
          <p14:tracePt t="434064" x="2616200" y="5081588"/>
          <p14:tracePt t="434070" x="2541588" y="5081588"/>
          <p14:tracePt t="434080" x="2428875" y="5081588"/>
          <p14:tracePt t="434090" x="2303463" y="5081588"/>
          <p14:tracePt t="434094" x="2190750" y="5081588"/>
          <p14:tracePt t="434104" x="2065338" y="5056188"/>
          <p14:tracePt t="434110" x="1952625" y="5043488"/>
          <p14:tracePt t="434121" x="1827213" y="5005388"/>
          <p14:tracePt t="434130" x="1714500" y="4956175"/>
          <p14:tracePt t="434137" x="1627188" y="4918075"/>
          <p14:tracePt t="434153" x="1501775" y="4892675"/>
          <p14:tracePt t="434160" x="1427163" y="4879975"/>
          <p14:tracePt t="434170" x="1389063" y="4856163"/>
          <p14:tracePt t="434176" x="1339850" y="4830763"/>
          <p14:tracePt t="434187" x="1327150" y="4830763"/>
          <p14:tracePt t="434190" x="1314450" y="4805363"/>
          <p14:tracePt t="434200" x="1276350" y="4805363"/>
          <p14:tracePt t="434216" x="1263650" y="4805363"/>
          <p14:tracePt t="434226" x="1252538" y="4805363"/>
          <p14:tracePt t="434232" x="1239838" y="4792663"/>
          <p14:tracePt t="434253" x="1227138" y="4779963"/>
          <p14:tracePt t="434393" x="1239838" y="4779963"/>
          <p14:tracePt t="434403" x="1301750" y="4768850"/>
          <p14:tracePt t="434408" x="1376363" y="4768850"/>
          <p14:tracePt t="434419" x="1439863" y="4768850"/>
          <p14:tracePt t="434428" x="1514475" y="4768850"/>
          <p14:tracePt t="434432" x="1565275" y="4768850"/>
          <p14:tracePt t="434442" x="1601788" y="4768850"/>
          <p14:tracePt t="434448" x="1639888" y="4768850"/>
          <p14:tracePt t="434458" x="1665288" y="4768850"/>
          <p14:tracePt t="434470" x="1677988" y="4768850"/>
          <p14:tracePt t="434472" x="1701800" y="4768850"/>
          <p14:tracePt t="434485" x="1714500" y="4768850"/>
          <p14:tracePt t="434488" x="1727200" y="4768850"/>
          <p14:tracePt t="434514" x="1739900" y="4768850"/>
          <p14:tracePt t="434548" x="1752600" y="4768850"/>
          <p14:tracePt t="434558" x="1765300" y="4768850"/>
          <p14:tracePt t="434574" x="1778000" y="4768850"/>
          <p14:tracePt t="434584" x="1790700" y="4768850"/>
          <p14:tracePt t="434594" x="1814513" y="4768850"/>
          <p14:tracePt t="434600" x="1827213" y="4768850"/>
          <p14:tracePt t="434610" x="1839913" y="4768850"/>
          <p14:tracePt t="434614" x="1852613" y="4768850"/>
          <p14:tracePt t="434625" x="1865313" y="4768850"/>
          <p14:tracePt t="434640" x="1878013" y="4768850"/>
          <p14:tracePt t="434650" x="1890713" y="4768850"/>
          <p14:tracePt t="434654" x="1903413" y="4768850"/>
          <p14:tracePt t="434664" x="1914525" y="4768850"/>
          <p14:tracePt t="434674" x="1927225" y="4768850"/>
          <p14:tracePt t="434690" x="1952625" y="4792663"/>
          <p14:tracePt t="434694" x="1990725" y="4792663"/>
          <p14:tracePt t="434706" x="2003425" y="4792663"/>
          <p14:tracePt t="434720" x="2027238" y="4818063"/>
          <p14:tracePt t="434730" x="2052638" y="4818063"/>
          <p14:tracePt t="434746" x="2078038" y="4818063"/>
          <p14:tracePt t="434756" x="2103438" y="4818063"/>
          <p14:tracePt t="434770" x="2116138" y="4818063"/>
          <p14:tracePt t="434776" x="2127250" y="4818063"/>
          <p14:tracePt t="434786" x="2139950" y="4818063"/>
          <p14:tracePt t="434796" x="2165350" y="4843463"/>
          <p14:tracePt t="434812" x="2178050" y="4843463"/>
          <p14:tracePt t="434832" x="2190750" y="4843463"/>
          <p14:tracePt t="434886" x="2203450" y="4843463"/>
          <p14:tracePt t="434912" x="2216150" y="4843463"/>
          <p14:tracePt t="434926" x="2228850" y="4843463"/>
          <p14:tracePt t="434958" x="2239963" y="4843463"/>
          <p14:tracePt t="435008" x="2252663" y="4843463"/>
          <p14:tracePt t="435042" x="2265363" y="4843463"/>
          <p14:tracePt t="435048" x="2290763" y="4843463"/>
          <p14:tracePt t="435064" x="2290763" y="4830763"/>
          <p14:tracePt t="435074" x="2303463" y="4818063"/>
          <p14:tracePt t="435084" x="2316163" y="4818063"/>
          <p14:tracePt t="435088" x="2352675" y="4792663"/>
          <p14:tracePt t="435098" x="2365375" y="4792663"/>
          <p14:tracePt t="435104" x="2378075" y="4779963"/>
          <p14:tracePt t="435114" x="2416175" y="4756150"/>
          <p14:tracePt t="435129" x="2441575" y="4718050"/>
          <p14:tracePt t="435138" x="2465388" y="4718050"/>
          <p14:tracePt t="435153" x="2478088" y="4705350"/>
          <p14:tracePt t="435154" x="2541588" y="4656138"/>
          <p14:tracePt t="435164" x="2554288" y="4656138"/>
          <p14:tracePt t="435170" x="2578100" y="4630738"/>
          <p14:tracePt t="435180" x="2590800" y="4630738"/>
          <p14:tracePt t="435185" x="2603500" y="4630738"/>
          <p14:tracePt t="435194" x="2628900" y="4618038"/>
          <p14:tracePt t="435204" x="2628900" y="4605338"/>
          <p14:tracePt t="435220" x="2641600" y="4605338"/>
          <p14:tracePt t="435330" x="2654300" y="4605338"/>
          <p14:tracePt t="435372" x="2678113" y="4605338"/>
          <p14:tracePt t="435855" x="2678113" y="4618038"/>
          <p14:tracePt t="435868" x="2678113" y="4630738"/>
          <p14:tracePt t="435871" x="2667000" y="4643438"/>
          <p14:tracePt t="435880" x="2628900" y="4667250"/>
          <p14:tracePt t="435886" x="2616200" y="4679950"/>
          <p14:tracePt t="435896" x="2565400" y="4705350"/>
          <p14:tracePt t="435906" x="2554288" y="4718050"/>
          <p14:tracePt t="435910" x="2528888" y="4743450"/>
          <p14:tracePt t="435920" x="2478088" y="4768850"/>
          <p14:tracePt t="435926" x="2441575" y="4792663"/>
          <p14:tracePt t="435936" x="2403475" y="4830763"/>
          <p14:tracePt t="435946" x="2365375" y="4830763"/>
          <p14:tracePt t="435951" x="2328863" y="4879975"/>
          <p14:tracePt t="435962" x="2316163" y="4892675"/>
          <p14:tracePt t="435967" x="2252663" y="4930775"/>
          <p14:tracePt t="435976" x="2228850" y="4943475"/>
          <p14:tracePt t="435986" x="2203450" y="4956175"/>
          <p14:tracePt t="435992" x="2178050" y="4968875"/>
          <p14:tracePt t="436002" x="2139950" y="4981575"/>
          <p14:tracePt t="436006" x="2103438" y="4992688"/>
          <p14:tracePt t="436026" x="2103438" y="5005388"/>
          <p14:tracePt t="436032" x="2090738" y="5005388"/>
          <p14:tracePt t="436058" x="2065338" y="5018088"/>
          <p14:tracePt t="436068" x="2052638" y="5018088"/>
          <p14:tracePt t="436092" x="2039938" y="5018088"/>
          <p14:tracePt t="436098" x="2027238" y="5030788"/>
          <p14:tracePt t="436132" x="2014538" y="5030788"/>
          <p14:tracePt t="436198" x="2003425" y="5030788"/>
          <p14:tracePt t="436258" x="1990725" y="5030788"/>
          <p14:tracePt t="436269" x="1978025" y="5030788"/>
          <p14:tracePt t="436278" x="1952625" y="5030788"/>
          <p14:tracePt t="436294" x="1939925" y="5030788"/>
          <p14:tracePt t="436298" x="1927225" y="5030788"/>
          <p14:tracePt t="436308" x="1914525" y="5030788"/>
          <p14:tracePt t="436320" x="1890713" y="5030788"/>
          <p14:tracePt t="436324" x="1878013" y="5030788"/>
          <p14:tracePt t="436335" x="1852613" y="5030788"/>
          <p14:tracePt t="436340" x="1839913" y="5030788"/>
          <p14:tracePt t="436351" x="1814513" y="5030788"/>
          <p14:tracePt t="436360" x="1801813" y="5030788"/>
          <p14:tracePt t="436364" x="1765300" y="5005388"/>
          <p14:tracePt t="436380" x="1727200" y="4981575"/>
          <p14:tracePt t="436401" x="1701800" y="4968875"/>
          <p14:tracePt t="436406" x="1689100" y="4968875"/>
          <p14:tracePt t="436417" x="1689100" y="4956175"/>
          <p14:tracePt t="436436" x="1677988" y="4956175"/>
          <p14:tracePt t="436466" x="1665288" y="4956175"/>
          <p14:tracePt t="436490" x="1652588" y="4956175"/>
          <p14:tracePt t="436556" x="1639888" y="4956175"/>
          <p14:tracePt t="436626" x="1614488" y="4956175"/>
          <p14:tracePt t="436637" x="1589088" y="4956175"/>
          <p14:tracePt t="436652" x="1577975" y="4956175"/>
          <p14:tracePt t="436656" x="1565275" y="4956175"/>
          <p14:tracePt t="436868" x="1552575" y="4956175"/>
          <p14:tracePt t="436920" x="1565275" y="4956175"/>
          <p14:tracePt t="436930" x="1577975" y="4956175"/>
          <p14:tracePt t="436940" x="1589088" y="4968875"/>
          <p14:tracePt t="436944" x="1614488" y="4968875"/>
          <p14:tracePt t="436954" x="1639888" y="4968875"/>
          <p14:tracePt t="436960" x="1652588" y="4968875"/>
          <p14:tracePt t="436970" x="1677988" y="4981575"/>
          <p14:tracePt t="436984" x="1689100" y="4981575"/>
          <p14:tracePt t="436996" x="1701800" y="4981575"/>
          <p14:tracePt t="437001" x="1714500" y="4981575"/>
          <p14:tracePt t="437020" x="1727200" y="4981575"/>
          <p14:tracePt t="437026" x="1727200" y="4992688"/>
          <p14:tracePt t="437036" x="1739900" y="4992688"/>
          <p14:tracePt t="437086" x="1752600" y="4992688"/>
          <p14:tracePt t="437101" x="1765300" y="4992688"/>
          <p14:tracePt t="437117" x="1790700" y="4992688"/>
          <p14:tracePt t="437126" x="1801813" y="4992688"/>
          <p14:tracePt t="437132" x="1814513" y="4992688"/>
          <p14:tracePt t="437150" x="1827213" y="4992688"/>
          <p14:tracePt t="437152" x="1839913" y="4992688"/>
          <p14:tracePt t="437156" x="1852613" y="4992688"/>
          <p14:tracePt t="437182" x="1865313" y="4992688"/>
          <p14:tracePt t="437226" x="1878013" y="4992688"/>
          <p14:tracePt t="437242" x="1890713" y="4992688"/>
          <p14:tracePt t="437258" x="1903413" y="4992688"/>
          <p14:tracePt t="437268" x="1914525" y="4992688"/>
          <p14:tracePt t="437272" x="1927225" y="4992688"/>
          <p14:tracePt t="437282" x="1939925" y="4992688"/>
          <p14:tracePt t="437292" x="1965325" y="4992688"/>
          <p14:tracePt t="437299" x="1978025" y="4992688"/>
          <p14:tracePt t="437308" x="1990725" y="4992688"/>
          <p14:tracePt t="437324" x="2014538" y="4992688"/>
          <p14:tracePt t="437334" x="2039938" y="4992688"/>
          <p14:tracePt t="437338" x="2065338" y="4992688"/>
          <p14:tracePt t="437354" x="2078038" y="5005388"/>
          <p14:tracePt t="437374" x="2090738" y="5018088"/>
          <p14:tracePt t="437428" x="2103438" y="5018088"/>
          <p14:tracePt t="437465" x="2116138" y="5018088"/>
          <p14:tracePt t="437484" x="2127250" y="5018088"/>
          <p14:tracePt t="437490" x="2152650" y="5043488"/>
          <p14:tracePt t="437504" x="2165350" y="5043488"/>
          <p14:tracePt t="437514" x="2190750" y="5043488"/>
          <p14:tracePt t="437524" x="2203450" y="5043488"/>
          <p14:tracePt t="437530" x="2228850" y="5068888"/>
          <p14:tracePt t="437540" x="2239963" y="5068888"/>
          <p14:tracePt t="437544" x="2278063" y="5068888"/>
          <p14:tracePt t="437556" x="2316163" y="5081588"/>
          <p14:tracePt t="437567" x="2339975" y="5081588"/>
          <p14:tracePt t="437570" x="2365375" y="5081588"/>
          <p14:tracePt t="437580" x="2390775" y="5081588"/>
          <p14:tracePt t="437586" x="2416175" y="5092700"/>
          <p14:tracePt t="437596" x="2441575" y="5092700"/>
          <p14:tracePt t="437606" x="2478088" y="5092700"/>
          <p14:tracePt t="437610" x="2516188" y="5105400"/>
          <p14:tracePt t="437620" x="2541588" y="5105400"/>
          <p14:tracePt t="437626" x="2578100" y="5118100"/>
          <p14:tracePt t="437646" x="2590800" y="5118100"/>
          <p14:tracePt t="437650" x="2616200" y="5118100"/>
          <p14:tracePt t="437660" x="2641600" y="5118100"/>
          <p14:tracePt t="437667" x="2654300" y="5118100"/>
          <p14:tracePt t="437676" x="2667000" y="5130800"/>
          <p14:tracePt t="437686" x="2678113" y="5130800"/>
          <p14:tracePt t="437702" x="2690813" y="5130800"/>
          <p14:tracePt t="437706" x="2703513" y="5130800"/>
          <p14:tracePt t="437717" x="2716213" y="5130800"/>
          <p14:tracePt t="437736" x="2728913" y="5130800"/>
          <p14:tracePt t="437767" x="2754313" y="5130800"/>
          <p14:tracePt t="437802" x="2767013" y="5130800"/>
          <p14:tracePt t="437818" x="2778125" y="5130800"/>
          <p14:tracePt t="437822" x="2790825" y="5130800"/>
          <p14:tracePt t="437842" x="2803525" y="5130800"/>
          <p14:tracePt t="437848" x="2816225" y="5130800"/>
          <p14:tracePt t="437858" x="2828925" y="5130800"/>
          <p14:tracePt t="437862" x="2867025" y="5130800"/>
          <p14:tracePt t="437872" x="2903538" y="5105400"/>
          <p14:tracePt t="437883" x="2967038" y="5105400"/>
          <p14:tracePt t="437888" x="3003550" y="5105400"/>
          <p14:tracePt t="437899" x="3079750" y="5105400"/>
          <p14:tracePt t="437902" x="3141663" y="5092700"/>
          <p14:tracePt t="437912" x="3192463" y="5092700"/>
          <p14:tracePt t="437922" x="3267075" y="5092700"/>
          <p14:tracePt t="437928" x="3341688" y="5068888"/>
          <p14:tracePt t="437938" x="3405188" y="5056188"/>
          <p14:tracePt t="437944" x="3429000" y="5056188"/>
          <p14:tracePt t="437954" x="3454400" y="5056188"/>
          <p14:tracePt t="437965" x="3492500" y="5056188"/>
          <p14:tracePt t="437984" x="3492500" y="5043488"/>
          <p14:tracePt t="438685" x="3492500" y="5030788"/>
          <p14:tracePt t="438704" x="3492500" y="5018088"/>
          <p14:tracePt t="438720" x="3492500" y="5005388"/>
          <p14:tracePt t="438746" x="3492500" y="4992688"/>
          <p14:tracePt t="438750" x="3492500" y="4981575"/>
          <p14:tracePt t="438760" x="3517900" y="4968875"/>
          <p14:tracePt t="438776" x="3530600" y="4943475"/>
          <p14:tracePt t="438876" x="3541713" y="4943475"/>
          <p14:tracePt t="439214" x="3554413" y="4943475"/>
          <p14:tracePt t="439220" x="3592513" y="4943475"/>
          <p14:tracePt t="439230" x="3617913" y="4956175"/>
          <p14:tracePt t="439284" x="3630613" y="4956175"/>
          <p14:tracePt t="439294" x="3643313" y="4956175"/>
          <p14:tracePt t="439310" x="3654425" y="4956175"/>
          <p14:tracePt t="439316" x="3679825" y="4956175"/>
          <p14:tracePt t="480528" x="3654425" y="4956175"/>
          <p14:tracePt t="480532" x="3630613" y="4956175"/>
          <p14:tracePt t="480543" x="3592513" y="4956175"/>
          <p14:tracePt t="480548" x="3567113" y="4956175"/>
          <p14:tracePt t="480559" x="3541713" y="4956175"/>
          <p14:tracePt t="480568" x="3517900" y="4956175"/>
          <p14:tracePt t="480572" x="3492500" y="4956175"/>
          <p14:tracePt t="480582" x="3441700" y="4943475"/>
          <p14:tracePt t="480588" x="3405188" y="4943475"/>
          <p14:tracePt t="480598" x="3341688" y="4930775"/>
          <p14:tracePt t="480609" x="3305175" y="4905375"/>
          <p14:tracePt t="480614" x="3254375" y="4905375"/>
          <p14:tracePt t="480625" x="3167063" y="4879975"/>
          <p14:tracePt t="480628" x="3103563" y="4868863"/>
          <p14:tracePt t="480638" x="3041650" y="4843463"/>
          <p14:tracePt t="480648" x="2967038" y="4843463"/>
          <p14:tracePt t="480654" x="2903538" y="4843463"/>
          <p14:tracePt t="480664" x="2828925" y="4843463"/>
          <p14:tracePt t="480668" x="2767013" y="4843463"/>
          <p14:tracePt t="480678" x="2654300" y="4843463"/>
          <p14:tracePt t="480688" x="2565400" y="4843463"/>
          <p14:tracePt t="480694" x="2490788" y="4843463"/>
          <p14:tracePt t="480704" x="2390775" y="4843463"/>
          <p14:tracePt t="480710" x="2328863" y="4843463"/>
          <p14:tracePt t="480720" x="2265363" y="4843463"/>
          <p14:tracePt t="480730" x="2228850" y="4843463"/>
          <p14:tracePt t="480734" x="2178050" y="4830763"/>
          <p14:tracePt t="480744" x="2139950" y="4830763"/>
          <p14:tracePt t="480750" x="2103438" y="4830763"/>
          <p14:tracePt t="480760" x="2078038" y="4830763"/>
          <p14:tracePt t="480770" x="2052638" y="4830763"/>
          <p14:tracePt t="480775" x="2039938" y="4830763"/>
          <p14:tracePt t="480784" x="2027238" y="4830763"/>
          <p14:tracePt t="480790" x="2014538" y="4830763"/>
          <p14:tracePt t="480800" x="2003425" y="4830763"/>
          <p14:tracePt t="480814" x="1990725" y="4830763"/>
          <p14:tracePt t="480841" x="1965325" y="4830763"/>
          <p14:tracePt t="480854" x="1952625" y="4830763"/>
          <p14:tracePt t="480866" x="1939925" y="4830763"/>
          <p14:tracePt t="480876" x="1927225" y="4830763"/>
          <p14:tracePt t="480880" x="1914525" y="4830763"/>
          <p14:tracePt t="480890" x="1890713" y="4830763"/>
          <p14:tracePt t="480896" x="1865313" y="4830763"/>
          <p14:tracePt t="480906" x="1839913" y="4830763"/>
          <p14:tracePt t="480916" x="1814513" y="4830763"/>
          <p14:tracePt t="480920" x="1790700" y="4830763"/>
          <p14:tracePt t="480930" x="1739900" y="4830763"/>
          <p14:tracePt t="480936" x="1701800" y="4830763"/>
          <p14:tracePt t="480946" x="1665288" y="4843463"/>
          <p14:tracePt t="480956" x="1627188" y="4843463"/>
          <p14:tracePt t="480960" x="1577975" y="4843463"/>
          <p14:tracePt t="480972" x="1527175" y="4892675"/>
          <p14:tracePt t="480977" x="1489075" y="4930775"/>
          <p14:tracePt t="480986" x="1452563" y="4930775"/>
          <p14:tracePt t="480996" x="1439863" y="4956175"/>
          <p14:tracePt t="481002" x="1414463" y="4956175"/>
          <p14:tracePt t="481013" x="1401763" y="4956175"/>
          <p14:tracePt t="481016" x="1389063" y="4956175"/>
          <p14:tracePt t="481026" x="1376363" y="4956175"/>
          <p14:tracePt t="481036" x="1352550" y="4968875"/>
          <p14:tracePt t="481043" x="1352550" y="4981575"/>
          <p14:tracePt t="481052" x="1339850" y="4981575"/>
          <p14:tracePt t="481068" x="1327150" y="4981575"/>
          <p14:tracePt t="481078" x="1301750" y="4981575"/>
          <p14:tracePt t="481098" x="1276350" y="4992688"/>
          <p14:tracePt t="481138" x="1263650" y="4992688"/>
          <p14:tracePt t="481354" x="1263650" y="5005388"/>
          <p14:tracePt t="481374" x="1263650" y="5018088"/>
          <p14:tracePt t="481394" x="1276350" y="5018088"/>
          <p14:tracePt t="481400" x="1289050" y="5018088"/>
          <p14:tracePt t="481410" x="1327150" y="5030788"/>
          <p14:tracePt t="481414" x="1363663" y="5030788"/>
          <p14:tracePt t="481426" x="1414463" y="5056188"/>
          <p14:tracePt t="481436" x="1476375" y="5056188"/>
          <p14:tracePt t="481440" x="1514475" y="5056188"/>
          <p14:tracePt t="481450" x="1589088" y="5056188"/>
          <p14:tracePt t="481456" x="1665288" y="5056188"/>
          <p14:tracePt t="481466" x="1752600" y="5056188"/>
          <p14:tracePt t="481476" x="1839913" y="5081588"/>
          <p14:tracePt t="481480" x="1965325" y="5081588"/>
          <p14:tracePt t="481491" x="2027238" y="5081588"/>
          <p14:tracePt t="481496" x="2127250" y="5081588"/>
          <p14:tracePt t="481506" x="2216150" y="5081588"/>
          <p14:tracePt t="481516" x="2278063" y="5081588"/>
          <p14:tracePt t="481522" x="2378075" y="5081588"/>
          <p14:tracePt t="481532" x="2465388" y="5081588"/>
          <p14:tracePt t="481536" x="2516188" y="5081588"/>
          <p14:tracePt t="481546" x="2578100" y="5081588"/>
          <p14:tracePt t="481556" x="2616200" y="5081588"/>
          <p14:tracePt t="481562" x="2667000" y="5081588"/>
          <p14:tracePt t="481572" x="2703513" y="5081588"/>
          <p14:tracePt t="481576" x="2741613" y="5081588"/>
          <p14:tracePt t="481586" x="2767013" y="5081588"/>
          <p14:tracePt t="481596" x="2816225" y="5081588"/>
          <p14:tracePt t="481602" x="2841625" y="5081588"/>
          <p14:tracePt t="481612" x="2879725" y="5081588"/>
          <p14:tracePt t="481616" x="2928938" y="5081588"/>
          <p14:tracePt t="481626" x="2954338" y="5081588"/>
          <p14:tracePt t="481636" x="2992438" y="5081588"/>
          <p14:tracePt t="481642" x="3016250" y="5081588"/>
          <p14:tracePt t="481652" x="3041650" y="5081588"/>
          <p14:tracePt t="481656" x="3067050" y="5081588"/>
          <p14:tracePt t="481669" x="3116263" y="5081588"/>
          <p14:tracePt t="481678" x="3154363" y="5081588"/>
          <p14:tracePt t="481682" x="3205163" y="5081588"/>
          <p14:tracePt t="481692" x="3279775" y="5081588"/>
          <p14:tracePt t="481698" x="3341688" y="5081588"/>
          <p14:tracePt t="481709" x="3379788" y="5081588"/>
          <p14:tracePt t="481718" x="3441700" y="5081588"/>
          <p14:tracePt t="481722" x="3492500" y="5081588"/>
          <p14:tracePt t="481732" x="3530600" y="5081588"/>
          <p14:tracePt t="481738" x="3554413" y="5081588"/>
          <p14:tracePt t="481759" x="3579813" y="5081588"/>
          <p14:tracePt t="481814" x="3592513" y="5081588"/>
          <p14:tracePt t="482051" x="3605213" y="5081588"/>
          <p14:tracePt t="482066" x="3605213" y="5068888"/>
          <p14:tracePt t="482076" x="3605213" y="5043488"/>
          <p14:tracePt t="482080" x="3579813" y="5030788"/>
          <p14:tracePt t="482090" x="3554413" y="5018088"/>
          <p14:tracePt t="482102" x="3530600" y="4992688"/>
          <p14:tracePt t="482106" x="3492500" y="4981575"/>
          <p14:tracePt t="482116" x="3479800" y="4956175"/>
          <p14:tracePt t="482123" x="3441700" y="4930775"/>
          <p14:tracePt t="482132" x="3417888" y="4930775"/>
          <p14:tracePt t="482142" x="3379788" y="4905375"/>
          <p14:tracePt t="482159" x="3305175" y="4868863"/>
          <p14:tracePt t="482162" x="3267075" y="4856163"/>
          <p14:tracePt t="482172" x="3254375" y="4830763"/>
          <p14:tracePt t="482182" x="3205163" y="4830763"/>
          <p14:tracePt t="482186" x="3179763" y="4818063"/>
          <p14:tracePt t="482196" x="3141663" y="4792663"/>
          <p14:tracePt t="482202" x="3128963" y="4792663"/>
          <p14:tracePt t="482212" x="3079750" y="4779963"/>
          <p14:tracePt t="482222" x="3054350" y="4756150"/>
          <p14:tracePt t="482226" x="3003550" y="4743450"/>
          <p14:tracePt t="482238" x="2979738" y="4730750"/>
          <p14:tracePt t="482242" x="2941638" y="4718050"/>
          <p14:tracePt t="482252" x="2879725" y="4679950"/>
          <p14:tracePt t="482262" x="2854325" y="4679950"/>
          <p14:tracePt t="482268" x="2828925" y="4667250"/>
          <p14:tracePt t="482278" x="2778125" y="4656138"/>
          <p14:tracePt t="482282" x="2741613" y="4656138"/>
          <p14:tracePt t="482292" x="2690813" y="4656138"/>
          <p14:tracePt t="482302" x="2654300" y="4630738"/>
          <p14:tracePt t="482308" x="2616200" y="4630738"/>
          <p14:tracePt t="482318" x="2578100" y="4630738"/>
          <p14:tracePt t="482322" x="2541588" y="4630738"/>
          <p14:tracePt t="482332" x="2503488" y="4630738"/>
          <p14:tracePt t="482342" x="2465388" y="4630738"/>
          <p14:tracePt t="482348" x="2428875" y="4630738"/>
          <p14:tracePt t="482358" x="2328863" y="4605338"/>
          <p14:tracePt t="482364" x="2265363" y="4592638"/>
          <p14:tracePt t="482375" x="2190750" y="4592638"/>
          <p14:tracePt t="482384" x="2139950" y="4567238"/>
          <p14:tracePt t="482388" x="2103438" y="4567238"/>
          <p14:tracePt t="482398" x="2065338" y="4554538"/>
          <p14:tracePt t="482404" x="2039938" y="4554538"/>
          <p14:tracePt t="482414" x="1965325" y="4554538"/>
          <p14:tracePt t="482425" x="1914525" y="4530725"/>
          <p14:tracePt t="482428" x="1878013" y="4530725"/>
          <p14:tracePt t="482440" x="1814513" y="4505325"/>
          <p14:tracePt t="482444" x="1752600" y="4505325"/>
          <p14:tracePt t="482454" x="1714500" y="4505325"/>
          <p14:tracePt t="482464" x="1665288" y="4492625"/>
          <p14:tracePt t="482470" x="1627188" y="4492625"/>
          <p14:tracePt t="482480" x="1552575" y="4467225"/>
          <p14:tracePt t="482484" x="1514475" y="4467225"/>
          <p14:tracePt t="482494" x="1476375" y="4467225"/>
          <p14:tracePt t="482504" x="1427163" y="4467225"/>
          <p14:tracePt t="482510" x="1389063" y="4467225"/>
          <p14:tracePt t="482520" x="1339850" y="4467225"/>
          <p14:tracePt t="482525" x="1301750" y="4467225"/>
          <p14:tracePt t="482534" x="1263650" y="4467225"/>
          <p14:tracePt t="482544" x="1227138" y="4467225"/>
          <p14:tracePt t="482550" x="1189038" y="4467225"/>
          <p14:tracePt t="482560" x="1163638" y="4467225"/>
          <p14:tracePt t="482575" x="1139825" y="4467225"/>
          <p14:tracePt t="482584" x="1114425" y="4479925"/>
          <p14:tracePt t="482590" x="1089025" y="4479925"/>
          <p14:tracePt t="482607" x="1063625" y="4492625"/>
          <p14:tracePt t="482616" x="1050925" y="4505325"/>
          <p14:tracePt t="482630" x="1038225" y="4505325"/>
          <p14:tracePt t="482646" x="1027113" y="4518025"/>
          <p14:tracePt t="482657" x="1014413" y="4530725"/>
          <p14:tracePt t="482666" x="1001713" y="4543425"/>
          <p14:tracePt t="482676" x="989013" y="4554538"/>
          <p14:tracePt t="482690" x="989013" y="4567238"/>
          <p14:tracePt t="482702" x="989013" y="4579938"/>
          <p14:tracePt t="482707" x="963613" y="4605338"/>
          <p14:tracePt t="482716" x="963613" y="4630738"/>
          <p14:tracePt t="482726" x="950913" y="4667250"/>
          <p14:tracePt t="482732" x="950913" y="4692650"/>
          <p14:tracePt t="482742" x="950913" y="4730750"/>
          <p14:tracePt t="482746" x="950913" y="4768850"/>
          <p14:tracePt t="482757" x="950913" y="4792663"/>
          <p14:tracePt t="482766" x="950913" y="4830763"/>
          <p14:tracePt t="482773" x="950913" y="4856163"/>
          <p14:tracePt t="482782" x="950913" y="4879975"/>
          <p14:tracePt t="482788" x="950913" y="4905375"/>
          <p14:tracePt t="482798" x="950913" y="4930775"/>
          <p14:tracePt t="482809" x="963613" y="4968875"/>
          <p14:tracePt t="482823" x="976313" y="4981575"/>
          <p14:tracePt t="482828" x="989013" y="5018088"/>
          <p14:tracePt t="482838" x="1001713" y="5018088"/>
          <p14:tracePt t="482848" x="1014413" y="5043488"/>
          <p14:tracePt t="482862" x="1038225" y="5056188"/>
          <p14:tracePt t="482878" x="1076325" y="5092700"/>
          <p14:tracePt t="482888" x="1101725" y="5130800"/>
          <p14:tracePt t="482892" x="1127125" y="5130800"/>
          <p14:tracePt t="482902" x="1163638" y="5156200"/>
          <p14:tracePt t="482908" x="1201738" y="5181600"/>
          <p14:tracePt t="482918" x="1252538" y="5194300"/>
          <p14:tracePt t="482928" x="1289050" y="5205413"/>
          <p14:tracePt t="482934" x="1352550" y="5243513"/>
          <p14:tracePt t="482944" x="1389063" y="5256213"/>
          <p14:tracePt t="482948" x="1465263" y="5294313"/>
          <p14:tracePt t="482958" x="1552575" y="5330825"/>
          <p14:tracePt t="482968" x="1614488" y="5356225"/>
          <p14:tracePt t="482975" x="1689100" y="5394325"/>
          <p14:tracePt t="482984" x="1727200" y="5394325"/>
          <p14:tracePt t="482989" x="1801813" y="5418138"/>
          <p14:tracePt t="482998" x="1878013" y="5430838"/>
          <p14:tracePt t="483008" x="1965325" y="5443538"/>
          <p14:tracePt t="483014" x="2052638" y="5468938"/>
          <p14:tracePt t="483025" x="2152650" y="5468938"/>
          <p14:tracePt t="483028" x="2265363" y="5494338"/>
          <p14:tracePt t="483038" x="2390775" y="5507038"/>
          <p14:tracePt t="483050" x="2516188" y="5507038"/>
          <p14:tracePt t="483054" x="2667000" y="5543550"/>
          <p14:tracePt t="483064" x="2790825" y="5543550"/>
          <p14:tracePt t="483070" x="2941638" y="5556250"/>
          <p14:tracePt t="483080" x="3079750" y="5581650"/>
          <p14:tracePt t="483091" x="3192463" y="5594350"/>
          <p14:tracePt t="483094" x="3317875" y="5619750"/>
          <p14:tracePt t="483104" x="3417888" y="5630863"/>
          <p14:tracePt t="483110" x="3492500" y="5656263"/>
          <p14:tracePt t="483120" x="3554413" y="5656263"/>
          <p14:tracePt t="483130" x="3617913" y="5656263"/>
          <p14:tracePt t="483136" x="3654425" y="5656263"/>
          <p14:tracePt t="483158" x="3756025" y="5656263"/>
          <p14:tracePt t="483160" x="3779838" y="5656263"/>
          <p14:tracePt t="483170" x="3817938" y="5656263"/>
          <p14:tracePt t="483176" x="3843338" y="5643563"/>
          <p14:tracePt t="483186" x="3856038" y="5643563"/>
          <p14:tracePt t="483191" x="3867150" y="5630863"/>
          <p14:tracePt t="483210" x="3879850" y="5630863"/>
          <p14:tracePt t="483216" x="3892550" y="5619750"/>
          <p14:tracePt t="483230" x="3892550" y="5594350"/>
          <p14:tracePt t="483241" x="3917950" y="5581650"/>
          <p14:tracePt t="483250" x="3917950" y="5568950"/>
          <p14:tracePt t="483257" x="3917950" y="5556250"/>
          <p14:tracePt t="483266" x="3917950" y="5530850"/>
          <p14:tracePt t="483273" x="3917950" y="5507038"/>
          <p14:tracePt t="483282" x="3917950" y="5494338"/>
          <p14:tracePt t="483292" x="3917950" y="5481638"/>
          <p14:tracePt t="483296" x="3917950" y="5456238"/>
          <p14:tracePt t="483306" x="3917950" y="5443538"/>
          <p14:tracePt t="483312" x="3917950" y="5407025"/>
          <p14:tracePt t="483323" x="3917950" y="5381625"/>
          <p14:tracePt t="483332" x="3917950" y="5368925"/>
          <p14:tracePt t="483336" x="3917950" y="5318125"/>
          <p14:tracePt t="483346" x="3905250" y="5281613"/>
          <p14:tracePt t="483352" x="3892550" y="5268913"/>
          <p14:tracePt t="483362" x="3867150" y="5218113"/>
          <p14:tracePt t="483372" x="3817938" y="5181600"/>
          <p14:tracePt t="483376" x="3792538" y="5143500"/>
          <p14:tracePt t="483389" x="3756025" y="5118100"/>
          <p14:tracePt t="483392" x="3705225" y="5081588"/>
          <p14:tracePt t="483402" x="3667125" y="5068888"/>
          <p14:tracePt t="483412" x="3592513" y="5043488"/>
          <p14:tracePt t="483418" x="3554413" y="5018088"/>
          <p14:tracePt t="483428" x="3467100" y="4992688"/>
          <p14:tracePt t="483433" x="3392488" y="4981575"/>
          <p14:tracePt t="483442" x="3305175" y="4956175"/>
          <p14:tracePt t="483452" x="3179763" y="4918075"/>
          <p14:tracePt t="483458" x="3067050" y="4918075"/>
          <p14:tracePt t="483468" x="2954338" y="4892675"/>
          <p14:tracePt t="483474" x="2828925" y="4879975"/>
          <p14:tracePt t="483484" x="2716213" y="4868863"/>
          <p14:tracePt t="483494" x="2590800" y="4830763"/>
          <p14:tracePt t="483498" x="2490788" y="4818063"/>
          <p14:tracePt t="483508" x="2365375" y="4792663"/>
          <p14:tracePt t="483514" x="2252663" y="4792663"/>
          <p14:tracePt t="483524" x="2152650" y="4792663"/>
          <p14:tracePt t="483534" x="2039938" y="4792663"/>
          <p14:tracePt t="483539" x="1939925" y="4792663"/>
          <p14:tracePt t="483548" x="1814513" y="4792663"/>
          <p14:tracePt t="483554" x="1701800" y="4792663"/>
          <p14:tracePt t="483564" x="1601788" y="4792663"/>
          <p14:tracePt t="483574" x="1539875" y="4792663"/>
          <p14:tracePt t="483578" x="1465263" y="4792663"/>
          <p14:tracePt t="483589" x="1427163" y="4792663"/>
          <p14:tracePt t="483594" x="1376363" y="4779963"/>
          <p14:tracePt t="483604" x="1339850" y="4779963"/>
          <p14:tracePt t="483614" x="1289050" y="4779963"/>
          <p14:tracePt t="483618" x="1252538" y="4779963"/>
          <p14:tracePt t="483628" x="1227138" y="4779963"/>
          <p14:tracePt t="483634" x="1201738" y="4779963"/>
          <p14:tracePt t="483644" x="1176338" y="4779963"/>
          <p14:tracePt t="483654" x="1150938" y="4779963"/>
          <p14:tracePt t="483660" x="1127125" y="4779963"/>
          <p14:tracePt t="483674" x="1101725" y="4779963"/>
          <p14:tracePt t="483694" x="1076325" y="4779963"/>
          <p14:tracePt t="483700" x="1050925" y="4779963"/>
          <p14:tracePt t="483714" x="1027113" y="4779963"/>
          <p14:tracePt t="483736" x="1014413" y="4779963"/>
          <p14:tracePt t="483746" x="1014413" y="4792663"/>
          <p14:tracePt t="483750" x="989013" y="4792663"/>
          <p14:tracePt t="483770" x="989013" y="4818063"/>
          <p14:tracePt t="483786" x="963613" y="4830763"/>
          <p14:tracePt t="483800" x="950913" y="4856163"/>
          <p14:tracePt t="483816" x="950913" y="4879975"/>
          <p14:tracePt t="483826" x="950913" y="4905375"/>
          <p14:tracePt t="483830" x="950913" y="4930775"/>
          <p14:tracePt t="483842" x="963613" y="4992688"/>
          <p14:tracePt t="483852" x="1001713" y="5056188"/>
          <p14:tracePt t="483857" x="1050925" y="5092700"/>
          <p14:tracePt t="483866" x="1114425" y="5156200"/>
          <p14:tracePt t="483872" x="1189038" y="5194300"/>
          <p14:tracePt t="483882" x="1276350" y="5230813"/>
          <p14:tracePt t="483892" x="1363663" y="5268913"/>
          <p14:tracePt t="483896" x="1489075" y="5305425"/>
          <p14:tracePt t="483907" x="1601788" y="5356225"/>
          <p14:tracePt t="483912" x="1727200" y="5381625"/>
          <p14:tracePt t="483922" x="1865313" y="5394325"/>
          <p14:tracePt t="483932" x="2014538" y="5394325"/>
          <p14:tracePt t="483936" x="2139950" y="5418138"/>
          <p14:tracePt t="483946" x="2316163" y="5418138"/>
          <p14:tracePt t="483952" x="2478088" y="5418138"/>
          <p14:tracePt t="483962" x="2628900" y="5418138"/>
          <p14:tracePt t="483972" x="2790825" y="5418138"/>
          <p14:tracePt t="483978" x="2928938" y="5418138"/>
          <p14:tracePt t="483990" x="3079750" y="5418138"/>
          <p14:tracePt t="483992" x="3205163" y="5418138"/>
          <p14:tracePt t="484002" x="3317875" y="5418138"/>
          <p14:tracePt t="484012" x="3441700" y="5394325"/>
          <p14:tracePt t="484018" x="3541713" y="5381625"/>
          <p14:tracePt t="484028" x="3630613" y="5343525"/>
          <p14:tracePt t="484032" x="3743325" y="5294313"/>
          <p14:tracePt t="484042" x="3817938" y="5256213"/>
          <p14:tracePt t="484052" x="3856038" y="5230813"/>
          <p14:tracePt t="484058" x="3917950" y="5194300"/>
          <p14:tracePt t="484068" x="3956050" y="5156200"/>
          <p14:tracePt t="484073" x="3979863" y="5143500"/>
          <p14:tracePt t="484082" x="3992563" y="5130800"/>
          <p14:tracePt t="484094" x="4017963" y="5105400"/>
          <p14:tracePt t="484098" x="4030663" y="5092700"/>
          <p14:tracePt t="484108" x="4043363" y="5081588"/>
          <p14:tracePt t="484124" x="4056063" y="5068888"/>
          <p14:tracePt t="484134" x="4056063" y="5056188"/>
          <p14:tracePt t="484198" x="4056063" y="5043488"/>
          <p14:tracePt t="484208" x="4056063" y="5030788"/>
          <p14:tracePt t="484224" x="4056063" y="5005388"/>
          <p14:tracePt t="484234" x="4030663" y="5005388"/>
          <p14:tracePt t="484240" x="4017963" y="5005388"/>
          <p14:tracePt t="484250" x="3979863" y="4992688"/>
          <p14:tracePt t="484255" x="3943350" y="4981575"/>
          <p14:tracePt t="484264" x="3905250" y="4968875"/>
          <p14:tracePt t="484274" x="3856038" y="4968875"/>
          <p14:tracePt t="484280" x="3817938" y="4968875"/>
          <p14:tracePt t="484290" x="3756025" y="4968875"/>
          <p14:tracePt t="484296" x="3705225" y="4968875"/>
          <p14:tracePt t="484306" x="3617913" y="4968875"/>
          <p14:tracePt t="484316" x="3554413" y="4968875"/>
          <p14:tracePt t="484320" x="3505200" y="4968875"/>
          <p14:tracePt t="484330" x="3429000" y="4968875"/>
          <p14:tracePt t="484336" x="3379788" y="4968875"/>
          <p14:tracePt t="484346" x="3328988" y="4968875"/>
          <p14:tracePt t="484356" x="3267075" y="4968875"/>
          <p14:tracePt t="484360" x="3216275" y="4968875"/>
          <p14:tracePt t="484370" x="3179763" y="4968875"/>
          <p14:tracePt t="484376" x="3128963" y="4968875"/>
          <p14:tracePt t="484386" x="3067050" y="4992688"/>
          <p14:tracePt t="484396" x="3028950" y="4992688"/>
          <p14:tracePt t="484400" x="2967038" y="4992688"/>
          <p14:tracePt t="484412" x="2890838" y="5005388"/>
          <p14:tracePt t="484416" x="2828925" y="5030788"/>
          <p14:tracePt t="484426" x="2754313" y="5030788"/>
          <p14:tracePt t="484436" x="2703513" y="5043488"/>
          <p14:tracePt t="484442" x="2628900" y="5043488"/>
          <p14:tracePt t="484452" x="2565400" y="5068888"/>
          <p14:tracePt t="484456" x="2503488" y="5081588"/>
          <p14:tracePt t="484466" x="2452688" y="5081588"/>
          <p14:tracePt t="484476" x="2416175" y="5081588"/>
          <p14:tracePt t="484482" x="2365375" y="5081588"/>
          <p14:tracePt t="484492" x="2339975" y="5081588"/>
          <p14:tracePt t="484496" x="2316163" y="5081588"/>
          <p14:tracePt t="484506" x="2278063" y="5081588"/>
          <p14:tracePt t="484516" x="2252663" y="5081588"/>
          <p14:tracePt t="484523" x="2228850" y="5081588"/>
          <p14:tracePt t="484532" x="2203450" y="5081588"/>
          <p14:tracePt t="484536" x="2165350" y="5081588"/>
          <p14:tracePt t="484548" x="2152650" y="5081588"/>
          <p14:tracePt t="484573" x="2127250" y="5081588"/>
          <p14:tracePt t="497577" x="2127250" y="5092700"/>
          <p14:tracePt t="497586" x="2127250" y="5143500"/>
          <p14:tracePt t="497590" x="2127250" y="5230813"/>
          <p14:tracePt t="497600" x="2127250" y="5281613"/>
          <p14:tracePt t="497606" x="2152650" y="5356225"/>
          <p14:tracePt t="497616" x="2165350" y="5407025"/>
          <p14:tracePt t="497627" x="2165350" y="5430838"/>
          <p14:tracePt t="497641" x="2178050" y="5443538"/>
          <p14:tracePt t="497858" x="2152650" y="5456238"/>
          <p14:tracePt t="497878" x="2139950" y="5456238"/>
          <p14:tracePt t="497912" x="2127250" y="5456238"/>
          <p14:tracePt t="497928" x="2103438" y="5456238"/>
          <p14:tracePt t="497938" x="2065338" y="5418138"/>
          <p14:tracePt t="497948" x="2052638" y="5407025"/>
          <p14:tracePt t="497954" x="1990725" y="5368925"/>
          <p14:tracePt t="497965" x="1978025" y="5368925"/>
          <p14:tracePt t="497968" x="1927225" y="5343525"/>
          <p14:tracePt t="497978" x="1903413" y="5318125"/>
          <p14:tracePt t="497988" x="1890713" y="5305425"/>
          <p14:tracePt t="497994" x="1865313" y="5281613"/>
          <p14:tracePt t="498004" x="1852613" y="5256213"/>
          <p14:tracePt t="498010" x="1827213" y="5218113"/>
          <p14:tracePt t="498018" x="1827213" y="5205413"/>
          <p14:tracePt t="498028" x="1827213" y="5181600"/>
          <p14:tracePt t="498044" x="1827213" y="5156200"/>
          <p14:tracePt t="498050" x="1827213" y="5130800"/>
          <p14:tracePt t="498060" x="1827213" y="5105400"/>
          <p14:tracePt t="498070" x="1827213" y="5081588"/>
          <p14:tracePt t="498074" x="1827213" y="5043488"/>
          <p14:tracePt t="498084" x="1827213" y="5018088"/>
          <p14:tracePt t="498090" x="1827213" y="4992688"/>
          <p14:tracePt t="498100" x="1827213" y="4981575"/>
          <p14:tracePt t="498110" x="1827213" y="4968875"/>
          <p14:tracePt t="498114" x="1827213" y="4956175"/>
          <p14:tracePt t="498127" x="1839913" y="4930775"/>
          <p14:tracePt t="498130" x="1852613" y="4918075"/>
          <p14:tracePt t="498150" x="1865313" y="4918075"/>
          <p14:tracePt t="498156" x="1865313" y="4905375"/>
          <p14:tracePt t="498166" x="1878013" y="4905375"/>
          <p14:tracePt t="498180" x="1890713" y="4892675"/>
          <p14:tracePt t="498227" x="1903413" y="4892675"/>
          <p14:tracePt t="498830" x="1903413" y="4905375"/>
          <p14:tracePt t="498843" x="1890713" y="4905375"/>
          <p14:tracePt t="498852" x="1878013" y="4930775"/>
          <p14:tracePt t="498866" x="1852613" y="4956175"/>
          <p14:tracePt t="498872" x="1839913" y="4968875"/>
          <p14:tracePt t="498882" x="1814513" y="4992688"/>
          <p14:tracePt t="498896" x="1801813" y="5018088"/>
          <p14:tracePt t="499300" x="1827213" y="5018088"/>
          <p14:tracePt t="499326" x="1852613" y="5018088"/>
          <p14:tracePt t="499336" x="1865313" y="5018088"/>
          <p14:tracePt t="499346" x="1878013" y="5018088"/>
          <p14:tracePt t="499350" x="1890713" y="5018088"/>
          <p14:tracePt t="499360" x="1903413" y="5018088"/>
          <p14:tracePt t="499366" x="1914525" y="5018088"/>
          <p14:tracePt t="499376" x="1927225" y="5018088"/>
          <p14:tracePt t="499386" x="1939925" y="5018088"/>
          <p14:tracePt t="499402" x="1965325" y="5018088"/>
          <p14:tracePt t="499406" x="1990725" y="5018088"/>
          <p14:tracePt t="499416" x="2014538" y="4992688"/>
          <p14:tracePt t="499426" x="2027238" y="4992688"/>
          <p14:tracePt t="499432" x="2052638" y="4992688"/>
          <p14:tracePt t="499442" x="2065338" y="4992688"/>
          <p14:tracePt t="499446" x="2090738" y="4992688"/>
          <p14:tracePt t="499466" x="2116138" y="4981575"/>
          <p14:tracePt t="499472" x="2127250" y="4968875"/>
          <p14:tracePt t="499486" x="2139950" y="4968875"/>
          <p14:tracePt t="499496" x="2165350" y="4968875"/>
          <p14:tracePt t="499506" x="2178050" y="4968875"/>
          <p14:tracePt t="499512" x="2190750" y="4968875"/>
          <p14:tracePt t="499522" x="2203450" y="4968875"/>
          <p14:tracePt t="499526" x="2216150" y="4943475"/>
          <p14:tracePt t="499536" x="2228850" y="4943475"/>
          <p14:tracePt t="499552" x="2239963" y="4943475"/>
          <p14:tracePt t="499562" x="2252663" y="4943475"/>
          <p14:tracePt t="499592" x="2278063" y="4943475"/>
          <p14:tracePt t="499609" x="2290763" y="4943475"/>
          <p14:tracePt t="499618" x="2303463" y="4930775"/>
          <p14:tracePt t="499628" x="2316163" y="4930775"/>
          <p14:tracePt t="499668" x="2328863" y="4930775"/>
          <p14:tracePt t="499688" x="2339975" y="4930775"/>
          <p14:tracePt t="499694" x="2339975" y="4918075"/>
          <p14:tracePt t="499709" x="2352675" y="4905375"/>
          <p14:tracePt t="499718" x="2365375" y="4905375"/>
          <p14:tracePt t="499734" x="2378075" y="4892675"/>
          <p14:tracePt t="499778" x="2390775" y="4892675"/>
          <p14:tracePt t="499850" x="2403475" y="4892675"/>
          <p14:tracePt t="499860" x="2416175" y="4892675"/>
          <p14:tracePt t="499880" x="2416175" y="4879975"/>
          <p14:tracePt t="499900" x="2428875" y="4879975"/>
          <p14:tracePt t="499926" x="2441575" y="4879975"/>
          <p14:tracePt t="500142" x="2452688" y="4879975"/>
          <p14:tracePt t="500152" x="2478088" y="4879975"/>
          <p14:tracePt t="500844" x="2490788" y="4879975"/>
          <p14:tracePt t="500874" x="2503488" y="4879975"/>
          <p14:tracePt t="500894" x="2516188" y="4879975"/>
          <p14:tracePt t="500900" x="2528888" y="4879975"/>
          <p14:tracePt t="500910" x="2541588" y="4879975"/>
          <p14:tracePt t="500934" x="2565400" y="4879975"/>
          <p14:tracePt t="500941" x="2603500" y="4879975"/>
          <p14:tracePt t="500950" x="2628900" y="4879975"/>
          <p14:tracePt t="500954" x="2654300" y="4879975"/>
          <p14:tracePt t="500964" x="2678113" y="4879975"/>
          <p14:tracePt t="500980" x="2716213" y="4892675"/>
          <p14:tracePt t="500991" x="2741613" y="4905375"/>
          <p14:tracePt t="500994" x="2754313" y="4905375"/>
          <p14:tracePt t="501004" x="2778125" y="4930775"/>
          <p14:tracePt t="501014" x="2790825" y="4930775"/>
          <p14:tracePt t="501020" x="2828925" y="4943475"/>
          <p14:tracePt t="501030" x="2867025" y="4968875"/>
          <p14:tracePt t="501034" x="2879725" y="4968875"/>
          <p14:tracePt t="501044" x="2916238" y="4981575"/>
          <p14:tracePt t="501057" x="2941638" y="4981575"/>
          <p14:tracePt t="501060" x="2954338" y="4981575"/>
          <p14:tracePt t="501070" x="2967038" y="4992688"/>
          <p14:tracePt t="501076" x="2992438" y="4992688"/>
          <p14:tracePt t="501086" x="3003550" y="4992688"/>
          <p14:tracePt t="501096" x="3028950" y="4992688"/>
          <p14:tracePt t="501100" x="3041650" y="4992688"/>
          <p14:tracePt t="501110" x="3067050" y="5005388"/>
          <p14:tracePt t="501116" x="3103563" y="5005388"/>
          <p14:tracePt t="501136" x="3128963" y="5018088"/>
          <p14:tracePt t="501157" x="3154363" y="5018088"/>
          <p14:tracePt t="501166" x="3167063" y="5018088"/>
          <p14:tracePt t="501176" x="3179763" y="5030788"/>
          <p14:tracePt t="501207" x="3192463" y="5030788"/>
          <p14:tracePt t="501242" x="3216275" y="5030788"/>
          <p14:tracePt t="501289" x="3228975" y="5030788"/>
          <p14:tracePt t="501328" x="3241675" y="5030788"/>
          <p14:tracePt t="501362" x="3254375" y="5030788"/>
          <p14:tracePt t="501408" x="3267075" y="5030788"/>
          <p14:tracePt t="501424" x="3279775" y="5030788"/>
          <p14:tracePt t="501448" x="3305175" y="5030788"/>
          <p14:tracePt t="501464" x="3317875" y="5030788"/>
          <p14:tracePt t="501489" x="3328988" y="5030788"/>
          <p14:tracePt t="501498" x="3341688" y="5030788"/>
          <p14:tracePt t="501504" x="3354388" y="5030788"/>
          <p14:tracePt t="501514" x="3354388" y="5018088"/>
          <p14:tracePt t="501540" x="3367088" y="5018088"/>
          <p14:tracePt t="501620" x="3392488" y="5018088"/>
          <p14:tracePt t="501646" x="3392488" y="5005388"/>
          <p14:tracePt t="501660" x="3405188" y="5005388"/>
          <p14:tracePt t="501686" x="3405188" y="4992688"/>
          <p14:tracePt t="501702" x="3429000" y="4981575"/>
          <p14:tracePt t="502508" x="3454400" y="4981575"/>
          <p14:tracePt t="502518" x="3454400" y="5018088"/>
          <p14:tracePt t="502528" x="3454400" y="5030788"/>
          <p14:tracePt t="520252" x="3467100" y="5030788"/>
          <p14:tracePt t="520262" x="3517900" y="5056188"/>
          <p14:tracePt t="520273" x="3592513" y="5056188"/>
          <p14:tracePt t="520276" x="3667125" y="5056188"/>
          <p14:tracePt t="520286" x="3730625" y="5056188"/>
          <p14:tracePt t="520292" x="3779838" y="5056188"/>
          <p14:tracePt t="520302" x="3817938" y="5056188"/>
          <p14:tracePt t="520312" x="3830638" y="5043488"/>
          <p14:tracePt t="520316" x="3843338" y="5043488"/>
          <p14:tracePt t="520332" x="3856038" y="5043488"/>
          <p14:tracePt t="520352" x="3856038" y="5030788"/>
          <p14:tracePt t="520358" x="3879850" y="5030788"/>
          <p14:tracePt t="520392" x="3892550" y="5030788"/>
          <p14:tracePt t="520402" x="3892550" y="5018088"/>
          <p14:tracePt t="520554" x="3892550" y="5005388"/>
          <p14:tracePt t="520574" x="3892550" y="4992688"/>
          <p14:tracePt t="520581" x="3892550" y="4956175"/>
          <p14:tracePt t="520590" x="3892550" y="4930775"/>
          <p14:tracePt t="520594" x="3892550" y="4905375"/>
          <p14:tracePt t="520606" x="3892550" y="4879975"/>
          <p14:tracePt t="520614" x="3892550" y="4856163"/>
          <p14:tracePt t="520620" x="3892550" y="4830763"/>
          <p14:tracePt t="520631" x="3917950" y="4792663"/>
          <p14:tracePt t="520634" x="3917950" y="4779963"/>
          <p14:tracePt t="520644" x="3917950" y="4768850"/>
          <p14:tracePt t="520655" x="3917950" y="4756150"/>
          <p14:tracePt t="520660" x="3917950" y="4743450"/>
          <p14:tracePt t="520671" x="3917950" y="4730750"/>
          <p14:tracePt t="520676" x="3930650" y="4730750"/>
          <p14:tracePt t="520686" x="3943350" y="4718050"/>
          <p14:tracePt t="520888" x="3943350" y="4756150"/>
          <p14:tracePt t="520892" x="3943350" y="4830763"/>
          <p14:tracePt t="520902" x="3968750" y="4905375"/>
          <p14:tracePt t="520908" x="3968750" y="4968875"/>
          <p14:tracePt t="520918" x="3979863" y="5005388"/>
          <p14:tracePt t="520928" x="3979863" y="5081588"/>
          <p14:tracePt t="520932" x="4005263" y="5130800"/>
          <p14:tracePt t="520942" x="4005263" y="5181600"/>
          <p14:tracePt t="520948" x="4005263" y="5230813"/>
          <p14:tracePt t="520958" x="4017963" y="5256213"/>
          <p14:tracePt t="520968" x="4017963" y="5305425"/>
          <p14:tracePt t="520972" x="4030663" y="5343525"/>
          <p14:tracePt t="520982" x="4030663" y="5368925"/>
          <p14:tracePt t="520989" x="4043363" y="5407025"/>
          <p14:tracePt t="520998" x="4043363" y="5418138"/>
          <p14:tracePt t="521008" x="4056063" y="5443538"/>
          <p14:tracePt t="521012" x="4056063" y="5456238"/>
          <p14:tracePt t="521024" x="4068763" y="5468938"/>
          <p14:tracePt t="524852" x="4068763" y="5481638"/>
          <p14:tracePt t="524856" x="4056063" y="5481638"/>
          <p14:tracePt t="524867" x="3979863" y="5456238"/>
          <p14:tracePt t="524872" x="3917950" y="5456238"/>
          <p14:tracePt t="524882" x="3792538" y="5456238"/>
          <p14:tracePt t="524892" x="3667125" y="5456238"/>
          <p14:tracePt t="524898" x="3579813" y="5456238"/>
          <p14:tracePt t="524908" x="3492500" y="5456238"/>
          <p14:tracePt t="524912" x="3417888" y="5494338"/>
          <p14:tracePt t="524922" x="3367088" y="5530850"/>
          <p14:tracePt t="524933" x="3328988" y="5543550"/>
          <p14:tracePt t="524938" x="3305175" y="5556250"/>
          <p14:tracePt t="524948" x="3305175" y="5568950"/>
          <p14:tracePt t="525280" x="3341688" y="5568950"/>
          <p14:tracePt t="525286" x="3379788" y="5556250"/>
          <p14:tracePt t="525296" x="3417888" y="5543550"/>
          <p14:tracePt t="525301" x="3467100" y="5518150"/>
          <p14:tracePt t="525310" x="3554413" y="5481638"/>
          <p14:tracePt t="525320" x="3630613" y="5443538"/>
          <p14:tracePt t="525326" x="3717925" y="5407025"/>
          <p14:tracePt t="525336" x="3843338" y="5356225"/>
          <p14:tracePt t="525340" x="3917950" y="5330825"/>
          <p14:tracePt t="525351" x="4017963" y="5281613"/>
          <p14:tracePt t="525360" x="4105275" y="5256213"/>
          <p14:tracePt t="525367" x="4168775" y="5218113"/>
          <p14:tracePt t="525376" x="4205288" y="5205413"/>
          <p14:tracePt t="525380" x="4243388" y="5181600"/>
          <p14:tracePt t="525396" x="4243388" y="5168900"/>
          <p14:tracePt t="525402" x="4256088" y="5156200"/>
          <p14:tracePt t="525412" x="4256088" y="5143500"/>
          <p14:tracePt t="525422" x="4256088" y="5130800"/>
          <p14:tracePt t="525426" x="4256088" y="5118100"/>
          <p14:tracePt t="525436" x="4256088" y="5092700"/>
          <p14:tracePt t="525442" x="4256088" y="5081588"/>
          <p14:tracePt t="525452" x="4256088" y="5056188"/>
          <p14:tracePt t="525462" x="4256088" y="5018088"/>
          <p14:tracePt t="525467" x="4256088" y="4992688"/>
          <p14:tracePt t="525478" x="4256088" y="4968875"/>
          <p14:tracePt t="525482" x="4256088" y="4930775"/>
          <p14:tracePt t="525492" x="4230688" y="4905375"/>
          <p14:tracePt t="525502" x="4192588" y="4843463"/>
          <p14:tracePt t="525508" x="4168775" y="4818063"/>
          <p14:tracePt t="525518" x="4156075" y="4779963"/>
          <p14:tracePt t="525522" x="4143375" y="4756150"/>
          <p14:tracePt t="525533" x="4117975" y="4705350"/>
          <p14:tracePt t="525542" x="4117975" y="4692650"/>
          <p14:tracePt t="525548" x="4117975" y="4679950"/>
          <p14:tracePt t="525558" x="4092575" y="4656138"/>
          <p14:tracePt t="525582" x="4081463" y="4630738"/>
          <p14:tracePt t="525604" x="4068763" y="4630738"/>
          <p14:tracePt t="525614" x="4056063" y="4605338"/>
          <p14:tracePt t="525628" x="4056063" y="4592638"/>
          <p14:tracePt t="525644" x="4043363" y="4579938"/>
          <p14:tracePt t="525658" x="4030663" y="4567238"/>
          <p14:tracePt t="525668" x="4017963" y="4567238"/>
          <p14:tracePt t="525674" x="4005263" y="4567238"/>
          <p14:tracePt t="525694" x="3992563" y="4543425"/>
          <p14:tracePt t="525698" x="3979863" y="4543425"/>
          <p14:tracePt t="525708" x="3968750" y="4518025"/>
          <p14:tracePt t="525714" x="3956050" y="4518025"/>
          <p14:tracePt t="525724" x="3943350" y="4505325"/>
          <p14:tracePt t="525740" x="3930650" y="4467225"/>
          <p14:tracePt t="525751" x="3917950" y="4454525"/>
          <p14:tracePt t="525754" x="3905250" y="4443413"/>
          <p14:tracePt t="525764" x="3892550" y="4430713"/>
          <p14:tracePt t="525774" x="3879850" y="4405313"/>
          <p14:tracePt t="525780" x="3867150" y="4392613"/>
          <p14:tracePt t="525790" x="3856038" y="4379913"/>
          <p14:tracePt t="525794" x="3843338" y="4367213"/>
          <p14:tracePt t="525814" x="3830638" y="4341813"/>
          <p14:tracePt t="525820" x="3817938" y="4341813"/>
          <p14:tracePt t="525844" x="3805238" y="4330700"/>
          <p14:tracePt t="525860" x="3792538" y="4330700"/>
          <p14:tracePt t="525886" x="3779838" y="4318000"/>
          <p14:tracePt t="526046" x="3779838" y="4341813"/>
          <p14:tracePt t="526056" x="3779838" y="4367213"/>
          <p14:tracePt t="526062" x="3779838" y="4430713"/>
          <p14:tracePt t="526072" x="3779838" y="4454525"/>
          <p14:tracePt t="526082" x="3805238" y="4530725"/>
          <p14:tracePt t="526088" x="3805238" y="4567238"/>
          <p14:tracePt t="526098" x="3805238" y="4605338"/>
          <p14:tracePt t="526102" x="3805238" y="4656138"/>
          <p14:tracePt t="526112" x="3805238" y="4692650"/>
          <p14:tracePt t="526123" x="3805238" y="4718050"/>
          <p14:tracePt t="526128" x="3805238" y="4743450"/>
          <p14:tracePt t="526138" x="3805238" y="4779963"/>
          <p14:tracePt t="526142" x="3805238" y="4805363"/>
          <p14:tracePt t="526154" x="3805238" y="4818063"/>
          <p14:tracePt t="526164" x="3805238" y="4830763"/>
          <p14:tracePt t="526178" x="3805238" y="4843463"/>
          <p14:tracePt t="526204" x="3805238" y="4856163"/>
          <p14:tracePt t="526215" x="3805238" y="4868863"/>
          <p14:tracePt t="526450" x="3805238" y="4843463"/>
          <p14:tracePt t="526460" x="3779838" y="4792663"/>
          <p14:tracePt t="526467" x="3767138" y="4718050"/>
          <p14:tracePt t="526476" x="3767138" y="4679950"/>
          <p14:tracePt t="526480" x="3756025" y="4643438"/>
          <p14:tracePt t="526490" x="3743325" y="4592638"/>
          <p14:tracePt t="526501" x="3743325" y="4554538"/>
          <p14:tracePt t="526506" x="3743325" y="4530725"/>
          <p14:tracePt t="526517" x="3717925" y="4505325"/>
          <p14:tracePt t="526523" x="3717925" y="4479925"/>
          <p14:tracePt t="526533" x="3717925" y="4454525"/>
          <p14:tracePt t="526542" x="3717925" y="4443413"/>
          <p14:tracePt t="526546" x="3717925" y="4418013"/>
          <p14:tracePt t="526556" x="3717925" y="4405313"/>
          <p14:tracePt t="526562" x="3717925" y="4392613"/>
          <p14:tracePt t="526582" x="3717925" y="4379913"/>
          <p14:tracePt t="526732" x="3730625" y="4379913"/>
          <p14:tracePt t="526742" x="3756025" y="4379913"/>
          <p14:tracePt t="526748" x="3767138" y="4379913"/>
          <p14:tracePt t="526758" x="3779838" y="4392613"/>
          <p14:tracePt t="526762" x="3805238" y="4418013"/>
          <p14:tracePt t="526772" x="3817938" y="4443413"/>
          <p14:tracePt t="526784" x="3843338" y="4492625"/>
          <p14:tracePt t="526788" x="3867150" y="4518025"/>
          <p14:tracePt t="526799" x="3879850" y="4554538"/>
          <p14:tracePt t="526804" x="3892550" y="4579938"/>
          <p14:tracePt t="526814" x="3905250" y="4605338"/>
          <p14:tracePt t="526824" x="3917950" y="4618038"/>
          <p14:tracePt t="526830" x="3930650" y="4656138"/>
          <p14:tracePt t="526840" x="3943350" y="4679950"/>
          <p14:tracePt t="526844" x="3956050" y="4692650"/>
          <p14:tracePt t="526854" x="3956050" y="4718050"/>
          <p14:tracePt t="526870" x="3968750" y="4730750"/>
          <p14:tracePt t="526920" x="3968750" y="4743450"/>
          <p14:tracePt t="547680" x="3856038" y="4818063"/>
          <p14:tracePt t="547684" x="3730625" y="4868863"/>
          <p14:tracePt t="547694" x="3667125" y="4905375"/>
          <p14:tracePt t="547704" x="3605213" y="4930775"/>
          <p14:tracePt t="547710" x="3541713" y="4956175"/>
          <p14:tracePt t="547720" x="3505200" y="4968875"/>
          <p14:tracePt t="547724" x="3429000" y="5005388"/>
          <p14:tracePt t="547734" x="3354388" y="5030788"/>
          <p14:tracePt t="547744" x="3279775" y="5068888"/>
          <p14:tracePt t="547750" x="3167063" y="5081588"/>
          <p14:tracePt t="547760" x="3092450" y="5118100"/>
          <p14:tracePt t="547764" x="2967038" y="5143500"/>
          <p14:tracePt t="547776" x="2828925" y="5181600"/>
          <p14:tracePt t="547786" x="2678113" y="5230813"/>
          <p14:tracePt t="547790" x="2528888" y="5268913"/>
          <p14:tracePt t="547800" x="2352675" y="5330825"/>
          <p14:tracePt t="547806" x="2190750" y="5368925"/>
          <p14:tracePt t="547816" x="2039938" y="5407025"/>
          <p14:tracePt t="547826" x="1827213" y="5494338"/>
          <p14:tracePt t="547831" x="1677988" y="5530850"/>
          <p14:tracePt t="547840" x="1527175" y="5568950"/>
          <p14:tracePt t="547847" x="1401763" y="5607050"/>
          <p14:tracePt t="547856" x="1252538" y="5656263"/>
          <p14:tracePt t="547866" x="1139825" y="5681663"/>
          <p14:tracePt t="547872" x="1001713" y="5707063"/>
          <p14:tracePt t="547882" x="914400" y="5732463"/>
          <p14:tracePt t="547886" x="825500" y="5768975"/>
          <p14:tracePt t="547897" x="776288" y="5781675"/>
          <p14:tracePt t="547912" x="763588" y="5781675"/>
          <p14:tracePt t="547922" x="750888" y="5781675"/>
          <p14:tracePt t="548119" x="750888" y="5768975"/>
          <p14:tracePt t="548125" x="763588" y="5756275"/>
          <p14:tracePt t="548134" x="788988" y="5732463"/>
          <p14:tracePt t="548138" x="838200" y="5707063"/>
          <p14:tracePt t="548148" x="901700" y="5694363"/>
          <p14:tracePt t="548158" x="989013" y="5656263"/>
          <p14:tracePt t="548164" x="1038225" y="5630863"/>
          <p14:tracePt t="548174" x="1114425" y="5619750"/>
          <p14:tracePt t="548179" x="1176338" y="5594350"/>
          <p14:tracePt t="548190" x="1239838" y="5556250"/>
          <p14:tracePt t="548201" x="1301750" y="5518150"/>
          <p14:tracePt t="548204" x="1339850" y="5518150"/>
          <p14:tracePt t="548214" x="1376363" y="5494338"/>
          <p14:tracePt t="548220" x="1401763" y="5481638"/>
          <p14:tracePt t="548230" x="1452563" y="5468938"/>
          <p14:tracePt t="548240" x="1465263" y="5456238"/>
          <p14:tracePt t="548244" x="1489075" y="5430838"/>
          <p14:tracePt t="548254" x="1501775" y="5430838"/>
          <p14:tracePt t="548260" x="1527175" y="5407025"/>
          <p14:tracePt t="548270" x="1552575" y="5381625"/>
          <p14:tracePt t="548280" x="1552575" y="5368925"/>
          <p14:tracePt t="548284" x="1577975" y="5356225"/>
          <p14:tracePt t="548295" x="1577975" y="5343525"/>
          <p14:tracePt t="548300" x="1601788" y="5330825"/>
          <p14:tracePt t="548310" x="1601788" y="5305425"/>
          <p14:tracePt t="548320" x="1601788" y="5281613"/>
          <p14:tracePt t="548324" x="1614488" y="5218113"/>
          <p14:tracePt t="548334" x="1627188" y="5205413"/>
          <p14:tracePt t="548340" x="1627188" y="5168900"/>
          <p14:tracePt t="548350" x="1627188" y="5143500"/>
          <p14:tracePt t="548360" x="1627188" y="5105400"/>
          <p14:tracePt t="548366" x="1639888" y="5081588"/>
          <p14:tracePt t="548376" x="1639888" y="5056188"/>
          <p14:tracePt t="548380" x="1652588" y="5043488"/>
          <p14:tracePt t="548400" x="1652588" y="5030788"/>
          <p14:tracePt t="548406" x="1665288" y="5018088"/>
          <p14:tracePt t="548416" x="1665288" y="5005388"/>
          <p14:tracePt t="548420" x="1665288" y="4992688"/>
          <p14:tracePt t="548430" x="1665288" y="4981575"/>
          <p14:tracePt t="548442" x="1689100" y="4956175"/>
          <p14:tracePt t="548456" x="1689100" y="4930775"/>
          <p14:tracePt t="548472" x="1714500" y="4918075"/>
          <p14:tracePt t="548486" x="1727200" y="4918075"/>
          <p14:tracePt t="548496" x="1739900" y="4905375"/>
          <p14:tracePt t="548536" x="1752600" y="4905375"/>
          <p14:tracePt t="548770" x="1752600" y="4892675"/>
          <p14:tracePt t="548774" x="1752600" y="4868863"/>
          <p14:tracePt t="548784" x="1752600" y="4830763"/>
          <p14:tracePt t="548794" x="1752600" y="4805363"/>
          <p14:tracePt t="548800" x="1752600" y="4792663"/>
          <p14:tracePt t="548810" x="1752600" y="4768850"/>
          <p14:tracePt t="548814" x="1752600" y="4730750"/>
          <p14:tracePt t="548824" x="1752600" y="4718050"/>
          <p14:tracePt t="548834" x="1739900" y="4692650"/>
          <p14:tracePt t="548850" x="1714500" y="4667250"/>
          <p14:tracePt t="548865" x="1677988" y="4643438"/>
          <p14:tracePt t="548874" x="1652588" y="4618038"/>
          <p14:tracePt t="548880" x="1614488" y="4618038"/>
          <p14:tracePt t="548890" x="1601788" y="4592638"/>
          <p14:tracePt t="548895" x="1577975" y="4592638"/>
          <p14:tracePt t="548904" x="1552575" y="4579938"/>
          <p14:tracePt t="548914" x="1527175" y="4579938"/>
          <p14:tracePt t="548930" x="1501775" y="4579938"/>
          <p14:tracePt t="548936" x="1489075" y="4579938"/>
          <p14:tracePt t="548947" x="1476375" y="4579938"/>
          <p14:tracePt t="548956" x="1465263" y="4579938"/>
          <p14:tracePt t="548960" x="1452563" y="4579938"/>
          <p14:tracePt t="548970" x="1427163" y="4579938"/>
          <p14:tracePt t="548976" x="1414463" y="4579938"/>
          <p14:tracePt t="548986" x="1389063" y="4605338"/>
          <p14:tracePt t="548996" x="1376363" y="4618038"/>
          <p14:tracePt t="549000" x="1363663" y="4630738"/>
          <p14:tracePt t="549013" x="1339850" y="4667250"/>
          <p14:tracePt t="549016" x="1339850" y="4692650"/>
          <p14:tracePt t="549026" x="1327150" y="4718050"/>
          <p14:tracePt t="549036" x="1314450" y="4743450"/>
          <p14:tracePt t="549042" x="1289050" y="4792663"/>
          <p14:tracePt t="549052" x="1289050" y="4830763"/>
          <p14:tracePt t="549056" x="1289050" y="4879975"/>
          <p14:tracePt t="549066" x="1289050" y="4918075"/>
          <p14:tracePt t="549076" x="1289050" y="4981575"/>
          <p14:tracePt t="549082" x="1289050" y="5043488"/>
          <p14:tracePt t="549092" x="1289050" y="5081588"/>
          <p14:tracePt t="549096" x="1289050" y="5143500"/>
          <p14:tracePt t="549106" x="1289050" y="5194300"/>
          <p14:tracePt t="549116" x="1289050" y="5281613"/>
          <p14:tracePt t="549122" x="1301750" y="5343525"/>
          <p14:tracePt t="549132" x="1339850" y="5394325"/>
          <p14:tracePt t="549136" x="1389063" y="5456238"/>
          <p14:tracePt t="549147" x="1414463" y="5494338"/>
          <p14:tracePt t="549158" x="1452563" y="5543550"/>
          <p14:tracePt t="549163" x="1476375" y="5568950"/>
          <p14:tracePt t="549172" x="1501775" y="5607050"/>
          <p14:tracePt t="549179" x="1527175" y="5643563"/>
          <p14:tracePt t="549188" x="1552575" y="5643563"/>
          <p14:tracePt t="549218" x="1565275" y="5643563"/>
          <p14:tracePt t="549232" x="1577975" y="5643563"/>
          <p14:tracePt t="549242" x="1589088" y="5643563"/>
          <p14:tracePt t="549248" x="1601788" y="5643563"/>
          <p14:tracePt t="549258" x="1627188" y="5643563"/>
          <p14:tracePt t="549268" x="1639888" y="5594350"/>
          <p14:tracePt t="549274" x="1639888" y="5530850"/>
          <p14:tracePt t="549284" x="1639888" y="5418138"/>
          <p14:tracePt t="549288" x="1639888" y="5294313"/>
          <p14:tracePt t="549298" x="1639888" y="5181600"/>
          <p14:tracePt t="549308" x="1601788" y="5043488"/>
          <p14:tracePt t="549314" x="1565275" y="4956175"/>
          <p14:tracePt t="549324" x="1514475" y="4868863"/>
          <p14:tracePt t="549329" x="1501775" y="4818063"/>
          <p14:tracePt t="549338" x="1465263" y="4768850"/>
          <p14:tracePt t="549348" x="1452563" y="4730750"/>
          <p14:tracePt t="549354" x="1427163" y="4692650"/>
          <p14:tracePt t="549364" x="1414463" y="4667250"/>
          <p14:tracePt t="549370" x="1414463" y="4656138"/>
          <p14:tracePt t="549380" x="1401763" y="4656138"/>
          <p14:tracePt t="549390" x="1389063" y="4643438"/>
          <p14:tracePt t="549404" x="1376363" y="4643438"/>
          <p14:tracePt t="549411" x="1363663" y="4643438"/>
          <p14:tracePt t="549420" x="1352550" y="4643438"/>
          <p14:tracePt t="549430" x="1339850" y="4643438"/>
          <p14:tracePt t="549434" x="1327150" y="4643438"/>
          <p14:tracePt t="549444" x="1314450" y="4643438"/>
          <p14:tracePt t="549461" x="1301750" y="4643438"/>
          <p14:tracePt t="549470" x="1263650" y="4643438"/>
          <p14:tracePt t="549476" x="1239838" y="4679950"/>
          <p14:tracePt t="549486" x="1214438" y="4779963"/>
          <p14:tracePt t="549490" x="1189038" y="4905375"/>
          <p14:tracePt t="549500" x="1189038" y="5030788"/>
          <p14:tracePt t="549511" x="1189038" y="5181600"/>
          <p14:tracePt t="549516" x="1189038" y="5305425"/>
          <p14:tracePt t="549526" x="1189038" y="5443538"/>
          <p14:tracePt t="549530" x="1239838" y="5568950"/>
          <p14:tracePt t="549540" x="1301750" y="5694363"/>
          <p14:tracePt t="549550" x="1339850" y="5794375"/>
          <p14:tracePt t="549556" x="1389063" y="5856288"/>
          <p14:tracePt t="549566" x="1465263" y="5956300"/>
          <p14:tracePt t="549570" x="1501775" y="5994400"/>
          <p14:tracePt t="549580" x="1577975" y="6056313"/>
          <p14:tracePt t="549590" x="1601788" y="6081713"/>
          <p14:tracePt t="549596" x="1627188" y="6094413"/>
          <p14:tracePt t="549606" x="1639888" y="6107113"/>
          <p14:tracePt t="549621" x="1665288" y="6107113"/>
          <p14:tracePt t="549632" x="1677988" y="6107113"/>
          <p14:tracePt t="549646" x="1689100" y="6107113"/>
          <p14:tracePt t="549652" x="1714500" y="6107113"/>
          <p14:tracePt t="549662" x="1714500" y="6081713"/>
          <p14:tracePt t="549672" x="1727200" y="6081713"/>
          <p14:tracePt t="549676" x="1739900" y="6045200"/>
          <p14:tracePt t="549686" x="1765300" y="6007100"/>
          <p14:tracePt t="549702" x="1790700" y="5994400"/>
          <p14:tracePt t="549712" x="1790700" y="5981700"/>
          <p14:tracePt t="549718" x="1814513" y="5945188"/>
          <p14:tracePt t="549729" x="1827213" y="5932488"/>
          <p14:tracePt t="549732" x="1839913" y="5919788"/>
          <p14:tracePt t="549742" x="1852613" y="5919788"/>
          <p14:tracePt t="549758" x="1865313" y="5907088"/>
          <p14:tracePt t="549908" x="1865313" y="5894388"/>
          <p14:tracePt t="549918" x="1865313" y="5868988"/>
          <p14:tracePt t="549934" x="1852613" y="5856288"/>
          <p14:tracePt t="549945" x="1839913" y="5843588"/>
          <p14:tracePt t="549960" x="1839913" y="5832475"/>
          <p14:tracePt t="549970" x="1839913" y="5819775"/>
          <p14:tracePt t="549974" x="1839913" y="5794375"/>
          <p14:tracePt t="549984" x="1839913" y="5781675"/>
          <p14:tracePt t="549990" x="1839913" y="5768975"/>
          <p14:tracePt t="550000" x="1839913" y="5743575"/>
          <p14:tracePt t="550011" x="1839913" y="5719763"/>
          <p14:tracePt t="550014" x="1839913" y="5694363"/>
          <p14:tracePt t="550024" x="1839913" y="5681663"/>
          <p14:tracePt t="550030" x="1839913" y="5656263"/>
          <p14:tracePt t="550040" x="1839913" y="5643563"/>
          <p14:tracePt t="550050" x="1839913" y="5619750"/>
          <p14:tracePt t="550054" x="1839913" y="5581650"/>
          <p14:tracePt t="550064" x="1839913" y="5530850"/>
          <p14:tracePt t="550070" x="1839913" y="5481638"/>
          <p14:tracePt t="550080" x="1839913" y="5394325"/>
          <p14:tracePt t="550090" x="1827213" y="5305425"/>
          <p14:tracePt t="550096" x="1801813" y="5230813"/>
          <p14:tracePt t="550106" x="1765300" y="5130800"/>
          <p14:tracePt t="550110" x="1752600" y="5043488"/>
          <p14:tracePt t="550120" x="1727200" y="4968875"/>
          <p14:tracePt t="550130" x="1689100" y="4879975"/>
          <p14:tracePt t="550136" x="1677988" y="4830763"/>
          <p14:tracePt t="550146" x="1665288" y="4768850"/>
          <p14:tracePt t="550163" x="1652588" y="4718050"/>
          <p14:tracePt t="550170" x="1652588" y="4692650"/>
          <p14:tracePt t="550178" x="1652588" y="4679950"/>
          <p14:tracePt t="550186" x="1639888" y="4656138"/>
          <p14:tracePt t="550292" x="1665288" y="4705350"/>
          <p14:tracePt t="550296" x="1701800" y="4805363"/>
          <p14:tracePt t="550306" x="1739900" y="4905375"/>
          <p14:tracePt t="550312" x="1765300" y="4968875"/>
          <p14:tracePt t="550322" x="1778000" y="5068888"/>
          <p14:tracePt t="550332" x="1801813" y="5118100"/>
          <p14:tracePt t="550338" x="1814513" y="5168900"/>
          <p14:tracePt t="550348" x="1814513" y="5205413"/>
          <p14:tracePt t="550352" x="1827213" y="5243513"/>
          <p14:tracePt t="550362" x="1839913" y="5281613"/>
          <p14:tracePt t="550372" x="1839913" y="5305425"/>
          <p14:tracePt t="550378" x="1852613" y="5343525"/>
          <p14:tracePt t="550388" x="1852613" y="5368925"/>
          <p14:tracePt t="550404" x="1852613" y="5394325"/>
          <p14:tracePt t="550414" x="1852613" y="5418138"/>
          <p14:tracePt t="550428" x="1852613" y="5430838"/>
          <p14:tracePt t="550434" x="1852613" y="5443538"/>
          <p14:tracePt t="550445" x="1852613" y="5456238"/>
          <p14:tracePt t="550454" x="1865313" y="5468938"/>
          <p14:tracePt t="550468" x="1865313" y="5481638"/>
          <p14:tracePt t="550484" x="1865313" y="5494338"/>
          <p14:tracePt t="550594" x="1865313" y="5481638"/>
          <p14:tracePt t="550606" x="1865313" y="5418138"/>
          <p14:tracePt t="550616" x="1827213" y="5305425"/>
          <p14:tracePt t="550620" x="1765300" y="5156200"/>
          <p14:tracePt t="550631" x="1701800" y="5081588"/>
          <p14:tracePt t="550636" x="1665288" y="5005388"/>
          <p14:tracePt t="550646" x="1652588" y="4943475"/>
          <p14:tracePt t="550656" x="1614488" y="4868863"/>
          <p14:tracePt t="550661" x="1601788" y="4805363"/>
          <p14:tracePt t="550671" x="1601788" y="4768850"/>
          <p14:tracePt t="550677" x="1589088" y="4743450"/>
          <p14:tracePt t="550686" x="1577975" y="4705350"/>
          <p14:tracePt t="550696" x="1565275" y="4692650"/>
          <p14:tracePt t="550700" x="1565275" y="4679950"/>
          <p14:tracePt t="550726" x="1565275" y="4667250"/>
          <p14:tracePt t="550806" x="1565275" y="4705350"/>
          <p14:tracePt t="550812" x="1565275" y="4792663"/>
          <p14:tracePt t="550822" x="1601788" y="4918075"/>
          <p14:tracePt t="550826" x="1614488" y="5030788"/>
          <p14:tracePt t="550836" x="1677988" y="5194300"/>
          <p14:tracePt t="550848" x="1727200" y="5343525"/>
          <p14:tracePt t="550852" x="1765300" y="5494338"/>
          <p14:tracePt t="550862" x="1801813" y="5630863"/>
          <p14:tracePt t="550866" x="1839913" y="5768975"/>
          <p14:tracePt t="550878" x="1839913" y="5856288"/>
          <p14:tracePt t="550888" x="1852613" y="5945188"/>
          <p14:tracePt t="550893" x="1878013" y="6032500"/>
          <p14:tracePt t="550902" x="1890713" y="6081713"/>
          <p14:tracePt t="550908" x="1914525" y="6119813"/>
          <p14:tracePt t="550918" x="1927225" y="6157913"/>
          <p14:tracePt t="551008" x="1814513" y="6007100"/>
          <p14:tracePt t="551018" x="1689100" y="5743575"/>
          <p14:tracePt t="551024" x="1601788" y="5581650"/>
          <p14:tracePt t="551034" x="1552575" y="5430838"/>
          <p14:tracePt t="551038" x="1527175" y="5318125"/>
          <p14:tracePt t="551048" x="1514475" y="5181600"/>
          <p14:tracePt t="551058" x="1489075" y="5056188"/>
          <p14:tracePt t="551064" x="1489075" y="4981575"/>
          <p14:tracePt t="551074" x="1489075" y="4905375"/>
          <p14:tracePt t="551078" x="1476375" y="4843463"/>
          <p14:tracePt t="551088" x="1465263" y="4792663"/>
          <p14:tracePt t="551098" x="1465263" y="4756150"/>
          <p14:tracePt t="551104" x="1465263" y="4743450"/>
          <p14:tracePt t="551114" x="1465263" y="4718050"/>
          <p14:tracePt t="551121" x="1465263" y="4705350"/>
          <p14:tracePt t="551130" x="1465263" y="4692650"/>
          <p14:tracePt t="551216" x="1514475" y="4792663"/>
          <p14:tracePt t="551220" x="1589088" y="4930775"/>
          <p14:tracePt t="551230" x="1627188" y="5081588"/>
          <p14:tracePt t="551240" x="1677988" y="5281613"/>
          <p14:tracePt t="551246" x="1714500" y="5430838"/>
          <p14:tracePt t="551256" x="1752600" y="5530850"/>
          <p14:tracePt t="551261" x="1790700" y="5668963"/>
          <p14:tracePt t="551270" x="1839913" y="5781675"/>
          <p14:tracePt t="551280" x="1839913" y="5832475"/>
          <p14:tracePt t="551286" x="1865313" y="5894388"/>
          <p14:tracePt t="551296" x="1878013" y="5932488"/>
          <p14:tracePt t="551300" x="1890713" y="5969000"/>
          <p14:tracePt t="551320" x="1890713" y="5981700"/>
          <p14:tracePt t="552264" x="1890713" y="5969000"/>
          <p14:tracePt t="552280" x="1890713" y="5956300"/>
          <p14:tracePt t="552330" x="1890713" y="5945188"/>
          <p14:tracePt t="552406" x="1890713" y="5932488"/>
          <p14:tracePt t="552430" x="1890713" y="5907088"/>
          <p14:tracePt t="552460" x="1890713" y="5894388"/>
          <p14:tracePt t="552470" x="1890713" y="5881688"/>
          <p14:tracePt t="552496" x="1890713" y="5868988"/>
          <p14:tracePt t="552768" x="1890713" y="5856288"/>
          <p14:tracePt t="552818" x="1890713" y="5843588"/>
          <p14:tracePt t="552834" x="1890713" y="5819775"/>
          <p14:tracePt t="552864" x="1890713" y="5807075"/>
          <p14:tracePt t="552910" x="1890713" y="5794375"/>
          <p14:tracePt t="553141" x="1903413" y="5794375"/>
          <p14:tracePt t="553150" x="1903413" y="5781675"/>
          <p14:tracePt t="553166" x="1903413" y="5768975"/>
          <p14:tracePt t="553176" x="1903413" y="5756275"/>
          <p14:tracePt t="553196" x="1890713" y="5732463"/>
          <p14:tracePt t="553206" x="1865313" y="5694363"/>
          <p14:tracePt t="553216" x="1852613" y="5694363"/>
          <p14:tracePt t="553222" x="1852613" y="5668963"/>
          <p14:tracePt t="553232" x="1839913" y="5643563"/>
          <p14:tracePt t="553246" x="1827213" y="5643563"/>
          <p14:tracePt t="553256" x="1827213" y="5630863"/>
          <p14:tracePt t="553262" x="1814513" y="5619750"/>
          <p14:tracePt t="553272" x="1801813" y="5607050"/>
          <p14:tracePt t="553296" x="1801813" y="5594350"/>
          <p14:tracePt t="553338" x="1790700" y="5594350"/>
          <p14:tracePt t="553368" x="1778000" y="5581650"/>
          <p14:tracePt t="553414" x="1765300" y="5581650"/>
          <p14:tracePt t="553424" x="1765300" y="5568950"/>
          <p14:tracePt t="553484" x="1752600" y="5568950"/>
          <p14:tracePt t="553580" x="1739900" y="5568950"/>
          <p14:tracePt t="553600" x="1727200" y="5568950"/>
          <p14:tracePt t="553614" x="1701800" y="5568950"/>
          <p14:tracePt t="553620" x="1665288" y="5581650"/>
          <p14:tracePt t="553631" x="1652588" y="5594350"/>
          <p14:tracePt t="553640" x="1639888" y="5607050"/>
          <p14:tracePt t="553646" x="1601788" y="5619750"/>
          <p14:tracePt t="553657" x="1601788" y="5630863"/>
          <p14:tracePt t="553660" x="1589088" y="5643563"/>
          <p14:tracePt t="553670" x="1565275" y="5668963"/>
          <p14:tracePt t="553686" x="1552575" y="5694363"/>
          <p14:tracePt t="553696" x="1539875" y="5732463"/>
          <p14:tracePt t="553700" x="1539875" y="5756275"/>
          <p14:tracePt t="553710" x="1527175" y="5768975"/>
          <p14:tracePt t="553720" x="1527175" y="5794375"/>
          <p14:tracePt t="553726" x="1527175" y="5807075"/>
          <p14:tracePt t="553736" x="1527175" y="5832475"/>
          <p14:tracePt t="553742" x="1539875" y="5856288"/>
          <p14:tracePt t="553752" x="1539875" y="5868988"/>
          <p14:tracePt t="553762" x="1552575" y="5881688"/>
          <p14:tracePt t="553766" x="1565275" y="5907088"/>
          <p14:tracePt t="553776" x="1589088" y="5919788"/>
          <p14:tracePt t="553782" x="1601788" y="5919788"/>
          <p14:tracePt t="553792" x="1627188" y="5945188"/>
          <p14:tracePt t="553807" x="1652588" y="5956300"/>
          <p14:tracePt t="553822" x="1677988" y="5956300"/>
          <p14:tracePt t="553846" x="1689100" y="5956300"/>
          <p14:tracePt t="553857" x="1701800" y="5956300"/>
          <p14:tracePt t="553862" x="1714500" y="5956300"/>
          <p14:tracePt t="553872" x="1727200" y="5956300"/>
          <p14:tracePt t="553882" x="1739900" y="5956300"/>
          <p14:tracePt t="553888" x="1752600" y="5956300"/>
          <p14:tracePt t="553898" x="1752600" y="5932488"/>
          <p14:tracePt t="553902" x="1752600" y="5894388"/>
          <p14:tracePt t="553912" x="1752600" y="5843588"/>
          <p14:tracePt t="553922" x="1752600" y="5807075"/>
          <p14:tracePt t="553928" x="1752600" y="5781675"/>
          <p14:tracePt t="553938" x="1752600" y="5756275"/>
          <p14:tracePt t="553942" x="1752600" y="5719763"/>
          <p14:tracePt t="553952" x="1752600" y="5694363"/>
          <p14:tracePt t="553962" x="1752600" y="5681663"/>
          <p14:tracePt t="553968" x="1727200" y="5668963"/>
          <p14:tracePt t="553978" x="1727200" y="5656263"/>
          <p14:tracePt t="553982" x="1727200" y="5643563"/>
          <p14:tracePt t="554004" x="1714500" y="5643563"/>
          <p14:tracePt t="554034" x="1689100" y="5643563"/>
          <p14:tracePt t="554054" x="1677988" y="5643563"/>
          <p14:tracePt t="554058" x="1665288" y="5643563"/>
          <p14:tracePt t="554074" x="1639888" y="5643563"/>
          <p14:tracePt t="554094" x="1639888" y="5656263"/>
          <p14:tracePt t="554098" x="1627188" y="5668963"/>
          <p14:tracePt t="554108" x="1627188" y="5681663"/>
          <p14:tracePt t="554114" x="1627188" y="5707063"/>
          <p14:tracePt t="554134" x="1627188" y="5719763"/>
          <p14:tracePt t="554141" x="1627188" y="5732463"/>
          <p14:tracePt t="554150" x="1627188" y="5743575"/>
          <p14:tracePt t="554159" x="1627188" y="5756275"/>
          <p14:tracePt t="554164" x="1627188" y="5768975"/>
          <p14:tracePt t="554175" x="1639888" y="5781675"/>
          <p14:tracePt t="554191" x="1652588" y="5794375"/>
          <p14:tracePt t="554196" x="1665288" y="5794375"/>
          <p14:tracePt t="554207" x="1677988" y="5807075"/>
          <p14:tracePt t="554220" x="1689100" y="5807075"/>
          <p14:tracePt t="554236" x="1714500" y="5807075"/>
          <p14:tracePt t="554290" x="1714500" y="5794375"/>
          <p14:tracePt t="554306" x="1714500" y="5781675"/>
          <p14:tracePt t="554316" x="1714500" y="5768975"/>
          <p14:tracePt t="554332" x="1714500" y="5743575"/>
          <p14:tracePt t="554366" x="1701800" y="5732463"/>
          <p14:tracePt t="555326" x="1701800" y="5719763"/>
          <p14:tracePt t="555346" x="1701800" y="5707063"/>
          <p14:tracePt t="555350" x="1701800" y="5694363"/>
          <p14:tracePt t="555396" x="1714500" y="5694363"/>
          <p14:tracePt t="555416" x="1727200" y="5694363"/>
          <p14:tracePt t="555446" x="1739900" y="5681663"/>
          <p14:tracePt t="555490" x="1739900" y="5668963"/>
          <p14:tracePt t="555978" x="1778000" y="5668963"/>
          <p14:tracePt t="555982" x="1801813" y="5668963"/>
          <p14:tracePt t="555992" x="1814513" y="5668963"/>
          <p14:tracePt t="562170" x="1827213" y="5668963"/>
          <p14:tracePt t="562184" x="1852613" y="5668963"/>
          <p14:tracePt t="562190" x="1927225" y="5630863"/>
          <p14:tracePt t="562200" x="1978025" y="5607050"/>
          <p14:tracePt t="562210" x="2052638" y="5568950"/>
          <p14:tracePt t="562214" x="2116138" y="5543550"/>
          <p14:tracePt t="562224" x="2139950" y="5518150"/>
          <p14:tracePt t="562230" x="2152650" y="5507038"/>
          <p14:tracePt t="562240" x="2152650" y="5494338"/>
          <p14:tracePt t="562250" x="2165350" y="5481638"/>
          <p14:tracePt t="562254" x="2165350" y="5468938"/>
          <p14:tracePt t="562270" x="2165350" y="5443538"/>
          <p14:tracePt t="562280" x="2165350" y="5418138"/>
          <p14:tracePt t="562290" x="2178050" y="5381625"/>
          <p14:tracePt t="562294" x="2178050" y="5356225"/>
          <p14:tracePt t="562304" x="2178050" y="5330825"/>
          <p14:tracePt t="562310" x="2178050" y="5318125"/>
          <p14:tracePt t="562320" x="2190750" y="5305425"/>
          <p14:tracePt t="562330" x="2190750" y="5281613"/>
          <p14:tracePt t="562336" x="2190750" y="5268913"/>
          <p14:tracePt t="562426" x="2190750" y="5256213"/>
          <p14:tracePt t="562432" x="2203450" y="5243513"/>
          <p14:tracePt t="562442" x="2216150" y="5230813"/>
          <p14:tracePt t="562452" x="2216150" y="5205413"/>
          <p14:tracePt t="562468" x="2228850" y="5194300"/>
          <p14:tracePt t="562472" x="2239963" y="5194300"/>
          <p14:tracePt t="562574" x="2252663" y="5181600"/>
          <p14:tracePt t="562598" x="2265363" y="5168900"/>
          <p14:tracePt t="562615" x="2290763" y="5143500"/>
          <p14:tracePt t="562630" x="2328863" y="5130800"/>
          <p14:tracePt t="562640" x="2352675" y="5130800"/>
          <p14:tracePt t="562644" x="2352675" y="5118100"/>
          <p14:tracePt t="562654" x="2365375" y="5118100"/>
          <p14:tracePt t="562670" x="2378075" y="5105400"/>
          <p14:tracePt t="562680" x="2390775" y="5092700"/>
          <p14:tracePt t="562694" x="2403475" y="5081588"/>
          <p14:tracePt t="562704" x="2428875" y="5068888"/>
          <p14:tracePt t="562720" x="2441575" y="5056188"/>
          <p14:tracePt t="562734" x="2452688" y="5056188"/>
          <p14:tracePt t="562756" x="2452688" y="5043488"/>
          <p14:tracePt t="562760" x="2465388" y="5043488"/>
          <p14:tracePt t="562780" x="2478088" y="5018088"/>
          <p14:tracePt t="562800" x="2478088" y="5005388"/>
          <p14:tracePt t="562810" x="2490788" y="5005388"/>
          <p14:tracePt t="562820" x="2490788" y="4992688"/>
          <p14:tracePt t="562840" x="2490788" y="4981575"/>
          <p14:tracePt t="562906" x="2503488" y="4981575"/>
          <p14:tracePt t="562917" x="2503488" y="4968875"/>
          <p14:tracePt t="562962" x="2503488" y="4956175"/>
          <p14:tracePt t="562968" x="2503488" y="4930775"/>
          <p14:tracePt t="562978" x="2503488" y="4918075"/>
          <p14:tracePt t="562983" x="2516188" y="4892675"/>
          <p14:tracePt t="562992" x="2516188" y="4868863"/>
          <p14:tracePt t="563002" x="2528888" y="4830763"/>
          <p14:tracePt t="563018" x="2541588" y="4818063"/>
          <p14:tracePt t="563033" x="2541588" y="4805363"/>
          <p14:tracePt t="563042" x="2541588" y="4792663"/>
          <p14:tracePt t="563084" x="2541588" y="4779963"/>
          <p14:tracePt t="563114" x="2541588" y="4768850"/>
          <p14:tracePt t="563118" x="2541588" y="4756150"/>
          <p14:tracePt t="563134" x="2541588" y="4743450"/>
          <p14:tracePt t="563144" x="2541588" y="4730750"/>
          <p14:tracePt t="563154" x="2541588" y="4705350"/>
          <p14:tracePt t="563158" x="2541588" y="4692650"/>
          <p14:tracePt t="563168" x="2541588" y="4679950"/>
          <p14:tracePt t="563184" x="2541588" y="4656138"/>
          <p14:tracePt t="563198" x="2541588" y="4643438"/>
          <p14:tracePt t="563210" x="2541588" y="4630738"/>
          <p14:tracePt t="563215" x="2528888" y="4618038"/>
          <p14:tracePt t="563224" x="2516188" y="4605338"/>
          <p14:tracePt t="563240" x="2503488" y="4605338"/>
          <p14:tracePt t="563250" x="2490788" y="4605338"/>
          <p14:tracePt t="563254" x="2441575" y="4567238"/>
          <p14:tracePt t="563265" x="2416175" y="4567238"/>
          <p14:tracePt t="563274" x="2365375" y="4543425"/>
          <p14:tracePt t="563281" x="2339975" y="4543425"/>
          <p14:tracePt t="563290" x="2303463" y="4543425"/>
          <p14:tracePt t="563294" x="2278063" y="4543425"/>
          <p14:tracePt t="563304" x="2252663" y="4543425"/>
          <p14:tracePt t="563315" x="2228850" y="4543425"/>
          <p14:tracePt t="563320" x="2190750" y="4543425"/>
          <p14:tracePt t="563331" x="2165350" y="4543425"/>
          <p14:tracePt t="563334" x="2152650" y="4543425"/>
          <p14:tracePt t="563346" x="2127250" y="4543425"/>
          <p14:tracePt t="563356" x="2116138" y="4543425"/>
          <p14:tracePt t="563360" x="2090738" y="4554538"/>
          <p14:tracePt t="563370" x="2078038" y="4567238"/>
          <p14:tracePt t="563376" x="2052638" y="4567238"/>
          <p14:tracePt t="563386" x="2039938" y="4579938"/>
          <p14:tracePt t="563396" x="2039938" y="4592638"/>
          <p14:tracePt t="563400" x="2014538" y="4605338"/>
          <p14:tracePt t="563410" x="2014538" y="4630738"/>
          <p14:tracePt t="563416" x="2014538" y="4656138"/>
          <p14:tracePt t="563436" x="2014538" y="4667250"/>
          <p14:tracePt t="563442" x="2014538" y="4705350"/>
          <p14:tracePt t="563466" x="2014538" y="4718050"/>
          <p14:tracePt t="563483" x="2014538" y="4730750"/>
          <p14:tracePt t="563492" x="2014538" y="4756150"/>
          <p14:tracePt t="563496" x="2052638" y="4768850"/>
          <p14:tracePt t="563506" x="2090738" y="4768850"/>
          <p14:tracePt t="563516" x="2152650" y="4768850"/>
          <p14:tracePt t="563522" x="2228850" y="4768850"/>
          <p14:tracePt t="563532" x="2290763" y="4768850"/>
          <p14:tracePt t="563538" x="2365375" y="4768850"/>
          <p14:tracePt t="563546" x="2441575" y="4730750"/>
          <p14:tracePt t="563558" x="2478088" y="4705350"/>
          <p14:tracePt t="563562" x="2490788" y="4692650"/>
          <p14:tracePt t="563572" x="2528888" y="4667250"/>
          <p14:tracePt t="563578" x="2541588" y="4643438"/>
          <p14:tracePt t="563588" x="2554288" y="4630738"/>
          <p14:tracePt t="563602" x="2554288" y="4618038"/>
          <p14:tracePt t="563612" x="2554288" y="4605338"/>
          <p14:tracePt t="563633" x="2554288" y="4592638"/>
          <p14:tracePt t="563674" x="2554288" y="4579938"/>
          <p14:tracePt t="563688" x="2554288" y="4567238"/>
          <p14:tracePt t="563699" x="2554288" y="4554538"/>
          <p14:tracePt t="563708" x="2541588" y="4554538"/>
          <p14:tracePt t="563724" x="2516188" y="4543425"/>
          <p14:tracePt t="563728" x="2490788" y="4543425"/>
          <p14:tracePt t="563738" x="2478088" y="4530725"/>
          <p14:tracePt t="563749" x="2465388" y="4530725"/>
          <p14:tracePt t="563764" x="2441575" y="4518025"/>
          <p14:tracePt t="563778" x="2416175" y="4492625"/>
          <p14:tracePt t="563830" x="2403475" y="4492625"/>
          <p14:tracePt t="563886" x="2390775" y="4492625"/>
          <p14:tracePt t="564182" x="2378075" y="4492625"/>
          <p14:tracePt t="564212" x="2352675" y="4479925"/>
          <p14:tracePt t="564390" x="2352675" y="4454525"/>
          <p14:tracePt t="564940" x="2339975" y="4443413"/>
          <p14:tracePt t="566286" x="2339975" y="4430713"/>
          <p14:tracePt t="566312" x="2339975" y="4418013"/>
          <p14:tracePt t="566332" x="2339975" y="4405313"/>
          <p14:tracePt t="566382" x="2339975" y="4392613"/>
          <p14:tracePt t="566588" x="2339975" y="4418013"/>
          <p14:tracePt t="566594" x="2339975" y="4505325"/>
          <p14:tracePt t="566604" x="2365375" y="4592638"/>
          <p14:tracePt t="566614" x="2378075" y="4656138"/>
          <p14:tracePt t="566618" x="2416175" y="4743450"/>
          <p14:tracePt t="566629" x="2441575" y="4805363"/>
          <p14:tracePt t="566634" x="2452688" y="4879975"/>
          <p14:tracePt t="566645" x="2478088" y="4918075"/>
          <p14:tracePt t="566654" x="2490788" y="4968875"/>
          <p14:tracePt t="566658" x="2503488" y="4992688"/>
          <p14:tracePt t="566668" x="2516188" y="5030788"/>
          <p14:tracePt t="566674" x="2528888" y="5056188"/>
          <p14:tracePt t="566684" x="2541588" y="5068888"/>
          <p14:tracePt t="566695" x="2554288" y="5092700"/>
          <p14:tracePt t="566724" x="2565400" y="5105400"/>
          <p14:tracePt t="566740" x="2578100" y="5118100"/>
          <p14:tracePt t="566750" x="2578100" y="5130800"/>
          <p14:tracePt t="566774" x="2590800" y="5143500"/>
          <p14:tracePt t="566780" x="2590800" y="5168900"/>
          <p14:tracePt t="566795" x="2616200" y="5181600"/>
          <p14:tracePt t="566816" x="2628900" y="5205413"/>
          <p14:tracePt t="566820" x="2628900" y="5218113"/>
          <p14:tracePt t="566846" x="2641600" y="5243513"/>
          <p14:tracePt t="566886" x="2654300" y="5256213"/>
          <p14:tracePt t="566952" x="2654300" y="5268913"/>
          <p14:tracePt t="567012" x="2654300" y="5281613"/>
          <p14:tracePt t="567092" x="2654300" y="5294313"/>
          <p14:tracePt t="567118" x="2654300" y="5318125"/>
          <p14:tracePt t="567132" x="2641600" y="5330825"/>
          <p14:tracePt t="567158" x="2616200" y="5356225"/>
          <p14:tracePt t="567174" x="2590800" y="5368925"/>
          <p14:tracePt t="567195" x="2578100" y="5394325"/>
          <p14:tracePt t="567198" x="2565400" y="5394325"/>
          <p14:tracePt t="567214" x="2541588" y="5407025"/>
          <p14:tracePt t="567234" x="2541588" y="5430838"/>
          <p14:tracePt t="567238" x="2541588" y="5443538"/>
          <p14:tracePt t="567248" x="2528888" y="5443538"/>
          <p14:tracePt t="567254" x="2528888" y="5456238"/>
          <p14:tracePt t="567264" x="2528888" y="5468938"/>
          <p14:tracePt t="567274" x="2516188" y="5481638"/>
          <p14:tracePt t="567280" x="2516188" y="5507038"/>
          <p14:tracePt t="567290" x="2503488" y="5518150"/>
          <p14:tracePt t="567304" x="2490788" y="5530850"/>
          <p14:tracePt t="567314" x="2478088" y="5543550"/>
          <p14:tracePt t="567330" x="2465388" y="5556250"/>
          <p14:tracePt t="567344" x="2452688" y="5568950"/>
          <p14:tracePt t="567361" x="2441575" y="5568950"/>
          <p14:tracePt t="567376" x="2441575" y="5581650"/>
          <p14:tracePt t="567386" x="2428875" y="5581650"/>
          <p14:tracePt t="567420" x="2428875" y="5594350"/>
          <p14:tracePt t="567434" x="2416175" y="5607050"/>
          <p14:tracePt t="568504" x="2390775" y="5607050"/>
          <p14:tracePt t="568530" x="2365375" y="5607050"/>
          <p14:tracePt t="568534" x="2316163" y="5607050"/>
          <p14:tracePt t="568544" x="2278063" y="5607050"/>
          <p14:tracePt t="568554" x="2239963" y="5607050"/>
          <p14:tracePt t="568561" x="2178050" y="5607050"/>
          <p14:tracePt t="568570" x="2139950" y="5594350"/>
          <p14:tracePt t="568574" x="2103438" y="5581650"/>
          <p14:tracePt t="568584" x="2065338" y="5581650"/>
          <p14:tracePt t="568594" x="2014538" y="5581650"/>
          <p14:tracePt t="568600" x="1978025" y="5581650"/>
          <p14:tracePt t="568611" x="1952625" y="5581650"/>
          <p14:tracePt t="568614" x="1903413" y="5581650"/>
          <p14:tracePt t="568624" x="1878013" y="5581650"/>
          <p14:tracePt t="568636" x="1839913" y="5581650"/>
          <p14:tracePt t="568640" x="1814513" y="5581650"/>
          <p14:tracePt t="568650" x="1801813" y="5581650"/>
          <p14:tracePt t="568656" x="1778000" y="5581650"/>
          <p14:tracePt t="568676" x="1765300" y="5581650"/>
          <p14:tracePt t="568696" x="1752600" y="5581650"/>
          <p14:tracePt t="568822" x="1778000" y="5581650"/>
          <p14:tracePt t="568832" x="1790700" y="5581650"/>
          <p14:tracePt t="568836" x="1827213" y="5581650"/>
          <p14:tracePt t="568846" x="1852613" y="5581650"/>
          <p14:tracePt t="568852" x="1903413" y="5581650"/>
          <p14:tracePt t="568862" x="1927225" y="5581650"/>
          <p14:tracePt t="568872" x="1965325" y="5568950"/>
          <p14:tracePt t="568877" x="2003425" y="5543550"/>
          <p14:tracePt t="568888" x="2052638" y="5507038"/>
          <p14:tracePt t="568893" x="2103438" y="5468938"/>
          <p14:tracePt t="568902" x="2116138" y="5443538"/>
          <p14:tracePt t="568912" x="2127250" y="5430838"/>
          <p14:tracePt t="568918" x="2139950" y="5407025"/>
          <p14:tracePt t="568928" x="2152650" y="5356225"/>
          <p14:tracePt t="568932" x="2152650" y="5343525"/>
          <p14:tracePt t="568943" x="2152650" y="5318125"/>
          <p14:tracePt t="568952" x="2152650" y="5294313"/>
          <p14:tracePt t="568968" x="2152650" y="5281613"/>
          <p14:tracePt t="568974" x="2152650" y="5268913"/>
          <p14:tracePt t="568994" x="2152650" y="5243513"/>
          <p14:tracePt t="569038" x="2090738" y="5218113"/>
          <p14:tracePt t="569044" x="2052638" y="5218113"/>
          <p14:tracePt t="569054" x="2027238" y="5218113"/>
          <p14:tracePt t="569064" x="2003425" y="5218113"/>
          <p14:tracePt t="569068" x="1978025" y="5218113"/>
          <p14:tracePt t="569080" x="1952625" y="5218113"/>
          <p14:tracePt t="569084" x="1927225" y="5230813"/>
          <p14:tracePt t="569100" x="1914525" y="5243513"/>
          <p14:tracePt t="569124" x="1903413" y="5268913"/>
          <p14:tracePt t="569160" x="1903413" y="5294313"/>
          <p14:tracePt t="569170" x="1903413" y="5305425"/>
          <p14:tracePt t="569174" x="1903413" y="5343525"/>
          <p14:tracePt t="569184" x="1939925" y="5368925"/>
          <p14:tracePt t="569194" x="1965325" y="5394325"/>
          <p14:tracePt t="569200" x="1978025" y="5418138"/>
          <p14:tracePt t="569211" x="2014538" y="5443538"/>
          <p14:tracePt t="569216" x="2027238" y="5468938"/>
          <p14:tracePt t="569226" x="2052638" y="5481638"/>
          <p14:tracePt t="569236" x="2078038" y="5481638"/>
          <p14:tracePt t="569240" x="2103438" y="5481638"/>
          <p14:tracePt t="569250" x="2139950" y="5481638"/>
          <p14:tracePt t="569256" x="2165350" y="5481638"/>
          <p14:tracePt t="569266" x="2190750" y="5468938"/>
          <p14:tracePt t="569277" x="2228850" y="5456238"/>
          <p14:tracePt t="569280" x="2239963" y="5443538"/>
          <p14:tracePt t="569290" x="2252663" y="5430838"/>
          <p14:tracePt t="569296" x="2278063" y="5407025"/>
          <p14:tracePt t="569306" x="2278063" y="5381625"/>
          <p14:tracePt t="569316" x="2278063" y="5356225"/>
          <p14:tracePt t="569330" x="2278063" y="5330825"/>
          <p14:tracePt t="569336" x="2278063" y="5318125"/>
          <p14:tracePt t="569346" x="2278063" y="5281613"/>
          <p14:tracePt t="569362" x="2278063" y="5256213"/>
          <p14:tracePt t="569372" x="2278063" y="5243513"/>
          <p14:tracePt t="569377" x="2265363" y="5218113"/>
          <p14:tracePt t="569386" x="2252663" y="5205413"/>
          <p14:tracePt t="569396" x="2239963" y="5194300"/>
          <p14:tracePt t="569402" x="2216150" y="5168900"/>
          <p14:tracePt t="569412" x="2178050" y="5168900"/>
          <p14:tracePt t="569416" x="2152650" y="5156200"/>
          <p14:tracePt t="569438" x="2139950" y="5156200"/>
          <p14:tracePt t="569442" x="2127250" y="5156200"/>
          <p14:tracePt t="569452" x="2116138" y="5156200"/>
          <p14:tracePt t="569459" x="2090738" y="5156200"/>
          <p14:tracePt t="569468" x="2078038" y="5156200"/>
          <p14:tracePt t="569478" x="2065338" y="5156200"/>
          <p14:tracePt t="569493" x="2052638" y="5156200"/>
          <p14:tracePt t="569498" x="2027238" y="5156200"/>
          <p14:tracePt t="569509" x="2014538" y="5181600"/>
          <p14:tracePt t="569522" x="2003425" y="5205413"/>
          <p14:tracePt t="569534" x="2003425" y="5230813"/>
          <p14:tracePt t="569538" x="2003425" y="5243513"/>
          <p14:tracePt t="569548" x="2003425" y="5256213"/>
          <p14:tracePt t="569559" x="2003425" y="5268913"/>
          <p14:tracePt t="569564" x="2003425" y="5281613"/>
          <p14:tracePt t="569574" x="2003425" y="5294313"/>
          <p14:tracePt t="569578" x="2003425" y="5318125"/>
          <p14:tracePt t="569598" x="2014538" y="5330825"/>
          <p14:tracePt t="569605" x="2027238" y="5356225"/>
          <p14:tracePt t="569614" x="2039938" y="5368925"/>
          <p14:tracePt t="569618" x="2039938" y="5394325"/>
          <p14:tracePt t="569628" x="2065338" y="5418138"/>
          <p14:tracePt t="569644" x="2090738" y="5443538"/>
          <p14:tracePt t="569654" x="2116138" y="5456238"/>
          <p14:tracePt t="569659" x="2127250" y="5468938"/>
          <p14:tracePt t="569668" x="2139950" y="5468938"/>
          <p14:tracePt t="569724" x="2152650" y="5468938"/>
          <p14:tracePt t="570682" x="2152650" y="5481638"/>
          <p14:tracePt t="570688" x="2152650" y="5507038"/>
          <p14:tracePt t="570698" x="2139950" y="5518150"/>
          <p14:tracePt t="570709" x="2127250" y="5530850"/>
          <p14:tracePt t="570712" x="2116138" y="5543550"/>
          <p14:tracePt t="570732" x="2103438" y="5556250"/>
          <p14:tracePt t="570748" x="2090738" y="5556250"/>
          <p14:tracePt t="570754" x="2090738" y="5568950"/>
          <p14:tracePt t="570774" x="2078038" y="5581650"/>
          <p14:tracePt t="570778" x="2065338" y="5581650"/>
          <p14:tracePt t="570804" x="2065338" y="5594350"/>
          <p14:tracePt t="570834" x="2052638" y="5594350"/>
          <p14:tracePt t="570950" x="2052638" y="5607050"/>
          <p14:tracePt t="571778" x="2065338" y="5607050"/>
          <p14:tracePt t="571788" x="2078038" y="5607050"/>
          <p14:tracePt t="571812" x="2090738" y="5607050"/>
          <p14:tracePt t="571823" x="2116138" y="5607050"/>
          <p14:tracePt t="571838" x="2127250" y="5607050"/>
          <p14:tracePt t="571854" x="2139950" y="5607050"/>
          <p14:tracePt t="571864" x="2152650" y="5607050"/>
          <p14:tracePt t="571884" x="2165350" y="5607050"/>
          <p14:tracePt t="571894" x="2178050" y="5581650"/>
          <p14:tracePt t="571908" x="2203450" y="5568950"/>
          <p14:tracePt t="571918" x="2203450" y="5556250"/>
          <p14:tracePt t="571925" x="2216150" y="5530850"/>
          <p14:tracePt t="571934" x="2228850" y="5530850"/>
          <p14:tracePt t="571944" x="2239963" y="5507038"/>
          <p14:tracePt t="571948" x="2252663" y="5494338"/>
          <p14:tracePt t="571958" x="2252663" y="5481638"/>
          <p14:tracePt t="571964" x="2265363" y="5468938"/>
          <p14:tracePt t="572004" x="2278063" y="5456238"/>
          <p14:tracePt t="572316" x="2278063" y="5468938"/>
          <p14:tracePt t="572342" x="2278063" y="5481638"/>
          <p14:tracePt t="572358" x="2265363" y="5481638"/>
          <p14:tracePt t="572368" x="2252663" y="5494338"/>
          <p14:tracePt t="572398" x="2239963" y="5507038"/>
          <p14:tracePt t="572458" x="2239963" y="5518150"/>
          <p14:tracePt t="572514" x="2228850" y="5518150"/>
          <p14:tracePt t="572518" x="2216150" y="5518150"/>
          <p14:tracePt t="572696" x="2203450" y="5518150"/>
          <p14:tracePt t="572707" x="2178050" y="5518150"/>
          <p14:tracePt t="572710" x="2165350" y="5518150"/>
          <p14:tracePt t="572720" x="2152650" y="5518150"/>
          <p14:tracePt t="577638" x="2127250" y="5518150"/>
          <p14:tracePt t="577664" x="2103438" y="5518150"/>
          <p14:tracePt t="577674" x="2065338" y="5518150"/>
          <p14:tracePt t="577678" x="2014538" y="5507038"/>
          <p14:tracePt t="577688" x="1965325" y="5468938"/>
          <p14:tracePt t="577698" x="1903413" y="5407025"/>
          <p14:tracePt t="577704" x="1827213" y="5318125"/>
          <p14:tracePt t="577714" x="1752600" y="5256213"/>
          <p14:tracePt t="577719" x="1727200" y="5230813"/>
          <p14:tracePt t="577728" x="1665288" y="5194300"/>
          <p14:tracePt t="577738" x="1639888" y="5181600"/>
          <p14:tracePt t="577744" x="1627188" y="5168900"/>
          <p14:tracePt t="577754" x="1601788" y="5143500"/>
          <p14:tracePt t="577770" x="1589088" y="5130800"/>
          <p14:tracePt t="577780" x="1565275" y="5118100"/>
          <p14:tracePt t="577785" x="1552575" y="5105400"/>
          <p14:tracePt t="577801" x="1527175" y="5081588"/>
          <p14:tracePt t="577810" x="1501775" y="5068888"/>
          <p14:tracePt t="577820" x="1476375" y="5043488"/>
          <p14:tracePt t="577824" x="1465263" y="5030788"/>
          <p14:tracePt t="577835" x="1427163" y="4992688"/>
          <p14:tracePt t="577840" x="1363663" y="4930775"/>
          <p14:tracePt t="577851" x="1314450" y="4879975"/>
          <p14:tracePt t="577860" x="1289050" y="4843463"/>
          <p14:tracePt t="577864" x="1263650" y="4818063"/>
          <p14:tracePt t="577876" x="1227138" y="4756150"/>
          <p14:tracePt t="577880" x="1189038" y="4718050"/>
          <p14:tracePt t="577890" x="1163638" y="4692650"/>
          <p14:tracePt t="577901" x="1150938" y="4667250"/>
          <p14:tracePt t="577906" x="1139825" y="4643438"/>
          <p14:tracePt t="577916" x="1114425" y="4618038"/>
          <p14:tracePt t="577920" x="1089025" y="4567238"/>
          <p14:tracePt t="577930" x="1076325" y="4543425"/>
          <p14:tracePt t="577940" x="1063625" y="4505325"/>
          <p14:tracePt t="577946" x="1050925" y="4492625"/>
          <p14:tracePt t="577956" x="1038225" y="4454525"/>
          <p14:tracePt t="577960" x="1027113" y="4405313"/>
          <p14:tracePt t="577970" x="1001713" y="4379913"/>
          <p14:tracePt t="577980" x="989013" y="4367213"/>
          <p14:tracePt t="577986" x="976313" y="4330700"/>
          <p14:tracePt t="577996" x="963613" y="4318000"/>
          <p14:tracePt t="578001" x="950913" y="4305300"/>
          <p14:tracePt t="578012" x="938213" y="4292600"/>
          <p14:tracePt t="578036" x="925513" y="4292600"/>
          <p14:tracePt t="578042" x="914400" y="4267200"/>
          <p14:tracePt t="578052" x="889000" y="4267200"/>
          <p14:tracePt t="578062" x="876300" y="4267200"/>
          <p14:tracePt t="578076" x="863600" y="4267200"/>
          <p14:tracePt t="578082" x="850900" y="4267200"/>
          <p14:tracePt t="578092" x="825500" y="4267200"/>
          <p14:tracePt t="578102" x="825500" y="4279900"/>
          <p14:tracePt t="578108" x="788988" y="4318000"/>
          <p14:tracePt t="578119" x="763588" y="4354513"/>
          <p14:tracePt t="578122" x="750888" y="4392613"/>
          <p14:tracePt t="578132" x="725488" y="4430713"/>
          <p14:tracePt t="578142" x="725488" y="4467225"/>
          <p14:tracePt t="578148" x="712788" y="4479925"/>
          <p14:tracePt t="578169" x="701675" y="4518025"/>
          <p14:tracePt t="578192" x="701675" y="4530725"/>
          <p14:tracePt t="578254" x="701675" y="4543425"/>
          <p14:tracePt t="578264" x="725488" y="4505325"/>
          <p14:tracePt t="578269" x="776288" y="4454525"/>
          <p14:tracePt t="578278" x="801688" y="4405313"/>
          <p14:tracePt t="578285" x="838200" y="4354513"/>
          <p14:tracePt t="578294" x="876300" y="4305300"/>
          <p14:tracePt t="578304" x="914400" y="4230688"/>
          <p14:tracePt t="578308" x="950913" y="4167188"/>
          <p14:tracePt t="578319" x="963613" y="4141788"/>
          <p14:tracePt t="578334" x="976313" y="4117975"/>
          <p14:tracePt t="578414" x="989013" y="4117975"/>
          <p14:tracePt t="578424" x="989013" y="4154488"/>
          <p14:tracePt t="578430" x="963613" y="4217988"/>
          <p14:tracePt t="578440" x="950913" y="4292600"/>
          <p14:tracePt t="578450" x="950913" y="4379913"/>
          <p14:tracePt t="578454" x="938213" y="4454525"/>
          <p14:tracePt t="578467" x="925513" y="4518025"/>
          <p14:tracePt t="578470" x="925513" y="4567238"/>
          <p14:tracePt t="578480" x="901700" y="4630738"/>
          <p14:tracePt t="578490" x="901700" y="4643438"/>
          <p14:tracePt t="578497" x="901700" y="4667250"/>
          <p14:tracePt t="578506" x="901700" y="4692650"/>
          <p14:tracePt t="578510" x="901700" y="4718050"/>
          <p14:tracePt t="578520" x="901700" y="4756150"/>
          <p14:tracePt t="578530" x="901700" y="4779963"/>
          <p14:tracePt t="578536" x="901700" y="4805363"/>
          <p14:tracePt t="578546" x="901700" y="4830763"/>
          <p14:tracePt t="578552" x="901700" y="4843463"/>
          <p14:tracePt t="578562" x="901700" y="4868863"/>
          <p14:tracePt t="578572" x="901700" y="4879975"/>
          <p14:tracePt t="578576" x="914400" y="4892675"/>
          <p14:tracePt t="578586" x="914400" y="4905375"/>
          <p14:tracePt t="578592" x="925513" y="4905375"/>
          <p14:tracePt t="578602" x="938213" y="4930775"/>
          <p14:tracePt t="578612" x="963613" y="4956175"/>
          <p14:tracePt t="578617" x="963613" y="4968875"/>
          <p14:tracePt t="578626" x="989013" y="4981575"/>
          <p14:tracePt t="578632" x="1001713" y="4992688"/>
          <p14:tracePt t="578642" x="1038225" y="5018088"/>
          <p14:tracePt t="578652" x="1063625" y="5043488"/>
          <p14:tracePt t="578656" x="1127125" y="5081588"/>
          <p14:tracePt t="578666" x="1163638" y="5081588"/>
          <p14:tracePt t="578672" x="1201738" y="5105400"/>
          <p14:tracePt t="578682" x="1227138" y="5105400"/>
          <p14:tracePt t="578692" x="1263650" y="5130800"/>
          <p14:tracePt t="578698" x="1289050" y="5143500"/>
          <p14:tracePt t="578708" x="1314450" y="5143500"/>
          <p14:tracePt t="578712" x="1352550" y="5156200"/>
          <p14:tracePt t="578722" x="1401763" y="5181600"/>
          <p14:tracePt t="578732" x="1414463" y="5194300"/>
          <p14:tracePt t="578738" x="1439863" y="5194300"/>
          <p14:tracePt t="578748" x="1465263" y="5194300"/>
          <p14:tracePt t="578752" x="1489075" y="5194300"/>
          <p14:tracePt t="578762" x="1514475" y="5218113"/>
          <p14:tracePt t="578772" x="1527175" y="5230813"/>
          <p14:tracePt t="578778" x="1552575" y="5230813"/>
          <p14:tracePt t="578788" x="1577975" y="5230813"/>
          <p14:tracePt t="578792" x="1589088" y="5243513"/>
          <p14:tracePt t="578804" x="1614488" y="5256213"/>
          <p14:tracePt t="578814" x="1627188" y="5268913"/>
          <p14:tracePt t="578818" x="1639888" y="5281613"/>
          <p14:tracePt t="578828" x="1665288" y="5281613"/>
          <p14:tracePt t="578835" x="1677988" y="5294313"/>
          <p14:tracePt t="578844" x="1689100" y="5305425"/>
          <p14:tracePt t="578858" x="1701800" y="5305425"/>
          <p14:tracePt t="578954" x="1727200" y="5305425"/>
          <p14:tracePt t="578970" x="1752600" y="5305425"/>
          <p14:tracePt t="578985" x="1778000" y="5305425"/>
          <p14:tracePt t="578994" x="1801813" y="5305425"/>
          <p14:tracePt t="579001" x="1827213" y="5305425"/>
          <p14:tracePt t="579010" x="1852613" y="5305425"/>
          <p14:tracePt t="579014" x="1878013" y="5305425"/>
          <p14:tracePt t="579024" x="1903413" y="5305425"/>
          <p14:tracePt t="579036" x="1914525" y="5305425"/>
          <p14:tracePt t="579040" x="1939925" y="5305425"/>
          <p14:tracePt t="579051" x="1952625" y="5305425"/>
          <p14:tracePt t="579056" x="1978025" y="5305425"/>
          <p14:tracePt t="579066" x="1990725" y="5305425"/>
          <p14:tracePt t="579076" x="2003425" y="5305425"/>
          <p14:tracePt t="579090" x="2027238" y="5318125"/>
          <p14:tracePt t="579116" x="2039938" y="5318125"/>
          <p14:tracePt t="579120" x="2065338" y="5330825"/>
          <p14:tracePt t="579136" x="2090738" y="5330825"/>
          <p14:tracePt t="579146" x="2116138" y="5330825"/>
          <p14:tracePt t="579168" x="2152650" y="5343525"/>
          <p14:tracePt t="579172" x="2203450" y="5343525"/>
          <p14:tracePt t="579176" x="2228850" y="5343525"/>
          <p14:tracePt t="579186" x="2252663" y="5343525"/>
          <p14:tracePt t="579196" x="2290763" y="5343525"/>
          <p14:tracePt t="579202" x="2328863" y="5343525"/>
          <p14:tracePt t="579212" x="2352675" y="5356225"/>
          <p14:tracePt t="579216" x="2365375" y="5356225"/>
          <p14:tracePt t="579226" x="2378075" y="5356225"/>
          <p14:tracePt t="579322" x="2390775" y="5368925"/>
          <p14:tracePt t="579328" x="2403475" y="5368925"/>
          <p14:tracePt t="579338" x="2441575" y="5368925"/>
          <p14:tracePt t="579342" x="2478088" y="5381625"/>
          <p14:tracePt t="585602" x="2441575" y="5381625"/>
          <p14:tracePt t="585608" x="2316163" y="5318125"/>
          <p14:tracePt t="585618" x="2190750" y="5243513"/>
          <p14:tracePt t="585628" x="2027238" y="5118100"/>
          <p14:tracePt t="585632" x="1890713" y="5068888"/>
          <p14:tracePt t="585642" x="1814513" y="5005388"/>
          <p14:tracePt t="585648" x="1652588" y="4918075"/>
          <p14:tracePt t="585658" x="1565275" y="4905375"/>
          <p14:tracePt t="585668" x="1527175" y="4879975"/>
          <p14:tracePt t="585672" x="1514475" y="4879975"/>
          <p14:tracePt t="585980" x="1527175" y="4879975"/>
          <p14:tracePt t="585990" x="1539875" y="4918075"/>
          <p14:tracePt t="586000" x="1552575" y="4981575"/>
          <p14:tracePt t="586006" x="1577975" y="5018088"/>
          <p14:tracePt t="586016" x="1589088" y="5068888"/>
          <p14:tracePt t="586022" x="1589088" y="5143500"/>
          <p14:tracePt t="586032" x="1589088" y="5205413"/>
          <p14:tracePt t="586036" x="1589088" y="5256213"/>
          <p14:tracePt t="586046" x="1589088" y="5318125"/>
          <p14:tracePt t="586056" x="1577975" y="5356225"/>
          <p14:tracePt t="586062" x="1552575" y="5394325"/>
          <p14:tracePt t="586072" x="1539875" y="5418138"/>
          <p14:tracePt t="586078" x="1527175" y="5443538"/>
          <p14:tracePt t="586088" x="1514475" y="5468938"/>
          <p14:tracePt t="586098" x="1489075" y="5481638"/>
          <p14:tracePt t="586102" x="1476375" y="5494338"/>
          <p14:tracePt t="586112" x="1465263" y="5507038"/>
          <p14:tracePt t="586324" x="1465263" y="5518150"/>
          <p14:tracePt t="586340" x="1489075" y="5530850"/>
          <p14:tracePt t="586350" x="1501775" y="5543550"/>
          <p14:tracePt t="586361" x="1514475" y="5556250"/>
          <p14:tracePt t="586364" x="1565275" y="5568950"/>
          <p14:tracePt t="586374" x="1589088" y="5594350"/>
          <p14:tracePt t="586380" x="1627188" y="5607050"/>
          <p14:tracePt t="586390" x="1652588" y="5630863"/>
          <p14:tracePt t="586400" x="1677988" y="5643563"/>
          <p14:tracePt t="586406" x="1714500" y="5656263"/>
          <p14:tracePt t="586416" x="1752600" y="5668963"/>
          <p14:tracePt t="586420" x="1778000" y="5681663"/>
          <p14:tracePt t="586430" x="1790700" y="5681663"/>
          <p14:tracePt t="586440" x="1814513" y="5707063"/>
          <p14:tracePt t="586446" x="1852613" y="5719763"/>
          <p14:tracePt t="586456" x="1865313" y="5719763"/>
          <p14:tracePt t="586461" x="1878013" y="5732463"/>
          <p14:tracePt t="586470" x="1890713" y="5732463"/>
          <p14:tracePt t="586480" x="1914525" y="5732463"/>
          <p14:tracePt t="586486" x="1939925" y="5732463"/>
          <p14:tracePt t="586496" x="1952625" y="5732463"/>
          <p14:tracePt t="586500" x="1978025" y="5743575"/>
          <p14:tracePt t="586511" x="1990725" y="5743575"/>
          <p14:tracePt t="586520" x="2014538" y="5743575"/>
          <p14:tracePt t="586542" x="2039938" y="5743575"/>
          <p14:tracePt t="586642" x="2052638" y="5743575"/>
          <p14:tracePt t="586960" x="2065338" y="5743575"/>
          <p14:tracePt t="587056" x="2065338" y="5732463"/>
          <p14:tracePt t="587070" x="2065338" y="5719763"/>
          <p14:tracePt t="587082" x="2065338" y="5707063"/>
          <p14:tracePt t="587096" x="2065338" y="5681663"/>
          <p14:tracePt t="587106" x="2065338" y="5656263"/>
          <p14:tracePt t="587110" x="2065338" y="5630863"/>
          <p14:tracePt t="587120" x="2065338" y="5619750"/>
          <p14:tracePt t="587130" x="2065338" y="5607050"/>
          <p14:tracePt t="587136" x="2065338" y="5581650"/>
          <p14:tracePt t="587150" x="2065338" y="5556250"/>
          <p14:tracePt t="587170" x="2065338" y="5543550"/>
          <p14:tracePt t="587186" x="2065338" y="5530850"/>
          <p14:tracePt t="587212" x="2065338" y="5507038"/>
          <p14:tracePt t="587252" x="2052638" y="5507038"/>
          <p14:tracePt t="587298" x="2039938" y="5507038"/>
          <p14:tracePt t="587318" x="2027238" y="5507038"/>
          <p14:tracePt t="587344" x="2003425" y="5507038"/>
          <p14:tracePt t="587354" x="1990725" y="5507038"/>
          <p14:tracePt t="587364" x="1978025" y="5518150"/>
          <p14:tracePt t="587368" x="1978025" y="5543550"/>
          <p14:tracePt t="587384" x="1965325" y="5568950"/>
          <p14:tracePt t="587394" x="1965325" y="5581650"/>
          <p14:tracePt t="587410" x="1965325" y="5607050"/>
          <p14:tracePt t="587435" x="1965325" y="5619750"/>
          <p14:tracePt t="587450" x="1965325" y="5630863"/>
          <p14:tracePt t="587494" x="1965325" y="5643563"/>
          <p14:tracePt t="587732" x="1990725" y="5643563"/>
          <p14:tracePt t="587762" x="2003425" y="5643563"/>
          <p14:tracePt t="587772" x="2027238" y="5643563"/>
          <p14:tracePt t="587778" x="2039938" y="5643563"/>
          <p14:tracePt t="587788" x="2052638" y="5643563"/>
          <p14:tracePt t="587798" x="2065338" y="5643563"/>
          <p14:tracePt t="587802" x="2078038" y="5643563"/>
          <p14:tracePt t="587812" x="2090738" y="5643563"/>
          <p14:tracePt t="587818" x="2103438" y="5643563"/>
          <p14:tracePt t="587828" x="2127250" y="5643563"/>
          <p14:tracePt t="587843" x="2152650" y="5643563"/>
          <p14:tracePt t="587852" x="2165350" y="5643563"/>
          <p14:tracePt t="587860" x="2178050" y="5643563"/>
          <p14:tracePt t="587868" x="2190750" y="5643563"/>
          <p14:tracePt t="587878" x="2203450" y="5643563"/>
          <p14:tracePt t="587882" x="2216150" y="5643563"/>
          <p14:tracePt t="587893" x="2239963" y="5643563"/>
          <p14:tracePt t="587898" x="2252663" y="5643563"/>
          <p14:tracePt t="587908" x="2278063" y="5643563"/>
          <p14:tracePt t="587918" x="2303463" y="5643563"/>
          <p14:tracePt t="587922" x="2316163" y="5643563"/>
          <p14:tracePt t="587934" x="2339975" y="5643563"/>
          <p14:tracePt t="587938" x="2365375" y="5643563"/>
          <p14:tracePt t="587948" x="2378075" y="5643563"/>
          <p14:tracePt t="587964" x="2390775" y="5643563"/>
          <p14:tracePt t="587975" x="2403475" y="5643563"/>
          <p14:tracePt t="588150" x="2390775" y="5643563"/>
          <p14:tracePt t="588160" x="2378075" y="5656263"/>
          <p14:tracePt t="588170" x="2365375" y="5656263"/>
          <p14:tracePt t="588176" x="2352675" y="5656263"/>
          <p14:tracePt t="588191" x="2339975" y="5656263"/>
          <p14:tracePt t="588200" x="2328863" y="5668963"/>
          <p14:tracePt t="588216" x="2303463" y="5668963"/>
          <p14:tracePt t="588266" x="2290763" y="5668963"/>
          <p14:tracePt t="588276" x="2278063" y="5681663"/>
          <p14:tracePt t="588882" x="2290763" y="5681663"/>
          <p14:tracePt t="588896" x="2303463" y="5681663"/>
          <p14:tracePt t="588922" x="2328863" y="5681663"/>
          <p14:tracePt t="588936" x="2339975" y="5681663"/>
          <p14:tracePt t="588948" x="2352675" y="5681663"/>
          <p14:tracePt t="588959" x="2365375" y="5681663"/>
          <p14:tracePt t="588962" x="2378075" y="5681663"/>
          <p14:tracePt t="588972" x="2390775" y="5681663"/>
          <p14:tracePt t="588978" x="2403475" y="5681663"/>
          <p14:tracePt t="588988" x="2416175" y="5681663"/>
          <p14:tracePt t="589012" x="2441575" y="5681663"/>
          <p14:tracePt t="589028" x="2452688" y="5668963"/>
          <p14:tracePt t="589038" x="2465388" y="5668963"/>
          <p14:tracePt t="589075" x="2478088" y="5668963"/>
          <p14:tracePt t="589094" x="2490788" y="5668963"/>
          <p14:tracePt t="589114" x="2503488" y="5668963"/>
          <p14:tracePt t="589128" x="2516188" y="5668963"/>
          <p14:tracePt t="589144" x="2528888" y="5668963"/>
          <p14:tracePt t="589168" x="2554288" y="5668963"/>
          <p14:tracePt t="589200" x="2565400" y="5668963"/>
          <p14:tracePt t="589210" x="2565400" y="5681663"/>
          <p14:tracePt t="589250" x="2578100" y="5681663"/>
          <p14:tracePt t="589264" x="2590800" y="5681663"/>
          <p14:tracePt t="589280" x="2603500" y="5681663"/>
          <p14:tracePt t="589290" x="2616200" y="5681663"/>
          <p14:tracePt t="589304" x="2628900" y="5681663"/>
          <p14:tracePt t="589320" x="2641600" y="5681663"/>
          <p14:tracePt t="589346" x="2654300" y="5681663"/>
          <p14:tracePt t="589370" x="2667000" y="5681663"/>
          <p14:tracePt t="589380" x="2678113" y="5681663"/>
          <p14:tracePt t="589396" x="2690813" y="5681663"/>
          <p14:tracePt t="589400" x="2703513" y="5681663"/>
          <p14:tracePt t="589412" x="2716213" y="5681663"/>
          <p14:tracePt t="589422" x="2728913" y="5681663"/>
          <p14:tracePt t="589442" x="2741613" y="5681663"/>
          <p14:tracePt t="589452" x="2754313" y="5681663"/>
          <p14:tracePt t="589462" x="2778125" y="5681663"/>
          <p14:tracePt t="589466" x="2790825" y="5681663"/>
          <p14:tracePt t="589476" x="2816225" y="5707063"/>
          <p14:tracePt t="589492" x="2841625" y="5719763"/>
          <p14:tracePt t="589502" x="2854325" y="5719763"/>
          <p14:tracePt t="589508" x="2867025" y="5719763"/>
          <p14:tracePt t="589518" x="2879725" y="5719763"/>
          <p14:tracePt t="589532" x="2890838" y="5732463"/>
          <p14:tracePt t="589548" x="2903538" y="5732463"/>
          <p14:tracePt t="589559" x="2928938" y="5732463"/>
          <p14:tracePt t="589572" x="2941638" y="5732463"/>
          <p14:tracePt t="589582" x="2954338" y="5732463"/>
          <p14:tracePt t="589588" x="2979738" y="5756275"/>
          <p14:tracePt t="589602" x="2992438" y="5756275"/>
          <p14:tracePt t="589622" x="3003550" y="5756275"/>
          <p14:tracePt t="589642" x="3016250" y="5756275"/>
          <p14:tracePt t="589658" x="3028950" y="5756275"/>
          <p14:tracePt t="589684" x="3041650" y="5756275"/>
          <p14:tracePt t="589714" x="3054350" y="5756275"/>
          <p14:tracePt t="589744" x="3067050" y="5756275"/>
          <p14:tracePt t="589764" x="3079750" y="5756275"/>
          <p14:tracePt t="589790" x="3103563" y="5756275"/>
          <p14:tracePt t="589804" x="3116263" y="5756275"/>
          <p14:tracePt t="589836" x="3141663" y="5756275"/>
          <p14:tracePt t="589866" x="3154363" y="5756275"/>
          <p14:tracePt t="589886" x="3167063" y="5756275"/>
          <p14:tracePt t="589891" x="3167063" y="5743575"/>
          <p14:tracePt t="589906" x="3179763" y="5743575"/>
          <p14:tracePt t="589926" x="3192463" y="5743575"/>
          <p14:tracePt t="589941" x="3205163" y="5743575"/>
          <p14:tracePt t="589970" x="3216275" y="5732463"/>
          <p14:tracePt t="589986" x="3216275" y="5719763"/>
          <p14:tracePt t="589996" x="3228975" y="5719763"/>
          <p14:tracePt t="590042" x="3241675" y="5719763"/>
          <p14:tracePt t="590143" x="3254375" y="5719763"/>
          <p14:tracePt t="590268" x="3216275" y="5719763"/>
          <p14:tracePt t="590274" x="3154363" y="5719763"/>
          <p14:tracePt t="590284" x="3116263" y="5719763"/>
          <p14:tracePt t="590294" x="3041650" y="5719763"/>
          <p14:tracePt t="590298" x="2992438" y="5719763"/>
          <p14:tracePt t="590310" x="2928938" y="5719763"/>
          <p14:tracePt t="590314" x="2879725" y="5719763"/>
          <p14:tracePt t="590324" x="2828925" y="5719763"/>
          <p14:tracePt t="590334" x="2778125" y="5719763"/>
          <p14:tracePt t="590341" x="2741613" y="5719763"/>
          <p14:tracePt t="590350" x="2690813" y="5743575"/>
          <p14:tracePt t="590354" x="2667000" y="5743575"/>
          <p14:tracePt t="590364" x="2641600" y="5743575"/>
          <p14:tracePt t="590374" x="2603500" y="5756275"/>
          <p14:tracePt t="590380" x="2565400" y="5756275"/>
          <p14:tracePt t="590391" x="2541588" y="5756275"/>
          <p14:tracePt t="590394" x="2516188" y="5756275"/>
          <p14:tracePt t="590404" x="2465388" y="5781675"/>
          <p14:tracePt t="590414" x="2428875" y="5781675"/>
          <p14:tracePt t="590420" x="2390775" y="5781675"/>
          <p14:tracePt t="590430" x="2339975" y="5781675"/>
          <p14:tracePt t="590434" x="2303463" y="5807075"/>
          <p14:tracePt t="590444" x="2265363" y="5807075"/>
          <p14:tracePt t="590457" x="2228850" y="5807075"/>
          <p14:tracePt t="590460" x="2203450" y="5807075"/>
          <p14:tracePt t="590476" x="2165350" y="5819775"/>
          <p14:tracePt t="590486" x="2152650" y="5819775"/>
          <p14:tracePt t="590496" x="2127250" y="5819775"/>
          <p14:tracePt t="590500" x="2116138" y="5819775"/>
          <p14:tracePt t="590510" x="2116138" y="5832475"/>
          <p14:tracePt t="590516" x="2103438" y="5832475"/>
          <p14:tracePt t="590536" x="2078038" y="5843588"/>
          <p14:tracePt t="590557" x="2065338" y="5843588"/>
          <p14:tracePt t="590592" x="2052638" y="5843588"/>
          <p14:tracePt t="590596" x="2052638" y="5856288"/>
          <p14:tracePt t="590607" x="2039938" y="5856288"/>
          <p14:tracePt t="590622" x="2027238" y="5856288"/>
          <p14:tracePt t="590636" x="2014538" y="5856288"/>
          <p14:tracePt t="590662" x="1990725" y="5856288"/>
          <p14:tracePt t="590678" x="1952625" y="5881688"/>
          <p14:tracePt t="590698" x="1939925" y="5881688"/>
          <p14:tracePt t="590702" x="1903413" y="5907088"/>
          <p14:tracePt t="590712" x="1890713" y="5907088"/>
          <p14:tracePt t="590718" x="1865313" y="5932488"/>
          <p14:tracePt t="590738" x="1852613" y="5932488"/>
          <p14:tracePt t="590742" x="1839913" y="5932488"/>
          <p14:tracePt t="590768" x="1827213" y="5932488"/>
          <p14:tracePt t="590784" x="1801813" y="5945188"/>
          <p14:tracePt t="590804" x="1801813" y="5956300"/>
          <p14:tracePt t="591016" x="1852613" y="5956300"/>
          <p14:tracePt t="591026" x="1878013" y="5932488"/>
          <p14:tracePt t="591036" x="1890713" y="5932488"/>
          <p14:tracePt t="591040" x="1927225" y="5932488"/>
          <p14:tracePt t="591050" x="1965325" y="5919788"/>
          <p14:tracePt t="591057" x="1990725" y="5907088"/>
          <p14:tracePt t="591066" x="2027238" y="5907088"/>
          <p14:tracePt t="591076" x="2052638" y="5894388"/>
          <p14:tracePt t="591080" x="2065338" y="5881688"/>
          <p14:tracePt t="591091" x="2078038" y="5881688"/>
          <p14:tracePt t="591096" x="2090738" y="5881688"/>
          <p14:tracePt t="591106" x="2103438" y="5881688"/>
          <p14:tracePt t="591120" x="2116138" y="5881688"/>
          <p14:tracePt t="591136" x="2139950" y="5881688"/>
          <p14:tracePt t="591157" x="2165350" y="5881688"/>
          <p14:tracePt t="591162" x="2178050" y="5881688"/>
          <p14:tracePt t="591173" x="2190750" y="5881688"/>
          <p14:tracePt t="591176" x="2203450" y="5881688"/>
          <p14:tracePt t="591186" x="2216150" y="5881688"/>
          <p14:tracePt t="591196" x="2228850" y="5881688"/>
          <p14:tracePt t="591202" x="2239963" y="5881688"/>
          <p14:tracePt t="591212" x="2252663" y="5881688"/>
          <p14:tracePt t="591236" x="2278063" y="5881688"/>
          <p14:tracePt t="591256" x="2303463" y="5881688"/>
          <p14:tracePt t="591278" x="2316163" y="5881688"/>
          <p14:tracePt t="591298" x="2328863" y="5881688"/>
          <p14:tracePt t="591312" x="2352675" y="5881688"/>
          <p14:tracePt t="591328" x="2352675" y="5894388"/>
          <p14:tracePt t="591338" x="2365375" y="5894388"/>
          <p14:tracePt t="591352" x="2378075" y="5894388"/>
          <p14:tracePt t="591368" x="2390775" y="5894388"/>
          <p14:tracePt t="591394" x="2416175" y="5894388"/>
          <p14:tracePt t="591418" x="2441575" y="5919788"/>
          <p14:tracePt t="591428" x="2452688" y="5919788"/>
          <p14:tracePt t="591448" x="2465388" y="5919788"/>
          <p14:tracePt t="591484" x="2478088" y="5919788"/>
          <p14:tracePt t="593198" x="2352675" y="5919788"/>
          <p14:tracePt t="593210" x="2039938" y="5919788"/>
          <p14:tracePt t="593221" x="1539875" y="5919788"/>
          <p14:tracePt t="593224" x="1163638" y="5919788"/>
          <p14:tracePt t="593234" x="825500" y="5919788"/>
          <p14:tracePt t="593240" x="476250" y="5919788"/>
          <p14:tracePt t="593250" x="174625" y="5919788"/>
          <p14:tracePt t="593738" x="238125" y="6032500"/>
          <p14:tracePt t="593744" x="488950" y="6119813"/>
          <p14:tracePt t="593754" x="688975" y="6157913"/>
          <p14:tracePt t="593764" x="850900" y="6207125"/>
          <p14:tracePt t="593768" x="989013" y="6245225"/>
          <p14:tracePt t="593778" x="1127125" y="6245225"/>
          <p14:tracePt t="593784" x="1239838" y="6257925"/>
          <p14:tracePt t="593794" x="1376363" y="6281738"/>
          <p14:tracePt t="593804" x="1476375" y="6294438"/>
          <p14:tracePt t="593810" x="1552575" y="6294438"/>
          <p14:tracePt t="593821" x="1652588" y="6319838"/>
          <p14:tracePt t="593824" x="1689100" y="6332538"/>
          <p14:tracePt t="593834" x="1739900" y="6332538"/>
          <p14:tracePt t="593844" x="1814513" y="6357938"/>
          <p14:tracePt t="593860" x="1852613" y="6370638"/>
          <p14:tracePt t="593864" x="1865313" y="6370638"/>
          <p14:tracePt t="593876" x="1890713" y="6370638"/>
          <p14:tracePt t="593886" x="1890713" y="6381750"/>
          <p14:tracePt t="594020" x="1903413" y="6381750"/>
          <p14:tracePt t="594182" x="1927225" y="6357938"/>
          <p14:tracePt t="594192" x="1927225" y="6319838"/>
          <p14:tracePt t="594198" x="1927225" y="6294438"/>
          <p14:tracePt t="594208" x="1952625" y="6269038"/>
          <p14:tracePt t="594212" x="1965325" y="6245225"/>
          <p14:tracePt t="594222" x="1965325" y="6207125"/>
          <p14:tracePt t="594232" x="1978025" y="6181725"/>
          <p14:tracePt t="594238" x="2014538" y="6119813"/>
          <p14:tracePt t="594248" x="2014538" y="6081713"/>
          <p14:tracePt t="594252" x="2039938" y="6019800"/>
          <p14:tracePt t="594264" x="2052638" y="5945188"/>
          <p14:tracePt t="594274" x="2090738" y="5843588"/>
          <p14:tracePt t="594278" x="2127250" y="5756275"/>
          <p14:tracePt t="594288" x="2139950" y="5656263"/>
          <p14:tracePt t="594294" x="2178050" y="5530850"/>
          <p14:tracePt t="594304" x="2178050" y="5468938"/>
          <p14:tracePt t="594314" x="2203450" y="5394325"/>
          <p14:tracePt t="594319" x="2203450" y="5368925"/>
          <p14:tracePt t="594328" x="2203450" y="5330825"/>
          <p14:tracePt t="594334" x="2203450" y="5305425"/>
          <p14:tracePt t="594344" x="2203450" y="5281613"/>
          <p14:tracePt t="594360" x="2203450" y="5256213"/>
          <p14:tracePt t="594371" x="2203450" y="5243513"/>
          <p14:tracePt t="594384" x="2178050" y="5230813"/>
          <p14:tracePt t="594394" x="2165350" y="5230813"/>
          <p14:tracePt t="594400" x="2139950" y="5230813"/>
          <p14:tracePt t="594410" x="2116138" y="5230813"/>
          <p14:tracePt t="594414" x="2065338" y="5230813"/>
          <p14:tracePt t="594424" x="2027238" y="5230813"/>
          <p14:tracePt t="594434" x="1978025" y="5243513"/>
          <p14:tracePt t="594440" x="1939925" y="5256213"/>
          <p14:tracePt t="594450" x="1890713" y="5294313"/>
          <p14:tracePt t="594454" x="1878013" y="5305425"/>
          <p14:tracePt t="594464" x="1839913" y="5330825"/>
          <p14:tracePt t="594474" x="1827213" y="5368925"/>
          <p14:tracePt t="594480" x="1801813" y="5381625"/>
          <p14:tracePt t="594490" x="1790700" y="5430838"/>
          <p14:tracePt t="594494" x="1790700" y="5481638"/>
          <p14:tracePt t="594506" x="1790700" y="5518150"/>
          <p14:tracePt t="594516" x="1790700" y="5543550"/>
          <p14:tracePt t="594520" x="1790700" y="5568950"/>
          <p14:tracePt t="594530" x="1790700" y="5619750"/>
          <p14:tracePt t="594537" x="1790700" y="5643563"/>
          <p14:tracePt t="594546" x="1790700" y="5668963"/>
          <p14:tracePt t="594556" x="1801813" y="5694363"/>
          <p14:tracePt t="594560" x="1827213" y="5719763"/>
          <p14:tracePt t="594570" x="1865313" y="5768975"/>
          <p14:tracePt t="594576" x="1878013" y="5781675"/>
          <p14:tracePt t="594587" x="1903413" y="5781675"/>
          <p14:tracePt t="594596" x="1914525" y="5794375"/>
          <p14:tracePt t="594603" x="1939925" y="5807075"/>
          <p14:tracePt t="594612" x="1965325" y="5819775"/>
          <p14:tracePt t="594616" x="2003425" y="5819775"/>
          <p14:tracePt t="594626" x="2014538" y="5819775"/>
          <p14:tracePt t="594637" x="2039938" y="5819775"/>
          <p14:tracePt t="594666" x="2065338" y="5819775"/>
          <p14:tracePt t="594703" x="2078038" y="5819775"/>
          <p14:tracePt t="594738" x="2078038" y="5794375"/>
          <p14:tracePt t="594762" x="2065338" y="5794375"/>
          <p14:tracePt t="594778" x="2039938" y="5794375"/>
          <p14:tracePt t="594792" x="2014538" y="5794375"/>
          <p14:tracePt t="594802" x="2003425" y="5794375"/>
          <p14:tracePt t="594812" x="1965325" y="5794375"/>
          <p14:tracePt t="594818" x="1939925" y="5794375"/>
          <p14:tracePt t="594828" x="1914525" y="5794375"/>
          <p14:tracePt t="594835" x="1890713" y="5819775"/>
          <p14:tracePt t="594844" x="1839913" y="5843588"/>
          <p14:tracePt t="594854" x="1801813" y="5868988"/>
          <p14:tracePt t="594858" x="1778000" y="5894388"/>
          <p14:tracePt t="594868" x="1765300" y="5907088"/>
          <p14:tracePt t="594954" x="1778000" y="5881688"/>
          <p14:tracePt t="594960" x="1890713" y="5819775"/>
          <p14:tracePt t="594970" x="2003425" y="5719763"/>
          <p14:tracePt t="594974" x="2139950" y="5607050"/>
          <p14:tracePt t="594986" x="2303463" y="5443538"/>
          <p14:tracePt t="594994" x="2390775" y="5318125"/>
          <p14:tracePt t="595000" x="2516188" y="5105400"/>
          <p14:tracePt t="595010" x="2578100" y="4956175"/>
          <p14:tracePt t="595014" x="2667000" y="4730750"/>
          <p14:tracePt t="595024" x="2778125" y="4505325"/>
          <p14:tracePt t="595036" x="2828925" y="4267200"/>
          <p14:tracePt t="595040" x="2916238" y="3954463"/>
          <p14:tracePt t="595050" x="2979738" y="3754438"/>
          <p14:tracePt t="595054" x="3092450" y="3503613"/>
          <p14:tracePt t="595066" x="3167063" y="3341688"/>
          <p14:tracePt t="595076" x="3228975" y="3190875"/>
          <p14:tracePt t="595080" x="3292475" y="3054350"/>
          <p14:tracePt t="595090" x="3328988" y="2916238"/>
          <p14:tracePt t="595096" x="3367088" y="2790825"/>
          <p14:tracePt t="595106" x="3379788" y="2690813"/>
          <p14:tracePt t="595116" x="3379788" y="2603500"/>
          <p14:tracePt t="595120" x="3379788" y="2540000"/>
          <p14:tracePt t="595130" x="3379788" y="2478088"/>
          <p14:tracePt t="595136" x="3379788" y="2414588"/>
          <p14:tracePt t="595154" x="3379788" y="2378075"/>
          <p14:tracePt t="595156" x="3354388" y="2365375"/>
          <p14:tracePt t="595160" x="3328988" y="2314575"/>
          <p14:tracePt t="595170" x="3317875" y="2314575"/>
          <p14:tracePt t="595176" x="3305175" y="2314575"/>
          <p14:tracePt t="595186" x="3279775" y="2314575"/>
          <p14:tracePt t="595196" x="3254375" y="2314575"/>
          <p14:tracePt t="595203" x="3228975" y="2314575"/>
          <p14:tracePt t="595212" x="3179763" y="2314575"/>
          <p14:tracePt t="595216" x="3141663" y="2314575"/>
          <p14:tracePt t="595226" x="3092450" y="2314575"/>
          <p14:tracePt t="595236" x="3054350" y="2314575"/>
          <p14:tracePt t="595242" x="3028950" y="2314575"/>
          <p14:tracePt t="595253" x="3003550" y="2314575"/>
          <p14:tracePt t="595256" x="2979738" y="2339975"/>
          <p14:tracePt t="595266" x="2954338" y="2339975"/>
          <p14:tracePt t="595276" x="2916238" y="2352675"/>
          <p14:tracePt t="595282" x="2903538" y="2365375"/>
          <p14:tracePt t="595292" x="2890838" y="2378075"/>
          <p14:tracePt t="595298" x="2879725" y="2378075"/>
          <p14:tracePt t="595308" x="2879725" y="2390775"/>
          <p14:tracePt t="595319" x="2867025" y="2390775"/>
          <p14:tracePt t="595322" x="2854325" y="2390775"/>
          <p14:tracePt t="595338" x="2828925" y="2414588"/>
          <p14:tracePt t="595474" x="2828925" y="2403475"/>
          <p14:tracePt t="595484" x="2828925" y="2378075"/>
          <p14:tracePt t="595488" x="2828925" y="2339975"/>
          <p14:tracePt t="595498" x="2854325" y="2314575"/>
          <p14:tracePt t="595508" x="2890838" y="2265363"/>
          <p14:tracePt t="595514" x="2928938" y="2227263"/>
          <p14:tracePt t="595524" x="2967038" y="2178050"/>
          <p14:tracePt t="595528" x="2992438" y="2139950"/>
          <p14:tracePt t="595540" x="3028950" y="2101850"/>
          <p14:tracePt t="595551" x="3054350" y="2065338"/>
          <p14:tracePt t="595554" x="3067050" y="2027238"/>
          <p14:tracePt t="595564" x="3079750" y="2014538"/>
          <p14:tracePt t="595570" x="3092450" y="2014538"/>
          <p14:tracePt t="595580" x="3092450" y="2001838"/>
          <p14:tracePt t="595680" x="3079750" y="2001838"/>
          <p14:tracePt t="595686" x="3016250" y="2001838"/>
          <p14:tracePt t="595696" x="2941638" y="2001838"/>
          <p14:tracePt t="595700" x="2879725" y="2001838"/>
          <p14:tracePt t="595710" x="2803525" y="2001838"/>
          <p14:tracePt t="595720" x="2716213" y="2001838"/>
          <p14:tracePt t="595726" x="2628900" y="2027238"/>
          <p14:tracePt t="595736" x="2578100" y="2027238"/>
          <p14:tracePt t="595740" x="2516188" y="2039938"/>
          <p14:tracePt t="595751" x="2441575" y="2039938"/>
          <p14:tracePt t="595760" x="2403475" y="2065338"/>
          <p14:tracePt t="595766" x="2365375" y="2065338"/>
          <p14:tracePt t="595777" x="2339975" y="2065338"/>
          <p14:tracePt t="595782" x="2328863" y="2065338"/>
          <p14:tracePt t="595792" x="2316163" y="2065338"/>
          <p14:tracePt t="595852" x="2290763" y="2065338"/>
          <p14:tracePt t="596048" x="2278063" y="2065338"/>
          <p14:tracePt t="596064" x="2265363" y="2065338"/>
          <p14:tracePt t="596180" x="2265363" y="2052638"/>
          <p14:tracePt t="596250" x="2290763" y="2052638"/>
          <p14:tracePt t="596256" x="2316163" y="2027238"/>
          <p14:tracePt t="596267" x="2352675" y="2027238"/>
          <p14:tracePt t="596270" x="2403475" y="2027238"/>
          <p14:tracePt t="596280" x="2478088" y="2027238"/>
          <p14:tracePt t="596290" x="2516188" y="2027238"/>
          <p14:tracePt t="596297" x="2565400" y="2027238"/>
          <p14:tracePt t="596306" x="2603500" y="2027238"/>
          <p14:tracePt t="596312" x="2641600" y="2027238"/>
          <p14:tracePt t="596322" x="2690813" y="2027238"/>
          <p14:tracePt t="596332" x="2716213" y="2027238"/>
          <p14:tracePt t="596336" x="2767013" y="2027238"/>
          <p14:tracePt t="596346" x="2790825" y="2027238"/>
          <p14:tracePt t="596352" x="2816225" y="2027238"/>
          <p14:tracePt t="596362" x="2854325" y="2027238"/>
          <p14:tracePt t="596372" x="2903538" y="2027238"/>
          <p14:tracePt t="596376" x="2941638" y="2027238"/>
          <p14:tracePt t="596386" x="2992438" y="2027238"/>
          <p14:tracePt t="596392" x="3028950" y="2027238"/>
          <p14:tracePt t="596402" x="3079750" y="2027238"/>
          <p14:tracePt t="596412" x="3154363" y="2065338"/>
          <p14:tracePt t="596417" x="3216275" y="2089150"/>
          <p14:tracePt t="596426" x="3292475" y="2101850"/>
          <p14:tracePt t="596432" x="3405188" y="2165350"/>
          <p14:tracePt t="596442" x="3492500" y="2201863"/>
          <p14:tracePt t="596452" x="3630613" y="2239963"/>
          <p14:tracePt t="596456" x="3756025" y="2303463"/>
          <p14:tracePt t="596468" x="3892550" y="2365375"/>
          <p14:tracePt t="596472" x="3992563" y="2403475"/>
          <p14:tracePt t="596482" x="4130675" y="2465388"/>
          <p14:tracePt t="596492" x="4294188" y="2527300"/>
          <p14:tracePt t="596498" x="4430713" y="2590800"/>
          <p14:tracePt t="596508" x="4556125" y="2640013"/>
          <p14:tracePt t="596512" x="4668838" y="2703513"/>
          <p14:tracePt t="596522" x="4756150" y="2740025"/>
          <p14:tracePt t="596532" x="4843463" y="2765425"/>
          <p14:tracePt t="596538" x="4919663" y="2778125"/>
          <p14:tracePt t="596548" x="5019675" y="2816225"/>
          <p14:tracePt t="596552" x="5119688" y="2852738"/>
          <p14:tracePt t="596562" x="5270500" y="2890838"/>
          <p14:tracePt t="596574" x="5419725" y="2928938"/>
          <p14:tracePt t="596578" x="5595938" y="2978150"/>
          <p14:tracePt t="596588" x="5757863" y="3028950"/>
          <p14:tracePt t="596594" x="5983288" y="3128963"/>
          <p14:tracePt t="596604" x="6208713" y="3241675"/>
          <p14:tracePt t="596614" x="6396038" y="3316288"/>
          <p14:tracePt t="596618" x="6559550" y="3354388"/>
          <p14:tracePt t="596628" x="6734175" y="3429000"/>
          <p14:tracePt t="596635" x="6884988" y="3503613"/>
          <p14:tracePt t="596644" x="6910388" y="3516313"/>
          <p14:tracePt t="596720" x="6934200" y="3529013"/>
          <p14:tracePt t="596730" x="6946900" y="3554413"/>
          <p14:tracePt t="596764" x="6959600" y="3579813"/>
          <p14:tracePt t="596770" x="6972300" y="3579813"/>
          <p14:tracePt t="596780" x="6985000" y="3590925"/>
          <p14:tracePt t="596790" x="6997700" y="3603625"/>
          <p14:tracePt t="596794" x="7021513" y="3616325"/>
          <p14:tracePt t="596806" x="7034213" y="3629025"/>
          <p14:tracePt t="596820" x="7059613" y="3641725"/>
          <p14:tracePt t="596836" x="7072313" y="3641725"/>
          <p14:tracePt t="596846" x="7072313" y="3654425"/>
          <p14:tracePt t="596886" x="7085013" y="3654425"/>
          <p14:tracePt t="596926" x="7097713" y="3654425"/>
          <p14:tracePt t="596982" x="7110413" y="3654425"/>
          <p14:tracePt t="597002" x="7123113" y="3654425"/>
          <p14:tracePt t="597078" x="7134225" y="3654425"/>
          <p14:tracePt t="597314" x="7134225" y="3641725"/>
          <p14:tracePt t="597324" x="7097713" y="3603625"/>
          <p14:tracePt t="597334" x="6934200" y="3554413"/>
          <p14:tracePt t="597340" x="6897688" y="3554413"/>
          <p14:tracePt t="597351" x="6859588" y="3529013"/>
          <p14:tracePt t="597364" x="6634163" y="3429000"/>
          <p14:tracePt t="597374" x="6334125" y="3354388"/>
          <p14:tracePt t="597380" x="6057900" y="3267075"/>
          <p14:tracePt t="597390" x="5832475" y="3165475"/>
          <p14:tracePt t="597396" x="5657850" y="3103563"/>
          <p14:tracePt t="597406" x="5507038" y="3016250"/>
          <p14:tracePt t="597416" x="5394325" y="2952750"/>
          <p14:tracePt t="597420" x="5270500" y="2878138"/>
          <p14:tracePt t="597430" x="5157788" y="2828925"/>
          <p14:tracePt t="597436" x="5119688" y="2778125"/>
          <p14:tracePt t="597446" x="5019675" y="2716213"/>
          <p14:tracePt t="597456" x="4981575" y="2690813"/>
          <p14:tracePt t="597460" x="4945063" y="2678113"/>
          <p14:tracePt t="597470" x="4881563" y="2640013"/>
          <p14:tracePt t="597476" x="4856163" y="2616200"/>
          <p14:tracePt t="597486" x="4819650" y="2616200"/>
          <p14:tracePt t="597496" x="4794250" y="2590800"/>
          <p14:tracePt t="597502" x="4756150" y="2578100"/>
          <p14:tracePt t="597512" x="4706938" y="2578100"/>
          <p14:tracePt t="597517" x="4668838" y="2578100"/>
          <p14:tracePt t="597526" x="4606925" y="2578100"/>
          <p14:tracePt t="597536" x="4556125" y="2578100"/>
          <p14:tracePt t="597542" x="4494213" y="2578100"/>
          <p14:tracePt t="597552" x="4418013" y="2578100"/>
          <p14:tracePt t="597556" x="4368800" y="2578100"/>
          <p14:tracePt t="597568" x="4281488" y="2578100"/>
          <p14:tracePt t="597578" x="4243388" y="2578100"/>
          <p14:tracePt t="597582" x="4192588" y="2578100"/>
          <p14:tracePt t="597592" x="4130675" y="2578100"/>
          <p14:tracePt t="597599" x="4092575" y="2578100"/>
          <p14:tracePt t="597608" x="4030663" y="2578100"/>
          <p14:tracePt t="597618" x="3943350" y="2590800"/>
          <p14:tracePt t="597622" x="3856038" y="2627313"/>
          <p14:tracePt t="597632" x="3730625" y="2640013"/>
          <p14:tracePt t="597638" x="3654425" y="2640013"/>
          <p14:tracePt t="597648" x="3541713" y="2665413"/>
          <p14:tracePt t="597658" x="3467100" y="2665413"/>
          <p14:tracePt t="597662" x="3392488" y="2665413"/>
          <p14:tracePt t="597672" x="3341688" y="2665413"/>
          <p14:tracePt t="597678" x="3305175" y="2665413"/>
          <p14:tracePt t="597688" x="3279775" y="2665413"/>
          <p14:tracePt t="597699" x="3254375" y="2665413"/>
          <p14:tracePt t="597712" x="3228975" y="2665413"/>
          <p14:tracePt t="597718" x="3216275" y="2665413"/>
          <p14:tracePt t="597728" x="3205163" y="2665413"/>
          <p14:tracePt t="597744" x="3192463" y="2665413"/>
          <p14:tracePt t="597818" x="3179763" y="2665413"/>
          <p14:tracePt t="597838" x="3179763" y="2652713"/>
          <p14:tracePt t="597844" x="3179763" y="2627313"/>
          <p14:tracePt t="597854" x="3216275" y="2578100"/>
          <p14:tracePt t="597860" x="3254375" y="2552700"/>
          <p14:tracePt t="597870" x="3317875" y="2503488"/>
          <p14:tracePt t="597880" x="3392488" y="2452688"/>
          <p14:tracePt t="597884" x="3429000" y="2414588"/>
          <p14:tracePt t="597894" x="3492500" y="2390775"/>
          <p14:tracePt t="597900" x="3541713" y="2352675"/>
          <p14:tracePt t="597910" x="3592513" y="2314575"/>
          <p14:tracePt t="597920" x="3617913" y="2314575"/>
          <p14:tracePt t="597924" x="3654425" y="2290763"/>
          <p14:tracePt t="597934" x="3667125" y="2278063"/>
          <p14:tracePt t="598106" x="3679825" y="2303463"/>
          <p14:tracePt t="598112" x="3692525" y="2327275"/>
          <p14:tracePt t="598122" x="3730625" y="2378075"/>
          <p14:tracePt t="598132" x="3779838" y="2439988"/>
          <p14:tracePt t="598136" x="3830638" y="2516188"/>
          <p14:tracePt t="598151" x="3917950" y="2616200"/>
          <p14:tracePt t="598152" x="4030663" y="2716213"/>
          <p14:tracePt t="598162" x="4156075" y="2828925"/>
          <p14:tracePt t="598172" x="4294188" y="2916238"/>
          <p14:tracePt t="598178" x="4456113" y="3016250"/>
          <p14:tracePt t="598188" x="4656138" y="3116263"/>
          <p14:tracePt t="598192" x="4881563" y="3267075"/>
          <p14:tracePt t="598202" x="5181600" y="3390900"/>
          <p14:tracePt t="598212" x="5357813" y="3479800"/>
          <p14:tracePt t="598218" x="5683250" y="3616325"/>
          <p14:tracePt t="598228" x="5932488" y="3729038"/>
          <p14:tracePt t="598232" x="6221413" y="3816350"/>
          <p14:tracePt t="598242" x="6459538" y="3879850"/>
          <p14:tracePt t="598252" x="6621463" y="3929063"/>
          <p14:tracePt t="598258" x="6759575" y="3967163"/>
          <p14:tracePt t="598268" x="6910388" y="4005263"/>
          <p14:tracePt t="598272" x="7046913" y="4054475"/>
          <p14:tracePt t="598282" x="7134225" y="4079875"/>
          <p14:tracePt t="598292" x="7197725" y="4105275"/>
          <p14:tracePt t="598299" x="7259638" y="4105275"/>
          <p14:tracePt t="598308" x="7297738" y="4117975"/>
          <p14:tracePt t="598315" x="7323138" y="4117975"/>
          <p14:tracePt t="598324" x="7359650" y="4141788"/>
          <p14:tracePt t="598338" x="7385050" y="4141788"/>
          <p14:tracePt t="598354" x="7397750" y="4141788"/>
          <p14:tracePt t="598365" x="7410450" y="4141788"/>
          <p14:tracePt t="598374" x="7435850" y="4154488"/>
          <p14:tracePt t="598378" x="7435850" y="4167188"/>
          <p14:tracePt t="598388" x="7448550" y="4167188"/>
          <p14:tracePt t="598404" x="7472363" y="4179888"/>
          <p14:tracePt t="598416" x="7472363" y="4205288"/>
          <p14:tracePt t="598420" x="7485063" y="4205288"/>
          <p14:tracePt t="598430" x="7497763" y="4205288"/>
          <p14:tracePt t="598434" x="7510463" y="4217988"/>
          <p14:tracePt t="598444" x="7523163" y="4241800"/>
          <p14:tracePt t="598454" x="7548563" y="4254500"/>
          <p14:tracePt t="598460" x="7561263" y="4267200"/>
          <p14:tracePt t="598470" x="7572375" y="4267200"/>
          <p14:tracePt t="598474" x="7597775" y="4279900"/>
          <p14:tracePt t="598486" x="7597775" y="4292600"/>
          <p14:tracePt t="598616" x="7597775" y="4254500"/>
          <p14:tracePt t="598620" x="7597775" y="4192588"/>
          <p14:tracePt t="598630" x="7597775" y="4179888"/>
          <p14:tracePt t="599050" x="7597775" y="4167188"/>
          <p14:tracePt t="599084" x="7597775" y="4154488"/>
          <p14:tracePt t="599090" x="7597775" y="4117975"/>
          <p14:tracePt t="599110" x="7597775" y="4092575"/>
          <p14:tracePt t="599126" x="7597775" y="4079875"/>
          <p14:tracePt t="599130" x="7597775" y="4041775"/>
          <p14:tracePt t="599150" x="7597775" y="4005263"/>
          <p14:tracePt t="599156" x="7597775" y="3979863"/>
          <p14:tracePt t="599166" x="7597775" y="3967163"/>
          <p14:tracePt t="599170" x="7597775" y="3941763"/>
          <p14:tracePt t="599181" x="7597775" y="3916363"/>
          <p14:tracePt t="599196" x="7597775" y="3892550"/>
          <p14:tracePt t="599206" x="7597775" y="3879850"/>
          <p14:tracePt t="599212" x="7597775" y="3867150"/>
          <p14:tracePt t="599222" x="7597775" y="3854450"/>
          <p14:tracePt t="599605" x="7597775" y="3954463"/>
          <p14:tracePt t="599614" x="7510463" y="4054475"/>
          <p14:tracePt t="599620" x="7410450" y="4129088"/>
          <p14:tracePt t="599630" x="7285038" y="4141788"/>
          <p14:tracePt t="599640" x="7246938" y="4141788"/>
          <p14:tracePt t="600084" x="7246938" y="4167188"/>
          <p14:tracePt t="600088" x="7246938" y="4179888"/>
          <p14:tracePt t="600104" x="7246938" y="4192588"/>
          <p14:tracePt t="600115" x="7246938" y="4205288"/>
          <p14:tracePt t="600128" x="7246938" y="4230688"/>
          <p14:tracePt t="600154" x="7246938" y="4241800"/>
          <p14:tracePt t="600165" x="7246938" y="4254500"/>
          <p14:tracePt t="600170" x="7246938" y="4267200"/>
          <p14:tracePt t="600180" x="7246938" y="4279900"/>
          <p14:tracePt t="600204" x="7246938" y="4292600"/>
          <p14:tracePt t="600224" x="7246938" y="4305300"/>
          <p14:tracePt t="600234" x="7246938" y="4318000"/>
          <p14:tracePt t="600276" x="7246938" y="4330700"/>
          <p14:tracePt t="600286" x="7235825" y="4330700"/>
          <p14:tracePt t="600296" x="7223125" y="4341813"/>
          <p14:tracePt t="600300" x="7223125" y="4367213"/>
          <p14:tracePt t="600310" x="7210425" y="4367213"/>
          <p14:tracePt t="600316" x="7197725" y="4392613"/>
          <p14:tracePt t="600326" x="7172325" y="4430713"/>
          <p14:tracePt t="600336" x="7146925" y="4443413"/>
          <p14:tracePt t="600340" x="7123113" y="4467225"/>
          <p14:tracePt t="600352" x="7110413" y="4467225"/>
          <p14:tracePt t="600356" x="7059613" y="4505325"/>
          <p14:tracePt t="600376" x="7046913" y="4505325"/>
          <p14:tracePt t="600380" x="7010400" y="4530725"/>
          <p14:tracePt t="600390" x="6997700" y="4530725"/>
          <p14:tracePt t="600400" x="6946900" y="4554538"/>
          <p14:tracePt t="600406" x="6910388" y="4567238"/>
          <p14:tracePt t="600416" x="6846888" y="4605338"/>
          <p14:tracePt t="600420" x="6797675" y="4605338"/>
          <p14:tracePt t="600430" x="6708775" y="4643438"/>
          <p14:tracePt t="600440" x="6572250" y="4705350"/>
          <p14:tracePt t="600447" x="6359525" y="4805363"/>
          <p14:tracePt t="600456" x="6208713" y="4856163"/>
          <p14:tracePt t="600460" x="6134100" y="4892675"/>
          <p14:tracePt t="600472" x="6034088" y="4930775"/>
          <p14:tracePt t="600482" x="5945188" y="4981575"/>
          <p14:tracePt t="600486" x="5883275" y="4992688"/>
          <p14:tracePt t="600497" x="5845175" y="5005388"/>
          <p14:tracePt t="600502" x="5757863" y="5030788"/>
          <p14:tracePt t="600513" x="5657850" y="5056188"/>
          <p14:tracePt t="600522" x="5495925" y="5118100"/>
          <p14:tracePt t="600526" x="5332413" y="5156200"/>
          <p14:tracePt t="600536" x="5181600" y="5194300"/>
          <p14:tracePt t="600542" x="5057775" y="5205413"/>
          <p14:tracePt t="600552" x="4968875" y="5243513"/>
          <p14:tracePt t="600562" x="4881563" y="5268913"/>
          <p14:tracePt t="600566" x="4794250" y="5281613"/>
          <p14:tracePt t="600576" x="4706938" y="5330825"/>
          <p14:tracePt t="600582" x="4619625" y="5356225"/>
          <p14:tracePt t="600592" x="4518025" y="5394325"/>
          <p14:tracePt t="600602" x="4430713" y="5407025"/>
          <p14:tracePt t="600608" x="4318000" y="5430838"/>
          <p14:tracePt t="600618" x="4243388" y="5468938"/>
          <p14:tracePt t="600622" x="4205288" y="5468938"/>
          <p14:tracePt t="600632" x="4168775" y="5468938"/>
          <p14:tracePt t="600642" x="4130675" y="5494338"/>
          <p14:tracePt t="600648" x="4105275" y="5507038"/>
          <p14:tracePt t="600658" x="4068763" y="5507038"/>
          <p14:tracePt t="600663" x="4056063" y="5518150"/>
          <p14:tracePt t="600672" x="4017963" y="5530850"/>
          <p14:tracePt t="600692" x="4017963" y="5543550"/>
          <p14:tracePt t="600698" x="3979863" y="5556250"/>
          <p14:tracePt t="600714" x="3930650" y="5556250"/>
          <p14:tracePt t="600722" x="3879850" y="5556250"/>
          <p14:tracePt t="600734" x="3805238" y="5581650"/>
          <p14:tracePt t="600738" x="3667125" y="5594350"/>
          <p14:tracePt t="600748" x="3567113" y="5619750"/>
          <p14:tracePt t="600754" x="3429000" y="5630863"/>
          <p14:tracePt t="600765" x="3279775" y="5668963"/>
          <p14:tracePt t="600774" x="3154363" y="5681663"/>
          <p14:tracePt t="600778" x="3079750" y="5681663"/>
          <p14:tracePt t="600788" x="3003550" y="5707063"/>
          <p14:tracePt t="600794" x="2941638" y="5707063"/>
          <p14:tracePt t="600804" x="2890838" y="5707063"/>
          <p14:tracePt t="600814" x="2854325" y="5707063"/>
          <p14:tracePt t="600820" x="2828925" y="5707063"/>
          <p14:tracePt t="600831" x="2803525" y="5732463"/>
          <p14:tracePt t="600834" x="2778125" y="5732463"/>
          <p14:tracePt t="600844" x="2767013" y="5732463"/>
          <p14:tracePt t="600864" x="2754313" y="5732463"/>
          <p14:tracePt t="608228" x="2754313" y="5719763"/>
          <p14:tracePt t="608238" x="2741613" y="5707063"/>
          <p14:tracePt t="608254" x="2728913" y="5681663"/>
          <p14:tracePt t="608264" x="2716213" y="5681663"/>
          <p14:tracePt t="608268" x="2703513" y="5656263"/>
          <p14:tracePt t="608278" x="2690813" y="5656263"/>
          <p14:tracePt t="608284" x="2678113" y="5643563"/>
          <p14:tracePt t="608294" x="2667000" y="5643563"/>
          <p14:tracePt t="608304" x="2654300" y="5643563"/>
          <p14:tracePt t="608308" x="2641600" y="5643563"/>
          <p14:tracePt t="608318" x="2628900" y="5643563"/>
          <p14:tracePt t="608324" x="2603500" y="5643563"/>
          <p14:tracePt t="608334" x="2590800" y="5643563"/>
          <p14:tracePt t="608344" x="2565400" y="5668963"/>
          <p14:tracePt t="608350" x="2528888" y="5694363"/>
          <p14:tracePt t="608360" x="2503488" y="5719763"/>
          <p14:tracePt t="608364" x="2478088" y="5743575"/>
          <p14:tracePt t="608374" x="2441575" y="5768975"/>
          <p14:tracePt t="608384" x="2403475" y="5794375"/>
          <p14:tracePt t="608391" x="2378075" y="5832475"/>
          <p14:tracePt t="608400" x="2316163" y="5868988"/>
          <p14:tracePt t="608404" x="2278063" y="5907088"/>
          <p14:tracePt t="608414" x="2203450" y="5956300"/>
          <p14:tracePt t="608424" x="2139950" y="5994400"/>
          <p14:tracePt t="608430" x="2065338" y="6056313"/>
          <p14:tracePt t="608441" x="1978025" y="6094413"/>
          <p14:tracePt t="608446" x="1927225" y="6119813"/>
          <p14:tracePt t="608457" x="1890713" y="6157913"/>
          <p14:tracePt t="608466" x="1852613" y="6169025"/>
          <p14:tracePt t="608470" x="1801813" y="6207125"/>
          <p14:tracePt t="608480" x="1765300" y="6232525"/>
          <p14:tracePt t="608486" x="1701800" y="6257925"/>
          <p14:tracePt t="608496" x="1689100" y="6281738"/>
          <p14:tracePt t="608507" x="1627188" y="6332538"/>
          <p14:tracePt t="608510" x="1601788" y="6332538"/>
          <p14:tracePt t="608520" x="1589088" y="6345238"/>
          <p14:tracePt t="608526" x="1577975" y="6357938"/>
          <p14:tracePt t="608546" x="1565275" y="6370638"/>
          <p14:tracePt t="608550" x="1552575" y="6370638"/>
          <p14:tracePt t="608560" x="1552575" y="6381750"/>
          <p14:tracePt t="608748" x="1565275" y="6381750"/>
          <p14:tracePt t="608768" x="1565275" y="6370638"/>
          <p14:tracePt t="608774" x="1565275" y="6357938"/>
          <p14:tracePt t="608790" x="1565275" y="6332538"/>
          <p14:tracePt t="608800" x="1565275" y="6319838"/>
          <p14:tracePt t="608810" x="1565275" y="6294438"/>
          <p14:tracePt t="608814" x="1589088" y="6281738"/>
          <p14:tracePt t="608824" x="1589088" y="6269038"/>
          <p14:tracePt t="608830" x="1589088" y="6257925"/>
          <p14:tracePt t="608840" x="1589088" y="6245225"/>
          <p14:tracePt t="608850" x="1589088" y="6219825"/>
          <p14:tracePt t="608864" x="1589088" y="6194425"/>
          <p14:tracePt t="608890" x="1589088" y="6181725"/>
          <p14:tracePt t="608894" x="1589088" y="6169025"/>
          <p14:tracePt t="608906" x="1589088" y="6145213"/>
          <p14:tracePt t="608910" x="1589088" y="6132513"/>
          <p14:tracePt t="608920" x="1589088" y="6119813"/>
          <p14:tracePt t="608930" x="1589088" y="6094413"/>
          <p14:tracePt t="608936" x="1589088" y="6081713"/>
          <p14:tracePt t="608946" x="1589088" y="6069013"/>
          <p14:tracePt t="608950" x="1589088" y="6056313"/>
          <p14:tracePt t="608970" x="1589088" y="6032500"/>
          <p14:tracePt t="608976" x="1577975" y="6019800"/>
          <p14:tracePt t="609000" x="1565275" y="5994400"/>
          <p14:tracePt t="609016" x="1539875" y="5981700"/>
          <p14:tracePt t="609030" x="1527175" y="5969000"/>
          <p14:tracePt t="609042" x="1514475" y="5956300"/>
          <p14:tracePt t="609056" x="1501775" y="5945188"/>
          <p14:tracePt t="609066" x="1489075" y="5945188"/>
          <p14:tracePt t="609073" x="1476375" y="5945188"/>
          <p14:tracePt t="609082" x="1465263" y="5945188"/>
          <p14:tracePt t="609092" x="1439863" y="5945188"/>
          <p14:tracePt t="609096" x="1427163" y="5932488"/>
          <p14:tracePt t="609106" x="1414463" y="5932488"/>
          <p14:tracePt t="609123" x="1401763" y="5932488"/>
          <p14:tracePt t="609139" x="1363663" y="5932488"/>
          <p14:tracePt t="609173" x="1352550" y="5932488"/>
          <p14:tracePt t="609188" x="1339850" y="5932488"/>
          <p14:tracePt t="609212" x="1327150" y="5932488"/>
          <p14:tracePt t="609223" x="1314450" y="5932488"/>
          <p14:tracePt t="609238" x="1314450" y="5945188"/>
          <p14:tracePt t="609264" x="1289050" y="5956300"/>
          <p14:tracePt t="609278" x="1289050" y="5969000"/>
          <p14:tracePt t="609298" x="1289050" y="5981700"/>
          <p14:tracePt t="609358" x="1289050" y="5994400"/>
          <p14:tracePt t="609374" x="1289050" y="6007100"/>
          <p14:tracePt t="609400" x="1289050" y="6032500"/>
          <p14:tracePt t="609410" x="1289050" y="6056313"/>
          <p14:tracePt t="609414" x="1301750" y="6069013"/>
          <p14:tracePt t="609424" x="1327150" y="6069013"/>
          <p14:tracePt t="609440" x="1339850" y="6069013"/>
          <p14:tracePt t="609454" x="1352550" y="6069013"/>
          <p14:tracePt t="609474" x="1363663" y="6069013"/>
          <p14:tracePt t="609490" x="1376363" y="6069013"/>
          <p14:tracePt t="609506" x="1389063" y="6069013"/>
          <p14:tracePt t="609521" x="1401763" y="6069013"/>
          <p14:tracePt t="609530" x="1401763" y="6056313"/>
          <p14:tracePt t="609536" x="1414463" y="6045200"/>
          <p14:tracePt t="609546" x="1427163" y="6032500"/>
          <p14:tracePt t="609560" x="1427163" y="6007100"/>
          <p14:tracePt t="609576" x="1427163" y="5981700"/>
          <p14:tracePt t="609596" x="1427163" y="5969000"/>
          <p14:tracePt t="609600" x="1427163" y="5956300"/>
          <p14:tracePt t="609616" x="1427163" y="5945188"/>
          <p14:tracePt t="609626" x="1427163" y="5932488"/>
          <p14:tracePt t="609636" x="1427163" y="5919788"/>
          <p14:tracePt t="609666" x="1427163" y="5894388"/>
          <p14:tracePt t="609696" x="1427163" y="5881688"/>
          <p14:tracePt t="609712" x="1427163" y="5868988"/>
          <p14:tracePt t="609752" x="1414463" y="5856288"/>
          <p14:tracePt t="610524" x="1427163" y="5832475"/>
          <p14:tracePt t="610534" x="1452563" y="5807075"/>
          <p14:tracePt t="610544" x="1514475" y="5743575"/>
          <p14:tracePt t="610550" x="1577975" y="5668963"/>
          <p14:tracePt t="610560" x="1639888" y="5619750"/>
          <p14:tracePt t="610564" x="1689100" y="5556250"/>
          <p14:tracePt t="610574" x="1727200" y="5507038"/>
          <p14:tracePt t="610584" x="1765300" y="5418138"/>
          <p14:tracePt t="610590" x="1801813" y="5305425"/>
          <p14:tracePt t="610600" x="1839913" y="5181600"/>
          <p14:tracePt t="610606" x="1927225" y="5030788"/>
          <p14:tracePt t="610616" x="2014538" y="4818063"/>
          <p14:tracePt t="610626" x="2103438" y="4618038"/>
          <p14:tracePt t="610630" x="2228850" y="4418013"/>
          <p14:tracePt t="610640" x="2365375" y="4179888"/>
          <p14:tracePt t="610646" x="2490788" y="3954463"/>
          <p14:tracePt t="610656" x="2578100" y="3792538"/>
          <p14:tracePt t="610666" x="2667000" y="3629025"/>
          <p14:tracePt t="610670" x="2741613" y="3479800"/>
          <p14:tracePt t="610680" x="2790825" y="3328988"/>
          <p14:tracePt t="610687" x="2867025" y="3190875"/>
          <p14:tracePt t="610696" x="2890838" y="3078163"/>
          <p14:tracePt t="610706" x="2916238" y="3003550"/>
          <p14:tracePt t="610710" x="2954338" y="2890838"/>
          <p14:tracePt t="610721" x="2979738" y="2803525"/>
          <p14:tracePt t="610726" x="2992438" y="2716213"/>
          <p14:tracePt t="610737" x="3028950" y="2640013"/>
          <p14:tracePt t="610746" x="3054350" y="2565400"/>
          <p14:tracePt t="610750" x="3067050" y="2527300"/>
          <p14:tracePt t="610760" x="3067050" y="2465388"/>
          <p14:tracePt t="610766" x="3067050" y="2414588"/>
          <p14:tracePt t="610776" x="3079750" y="2365375"/>
          <p14:tracePt t="610787" x="3079750" y="2303463"/>
          <p14:tracePt t="610792" x="3092450" y="2252663"/>
          <p14:tracePt t="610802" x="3092450" y="2214563"/>
          <p14:tracePt t="610806" x="3092450" y="2190750"/>
          <p14:tracePt t="610816" x="3092450" y="2152650"/>
          <p14:tracePt t="610826" x="3092450" y="2139950"/>
          <p14:tracePt t="610832" x="3092450" y="2114550"/>
          <p14:tracePt t="610842" x="3092450" y="2089150"/>
          <p14:tracePt t="610846" x="3092450" y="2052638"/>
          <p14:tracePt t="610858" x="3067050" y="2001838"/>
          <p14:tracePt t="610868" x="3054350" y="1989138"/>
          <p14:tracePt t="610872" x="3041650" y="1952625"/>
          <p14:tracePt t="610882" x="3003550" y="1901825"/>
          <p14:tracePt t="610888" x="2992438" y="1876425"/>
          <p14:tracePt t="610898" x="2979738" y="1865313"/>
          <p14:tracePt t="610908" x="2954338" y="1814513"/>
          <p14:tracePt t="610912" x="2916238" y="1801813"/>
          <p14:tracePt t="610922" x="2916238" y="1789113"/>
          <p14:tracePt t="610928" x="2890838" y="1776413"/>
          <p14:tracePt t="610938" x="2867025" y="1776413"/>
          <p14:tracePt t="610948" x="2854325" y="1776413"/>
          <p14:tracePt t="610952" x="2816225" y="1765300"/>
          <p14:tracePt t="610962" x="2790825" y="1752600"/>
          <p14:tracePt t="610968" x="2741613" y="1752600"/>
          <p14:tracePt t="610978" x="2667000" y="1752600"/>
          <p14:tracePt t="610988" x="2603500" y="1752600"/>
          <p14:tracePt t="610992" x="2565400" y="1752600"/>
          <p14:tracePt t="611005" x="2490788" y="1776413"/>
          <p14:tracePt t="611008" x="2441575" y="1789113"/>
          <p14:tracePt t="611018" x="2378075" y="1827213"/>
          <p14:tracePt t="611028" x="2328863" y="1852613"/>
          <p14:tracePt t="611034" x="2239963" y="1889125"/>
          <p14:tracePt t="611044" x="2165350" y="1939925"/>
          <p14:tracePt t="611048" x="2103438" y="1965325"/>
          <p14:tracePt t="611058" x="2065338" y="2001838"/>
          <p14:tracePt t="611068" x="2027238" y="2039938"/>
          <p14:tracePt t="611074" x="1965325" y="2065338"/>
          <p14:tracePt t="611084" x="1903413" y="2114550"/>
          <p14:tracePt t="611088" x="1852613" y="2214563"/>
          <p14:tracePt t="611098" x="1827213" y="2239963"/>
          <p14:tracePt t="611110" x="1765300" y="2303463"/>
          <p14:tracePt t="611114" x="1727200" y="2339975"/>
          <p14:tracePt t="611124" x="1689100" y="2390775"/>
          <p14:tracePt t="611130" x="1677988" y="2439988"/>
          <p14:tracePt t="611140" x="1652588" y="2465388"/>
          <p14:tracePt t="611150" x="1639888" y="2503488"/>
          <p14:tracePt t="611155" x="1601788" y="2565400"/>
          <p14:tracePt t="611164" x="1589088" y="2590800"/>
          <p14:tracePt t="611171" x="1565275" y="2640013"/>
          <p14:tracePt t="611180" x="1565275" y="2665413"/>
          <p14:tracePt t="611190" x="1565275" y="2678113"/>
          <p14:tracePt t="611196" x="1565275" y="2716213"/>
          <p14:tracePt t="611206" x="1565275" y="2752725"/>
          <p14:tracePt t="611210" x="1565275" y="2790825"/>
          <p14:tracePt t="611221" x="1565275" y="2803525"/>
          <p14:tracePt t="611230" x="1565275" y="2816225"/>
          <p14:tracePt t="611237" x="1565275" y="2828925"/>
          <p14:tracePt t="611246" x="1565275" y="2865438"/>
          <p14:tracePt t="611250" x="1565275" y="2890838"/>
          <p14:tracePt t="611260" x="1565275" y="2903538"/>
          <p14:tracePt t="611271" x="1565275" y="2916238"/>
          <p14:tracePt t="611276" x="1589088" y="2941638"/>
          <p14:tracePt t="611286" x="1614488" y="2952750"/>
          <p14:tracePt t="611290" x="1639888" y="2978150"/>
          <p14:tracePt t="611300" x="1652588" y="2978150"/>
          <p14:tracePt t="611310" x="1677988" y="2978150"/>
          <p14:tracePt t="611316" x="1714500" y="2990850"/>
          <p14:tracePt t="611326" x="1739900" y="2990850"/>
          <p14:tracePt t="611330" x="1765300" y="2990850"/>
          <p14:tracePt t="611352" x="1790700" y="2978150"/>
          <p14:tracePt t="611356" x="1814513" y="2965450"/>
          <p14:tracePt t="611366" x="1827213" y="2941638"/>
          <p14:tracePt t="611372" x="1865313" y="2916238"/>
          <p14:tracePt t="611382" x="1890713" y="2878138"/>
          <p14:tracePt t="611392" x="1914525" y="2828925"/>
          <p14:tracePt t="611396" x="1952625" y="2778125"/>
          <p14:tracePt t="611406" x="1952625" y="2740025"/>
          <p14:tracePt t="611412" x="1978025" y="2678113"/>
          <p14:tracePt t="611422" x="1990725" y="2590800"/>
          <p14:tracePt t="611432" x="1990725" y="2540000"/>
          <p14:tracePt t="611436" x="2014538" y="2465388"/>
          <p14:tracePt t="611448" x="2014538" y="2439988"/>
          <p14:tracePt t="611452" x="2014538" y="2390775"/>
          <p14:tracePt t="611462" x="2014538" y="2352675"/>
          <p14:tracePt t="611472" x="2014538" y="2339975"/>
          <p14:tracePt t="611478" x="2014538" y="2327275"/>
          <p14:tracePt t="611488" x="2014538" y="2314575"/>
          <p14:tracePt t="611538" x="2014538" y="2303463"/>
          <p14:tracePt t="611548" x="2003425" y="2303463"/>
          <p14:tracePt t="611564" x="1978025" y="2303463"/>
          <p14:tracePt t="611574" x="1952625" y="2303463"/>
          <p14:tracePt t="611578" x="1914525" y="2314575"/>
          <p14:tracePt t="611588" x="1878013" y="2339975"/>
          <p14:tracePt t="611594" x="1814513" y="2378075"/>
          <p14:tracePt t="611604" x="1752600" y="2414588"/>
          <p14:tracePt t="611614" x="1739900" y="2427288"/>
          <p14:tracePt t="611618" x="1701800" y="2465388"/>
          <p14:tracePt t="611628" x="1665288" y="2478088"/>
          <p14:tracePt t="611634" x="1652588" y="2503488"/>
          <p14:tracePt t="611644" x="1627188" y="2516188"/>
          <p14:tracePt t="611654" x="1601788" y="2540000"/>
          <p14:tracePt t="611660" x="1577975" y="2578100"/>
          <p14:tracePt t="611671" x="1565275" y="2603500"/>
          <p14:tracePt t="611674" x="1552575" y="2627313"/>
          <p14:tracePt t="611684" x="1539875" y="2690813"/>
          <p14:tracePt t="611694" x="1527175" y="2752725"/>
          <p14:tracePt t="611700" x="1514475" y="2790825"/>
          <p14:tracePt t="611710" x="1514475" y="2840038"/>
          <p14:tracePt t="611714" x="1514475" y="2903538"/>
          <p14:tracePt t="611724" x="1514475" y="2978150"/>
          <p14:tracePt t="611734" x="1514475" y="3016250"/>
          <p14:tracePt t="611740" x="1514475" y="3054350"/>
          <p14:tracePt t="611750" x="1539875" y="3103563"/>
          <p14:tracePt t="611754" x="1565275" y="3128963"/>
          <p14:tracePt t="611764" x="1589088" y="3165475"/>
          <p14:tracePt t="611774" x="1627188" y="3178175"/>
          <p14:tracePt t="611780" x="1652588" y="3190875"/>
          <p14:tracePt t="611790" x="1689100" y="3190875"/>
          <p14:tracePt t="611794" x="1714500" y="3190875"/>
          <p14:tracePt t="611804" x="1765300" y="3190875"/>
          <p14:tracePt t="611816" x="1814513" y="3154363"/>
          <p14:tracePt t="611821" x="1878013" y="3116263"/>
          <p14:tracePt t="611830" x="1952625" y="3065463"/>
          <p14:tracePt t="611837" x="2003425" y="2990850"/>
          <p14:tracePt t="611846" x="2065338" y="2928938"/>
          <p14:tracePt t="611856" x="2139950" y="2852738"/>
          <p14:tracePt t="611860" x="2178050" y="2803525"/>
          <p14:tracePt t="611870" x="2216150" y="2740025"/>
          <p14:tracePt t="611876" x="2239963" y="2716213"/>
          <p14:tracePt t="611887" x="2252663" y="2665413"/>
          <p14:tracePt t="611896" x="2252663" y="2652713"/>
          <p14:tracePt t="611903" x="2278063" y="2627313"/>
          <p14:tracePt t="611912" x="2278063" y="2616200"/>
          <p14:tracePt t="611916" x="2278063" y="2603500"/>
          <p14:tracePt t="611942" x="2278063" y="2578100"/>
          <p14:tracePt t="612027" x="2278063" y="2565400"/>
          <p14:tracePt t="612052" x="2252663" y="2565400"/>
          <p14:tracePt t="612069" x="2228850" y="2590800"/>
          <p14:tracePt t="612072" x="2203450" y="2603500"/>
          <p14:tracePt t="612082" x="2190750" y="2627313"/>
          <p14:tracePt t="612092" x="2178050" y="2627313"/>
          <p14:tracePt t="612098" x="2178050" y="2640013"/>
          <p14:tracePt t="612108" x="2165350" y="2652713"/>
          <p14:tracePt t="612112" x="2165350" y="2665413"/>
          <p14:tracePt t="612134" x="2165350" y="2678113"/>
          <p14:tracePt t="612174" x="2165350" y="2690813"/>
          <p14:tracePt t="612178" x="2165350" y="2703513"/>
          <p14:tracePt t="612198" x="2165350" y="2716213"/>
          <p14:tracePt t="612214" x="2165350" y="2728913"/>
          <p14:tracePt t="612228" x="2165350" y="2740025"/>
          <p14:tracePt t="612238" x="2165350" y="2765425"/>
          <p14:tracePt t="612244" x="2165350" y="2778125"/>
          <p14:tracePt t="612260" x="2165350" y="2803525"/>
          <p14:tracePt t="612270" x="2190750" y="2816225"/>
          <p14:tracePt t="612280" x="2190750" y="2828925"/>
          <p14:tracePt t="612284" x="2216150" y="2852738"/>
          <p14:tracePt t="612294" x="2228850" y="2852738"/>
          <p14:tracePt t="612300" x="2239963" y="2878138"/>
          <p14:tracePt t="612310" x="2265363" y="2878138"/>
          <p14:tracePt t="612320" x="2290763" y="2903538"/>
          <p14:tracePt t="612324" x="2303463" y="2903538"/>
          <p14:tracePt t="612337" x="2339975" y="2941638"/>
          <p14:tracePt t="612340" x="2352675" y="2952750"/>
          <p14:tracePt t="612350" x="2378075" y="2965450"/>
          <p14:tracePt t="612360" x="2403475" y="2978150"/>
          <p14:tracePt t="612366" x="2441575" y="2990850"/>
          <p14:tracePt t="612376" x="2478088" y="3016250"/>
          <p14:tracePt t="612380" x="2541588" y="3028950"/>
          <p14:tracePt t="612390" x="2565400" y="3054350"/>
          <p14:tracePt t="612400" x="2603500" y="3065463"/>
          <p14:tracePt t="612406" x="2690813" y="3078163"/>
          <p14:tracePt t="612416" x="2741613" y="3103563"/>
          <p14:tracePt t="612420" x="2803525" y="3103563"/>
          <p14:tracePt t="612430" x="2879725" y="3116263"/>
          <p14:tracePt t="612440" x="2979738" y="3116263"/>
          <p14:tracePt t="612446" x="3067050" y="3141663"/>
          <p14:tracePt t="612456" x="3128963" y="3141663"/>
          <p14:tracePt t="612460" x="3179763" y="3141663"/>
          <p14:tracePt t="612470" x="3216275" y="3141663"/>
          <p14:tracePt t="612481" x="3267075" y="3141663"/>
          <p14:tracePt t="612486" x="3305175" y="3141663"/>
          <p14:tracePt t="612496" x="3328988" y="3141663"/>
          <p14:tracePt t="612503" x="3367088" y="3141663"/>
          <p14:tracePt t="612512" x="3405188" y="3141663"/>
          <p14:tracePt t="612522" x="3429000" y="3141663"/>
          <p14:tracePt t="612526" x="3441700" y="3141663"/>
          <p14:tracePt t="612536" x="3467100" y="3141663"/>
          <p14:tracePt t="612542" x="3479800" y="3141663"/>
          <p14:tracePt t="612553" x="3492500" y="3141663"/>
          <p14:tracePt t="612562" x="3517900" y="3141663"/>
          <p14:tracePt t="612566" x="3530600" y="3141663"/>
          <p14:tracePt t="612576" x="3541713" y="3141663"/>
          <p14:tracePt t="612582" x="3567113" y="3141663"/>
          <p14:tracePt t="612603" x="3579813" y="3141663"/>
          <p14:tracePt t="612628" x="3605213" y="3141663"/>
          <p14:tracePt t="612653" x="3643313" y="3141663"/>
          <p14:tracePt t="612658" x="3643313" y="3128963"/>
          <p14:tracePt t="612668" x="3667125" y="3128963"/>
          <p14:tracePt t="612682" x="3692525" y="3128963"/>
          <p14:tracePt t="612694" x="3705225" y="3128963"/>
          <p14:tracePt t="612698" x="3730625" y="3128963"/>
          <p14:tracePt t="612708" x="3756025" y="3116263"/>
          <p14:tracePt t="612719" x="3767138" y="3103563"/>
          <p14:tracePt t="612724" x="3779838" y="3103563"/>
          <p14:tracePt t="612735" x="3805238" y="3090863"/>
          <p14:tracePt t="612738" x="3843338" y="3078163"/>
          <p14:tracePt t="612748" x="3856038" y="3078163"/>
          <p14:tracePt t="612758" x="3879850" y="3078163"/>
          <p14:tracePt t="612764" x="3905250" y="3065463"/>
          <p14:tracePt t="612774" x="3930650" y="3054350"/>
          <p14:tracePt t="612778" x="3956050" y="3054350"/>
          <p14:tracePt t="612788" x="3992563" y="3054350"/>
          <p14:tracePt t="612798" x="4030663" y="3054350"/>
          <p14:tracePt t="612804" x="4068763" y="3041650"/>
          <p14:tracePt t="612814" x="4105275" y="3041650"/>
          <p14:tracePt t="612819" x="4156075" y="3016250"/>
          <p14:tracePt t="612828" x="4192588" y="3016250"/>
          <p14:tracePt t="612838" x="4256088" y="3003550"/>
          <p14:tracePt t="612844" x="4294188" y="3003550"/>
          <p14:tracePt t="612854" x="4318000" y="2990850"/>
          <p14:tracePt t="612860" x="4343400" y="2990850"/>
          <p14:tracePt t="612870" x="4394200" y="2990850"/>
          <p14:tracePt t="612880" x="4418013" y="2978150"/>
          <p14:tracePt t="612885" x="4443413" y="2978150"/>
          <p14:tracePt t="612894" x="4481513" y="2965450"/>
          <p14:tracePt t="612900" x="4506913" y="2965450"/>
          <p14:tracePt t="612920" x="4530725" y="2965450"/>
          <p14:tracePt t="612934" x="4543425" y="2952750"/>
          <p14:tracePt t="612940" x="4556125" y="2952750"/>
          <p14:tracePt t="612960" x="4581525" y="2941638"/>
          <p14:tracePt t="612966" x="4594225" y="2941638"/>
          <p14:tracePt t="612990" x="4606925" y="2941638"/>
          <p14:tracePt t="613006" x="4619625" y="2941638"/>
          <p14:tracePt t="613026" x="4630738" y="2941638"/>
          <p14:tracePt t="613030" x="4643438" y="2941638"/>
          <p14:tracePt t="613066" x="4656138" y="2928938"/>
          <p14:tracePt t="613082" x="4668838" y="2928938"/>
          <p14:tracePt t="613136" x="4681538" y="2928938"/>
          <p14:tracePt t="613292" x="4656138" y="2941638"/>
          <p14:tracePt t="613302" x="4606925" y="3054350"/>
          <p14:tracePt t="613314" x="4556125" y="3154363"/>
          <p14:tracePt t="613319" x="4481513" y="3316288"/>
          <p14:tracePt t="613328" x="4394200" y="3454400"/>
          <p14:tracePt t="613335" x="4305300" y="3616325"/>
          <p14:tracePt t="613344" x="4217988" y="3754438"/>
          <p14:tracePt t="613354" x="4156075" y="3879850"/>
          <p14:tracePt t="613358" x="4068763" y="4005263"/>
          <p14:tracePt t="613369" x="4017963" y="4129088"/>
          <p14:tracePt t="613374" x="3943350" y="4205288"/>
          <p14:tracePt t="613384" x="3856038" y="4330700"/>
          <p14:tracePt t="613394" x="3805238" y="4405313"/>
          <p14:tracePt t="613401" x="3743325" y="4479925"/>
          <p14:tracePt t="613410" x="3679825" y="4543425"/>
          <p14:tracePt t="613414" x="3630613" y="4567238"/>
          <p14:tracePt t="613424" x="3554413" y="4630738"/>
          <p14:tracePt t="613435" x="3530600" y="4656138"/>
          <p14:tracePt t="613440" x="3492500" y="4679950"/>
          <p14:tracePt t="613451" x="3479800" y="4679950"/>
          <p14:tracePt t="613454" x="3467100" y="4692650"/>
          <p14:tracePt t="613464" x="3454400" y="4705350"/>
          <p14:tracePt t="613474" x="3441700" y="4705350"/>
          <p14:tracePt t="613480" x="3429000" y="4718050"/>
          <p14:tracePt t="613510" x="3429000" y="4730750"/>
          <p14:tracePt t="613520" x="3417888" y="4743450"/>
          <p14:tracePt t="613536" x="3392488" y="4743450"/>
          <p14:tracePt t="613546" x="3379788" y="4756150"/>
          <p14:tracePt t="613551" x="3354388" y="4779963"/>
          <p14:tracePt t="613561" x="3341688" y="4779963"/>
          <p14:tracePt t="613566" x="3341688" y="4792663"/>
          <p14:tracePt t="613576" x="3317875" y="4805363"/>
          <p14:tracePt t="613596" x="3317875" y="4818063"/>
          <p14:tracePt t="613742" x="3305175" y="4818063"/>
          <p14:tracePt t="613752" x="3279775" y="4830763"/>
          <p14:tracePt t="613762" x="3267075" y="4856163"/>
          <p14:tracePt t="613766" x="3241675" y="4868863"/>
          <p14:tracePt t="613778" x="3205163" y="4892675"/>
          <p14:tracePt t="613788" x="3167063" y="4918075"/>
          <p14:tracePt t="613792" x="3128963" y="4930775"/>
          <p14:tracePt t="613803" x="3079750" y="4956175"/>
          <p14:tracePt t="613808" x="3041650" y="4981575"/>
          <p14:tracePt t="613819" x="2979738" y="4992688"/>
          <p14:tracePt t="613828" x="2928938" y="5018088"/>
          <p14:tracePt t="613832" x="2867025" y="5056188"/>
          <p14:tracePt t="613842" x="2828925" y="5056188"/>
          <p14:tracePt t="613848" x="2790825" y="5056188"/>
          <p14:tracePt t="613858" x="2778125" y="5056188"/>
          <p14:tracePt t="613869" x="2728913" y="5081588"/>
          <p14:tracePt t="613874" x="2690813" y="5081588"/>
          <p14:tracePt t="613885" x="2654300" y="5092700"/>
          <p14:tracePt t="613888" x="2628900" y="5092700"/>
          <p14:tracePt t="613898" x="2578100" y="5092700"/>
          <p14:tracePt t="613908" x="2541588" y="5105400"/>
          <p14:tracePt t="613914" x="2503488" y="5105400"/>
          <p14:tracePt t="613924" x="2452688" y="5118100"/>
          <p14:tracePt t="613928" x="2428875" y="5118100"/>
          <p14:tracePt t="613938" x="2403475" y="5118100"/>
          <p14:tracePt t="613951" x="2378075" y="5118100"/>
          <p14:tracePt t="613954" x="2352675" y="5130800"/>
          <p14:tracePt t="613964" x="2339975" y="5130800"/>
          <p14:tracePt t="613969" x="2328863" y="5130800"/>
          <p14:tracePt t="613980" x="2303463" y="5130800"/>
          <p14:tracePt t="613990" x="2290763" y="5130800"/>
          <p14:tracePt t="614004" x="2278063" y="5130800"/>
          <p14:tracePt t="614010" x="2265363" y="5130800"/>
          <p14:tracePt t="614020" x="2239963" y="5130800"/>
          <p14:tracePt t="614030" x="2228850" y="5130800"/>
          <p14:tracePt t="614035" x="2203450" y="5130800"/>
          <p14:tracePt t="614044" x="2178050" y="5118100"/>
          <p14:tracePt t="614050" x="2152650" y="5118100"/>
          <p14:tracePt t="614060" x="2127250" y="5105400"/>
          <p14:tracePt t="614070" x="2116138" y="5105400"/>
          <p14:tracePt t="614074" x="2103438" y="5092700"/>
          <p14:tracePt t="614085" x="2065338" y="5092700"/>
          <p14:tracePt t="614090" x="2027238" y="5081588"/>
          <p14:tracePt t="614101" x="1990725" y="5068888"/>
          <p14:tracePt t="614110" x="1952625" y="5068888"/>
          <p14:tracePt t="614114" x="1914525" y="5056188"/>
          <p14:tracePt t="614126" x="1852613" y="5056188"/>
          <p14:tracePt t="614130" x="1790700" y="5030788"/>
          <p14:tracePt t="614140" x="1752600" y="5030788"/>
          <p14:tracePt t="614153" x="1727200" y="5018088"/>
          <p14:tracePt t="614156" x="1701800" y="5018088"/>
          <p14:tracePt t="614168" x="1689100" y="5018088"/>
          <p14:tracePt t="614170" x="1677988" y="5018088"/>
          <p14:tracePt t="614180" x="1652588" y="5018088"/>
          <p14:tracePt t="614190" x="1639888" y="5018088"/>
          <p14:tracePt t="614196" x="1639888" y="5005388"/>
          <p14:tracePt t="614206" x="1627188" y="5005388"/>
          <p14:tracePt t="614222" x="1614488" y="5005388"/>
          <p14:tracePt t="614233" x="1589088" y="4981575"/>
          <p14:tracePt t="614236" x="1577975" y="4981575"/>
          <p14:tracePt t="614246" x="1539875" y="4981575"/>
          <p14:tracePt t="614262" x="1514475" y="4968875"/>
          <p14:tracePt t="614272" x="1489075" y="4968875"/>
          <p14:tracePt t="614286" x="1489075" y="4956175"/>
          <p14:tracePt t="614312" x="1476375" y="4956175"/>
          <p14:tracePt t="614524" x="1489075" y="4956175"/>
          <p14:tracePt t="614530" x="1514475" y="4956175"/>
          <p14:tracePt t="614540" x="1539875" y="4956175"/>
          <p14:tracePt t="614551" x="1565275" y="4956175"/>
          <p14:tracePt t="614554" x="1577975" y="4956175"/>
          <p14:tracePt t="614564" x="1614488" y="4956175"/>
          <p14:tracePt t="614570" x="1639888" y="4956175"/>
          <p14:tracePt t="614580" x="1665288" y="4956175"/>
          <p14:tracePt t="614594" x="1689100" y="4956175"/>
          <p14:tracePt t="614604" x="1727200" y="4956175"/>
          <p14:tracePt t="614610" x="1739900" y="4956175"/>
          <p14:tracePt t="614620" x="1752600" y="4956175"/>
          <p14:tracePt t="614630" x="1790700" y="4981575"/>
          <p14:tracePt t="614635" x="1801813" y="4981575"/>
          <p14:tracePt t="614644" x="1827213" y="4981575"/>
          <p14:tracePt t="614651" x="1852613" y="4981575"/>
          <p14:tracePt t="614660" x="1878013" y="4981575"/>
          <p14:tracePt t="614670" x="1890713" y="4981575"/>
          <p14:tracePt t="614674" x="1903413" y="4981575"/>
          <p14:tracePt t="614685" x="1927225" y="4981575"/>
          <p14:tracePt t="614690" x="1939925" y="4981575"/>
          <p14:tracePt t="614700" x="1965325" y="4981575"/>
          <p14:tracePt t="614710" x="1978025" y="4981575"/>
          <p14:tracePt t="614717" x="1990725" y="4981575"/>
          <p14:tracePt t="614726" x="2014538" y="5005388"/>
          <p14:tracePt t="614730" x="2039938" y="5005388"/>
          <p14:tracePt t="614740" x="2078038" y="5005388"/>
          <p14:tracePt t="614756" x="2103438" y="5005388"/>
          <p14:tracePt t="614766" x="2116138" y="5018088"/>
          <p14:tracePt t="614770" x="2127250" y="5018088"/>
          <p14:tracePt t="614780" x="2139950" y="5018088"/>
          <p14:tracePt t="614792" x="2152650" y="5018088"/>
          <p14:tracePt t="614806" x="2165350" y="5018088"/>
          <p14:tracePt t="614822" x="2178050" y="5018088"/>
          <p14:tracePt t="614836" x="2190750" y="5018088"/>
          <p14:tracePt t="614872" x="2216150" y="5018088"/>
          <p14:tracePt t="614876" x="2239963" y="5018088"/>
          <p14:tracePt t="614886" x="2265363" y="5018088"/>
          <p14:tracePt t="614902" x="2278063" y="5018088"/>
          <p14:tracePt t="614912" x="2316163" y="5018088"/>
          <p14:tracePt t="614918" x="2339975" y="5018088"/>
          <p14:tracePt t="614938" x="2365375" y="5018088"/>
          <p14:tracePt t="614942" x="2390775" y="5018088"/>
          <p14:tracePt t="614952" x="2416175" y="5018088"/>
          <p14:tracePt t="614958" x="2452688" y="5018088"/>
          <p14:tracePt t="614968" x="2478088" y="5018088"/>
          <p14:tracePt t="614978" x="2528888" y="5018088"/>
          <p14:tracePt t="614983" x="2554288" y="5018088"/>
          <p14:tracePt t="614992" x="2578100" y="5005388"/>
          <p14:tracePt t="614998" x="2603500" y="4992688"/>
          <p14:tracePt t="615018" x="2628900" y="4992688"/>
          <p14:tracePt t="615022" x="2641600" y="4992688"/>
          <p14:tracePt t="615034" x="2667000" y="4992688"/>
          <p14:tracePt t="615038" x="2678113" y="4992688"/>
          <p14:tracePt t="615058" x="2703513" y="4992688"/>
          <p14:tracePt t="615064" x="2716213" y="4981575"/>
          <p14:tracePt t="615078" x="2741613" y="4981575"/>
          <p14:tracePt t="615088" x="2754313" y="4981575"/>
          <p14:tracePt t="615098" x="2767013" y="4981575"/>
          <p14:tracePt t="615114" x="2778125" y="4981575"/>
          <p14:tracePt t="615118" x="2790825" y="4981575"/>
          <p14:tracePt t="615128" x="2816225" y="4981575"/>
          <p14:tracePt t="615151" x="2867025" y="4981575"/>
          <p14:tracePt t="615154" x="2903538" y="4981575"/>
          <p14:tracePt t="615160" x="2967038" y="4981575"/>
          <p14:tracePt t="615170" x="2992438" y="4981575"/>
          <p14:tracePt t="615180" x="3028950" y="4981575"/>
          <p14:tracePt t="615184" x="3054350" y="4981575"/>
          <p14:tracePt t="615194" x="3079750" y="4981575"/>
          <p14:tracePt t="615200" x="3092450" y="4981575"/>
          <p14:tracePt t="615210" x="3116263" y="4981575"/>
          <p14:tracePt t="615220" x="3154363" y="4981575"/>
          <p14:tracePt t="615224" x="3179763" y="4981575"/>
          <p14:tracePt t="615240" x="3192463" y="4981575"/>
          <p14:tracePt t="615251" x="3205163" y="4981575"/>
          <p14:tracePt t="615260" x="3216275" y="4981575"/>
          <p14:tracePt t="615276" x="3228975" y="4981575"/>
          <p14:tracePt t="615290" x="3241675" y="4981575"/>
          <p14:tracePt t="615306" x="3254375" y="4981575"/>
          <p14:tracePt t="615326" x="3267075" y="4981575"/>
          <p14:tracePt t="615346" x="3292475" y="4981575"/>
          <p14:tracePt t="615392" x="3305175" y="4981575"/>
          <p14:tracePt t="615452" x="3317875" y="4981575"/>
          <p14:tracePt t="615467" x="3328988" y="4981575"/>
          <p14:tracePt t="615496" x="3341688" y="4968875"/>
          <p14:tracePt t="616304" x="3354388" y="4968875"/>
          <p14:tracePt t="616340" x="3379788" y="4968875"/>
          <p14:tracePt t="616370" x="3405188" y="4968875"/>
          <p14:tracePt t="616410" x="3417888" y="4981575"/>
          <p14:tracePt t="616778" x="3429000" y="4981575"/>
          <p14:tracePt t="616794" x="3429000" y="4968875"/>
          <p14:tracePt t="616824" x="3417888" y="4956175"/>
          <p14:tracePt t="616850" x="3405188" y="4943475"/>
          <p14:tracePt t="616884" x="3379788" y="4943475"/>
          <p14:tracePt t="616890" x="3367088" y="4918075"/>
          <p14:tracePt t="616900" x="3354388" y="4918075"/>
          <p14:tracePt t="616931" x="3341688" y="4918075"/>
          <p14:tracePt t="616944" x="3328988" y="4918075"/>
          <p14:tracePt t="616956" x="3317875" y="4892675"/>
          <p14:tracePt t="616970" x="3305175" y="4892675"/>
          <p14:tracePt t="616986" x="3292475" y="4892675"/>
          <p14:tracePt t="616996" x="3279775" y="4892675"/>
          <p14:tracePt t="617006" x="3267075" y="4879975"/>
          <p14:tracePt t="617026" x="3241675" y="4868863"/>
          <p14:tracePt t="617050" x="3228975" y="4868863"/>
          <p14:tracePt t="617076" x="3216275" y="4868863"/>
          <p14:tracePt t="617092" x="3205163" y="4868863"/>
          <p14:tracePt t="617334" x="3192463" y="4868863"/>
          <p14:tracePt t="617354" x="3179763" y="4868863"/>
          <p14:tracePt t="617368" x="3167063" y="4856163"/>
          <p14:tracePt t="617384" x="3154363" y="4856163"/>
          <p14:tracePt t="617399" x="3141663" y="4843463"/>
          <p14:tracePt t="617424" x="3128963" y="4843463"/>
          <p14:tracePt t="617440" x="3116263" y="4843463"/>
          <p14:tracePt t="617450" x="3103563" y="4843463"/>
          <p14:tracePt t="617474" x="3092450" y="4830763"/>
          <p14:tracePt t="618514" x="3067050" y="4830763"/>
          <p14:tracePt t="618548" x="3041650" y="4830763"/>
          <p14:tracePt t="618574" x="3016250" y="4830763"/>
          <p14:tracePt t="618578" x="2992438" y="4830763"/>
          <p14:tracePt t="618590" x="2954338" y="4830763"/>
          <p14:tracePt t="618600" x="2916238" y="4830763"/>
          <p14:tracePt t="618604" x="2879725" y="4830763"/>
          <p14:tracePt t="618614" x="2816225" y="4868863"/>
          <p14:tracePt t="618620" x="2767013" y="4930775"/>
          <p14:tracePt t="618631" x="2703513" y="4968875"/>
          <p14:tracePt t="618640" x="2641600" y="5030788"/>
          <p14:tracePt t="618644" x="2590800" y="5081588"/>
          <p14:tracePt t="618654" x="2503488" y="5194300"/>
          <p14:tracePt t="618660" x="2416175" y="5318125"/>
          <p14:tracePt t="618670" x="2339975" y="5407025"/>
          <p14:tracePt t="618681" x="2265363" y="5530850"/>
          <p14:tracePt t="618684" x="2190750" y="5619750"/>
          <p14:tracePt t="618694" x="2127250" y="5743575"/>
          <p14:tracePt t="618700" x="2078038" y="5832475"/>
          <p14:tracePt t="618710" x="2027238" y="5932488"/>
          <p14:tracePt t="618720" x="1990725" y="5969000"/>
          <p14:tracePt t="618724" x="1990725" y="6007100"/>
          <p14:tracePt t="618736" x="1965325" y="6069013"/>
          <p14:tracePt t="618741" x="1927225" y="6119813"/>
          <p14:tracePt t="618750" x="1927225" y="6145213"/>
          <p14:tracePt t="618760" x="1914525" y="6194425"/>
          <p14:tracePt t="618766" x="1890713" y="6245225"/>
          <p14:tracePt t="618776" x="1890713" y="6269038"/>
          <p14:tracePt t="618781" x="1890713" y="6319838"/>
          <p14:tracePt t="618800" x="1890713" y="6332538"/>
          <p14:tracePt t="618816" x="1890713" y="6345238"/>
          <p14:tracePt t="619052" x="1890713" y="6319838"/>
          <p14:tracePt t="619058" x="1890713" y="6294438"/>
          <p14:tracePt t="619068" x="1890713" y="6257925"/>
          <p14:tracePt t="619079" x="1878013" y="6245225"/>
          <p14:tracePt t="619084" x="1865313" y="6232525"/>
          <p14:tracePt t="619098" x="1839913" y="6194425"/>
          <p14:tracePt t="619108" x="1839913" y="6181725"/>
          <p14:tracePt t="619124" x="1839913" y="6157913"/>
          <p14:tracePt t="619134" x="1827213" y="6145213"/>
          <p14:tracePt t="627638" x="1927225" y="6145213"/>
          <p14:tracePt t="627642" x="2014538" y="6157913"/>
          <p14:tracePt t="627652" x="2090738" y="6207125"/>
          <p14:tracePt t="627662" x="2116138" y="6232525"/>
          <p14:tracePt t="627668" x="2127250" y="6294438"/>
          <p14:tracePt t="627678" x="2127250" y="6345238"/>
          <p14:tracePt t="627682" x="2127250" y="6370638"/>
          <p14:tracePt t="627692" x="2139950" y="6394450"/>
          <p14:tracePt t="627702" x="2152650" y="6407150"/>
          <p14:tracePt t="627708" x="2152650" y="6419850"/>
          <p14:tracePt t="627718" x="2165350" y="6445250"/>
          <p14:tracePt t="627734" x="2178050" y="6457950"/>
          <p14:tracePt t="627748" x="2178050" y="6470650"/>
          <p14:tracePt t="627758" x="2190750" y="6470650"/>
          <p14:tracePt t="627774" x="2203450" y="6483350"/>
          <p14:tracePt t="627784" x="2216150" y="6494463"/>
          <p14:tracePt t="627789" x="2239963" y="6519863"/>
          <p14:tracePt t="627798" x="2252663" y="6519863"/>
          <p14:tracePt t="627804" x="2278063" y="6532563"/>
          <p14:tracePt t="627814" x="2303463" y="6545263"/>
          <p14:tracePt t="627824" x="2328863" y="6557963"/>
          <p14:tracePt t="627830" x="2352675" y="6557963"/>
          <p14:tracePt t="627840" x="2378075" y="6557963"/>
          <p14:tracePt t="627844" x="2403475" y="6557963"/>
          <p14:tracePt t="627854" x="2428875" y="6557963"/>
          <p14:tracePt t="627864" x="2452688" y="6557963"/>
          <p14:tracePt t="627884" x="2465388" y="6557963"/>
          <p14:tracePt t="627904" x="2490788" y="6557963"/>
          <p14:tracePt t="627926" x="2490788" y="6545263"/>
          <p14:tracePt t="627936" x="2490788" y="6532563"/>
          <p14:tracePt t="627940" x="2490788" y="6507163"/>
          <p14:tracePt t="627950" x="2490788" y="6483350"/>
          <p14:tracePt t="627960" x="2490788" y="6470650"/>
          <p14:tracePt t="627966" x="2490788" y="6445250"/>
          <p14:tracePt t="627976" x="2490788" y="6432550"/>
          <p14:tracePt t="627980" x="2478088" y="6407150"/>
          <p14:tracePt t="628016" x="2465388" y="6407150"/>
          <p14:tracePt t="628026" x="2452688" y="6407150"/>
          <p14:tracePt t="628040" x="2403475" y="6407150"/>
          <p14:tracePt t="628052" x="2378075" y="6407150"/>
          <p14:tracePt t="628056" x="2339975" y="6407150"/>
          <p14:tracePt t="628066" x="2290763" y="6407150"/>
          <p14:tracePt t="628076" x="2228850" y="6407150"/>
          <p14:tracePt t="628082" x="2190750" y="6432550"/>
          <p14:tracePt t="628092" x="2152650" y="6445250"/>
          <p14:tracePt t="628096" x="2127250" y="6457950"/>
          <p14:tracePt t="628106" x="2103438" y="6483350"/>
          <p14:tracePt t="628116" x="2078038" y="6483350"/>
          <p14:tracePt t="628122" x="2078038" y="6494463"/>
          <p14:tracePt t="628282" x="2116138" y="6494463"/>
          <p14:tracePt t="628284" x="2165350" y="6470650"/>
          <p14:tracePt t="628292" x="2228850" y="6445250"/>
          <p14:tracePt t="628299" x="2278063" y="6407150"/>
          <p14:tracePt t="628308" x="2328863" y="6370638"/>
          <p14:tracePt t="628312" x="2403475" y="6294438"/>
          <p14:tracePt t="628323" x="2465388" y="6257925"/>
          <p14:tracePt t="628332" x="2528888" y="6219825"/>
          <p14:tracePt t="628339" x="2616200" y="6157913"/>
          <p14:tracePt t="628348" x="2667000" y="6119813"/>
          <p14:tracePt t="628352" x="2728913" y="6069013"/>
          <p14:tracePt t="628362" x="2816225" y="6032500"/>
          <p14:tracePt t="628372" x="2879725" y="6019800"/>
          <p14:tracePt t="628378" x="2928938" y="6007100"/>
          <p14:tracePt t="628388" x="2954338" y="5969000"/>
          <p14:tracePt t="628394" x="3003550" y="5945188"/>
          <p14:tracePt t="628405" x="3028950" y="5907088"/>
          <p14:tracePt t="628414" x="3067050" y="5894388"/>
          <p14:tracePt t="628418" x="3128963" y="5868988"/>
          <p14:tracePt t="628428" x="3141663" y="5856288"/>
          <p14:tracePt t="628434" x="3192463" y="5819775"/>
          <p14:tracePt t="628444" x="3228975" y="5794375"/>
          <p14:tracePt t="628455" x="3279775" y="5756275"/>
          <p14:tracePt t="628458" x="3317875" y="5732463"/>
          <p14:tracePt t="628468" x="3328988" y="5732463"/>
          <p14:tracePt t="628474" x="3379788" y="5694363"/>
          <p14:tracePt t="628484" x="3417888" y="5668963"/>
          <p14:tracePt t="628494" x="3429000" y="5668963"/>
          <p14:tracePt t="628524" x="3441700" y="5643563"/>
          <p14:tracePt t="628534" x="3454400" y="5619750"/>
          <p14:tracePt t="628544" x="3492500" y="5568950"/>
          <p14:tracePt t="628550" x="3505200" y="5530850"/>
          <p14:tracePt t="628560" x="3530600" y="5443538"/>
          <p14:tracePt t="628564" x="3530600" y="5394325"/>
          <p14:tracePt t="628574" x="3554413" y="5305425"/>
          <p14:tracePt t="628584" x="3579813" y="5230813"/>
          <p14:tracePt t="628590" x="3617913" y="5143500"/>
          <p14:tracePt t="628600" x="3617913" y="5105400"/>
          <p14:tracePt t="628605" x="3617913" y="5043488"/>
          <p14:tracePt t="628614" x="3630613" y="5005388"/>
          <p14:tracePt t="628624" x="3630613" y="4956175"/>
          <p14:tracePt t="628630" x="3630613" y="4918075"/>
          <p14:tracePt t="628640" x="3643313" y="4868863"/>
          <p14:tracePt t="628644" x="3643313" y="4830763"/>
          <p14:tracePt t="628655" x="3643313" y="4805363"/>
          <p14:tracePt t="628666" x="3643313" y="4756150"/>
          <p14:tracePt t="628671" x="3643313" y="4718050"/>
          <p14:tracePt t="628680" x="3643313" y="4667250"/>
          <p14:tracePt t="628687" x="3643313" y="4618038"/>
          <p14:tracePt t="628696" x="3643313" y="4567238"/>
          <p14:tracePt t="628706" x="3643313" y="4518025"/>
          <p14:tracePt t="628710" x="3643313" y="4443413"/>
          <p14:tracePt t="628721" x="3643313" y="4392613"/>
          <p14:tracePt t="628726" x="3643313" y="4341813"/>
          <p14:tracePt t="628737" x="3643313" y="4279900"/>
          <p14:tracePt t="628746" x="3643313" y="4205288"/>
          <p14:tracePt t="628752" x="3643313" y="4154488"/>
          <p14:tracePt t="628762" x="3643313" y="4092575"/>
          <p14:tracePt t="628766" x="3643313" y="4054475"/>
          <p14:tracePt t="628776" x="3643313" y="4005263"/>
          <p14:tracePt t="628786" x="3643313" y="3967163"/>
          <p14:tracePt t="628792" x="3643313" y="3954463"/>
          <p14:tracePt t="628802" x="3643313" y="3916363"/>
          <p14:tracePt t="628816" x="3643313" y="3905250"/>
          <p14:tracePt t="628832" x="3643313" y="3892550"/>
          <p14:tracePt t="629054" x="3643313" y="3879850"/>
          <p14:tracePt t="629058" x="3617913" y="3854450"/>
          <p14:tracePt t="629068" x="3530600" y="3841750"/>
          <p14:tracePt t="629078" x="3479800" y="3829050"/>
          <p14:tracePt t="629084" x="3429000" y="3803650"/>
          <p14:tracePt t="629098" x="3417888" y="3803650"/>
          <p14:tracePt t="629108" x="3392488" y="3803650"/>
          <p14:tracePt t="629121" x="3354388" y="3803650"/>
          <p14:tracePt t="629124" x="3317875" y="3803650"/>
          <p14:tracePt t="629134" x="3292475" y="3803650"/>
          <p14:tracePt t="629140" x="3267075" y="3803650"/>
          <p14:tracePt t="629155" x="3254375" y="3803650"/>
          <p14:tracePt t="629160" x="3228975" y="3803650"/>
          <p14:tracePt t="629164" x="3216275" y="3803650"/>
          <p14:tracePt t="629174" x="3192463" y="3803650"/>
          <p14:tracePt t="629180" x="3179763" y="3803650"/>
          <p14:tracePt t="629190" x="3167063" y="3803650"/>
          <p14:tracePt t="629196" x="3154363" y="3803650"/>
          <p14:tracePt t="629226" x="3128963" y="3803650"/>
          <p14:tracePt t="629242" x="3128963" y="3792538"/>
          <p14:tracePt t="629282" x="3116263" y="3792538"/>
          <p14:tracePt t="629302" x="3103563" y="3792538"/>
          <p14:tracePt t="630038" x="3103563" y="3779838"/>
          <p14:tracePt t="630064" x="3116263" y="3754438"/>
          <p14:tracePt t="630068" x="3141663" y="3754438"/>
          <p14:tracePt t="630084" x="3167063" y="3729038"/>
          <p14:tracePt t="630094" x="3179763" y="3729038"/>
          <p14:tracePt t="630104" x="3205163" y="3716338"/>
          <p14:tracePt t="630110" x="3216275" y="3703638"/>
          <p14:tracePt t="630121" x="3254375" y="3679825"/>
          <p14:tracePt t="630134" x="3254375" y="3667125"/>
          <p14:tracePt t="630144" x="3279775" y="3641725"/>
          <p14:tracePt t="630170" x="3279775" y="3629025"/>
          <p14:tracePt t="630184" x="3292475" y="3616325"/>
          <p14:tracePt t="630190" x="3292475" y="3603625"/>
          <p14:tracePt t="630200" x="3292475" y="3590925"/>
          <p14:tracePt t="630210" x="3292475" y="3579813"/>
          <p14:tracePt t="630214" x="3292475" y="3567113"/>
          <p14:tracePt t="630240" x="3292475" y="3541713"/>
          <p14:tracePt t="630270" x="3292475" y="3529013"/>
          <p14:tracePt t="630290" x="3292475" y="3516313"/>
          <p14:tracePt t="630352" x="3279775" y="3503613"/>
          <p14:tracePt t="630356" x="3279775" y="3490913"/>
          <p14:tracePt t="630366" x="3267075" y="3490913"/>
          <p14:tracePt t="630372" x="3254375" y="3490913"/>
          <p14:tracePt t="630392" x="3241675" y="3490913"/>
          <p14:tracePt t="630396" x="3228975" y="3490913"/>
          <p14:tracePt t="630406" x="3205163" y="3479800"/>
          <p14:tracePt t="630422" x="3179763" y="3467100"/>
          <p14:tracePt t="630432" x="3141663" y="3467100"/>
          <p14:tracePt t="630436" x="3092450" y="3441700"/>
          <p14:tracePt t="630446" x="3067050" y="3441700"/>
          <p14:tracePt t="630453" x="3028950" y="3441700"/>
          <p14:tracePt t="630462" x="3003550" y="3429000"/>
          <p14:tracePt t="630472" x="2992438" y="3429000"/>
          <p14:tracePt t="630476" x="2954338" y="3429000"/>
          <p14:tracePt t="630487" x="2928938" y="3429000"/>
          <p14:tracePt t="630512" x="2916238" y="3429000"/>
          <p14:tracePt t="630538" x="2903538" y="3441700"/>
          <p14:tracePt t="630553" x="2890838" y="3441700"/>
          <p14:tracePt t="630568" x="2867025" y="3454400"/>
          <p14:tracePt t="630582" x="2867025" y="3467100"/>
          <p14:tracePt t="630598" x="2854325" y="3467100"/>
          <p14:tracePt t="630608" x="2841625" y="3467100"/>
          <p14:tracePt t="630634" x="2828925" y="3479800"/>
          <p14:tracePt t="630648" x="2816225" y="3479800"/>
          <p14:tracePt t="630962" x="2816225" y="3490913"/>
          <p14:tracePt t="630972" x="2816225" y="3516313"/>
          <p14:tracePt t="630976" x="2816225" y="3541713"/>
          <p14:tracePt t="630986" x="2816225" y="3554413"/>
          <p14:tracePt t="630996" x="2816225" y="3567113"/>
          <p14:tracePt t="631002" x="2828925" y="3579813"/>
          <p14:tracePt t="631012" x="2854325" y="3603625"/>
          <p14:tracePt t="631016" x="2854325" y="3616325"/>
          <p14:tracePt t="631036" x="2879725" y="3641725"/>
          <p14:tracePt t="631042" x="2890838" y="3654425"/>
          <p14:tracePt t="631053" x="2916238" y="3679825"/>
          <p14:tracePt t="631056" x="2916238" y="3703638"/>
          <p14:tracePt t="631066" x="2928938" y="3703638"/>
          <p14:tracePt t="631078" x="2954338" y="3729038"/>
          <p14:tracePt t="631082" x="2967038" y="3754438"/>
          <p14:tracePt t="631098" x="2979738" y="3754438"/>
          <p14:tracePt t="631108" x="2979738" y="3779838"/>
          <p14:tracePt t="631122" x="2992438" y="3779838"/>
          <p14:tracePt t="631142" x="3003550" y="3792538"/>
          <p14:tracePt t="631440" x="3016250" y="3792538"/>
          <p14:tracePt t="631446" x="3067050" y="3792538"/>
          <p14:tracePt t="631456" x="3141663" y="3803650"/>
          <p14:tracePt t="631460" x="3205163" y="3803650"/>
          <p14:tracePt t="631470" x="3292475" y="3803650"/>
          <p14:tracePt t="631480" x="3392488" y="3829050"/>
          <p14:tracePt t="631486" x="3479800" y="3829050"/>
          <p14:tracePt t="631496" x="3579813" y="3829050"/>
          <p14:tracePt t="631501" x="3705225" y="3829050"/>
          <p14:tracePt t="631512" x="3817938" y="3829050"/>
          <p14:tracePt t="631522" x="3930650" y="3841750"/>
          <p14:tracePt t="631526" x="4068763" y="3879850"/>
          <p14:tracePt t="631536" x="4168775" y="3879850"/>
          <p14:tracePt t="631542" x="4281488" y="3879850"/>
          <p14:tracePt t="631552" x="4418013" y="3879850"/>
          <p14:tracePt t="631562" x="4530725" y="3879850"/>
          <p14:tracePt t="631566" x="4630738" y="3879850"/>
          <p14:tracePt t="631576" x="4756150" y="3879850"/>
          <p14:tracePt t="631582" x="4832350" y="3879850"/>
          <p14:tracePt t="631592" x="4956175" y="3879850"/>
          <p14:tracePt t="631602" x="5068888" y="3879850"/>
          <p14:tracePt t="631612" x="5181600" y="3879850"/>
          <p14:tracePt t="631616" x="5307013" y="3879850"/>
          <p14:tracePt t="631626" x="5457825" y="3879850"/>
          <p14:tracePt t="631632" x="5583238" y="3892550"/>
          <p14:tracePt t="631642" x="5745163" y="3916363"/>
          <p14:tracePt t="631646" x="5895975" y="3929063"/>
          <p14:tracePt t="631656" x="6045200" y="3929063"/>
          <p14:tracePt t="631667" x="6196013" y="3954463"/>
          <p14:tracePt t="631672" x="6321425" y="3967163"/>
          <p14:tracePt t="631682" x="6446838" y="3992563"/>
          <p14:tracePt t="631686" x="6559550" y="4005263"/>
          <p14:tracePt t="631696" x="6672263" y="4029075"/>
          <p14:tracePt t="631706" x="6797675" y="4054475"/>
          <p14:tracePt t="631712" x="6897688" y="4054475"/>
          <p14:tracePt t="631722" x="7021513" y="4054475"/>
          <p14:tracePt t="631726" x="7110413" y="4079875"/>
          <p14:tracePt t="631736" x="7172325" y="4079875"/>
          <p14:tracePt t="631746" x="7259638" y="4079875"/>
          <p14:tracePt t="631752" x="7310438" y="4079875"/>
          <p14:tracePt t="631762" x="7372350" y="4079875"/>
          <p14:tracePt t="631767" x="7410450" y="4079875"/>
          <p14:tracePt t="631778" x="7435850" y="4079875"/>
          <p14:tracePt t="631788" x="7459663" y="4079875"/>
          <p14:tracePt t="631792" x="7472363" y="4079875"/>
          <p14:tracePt t="631802" x="7485063" y="4079875"/>
          <p14:tracePt t="631808" x="7497763" y="4079875"/>
          <p14:tracePt t="631818" x="7510463" y="4079875"/>
          <p14:tracePt t="631828" x="7523163" y="4079875"/>
          <p14:tracePt t="631842" x="7548563" y="4079875"/>
          <p14:tracePt t="631858" x="7561263" y="4079875"/>
          <p14:tracePt t="631898" x="7572375" y="4079875"/>
          <p14:tracePt t="632554" x="7585075" y="4079875"/>
          <p14:tracePt t="633028" x="7572375" y="4079875"/>
          <p14:tracePt t="633044" x="7561263" y="4079875"/>
          <p14:tracePt t="633058" x="7548563" y="4079875"/>
          <p14:tracePt t="633084" x="7523163" y="4079875"/>
          <p14:tracePt t="633130" x="7510463" y="4079875"/>
          <p14:tracePt t="633154" x="7497763" y="4079875"/>
          <p14:tracePt t="633174" x="7485063" y="4079875"/>
          <p14:tracePt t="633204" x="7472363" y="4079875"/>
          <p14:tracePt t="633230" x="7459663" y="4079875"/>
          <p14:tracePt t="633260" x="7448550" y="4079875"/>
          <p14:tracePt t="633296" x="7435850" y="4079875"/>
          <p14:tracePt t="633326" x="7410450" y="4105275"/>
          <p14:tracePt t="633350" x="7385050" y="4105275"/>
          <p14:tracePt t="633367" x="7359650" y="4105275"/>
          <p14:tracePt t="633376" x="7335838" y="4105275"/>
          <p14:tracePt t="633382" x="7310438" y="4129088"/>
          <p14:tracePt t="633392" x="7285038" y="4129088"/>
          <p14:tracePt t="633396" x="7259638" y="4129088"/>
          <p14:tracePt t="633406" x="7223125" y="4154488"/>
          <p14:tracePt t="633417" x="7185025" y="4167188"/>
          <p14:tracePt t="633422" x="7110413" y="4179888"/>
          <p14:tracePt t="633433" x="7034213" y="4192588"/>
          <p14:tracePt t="633436" x="6946900" y="4205288"/>
          <p14:tracePt t="633446" x="6859588" y="4230688"/>
          <p14:tracePt t="633456" x="6808788" y="4230688"/>
          <p14:tracePt t="633462" x="6746875" y="4241800"/>
          <p14:tracePt t="633472" x="6672263" y="4241800"/>
          <p14:tracePt t="633476" x="6634163" y="4241800"/>
          <p14:tracePt t="633488" x="6584950" y="4254500"/>
          <p14:tracePt t="633499" x="6546850" y="4267200"/>
          <p14:tracePt t="633502" x="6521450" y="4267200"/>
          <p14:tracePt t="633512" x="6508750" y="4267200"/>
          <p14:tracePt t="633518" x="6496050" y="4267200"/>
          <p14:tracePt t="633528" x="6483350" y="4267200"/>
          <p14:tracePt t="633538" x="6472238" y="4267200"/>
          <p14:tracePt t="633936" x="6483350" y="4267200"/>
          <p14:tracePt t="633950" x="6496050" y="4267200"/>
          <p14:tracePt t="633960" x="6508750" y="4267200"/>
          <p14:tracePt t="633970" x="6521450" y="4267200"/>
          <p14:tracePt t="633976" x="6534150" y="4267200"/>
          <p14:tracePt t="633992" x="6546850" y="4267200"/>
          <p14:tracePt t="634018" x="6572250" y="4267200"/>
          <p14:tracePt t="634033" x="6584950" y="4267200"/>
          <p14:tracePt t="634042" x="6596063" y="4267200"/>
          <p14:tracePt t="634058" x="6608763" y="4267200"/>
          <p14:tracePt t="634068" x="6621463" y="4267200"/>
          <p14:tracePt t="634072" x="6646863" y="4267200"/>
          <p14:tracePt t="634088" x="6672263" y="4267200"/>
          <p14:tracePt t="634099" x="6684963" y="4241800"/>
          <p14:tracePt t="634115" x="6696075" y="4241800"/>
          <p14:tracePt t="634124" x="6721475" y="4241800"/>
          <p14:tracePt t="634138" x="6734175" y="4241800"/>
          <p14:tracePt t="634150" x="6746875" y="4230688"/>
          <p14:tracePt t="634154" x="6759575" y="4230688"/>
          <p14:tracePt t="634168" x="6772275" y="4217988"/>
          <p14:tracePt t="634188" x="6784975" y="4217988"/>
          <p14:tracePt t="634224" x="6797675" y="4217988"/>
          <p14:tracePt t="634234" x="6808788" y="4217988"/>
          <p14:tracePt t="634250" x="6821488" y="4217988"/>
          <p14:tracePt t="634260" x="6846888" y="4205288"/>
          <p14:tracePt t="634274" x="6859588" y="4205288"/>
          <p14:tracePt t="634290" x="6872288" y="4205288"/>
          <p14:tracePt t="634300" x="6897688" y="4205288"/>
          <p14:tracePt t="634306" x="6910388" y="4205288"/>
          <p14:tracePt t="634316" x="6910388" y="4192588"/>
          <p14:tracePt t="634326" x="6921500" y="4192588"/>
          <p14:tracePt t="634350" x="6946900" y="4192588"/>
          <p14:tracePt t="634380" x="6959600" y="4192588"/>
          <p14:tracePt t="634390" x="6972300" y="4192588"/>
          <p14:tracePt t="634404" x="6985000" y="4192588"/>
          <p14:tracePt t="634410" x="6997700" y="4179888"/>
          <p14:tracePt t="634446" x="7010400" y="4179888"/>
          <p14:tracePt t="634688" x="7021513" y="4179888"/>
          <p14:tracePt t="634718" x="7034213" y="4179888"/>
          <p14:tracePt t="634732" x="7034213" y="4167188"/>
          <p14:tracePt t="634749" x="7046913" y="4167188"/>
          <p14:tracePt t="634758" x="7059613" y="4167188"/>
          <p14:tracePt t="634764" x="7072313" y="4167188"/>
          <p14:tracePt t="634784" x="7085013" y="4167188"/>
          <p14:tracePt t="634838" x="7097713" y="4167188"/>
          <p14:tracePt t="635630" x="7059613" y="4141788"/>
          <p14:tracePt t="635642" x="6997700" y="4105275"/>
          <p14:tracePt t="635646" x="6872288" y="4067175"/>
          <p14:tracePt t="635656" x="6734175" y="4017963"/>
          <p14:tracePt t="635666" x="6572250" y="3979863"/>
          <p14:tracePt t="635672" x="6421438" y="3941763"/>
          <p14:tracePt t="635682" x="6270625" y="3892550"/>
          <p14:tracePt t="635686" x="6134100" y="3854450"/>
          <p14:tracePt t="635696" x="5995988" y="3779838"/>
          <p14:tracePt t="635706" x="5870575" y="3729038"/>
          <p14:tracePt t="635712" x="5757863" y="3692525"/>
          <p14:tracePt t="635722" x="5657850" y="3641725"/>
          <p14:tracePt t="635726" x="5570538" y="3590925"/>
          <p14:tracePt t="635736" x="5495925" y="3554413"/>
          <p14:tracePt t="635747" x="5419725" y="3541713"/>
          <p14:tracePt t="635752" x="5357813" y="3503613"/>
          <p14:tracePt t="635762" x="5332413" y="3479800"/>
          <p14:tracePt t="635766" x="5294313" y="3454400"/>
          <p14:tracePt t="635776" x="5281613" y="3441700"/>
          <p14:tracePt t="635786" x="5245100" y="3429000"/>
          <p14:tracePt t="635792" x="5232400" y="3416300"/>
          <p14:tracePt t="635802" x="5194300" y="3390900"/>
          <p14:tracePt t="635808" x="5157788" y="3367088"/>
          <p14:tracePt t="635818" x="5145088" y="3354388"/>
          <p14:tracePt t="635828" x="5132388" y="3341688"/>
          <p14:tracePt t="635832" x="5119688" y="3341688"/>
          <p14:tracePt t="635842" x="5094288" y="3328988"/>
          <p14:tracePt t="635848" x="5081588" y="3316288"/>
          <p14:tracePt t="635858" x="5057775" y="3303588"/>
          <p14:tracePt t="635868" x="5032375" y="3303588"/>
          <p14:tracePt t="635872" x="5006975" y="3278188"/>
          <p14:tracePt t="635882" x="4981575" y="3267075"/>
          <p14:tracePt t="635888" x="4956175" y="3254375"/>
          <p14:tracePt t="635898" x="4932363" y="3241675"/>
          <p14:tracePt t="635908" x="4906963" y="3228975"/>
          <p14:tracePt t="635915" x="4881563" y="3203575"/>
          <p14:tracePt t="635924" x="4856163" y="3190875"/>
          <p14:tracePt t="635928" x="4819650" y="3178175"/>
          <p14:tracePt t="635938" x="4781550" y="3154363"/>
          <p14:tracePt t="635948" x="4732338" y="3116263"/>
          <p14:tracePt t="635954" x="4656138" y="3078163"/>
          <p14:tracePt t="635964" x="4630738" y="3041650"/>
          <p14:tracePt t="635968" x="4543425" y="2978150"/>
          <p14:tracePt t="635978" x="4481513" y="2916238"/>
          <p14:tracePt t="635988" x="4394200" y="2840038"/>
          <p14:tracePt t="635994" x="4318000" y="2765425"/>
          <p14:tracePt t="636004" x="4268788" y="2690813"/>
          <p14:tracePt t="636008" x="4181475" y="2590800"/>
          <p14:tracePt t="636018" x="4092575" y="2516188"/>
          <p14:tracePt t="636030" x="4017963" y="2452688"/>
          <p14:tracePt t="636034" x="3917950" y="2365375"/>
          <p14:tracePt t="636044" x="3867150" y="2327275"/>
          <p14:tracePt t="636050" x="3830638" y="2303463"/>
          <p14:tracePt t="636060" x="3792538" y="2278063"/>
          <p14:tracePt t="636070" x="3756025" y="2265363"/>
          <p14:tracePt t="636074" x="3730625" y="2239963"/>
          <p14:tracePt t="636084" x="3705225" y="2214563"/>
          <p14:tracePt t="636090" x="3692525" y="2214563"/>
          <p14:tracePt t="636100" x="3679825" y="2190750"/>
          <p14:tracePt t="636126" x="3667125" y="2190750"/>
          <p14:tracePt t="636150" x="3654425" y="2190750"/>
          <p14:tracePt t="636160" x="3643313" y="2190750"/>
          <p14:tracePt t="636166" x="3630613" y="2178050"/>
          <p14:tracePt t="636176" x="3617913" y="2165350"/>
          <p14:tracePt t="636186" x="3605213" y="2165350"/>
          <p14:tracePt t="636190" x="3567113" y="2152650"/>
          <p14:tracePt t="636206" x="3554413" y="2139950"/>
          <p14:tracePt t="636216" x="3530600" y="2139950"/>
          <p14:tracePt t="636231" x="3517900" y="2127250"/>
          <p14:tracePt t="636260" x="3505200" y="2127250"/>
          <p14:tracePt t="636398" x="3492500" y="2127250"/>
          <p14:tracePt t="636664" x="3492500" y="2139950"/>
          <p14:tracePt t="636750" x="3492500" y="2152650"/>
          <p14:tracePt t="636770" x="3492500" y="2165350"/>
          <p14:tracePt t="636776" x="3492500" y="2178050"/>
          <p14:tracePt t="636786" x="3492500" y="2201863"/>
          <p14:tracePt t="636810" x="3517900" y="2227263"/>
          <p14:tracePt t="636816" x="3541713" y="2239963"/>
          <p14:tracePt t="636826" x="3605213" y="2278063"/>
          <p14:tracePt t="636832" x="3679825" y="2314575"/>
          <p14:tracePt t="636842" x="3767138" y="2352675"/>
          <p14:tracePt t="636852" x="3856038" y="2390775"/>
          <p14:tracePt t="636856" x="3956050" y="2427288"/>
          <p14:tracePt t="636866" x="4068763" y="2452688"/>
          <p14:tracePt t="636872" x="4181475" y="2490788"/>
          <p14:tracePt t="636882" x="4305300" y="2503488"/>
          <p14:tracePt t="636892" x="4418013" y="2552700"/>
          <p14:tracePt t="636897" x="4556125" y="2590800"/>
          <p14:tracePt t="636906" x="4694238" y="2627313"/>
          <p14:tracePt t="636912" x="4843463" y="2678113"/>
          <p14:tracePt t="636922" x="4994275" y="2740025"/>
          <p14:tracePt t="636932" x="5106988" y="2790825"/>
          <p14:tracePt t="636938" x="5245100" y="2840038"/>
          <p14:tracePt t="636948" x="5383213" y="2916238"/>
          <p14:tracePt t="636952" x="5507038" y="2965450"/>
          <p14:tracePt t="636963" x="5657850" y="3028950"/>
          <p14:tracePt t="636972" x="5783263" y="3090863"/>
          <p14:tracePt t="636979" x="5908675" y="3165475"/>
          <p14:tracePt t="636988" x="6034088" y="3241675"/>
          <p14:tracePt t="636992" x="6121400" y="3290888"/>
          <p14:tracePt t="637002" x="6234113" y="3354388"/>
          <p14:tracePt t="637012" x="6359525" y="3403600"/>
          <p14:tracePt t="637018" x="6459538" y="3479800"/>
          <p14:tracePt t="637029" x="6521450" y="3516313"/>
          <p14:tracePt t="637034" x="6596063" y="3567113"/>
          <p14:tracePt t="637044" x="6659563" y="3590925"/>
          <p14:tracePt t="637054" x="6708775" y="3629025"/>
          <p14:tracePt t="637058" x="6734175" y="3641725"/>
          <p14:tracePt t="637068" x="6759575" y="3654425"/>
          <p14:tracePt t="637074" x="6797675" y="3679825"/>
          <p14:tracePt t="637084" x="6846888" y="3716338"/>
          <p14:tracePt t="637094" x="6872288" y="3716338"/>
          <p14:tracePt t="637098" x="6921500" y="3741738"/>
          <p14:tracePt t="637108" x="6934200" y="3741738"/>
          <p14:tracePt t="637114" x="6959600" y="3754438"/>
          <p14:tracePt t="637124" x="7010400" y="3767138"/>
          <p14:tracePt t="637134" x="7021513" y="3767138"/>
          <p14:tracePt t="637138" x="7046913" y="3779838"/>
          <p14:tracePt t="637163" x="7059613" y="3779838"/>
          <p14:tracePt t="637164" x="7072313" y="3779838"/>
          <p14:tracePt t="637174" x="7097713" y="3792538"/>
          <p14:tracePt t="637190" x="7110413" y="3792538"/>
          <p14:tracePt t="637194" x="7123113" y="3792538"/>
          <p14:tracePt t="637204" x="7134225" y="3792538"/>
          <p14:tracePt t="637214" x="7159625" y="3803650"/>
          <p14:tracePt t="637220" x="7172325" y="3803650"/>
          <p14:tracePt t="637230" x="7185025" y="3803650"/>
          <p14:tracePt t="637234" x="7223125" y="3803650"/>
          <p14:tracePt t="637244" x="7235825" y="3803650"/>
          <p14:tracePt t="637254" x="7246938" y="3803650"/>
          <p14:tracePt t="637260" x="7272338" y="3829050"/>
          <p14:tracePt t="637270" x="7297738" y="3829050"/>
          <p14:tracePt t="637274" x="7323138" y="3829050"/>
          <p14:tracePt t="637284" x="7335838" y="3829050"/>
          <p14:tracePt t="637297" x="7348538" y="3829050"/>
          <p14:tracePt t="637300" x="7359650" y="3829050"/>
          <p14:tracePt t="637310" x="7385050" y="3829050"/>
          <p14:tracePt t="637316" x="7397750" y="3829050"/>
          <p14:tracePt t="637326" x="7410450" y="3829050"/>
          <p14:tracePt t="637366" x="7435850" y="3829050"/>
          <p14:tracePt t="637860" x="7435850" y="3854450"/>
          <p14:tracePt t="637870" x="7410450" y="3879850"/>
          <p14:tracePt t="637880" x="7348538" y="3941763"/>
          <p14:tracePt t="637886" x="7259638" y="4029075"/>
          <p14:tracePt t="637896" x="7159625" y="4129088"/>
          <p14:tracePt t="637900" x="7010400" y="4254500"/>
          <p14:tracePt t="637910" x="6797675" y="4367213"/>
          <p14:tracePt t="637920" x="6521450" y="4543425"/>
          <p14:tracePt t="637926" x="6221413" y="4692650"/>
          <p14:tracePt t="637936" x="6021388" y="4805363"/>
          <p14:tracePt t="637940" x="5770563" y="4918075"/>
          <p14:tracePt t="637950" x="5545138" y="5018088"/>
          <p14:tracePt t="637960" x="5370513" y="5092700"/>
          <p14:tracePt t="637966" x="5207000" y="5168900"/>
          <p14:tracePt t="637976" x="5057775" y="5243513"/>
          <p14:tracePt t="637982" x="4906963" y="5281613"/>
          <p14:tracePt t="637992" x="4719638" y="5368925"/>
          <p14:tracePt t="638002" x="4581525" y="5456238"/>
          <p14:tracePt t="638006" x="4443413" y="5530850"/>
          <p14:tracePt t="638016" x="4318000" y="5607050"/>
          <p14:tracePt t="638022" x="4192588" y="5656263"/>
          <p14:tracePt t="638032" x="4068763" y="5743575"/>
          <p14:tracePt t="638042" x="3930650" y="5781675"/>
          <p14:tracePt t="638046" x="3817938" y="5868988"/>
          <p14:tracePt t="638056" x="3692525" y="5932488"/>
          <p14:tracePt t="638063" x="3567113" y="5981700"/>
          <p14:tracePt t="638072" x="3467100" y="6019800"/>
          <p14:tracePt t="638082" x="3367088" y="6069013"/>
          <p14:tracePt t="638088" x="3305175" y="6081713"/>
          <p14:tracePt t="638098" x="3279775" y="6094413"/>
          <p14:tracePt t="638102" x="3228975" y="6119813"/>
          <p14:tracePt t="638113" x="3228975" y="6132513"/>
          <p14:tracePt t="638132" x="3216275" y="6132513"/>
          <p14:tracePt t="638194" x="3205163" y="6132513"/>
          <p14:tracePt t="638234" x="3192463" y="6132513"/>
          <p14:tracePt t="638244" x="3192463" y="6045200"/>
          <p14:tracePt t="638248" x="3192463" y="5907088"/>
          <p14:tracePt t="638258" x="3192463" y="5756275"/>
          <p14:tracePt t="638264" x="3192463" y="5594350"/>
          <p14:tracePt t="638274" x="3179763" y="5443538"/>
          <p14:tracePt t="638284" x="3154363" y="5256213"/>
          <p14:tracePt t="638288" x="3103563" y="4992688"/>
          <p14:tracePt t="638298" x="3103563" y="4779963"/>
          <p14:tracePt t="638304" x="3103563" y="4605338"/>
          <p14:tracePt t="638314" x="3103563" y="4418013"/>
          <p14:tracePt t="638324" x="3103563" y="4292600"/>
          <p14:tracePt t="638330" x="3103563" y="4167188"/>
          <p14:tracePt t="638340" x="3103563" y="4092575"/>
          <p14:tracePt t="638345" x="3103563" y="4029075"/>
          <p14:tracePt t="638354" x="3103563" y="3967163"/>
          <p14:tracePt t="638364" x="3103563" y="3929063"/>
          <p14:tracePt t="638370" x="3103563" y="3905250"/>
          <p14:tracePt t="638380" x="3103563" y="3879850"/>
          <p14:tracePt t="638384" x="3103563" y="3867150"/>
          <p14:tracePt t="638395" x="3103563" y="3854450"/>
          <p14:tracePt t="638404" x="3103563" y="3841750"/>
          <p14:tracePt t="638411" x="3092450" y="3816350"/>
          <p14:tracePt t="638420" x="3092450" y="3803650"/>
          <p14:tracePt t="638424" x="3079750" y="3767138"/>
          <p14:tracePt t="638444" x="3079750" y="3754438"/>
          <p14:tracePt t="638450" x="3079750" y="3741738"/>
          <p14:tracePt t="638461" x="3079750" y="3716338"/>
          <p14:tracePt t="638464" x="3079750" y="3703638"/>
          <p14:tracePt t="638476" x="3079750" y="3679825"/>
          <p14:tracePt t="638486" x="3079750" y="3667125"/>
          <p14:tracePt t="638500" x="3079750" y="3654425"/>
          <p14:tracePt t="638656" x="3079750" y="3667125"/>
          <p14:tracePt t="638668" x="3079750" y="3767138"/>
          <p14:tracePt t="638672" x="3079750" y="3892550"/>
          <p14:tracePt t="638682" x="3079750" y="4067175"/>
          <p14:tracePt t="638692" x="3079750" y="4292600"/>
          <p14:tracePt t="638698" x="3079750" y="4454525"/>
          <p14:tracePt t="638708" x="3079750" y="4643438"/>
          <p14:tracePt t="638712" x="3079750" y="4830763"/>
          <p14:tracePt t="638722" x="3079750" y="4992688"/>
          <p14:tracePt t="638732" x="3079750" y="5143500"/>
          <p14:tracePt t="638738" x="3079750" y="5294313"/>
          <p14:tracePt t="638748" x="3079750" y="5443538"/>
          <p14:tracePt t="638752" x="3079750" y="5568950"/>
          <p14:tracePt t="638762" x="3079750" y="5694363"/>
          <p14:tracePt t="638772" x="3041650" y="5794375"/>
          <p14:tracePt t="638779" x="3041650" y="5856288"/>
          <p14:tracePt t="638788" x="3028950" y="5969000"/>
          <p14:tracePt t="638794" x="3003550" y="6032500"/>
          <p14:tracePt t="638804" x="3003550" y="6081713"/>
          <p14:tracePt t="638814" x="2992438" y="6145213"/>
          <p14:tracePt t="638818" x="2992438" y="6181725"/>
          <p14:tracePt t="638828" x="2954338" y="6232525"/>
          <p14:tracePt t="638834" x="2954338" y="6257925"/>
          <p14:tracePt t="638845" x="2941638" y="6281738"/>
          <p14:tracePt t="638854" x="2928938" y="6319838"/>
          <p14:tracePt t="638858" x="2903538" y="6357938"/>
          <p14:tracePt t="638868" x="2867025" y="6394450"/>
          <p14:tracePt t="638874" x="2841625" y="6432550"/>
          <p14:tracePt t="638884" x="2803525" y="6470650"/>
          <p14:tracePt t="638894" x="2778125" y="6507163"/>
          <p14:tracePt t="638898" x="2741613" y="6519863"/>
          <p14:tracePt t="638908" x="2690813" y="6557963"/>
          <p14:tracePt t="638914" x="2678113" y="6570663"/>
          <p14:tracePt t="638924" x="2654300" y="6583363"/>
          <p14:tracePt t="638934" x="2603500" y="6607175"/>
          <p14:tracePt t="638940" x="2516188" y="6657975"/>
          <p14:tracePt t="638950" x="2428875" y="6719888"/>
          <p14:tracePt t="638954" x="2316163" y="6757988"/>
          <p14:tracePt t="638964" x="2239963" y="6796088"/>
          <p14:tracePt t="638974" x="2203450" y="6796088"/>
          <p14:tracePt t="638980" x="2165350" y="6819900"/>
          <p14:tracePt t="638990" x="2116138" y="6832600"/>
          <p14:tracePt t="638996" x="2090738" y="6845300"/>
          <p14:tracePt t="639016" x="2078038" y="6845300"/>
          <p14:tracePt t="639132" x="2078038" y="6819900"/>
          <p14:tracePt t="639142" x="2078038" y="6796088"/>
          <p14:tracePt t="639152" x="2078038" y="6770688"/>
          <p14:tracePt t="639156" x="2103438" y="6732588"/>
          <p14:tracePt t="639166" x="2139950" y="6683375"/>
          <p14:tracePt t="639172" x="2190750" y="6645275"/>
          <p14:tracePt t="639182" x="2239963" y="6607175"/>
          <p14:tracePt t="639192" x="2290763" y="6557963"/>
          <p14:tracePt t="639196" x="2378075" y="6519863"/>
          <p14:tracePt t="639206" x="2452688" y="6470650"/>
          <p14:tracePt t="639212" x="2565400" y="6432550"/>
          <p14:tracePt t="639232" x="2603500" y="6407150"/>
          <p14:tracePt t="639236" x="2641600" y="6407150"/>
          <p14:tracePt t="639246" x="2690813" y="6381750"/>
          <p14:tracePt t="639252" x="2703513" y="6370638"/>
          <p14:tracePt t="639272" x="2716213" y="6357938"/>
          <p14:tracePt t="639378" x="2716213" y="6370638"/>
          <p14:tracePt t="639395" x="2703513" y="6394450"/>
          <p14:tracePt t="639398" x="2690813" y="6419850"/>
          <p14:tracePt t="639424" x="2690813" y="6432550"/>
          <p14:tracePt t="639822" x="2667000" y="6445250"/>
          <p14:tracePt t="640548" x="2667000" y="6432550"/>
          <p14:tracePt t="640554" x="2703513" y="6394450"/>
          <p14:tracePt t="640564" x="2728913" y="6345238"/>
          <p14:tracePt t="640574" x="2803525" y="6269038"/>
          <p14:tracePt t="640578" x="2867025" y="6157913"/>
          <p14:tracePt t="640588" x="2928938" y="6045200"/>
          <p14:tracePt t="640594" x="3016250" y="5919788"/>
          <p14:tracePt t="640604" x="3092450" y="5768975"/>
          <p14:tracePt t="640614" x="3179763" y="5594350"/>
          <p14:tracePt t="640618" x="3241675" y="5381625"/>
          <p14:tracePt t="640628" x="3279775" y="5205413"/>
          <p14:tracePt t="640634" x="3367088" y="4992688"/>
          <p14:tracePt t="640644" x="3405188" y="4856163"/>
          <p14:tracePt t="640654" x="3417888" y="4730750"/>
          <p14:tracePt t="640661" x="3441700" y="4618038"/>
          <p14:tracePt t="640670" x="3454400" y="4530725"/>
          <p14:tracePt t="640674" x="3454400" y="4479925"/>
          <p14:tracePt t="640684" x="3454400" y="4405313"/>
          <p14:tracePt t="640696" x="3454400" y="4379913"/>
          <p14:tracePt t="640700" x="3454400" y="4354513"/>
          <p14:tracePt t="640710" x="3454400" y="4330700"/>
          <p14:tracePt t="640716" x="3454400" y="4292600"/>
          <p14:tracePt t="640726" x="3441700" y="4254500"/>
          <p14:tracePt t="640730" x="3417888" y="4230688"/>
          <p14:tracePt t="640740" x="3417888" y="4217988"/>
          <p14:tracePt t="640750" x="3417888" y="4205288"/>
          <p14:tracePt t="640756" x="3417888" y="4179888"/>
          <p14:tracePt t="640772" x="3405188" y="4179888"/>
          <p14:tracePt t="640836" x="3405188" y="4167188"/>
          <p14:tracePt t="640902" x="3467100" y="4167188"/>
          <p14:tracePt t="640912" x="3605213" y="4167188"/>
          <p14:tracePt t="640918" x="3830638" y="4167188"/>
          <p14:tracePt t="640928" x="4068763" y="4167188"/>
          <p14:tracePt t="640932" x="4456113" y="4192588"/>
          <p14:tracePt t="640942" x="4843463" y="4230688"/>
          <p14:tracePt t="640952" x="5270500" y="4292600"/>
          <p14:tracePt t="640959" x="5670550" y="4354513"/>
          <p14:tracePt t="640968" x="6034088" y="4418013"/>
          <p14:tracePt t="640972" x="6421438" y="4479925"/>
          <p14:tracePt t="640982" x="6696075" y="4554538"/>
          <p14:tracePt t="640994" x="6985000" y="4605338"/>
          <p14:tracePt t="640998" x="7259638" y="4679950"/>
          <p14:tracePt t="641008" x="7435850" y="4743450"/>
          <p14:tracePt t="641014" x="7572375" y="4756150"/>
          <p14:tracePt t="641025" x="7723188" y="4779963"/>
          <p14:tracePt t="641034" x="7823200" y="4818063"/>
          <p14:tracePt t="641038" x="7910513" y="4830763"/>
          <p14:tracePt t="641048" x="7986713" y="4843463"/>
          <p14:tracePt t="641054" x="7999413" y="4856163"/>
          <p14:tracePt t="641064" x="8023225" y="4856163"/>
          <p14:tracePt t="641078" x="8035925" y="4856163"/>
          <p14:tracePt t="641114" x="8048625" y="4856163"/>
          <p14:tracePt t="641124" x="8061325" y="4856163"/>
          <p14:tracePt t="641326" x="8061325" y="4843463"/>
          <p14:tracePt t="641332" x="8061325" y="4818063"/>
          <p14:tracePt t="641342" x="8061325" y="4792663"/>
          <p14:tracePt t="641346" x="8061325" y="4768850"/>
          <p14:tracePt t="641356" x="8061325" y="4743450"/>
          <p14:tracePt t="641366" x="8061325" y="4730750"/>
          <p14:tracePt t="641373" x="8048625" y="4705350"/>
          <p14:tracePt t="641382" x="8048625" y="4692650"/>
          <p14:tracePt t="641386" x="8048625" y="4667250"/>
          <p14:tracePt t="641396" x="8035925" y="4643438"/>
          <p14:tracePt t="641406" x="8023225" y="4630738"/>
          <p14:tracePt t="641422" x="8023225" y="4605338"/>
          <p14:tracePt t="641426" x="8010525" y="4605338"/>
          <p14:tracePt t="641436" x="7999413" y="4592638"/>
          <p14:tracePt t="641448" x="7999413" y="4579938"/>
          <p14:tracePt t="641452" x="7974013" y="4554538"/>
          <p14:tracePt t="641468" x="7974013" y="4530725"/>
          <p14:tracePt t="641478" x="7961313" y="4530725"/>
          <p14:tracePt t="641488" x="7948613" y="4505325"/>
          <p14:tracePt t="641493" x="7935913" y="4479925"/>
          <p14:tracePt t="641502" x="7923213" y="4454525"/>
          <p14:tracePt t="641509" x="7910513" y="4443413"/>
          <p14:tracePt t="641518" x="7897813" y="4405313"/>
          <p14:tracePt t="641528" x="7886700" y="4392613"/>
          <p14:tracePt t="641532" x="7874000" y="4379913"/>
          <p14:tracePt t="641543" x="7861300" y="4354513"/>
          <p14:tracePt t="641548" x="7835900" y="4341813"/>
          <p14:tracePt t="641558" x="7835900" y="4330700"/>
          <p14:tracePt t="641568" x="7810500" y="4305300"/>
          <p14:tracePt t="641575" x="7797800" y="4305300"/>
          <p14:tracePt t="641588" x="7785100" y="4279900"/>
          <p14:tracePt t="641608" x="7773988" y="4279900"/>
          <p14:tracePt t="641730" x="7773988" y="4267200"/>
          <p14:tracePt t="641744" x="7785100" y="4267200"/>
          <p14:tracePt t="641780" x="7797800" y="4267200"/>
          <p14:tracePt t="647137" x="7810500" y="4267200"/>
          <p14:tracePt t="680954" x="7823200" y="4254500"/>
          <p14:tracePt t="681000" x="7823200" y="4241800"/>
          <p14:tracePt t="681208" x="7710488" y="4241800"/>
          <p14:tracePt t="681218" x="7410450" y="4367213"/>
          <p14:tracePt t="681222" x="6746875" y="4679950"/>
          <p14:tracePt t="681232" x="6021388" y="4956175"/>
          <p14:tracePt t="681239" x="5170488" y="5305425"/>
          <p14:tracePt t="681248" x="4168775" y="5781675"/>
          <p14:tracePt t="681258" x="3179763" y="6194425"/>
          <p14:tracePt t="681262" x="2190750" y="6607175"/>
          <p14:tracePt t="697468" x="150813" y="5456238"/>
          <p14:tracePt t="697478" x="200025" y="5005388"/>
          <p14:tracePt t="697482" x="263525" y="4479925"/>
          <p14:tracePt t="697492" x="325438" y="4017963"/>
          <p14:tracePt t="697498" x="350838" y="3567113"/>
          <p14:tracePt t="697508" x="387350" y="3154363"/>
          <p14:tracePt t="697518" x="387350" y="2740025"/>
          <p14:tracePt t="697524" x="387350" y="2365375"/>
          <p14:tracePt t="697534" x="387350" y="1989138"/>
          <p14:tracePt t="697538" x="387350" y="1714500"/>
          <p14:tracePt t="697548" x="387350" y="1414463"/>
          <p14:tracePt t="697558" x="387350" y="1201738"/>
          <p14:tracePt t="697564" x="387350" y="1001713"/>
          <p14:tracePt t="697574" x="387350" y="812800"/>
          <p14:tracePt t="697578" x="350838" y="663575"/>
          <p14:tracePt t="697589" x="312738" y="500063"/>
          <p14:tracePt t="697598" x="263525" y="338138"/>
          <p14:tracePt t="697604" x="212725" y="187325"/>
          <p14:tracePt t="697614" x="163513" y="873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69194" y="1578937"/>
            <a:ext cx="88377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 is a keyword through which the accessibility of data or method can be specified.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modifiers in Java specifies the accessibility or scope of a field, method or class. We can change the access level of fields, methods, and class by applying the access modifier on it.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Java access specifiers: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private specifier is only within the class. It cannot be accessed from outside the class.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default specifier is only within the package. It cannot be accessed from outside the package. If you do not specify any access level, it will be the default.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4CC7E-01EC-47A5-9B62-02AE5270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5C358-7306-6FA6-EB47-B614F196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33"/>
    </mc:Choice>
    <mc:Fallback xmlns="">
      <p:transition spd="slow" advTm="1120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69194" y="1578937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protected specifier is within the package and outside the package through child class. If you do not make the child class, it cannot be accessed from outside the package.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access level of a public specifier is everywhere. It can be accessed from within the class, outside the class, within the package and outside the package.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64CC7E-01EC-47A5-9B62-02AE5270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36" y="389236"/>
            <a:ext cx="831501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 Continued…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EC4D7-68EB-56BD-7C10-49182DEF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3"/>
    </mc:Choice>
    <mc:Fallback xmlns="">
      <p:transition spd="slow" advTm="1573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3181" y="1193572"/>
            <a:ext cx="88377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dirty="0"/>
              <a:t> 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A{ 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d=4; 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show() {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JISCE");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Test{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static void main(String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A obj=new A();  </a:t>
            </a:r>
          </a:p>
          <a:p>
            <a:pPr lvl="5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);//Compile Time Error  </a:t>
            </a:r>
          </a:p>
          <a:p>
            <a:pPr lvl="5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();//Compile Time Error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} 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EA3C0-5BB4-11E8-8895-D0D5F049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00"/>
    </mc:Choice>
    <mc:Fallback xmlns="">
      <p:transition spd="slow" advTm="101200"/>
    </mc:Fallback>
  </mc:AlternateContent>
  <p:extLst>
    <p:ext uri="{3A86A75C-4F4B-4683-9AE1-C65F6400EC91}">
      <p14:laserTraceLst xmlns:p14="http://schemas.microsoft.com/office/powerpoint/2010/main">
        <p14:tracePtLst>
          <p14:tracePt t="4055" x="3357563" y="6323013"/>
          <p14:tracePt t="4197" x="2767013" y="6657975"/>
          <p14:tracePt t="4207" x="2903538" y="6445250"/>
          <p14:tracePt t="4217" x="3003550" y="6245225"/>
          <p14:tracePt t="4223" x="3116263" y="5969000"/>
          <p14:tracePt t="4233" x="3167063" y="5694363"/>
          <p14:tracePt t="4237" x="3292475" y="5356225"/>
          <p14:tracePt t="4247" x="3479800" y="4956175"/>
          <p14:tracePt t="4260" x="3705225" y="4530725"/>
          <p14:tracePt t="4263" x="3867150" y="4230688"/>
          <p14:tracePt t="4273" x="3979863" y="3954463"/>
          <p14:tracePt t="4279" x="4030663" y="3716338"/>
          <p14:tracePt t="4289" x="4068763" y="3579813"/>
          <p14:tracePt t="4299" x="4081463" y="3441700"/>
          <p14:tracePt t="4303" x="4117975" y="3341688"/>
          <p14:tracePt t="4313" x="4117975" y="3241675"/>
          <p14:tracePt t="4319" x="4117975" y="3154363"/>
          <p14:tracePt t="4329" x="4117975" y="3054350"/>
          <p14:tracePt t="4339" x="4117975" y="2990850"/>
          <p14:tracePt t="4343" x="4117975" y="2903538"/>
          <p14:tracePt t="4353" x="4117975" y="2828925"/>
          <p14:tracePt t="4360" x="4081463" y="2778125"/>
          <p14:tracePt t="4369" x="4030663" y="2665413"/>
          <p14:tracePt t="4379" x="3956050" y="2590800"/>
          <p14:tracePt t="4385" x="3892550" y="2516188"/>
          <p14:tracePt t="4395" x="3856038" y="2439988"/>
          <p14:tracePt t="4399" x="3779838" y="2365375"/>
          <p14:tracePt t="4410" x="3717925" y="2290763"/>
          <p14:tracePt t="4419" x="3654425" y="2227263"/>
          <p14:tracePt t="4426" x="3605213" y="2152650"/>
          <p14:tracePt t="4435" x="3554413" y="2101850"/>
          <p14:tracePt t="4439" x="3530600" y="2078038"/>
          <p14:tracePt t="4449" x="3454400" y="2027238"/>
          <p14:tracePt t="4460" x="3429000" y="2001838"/>
          <p14:tracePt t="4465" x="3379788" y="1978025"/>
          <p14:tracePt t="4476" x="3328988" y="1952625"/>
          <p14:tracePt t="4481" x="3279775" y="1914525"/>
          <p14:tracePt t="4492" x="3241675" y="1914525"/>
          <p14:tracePt t="4501" x="3228975" y="1901825"/>
          <p14:tracePt t="4506" x="3216275" y="1889125"/>
          <p14:tracePt t="4515" x="3167063" y="1865313"/>
          <p14:tracePt t="4521" x="3154363" y="1852613"/>
          <p14:tracePt t="4531" x="3141663" y="1839913"/>
          <p14:tracePt t="4542" x="3103563" y="1814513"/>
          <p14:tracePt t="4545" x="3067050" y="1789113"/>
          <p14:tracePt t="4555" x="3041650" y="1765300"/>
          <p14:tracePt t="4562" x="3016250" y="1752600"/>
          <p14:tracePt t="4571" x="2979738" y="1739900"/>
          <p14:tracePt t="4581" x="2928938" y="1727200"/>
          <p14:tracePt t="4585" x="2867025" y="1689100"/>
          <p14:tracePt t="4595" x="2816225" y="1676400"/>
          <p14:tracePt t="4601" x="2754313" y="1663700"/>
          <p14:tracePt t="4611" x="2690813" y="1652588"/>
          <p14:tracePt t="4621" x="2641600" y="1627188"/>
          <p14:tracePt t="4627" x="2590800" y="1614488"/>
          <p14:tracePt t="4637" x="2528888" y="1614488"/>
          <p14:tracePt t="4642" x="2465388" y="1614488"/>
          <p14:tracePt t="4651" x="2403475" y="1589088"/>
          <p14:tracePt t="4661" x="2352675" y="1589088"/>
          <p14:tracePt t="4667" x="2328863" y="1589088"/>
          <p14:tracePt t="4677" x="2303463" y="1589088"/>
          <p14:tracePt t="4681" x="2265363" y="1589088"/>
          <p14:tracePt t="4692" x="2239963" y="1589088"/>
          <p14:tracePt t="4701" x="2216150" y="1589088"/>
          <p14:tracePt t="4717" x="2203450" y="1601788"/>
          <p14:tracePt t="4723" x="2178050" y="1652588"/>
          <p14:tracePt t="4733" x="2152650" y="1701800"/>
          <p14:tracePt t="4743" x="2152650" y="1739900"/>
          <p14:tracePt t="4747" x="2127250" y="1827213"/>
          <p14:tracePt t="4758" x="2127250" y="1889125"/>
          <p14:tracePt t="4763" x="2127250" y="1952625"/>
          <p14:tracePt t="4774" x="2127250" y="2052638"/>
          <p14:tracePt t="4784" x="2127250" y="2127250"/>
          <p14:tracePt t="4787" x="2127250" y="2190750"/>
          <p14:tracePt t="4797" x="2190750" y="2265363"/>
          <p14:tracePt t="4803" x="2252663" y="2365375"/>
          <p14:tracePt t="4813" x="2365375" y="2427288"/>
          <p14:tracePt t="4824" x="2503488" y="2503488"/>
          <p14:tracePt t="4829" x="2641600" y="2565400"/>
          <p14:tracePt t="4839" x="2803525" y="2578100"/>
          <p14:tracePt t="4843" x="2979738" y="2627313"/>
          <p14:tracePt t="4853" x="3141663" y="2652713"/>
          <p14:tracePt t="4863" x="3279775" y="2652713"/>
          <p14:tracePt t="4869" x="3429000" y="2652713"/>
          <p14:tracePt t="4879" x="3541713" y="2652713"/>
          <p14:tracePt t="4883" x="3679825" y="2578100"/>
          <p14:tracePt t="4893" x="3743325" y="2552700"/>
          <p14:tracePt t="4903" x="3805238" y="2516188"/>
          <p14:tracePt t="4909" x="3830638" y="2478088"/>
          <p14:tracePt t="4919" x="3843338" y="2478088"/>
          <p14:tracePt t="4923" x="3843338" y="2465388"/>
          <p14:tracePt t="5040" x="3843338" y="2452688"/>
          <p14:tracePt t="5125" x="3830638" y="2452688"/>
          <p14:tracePt t="11780" x="3817938" y="2452688"/>
          <p14:tracePt t="11789" x="3817938" y="2465388"/>
          <p14:tracePt t="11800" x="3830638" y="2478088"/>
          <p14:tracePt t="11803" x="3856038" y="2516188"/>
          <p14:tracePt t="11815" x="3867150" y="2516188"/>
          <p14:tracePt t="11820" x="3917950" y="2527300"/>
          <p14:tracePt t="11829" x="3930650" y="2540000"/>
          <p14:tracePt t="11839" x="3956050" y="2540000"/>
          <p14:tracePt t="11845" x="3992563" y="2540000"/>
          <p14:tracePt t="11855" x="4017963" y="2540000"/>
          <p14:tracePt t="11859" x="4056063" y="2552700"/>
          <p14:tracePt t="11879" x="4092575" y="2552700"/>
          <p14:tracePt t="11886" x="4105275" y="2552700"/>
          <p14:tracePt t="11895" x="4130675" y="2552700"/>
          <p14:tracePt t="11899" x="4156075" y="2552700"/>
          <p14:tracePt t="11909" x="4181475" y="2552700"/>
          <p14:tracePt t="11919" x="4192588" y="2552700"/>
          <p14:tracePt t="11925" x="4205288" y="2552700"/>
          <p14:tracePt t="11936" x="4230688" y="2552700"/>
          <p14:tracePt t="11939" x="4256088" y="2552700"/>
          <p14:tracePt t="11949" x="4294188" y="2552700"/>
          <p14:tracePt t="11961" x="4305300" y="2540000"/>
          <p14:tracePt t="11965" x="4343400" y="2527300"/>
          <p14:tracePt t="11975" x="4368800" y="2516188"/>
          <p14:tracePt t="11979" x="4394200" y="2503488"/>
          <p14:tracePt t="11991" x="4418013" y="2478088"/>
          <p14:tracePt t="12003" x="4430713" y="2478088"/>
          <p14:tracePt t="12005" x="4443413" y="2478088"/>
          <p14:tracePt t="12015" x="4456113" y="2465388"/>
          <p14:tracePt t="12045" x="4468813" y="2465388"/>
          <p14:tracePt t="12147" x="4468813" y="2452688"/>
          <p14:tracePt t="12168" x="4468813" y="2439988"/>
          <p14:tracePt t="12181" x="4443413" y="2439988"/>
          <p14:tracePt t="12187" x="4418013" y="2439988"/>
          <p14:tracePt t="12197" x="4394200" y="2427288"/>
          <p14:tracePt t="12207" x="4381500" y="2427288"/>
          <p14:tracePt t="12213" x="4356100" y="2414588"/>
          <p14:tracePt t="12223" x="4330700" y="2414588"/>
          <p14:tracePt t="12227" x="4281488" y="2414588"/>
          <p14:tracePt t="12237" x="4256088" y="2414588"/>
          <p14:tracePt t="12247" x="4230688" y="2414588"/>
          <p14:tracePt t="12253" x="4217988" y="2414588"/>
          <p14:tracePt t="12263" x="4205288" y="2414588"/>
          <p14:tracePt t="12269" x="4181475" y="2414588"/>
          <p14:tracePt t="12324" x="4168775" y="2414588"/>
          <p14:tracePt t="12339" x="4168775" y="2427288"/>
          <p14:tracePt t="12343" x="4168775" y="2439988"/>
          <p14:tracePt t="12355" x="4168775" y="2478088"/>
          <p14:tracePt t="12359" x="4168775" y="2527300"/>
          <p14:tracePt t="12369" x="4181475" y="2565400"/>
          <p14:tracePt t="12379" x="4205288" y="2590800"/>
          <p14:tracePt t="12385" x="4230688" y="2616200"/>
          <p14:tracePt t="12395" x="4268788" y="2665413"/>
          <p14:tracePt t="12399" x="4281488" y="2678113"/>
          <p14:tracePt t="12409" x="4330700" y="2716213"/>
          <p14:tracePt t="12419" x="4343400" y="2728913"/>
          <p14:tracePt t="12425" x="4381500" y="2740025"/>
          <p14:tracePt t="12436" x="4406900" y="2740025"/>
          <p14:tracePt t="12439" x="4430713" y="2752725"/>
          <p14:tracePt t="12450" x="4443413" y="2752725"/>
          <p14:tracePt t="12461" x="4468813" y="2752725"/>
          <p14:tracePt t="12465" x="4481513" y="2752725"/>
          <p14:tracePt t="12475" x="4506913" y="2752725"/>
          <p14:tracePt t="12481" x="4530725" y="2752725"/>
          <p14:tracePt t="12491" x="4568825" y="2752725"/>
          <p14:tracePt t="12502" x="4594225" y="2740025"/>
          <p14:tracePt t="12505" x="4619625" y="2703513"/>
          <p14:tracePt t="12515" x="4656138" y="2678113"/>
          <p14:tracePt t="12521" x="4668838" y="2665413"/>
          <p14:tracePt t="12531" x="4706938" y="2627313"/>
          <p14:tracePt t="12545" x="4706938" y="2616200"/>
          <p14:tracePt t="12585" x="4706938" y="2603500"/>
          <p14:tracePt t="12627" x="4706938" y="2590800"/>
          <p14:tracePt t="12641" x="4706938" y="2578100"/>
          <p14:tracePt t="12661" x="4706938" y="2565400"/>
          <p14:tracePt t="12668" x="4706938" y="2540000"/>
          <p14:tracePt t="12707" x="4694238" y="2527300"/>
          <p14:tracePt t="12724" x="4668838" y="2527300"/>
          <p14:tracePt t="12727" x="4668838" y="2516188"/>
          <p14:tracePt t="12747" x="4656138" y="2516188"/>
          <p14:tracePt t="12753" x="4643438" y="2516188"/>
          <p14:tracePt t="12767" x="4630738" y="2516188"/>
          <p14:tracePt t="12777" x="4619625" y="2503488"/>
          <p14:tracePt t="12794" x="4606925" y="2503488"/>
          <p14:tracePt t="12829" x="4581525" y="2503488"/>
          <p14:tracePt t="12850" x="4568825" y="2503488"/>
          <p14:tracePt t="12869" x="4556125" y="2503488"/>
          <p14:tracePt t="12874" x="4543425" y="2503488"/>
          <p14:tracePt t="12955" x="4530725" y="2503488"/>
          <p14:tracePt t="13085" x="4518025" y="2503488"/>
          <p14:tracePt t="13339" x="4494213" y="2503488"/>
          <p14:tracePt t="13373" x="4481513" y="2503488"/>
          <p14:tracePt t="13399" x="4468813" y="2490788"/>
          <p14:tracePt t="13473" x="4456113" y="2490788"/>
          <p14:tracePt t="13489" x="4443413" y="2490788"/>
          <p14:tracePt t="13539" x="4443413" y="2478088"/>
          <p14:tracePt t="13747" x="4430713" y="2478088"/>
          <p14:tracePt t="13873" x="4406900" y="2478088"/>
          <p14:tracePt t="13999" x="4394200" y="2478088"/>
          <p14:tracePt t="14013" x="4381500" y="2478088"/>
          <p14:tracePt t="14640" x="4368800" y="2478088"/>
          <p14:tracePt t="14650" x="4343400" y="2452688"/>
          <p14:tracePt t="14659" x="4330700" y="2452688"/>
          <p14:tracePt t="14665" x="4294188" y="2427288"/>
          <p14:tracePt t="14675" x="4268788" y="2414588"/>
          <p14:tracePt t="14679" x="4243388" y="2414588"/>
          <p14:tracePt t="14689" x="4217988" y="2403475"/>
          <p14:tracePt t="14700" x="4168775" y="2390775"/>
          <p14:tracePt t="14716" x="4143375" y="2390775"/>
          <p14:tracePt t="14719" x="4130675" y="2390775"/>
          <p14:tracePt t="14729" x="4117975" y="2390775"/>
          <p14:tracePt t="14755" x="4105275" y="2378075"/>
          <p14:tracePt t="14759" x="4092575" y="2378075"/>
          <p14:tracePt t="14801" x="4081463" y="2365375"/>
          <p14:tracePt t="14835" x="4068763" y="2365375"/>
          <p14:tracePt t="14851" x="4056063" y="2365375"/>
          <p14:tracePt t="14855" x="4043363" y="2365375"/>
          <p14:tracePt t="14865" x="4043363" y="2352675"/>
          <p14:tracePt t="15043" x="4043363" y="2339975"/>
          <p14:tracePt t="15053" x="4043363" y="2327275"/>
          <p14:tracePt t="15057" x="4043363" y="2290763"/>
          <p14:tracePt t="15067" x="4043363" y="2265363"/>
          <p14:tracePt t="15077" x="4043363" y="2239963"/>
          <p14:tracePt t="15084" x="4043363" y="2227263"/>
          <p14:tracePt t="15093" x="4043363" y="2201863"/>
          <p14:tracePt t="15100" x="4043363" y="2190750"/>
          <p14:tracePt t="15109" x="4043363" y="2178050"/>
          <p14:tracePt t="15129" x="4043363" y="2165350"/>
          <p14:tracePt t="15517" x="4030663" y="2165350"/>
          <p14:tracePt t="15541" x="4017963" y="2165350"/>
          <p14:tracePt t="15557" x="4005263" y="2165350"/>
          <p14:tracePt t="15571" x="4005263" y="2178050"/>
          <p14:tracePt t="15597" x="3992563" y="2190750"/>
          <p14:tracePt t="15623" x="3992563" y="2201863"/>
          <p14:tracePt t="15637" x="3992563" y="2214563"/>
          <p14:tracePt t="15653" x="3992563" y="2227263"/>
          <p14:tracePt t="15674" x="3992563" y="2239963"/>
          <p14:tracePt t="15677" x="3979863" y="2239963"/>
          <p14:tracePt t="15709" x="3979863" y="2252663"/>
          <p14:tracePt t="15729" x="3979863" y="2265363"/>
          <p14:tracePt t="15955" x="3979863" y="2278063"/>
          <p14:tracePt t="16002" x="3979863" y="2290763"/>
          <p14:tracePt t="16011" x="3979863" y="2303463"/>
          <p14:tracePt t="16016" x="3979863" y="2314575"/>
          <p14:tracePt t="16027" x="3979863" y="2327275"/>
          <p14:tracePt t="16041" x="3979863" y="2352675"/>
          <p14:tracePt t="16067" x="3979863" y="2365375"/>
          <p14:tracePt t="16077" x="3992563" y="2378075"/>
          <p14:tracePt t="16087" x="4005263" y="2390775"/>
          <p14:tracePt t="16101" x="4005263" y="2403475"/>
          <p14:tracePt t="16117" x="4005263" y="2414588"/>
          <p14:tracePt t="16127" x="4017963" y="2427288"/>
          <p14:tracePt t="16455" x="4017963" y="2439988"/>
          <p14:tracePt t="16459" x="4017963" y="2465388"/>
          <p14:tracePt t="16469" x="4030663" y="2490788"/>
          <p14:tracePt t="16475" x="4030663" y="2552700"/>
          <p14:tracePt t="16485" x="4056063" y="2590800"/>
          <p14:tracePt t="16495" x="4056063" y="2603500"/>
          <p14:tracePt t="16499" x="4081463" y="2640013"/>
          <p14:tracePt t="16515" x="4105275" y="2665413"/>
          <p14:tracePt t="16541" x="4117975" y="2665413"/>
          <p14:tracePt t="16545" x="4130675" y="2678113"/>
          <p14:tracePt t="16565" x="4143375" y="2678113"/>
          <p14:tracePt t="16582" x="4156075" y="2678113"/>
          <p14:tracePt t="16585" x="4168775" y="2678113"/>
          <p14:tracePt t="16596" x="4192588" y="2678113"/>
          <p14:tracePt t="16605" x="4217988" y="2678113"/>
          <p14:tracePt t="16611" x="4281488" y="2678113"/>
          <p14:tracePt t="16621" x="4330700" y="2678113"/>
          <p14:tracePt t="16627" x="4418013" y="2678113"/>
          <p14:tracePt t="16637" x="4468813" y="2678113"/>
          <p14:tracePt t="16648" x="4543425" y="2678113"/>
          <p14:tracePt t="16651" x="4606925" y="2678113"/>
          <p14:tracePt t="16661" x="4681538" y="2665413"/>
          <p14:tracePt t="16667" x="4719638" y="2665413"/>
          <p14:tracePt t="16677" x="4768850" y="2627313"/>
          <p14:tracePt t="16687" x="4794250" y="2627313"/>
          <p14:tracePt t="16691" x="4806950" y="2627313"/>
          <p14:tracePt t="16703" x="4832350" y="2616200"/>
          <p14:tracePt t="16707" x="4832350" y="2603500"/>
          <p14:tracePt t="16717" x="4843463" y="2603500"/>
          <p14:tracePt t="16727" x="4856163" y="2590800"/>
          <p14:tracePt t="16733" x="4881563" y="2578100"/>
          <p14:tracePt t="16767" x="4881563" y="2565400"/>
          <p14:tracePt t="16933" x="4868863" y="2565400"/>
          <p14:tracePt t="16943" x="4856163" y="2565400"/>
          <p14:tracePt t="16949" x="4843463" y="2565400"/>
          <p14:tracePt t="16959" x="4819650" y="2565400"/>
          <p14:tracePt t="16969" x="4781550" y="2565400"/>
          <p14:tracePt t="16975" x="4743450" y="2578100"/>
          <p14:tracePt t="16989" x="4719638" y="2578100"/>
          <p14:tracePt t="16999" x="4681538" y="2590800"/>
          <p14:tracePt t="17009" x="4656138" y="2590800"/>
          <p14:tracePt t="17015" x="4630738" y="2616200"/>
          <p14:tracePt t="17030" x="4606925" y="2616200"/>
          <p14:tracePt t="17039" x="4594225" y="2627313"/>
          <p14:tracePt t="17055" x="4581525" y="2640013"/>
          <p14:tracePt t="17066" x="4581525" y="2652713"/>
          <p14:tracePt t="17082" x="4581525" y="2665413"/>
          <p14:tracePt t="17091" x="4581525" y="2678113"/>
          <p14:tracePt t="17105" x="4581525" y="2690813"/>
          <p14:tracePt t="17141" x="4581525" y="2703513"/>
          <p14:tracePt t="17155" x="4594225" y="2703513"/>
          <p14:tracePt t="17161" x="4606925" y="2703513"/>
          <p14:tracePt t="17171" x="4630738" y="2703513"/>
          <p14:tracePt t="17181" x="4643438" y="2703513"/>
          <p14:tracePt t="17187" x="4656138" y="2703513"/>
          <p14:tracePt t="17201" x="4681538" y="2703513"/>
          <p14:tracePt t="17227" x="4694238" y="2690813"/>
          <p14:tracePt t="17307" x="4706938" y="2678113"/>
          <p14:tracePt t="18023" x="4706938" y="2690813"/>
          <p14:tracePt t="18033" x="4706938" y="2752725"/>
          <p14:tracePt t="18039" x="4706938" y="2765425"/>
          <p14:tracePt t="18049" x="4706938" y="2803525"/>
          <p14:tracePt t="18059" x="4706938" y="2840038"/>
          <p14:tracePt t="18064" x="4719638" y="2903538"/>
          <p14:tracePt t="18081" x="4743450" y="2965450"/>
          <p14:tracePt t="18089" x="4768850" y="3028950"/>
          <p14:tracePt t="18099" x="4781550" y="3078163"/>
          <p14:tracePt t="18103" x="4781550" y="3154363"/>
          <p14:tracePt t="18116" x="4781550" y="3190875"/>
          <p14:tracePt t="18119" x="4781550" y="3241675"/>
          <p14:tracePt t="18130" x="4781550" y="3278188"/>
          <p14:tracePt t="18139" x="4781550" y="3303588"/>
          <p14:tracePt t="18155" x="4781550" y="3316288"/>
          <p14:tracePt t="18159" x="4781550" y="3341688"/>
          <p14:tracePt t="18169" x="4781550" y="3354388"/>
          <p14:tracePt t="44003" x="4756150" y="3429000"/>
          <p14:tracePt t="44013" x="4694238" y="3567113"/>
          <p14:tracePt t="44019" x="4630738" y="3741738"/>
          <p14:tracePt t="44029" x="4556125" y="3879850"/>
          <p14:tracePt t="44033" x="4494213" y="4005263"/>
          <p14:tracePt t="44043" x="4456113" y="4054475"/>
          <p14:tracePt t="44054" x="4418013" y="4154488"/>
          <p14:tracePt t="44059" x="4394200" y="4217988"/>
          <p14:tracePt t="44073" x="4381500" y="4292600"/>
          <p14:tracePt t="44075" x="4356100" y="4367213"/>
          <p14:tracePt t="44085" x="4343400" y="4418013"/>
          <p14:tracePt t="44095" x="4330700" y="4443413"/>
          <p14:tracePt t="44099" x="4318000" y="4467225"/>
          <p14:tracePt t="44109" x="4281488" y="4518025"/>
          <p14:tracePt t="44115" x="4281488" y="4543425"/>
          <p14:tracePt t="44125" x="4256088" y="4554538"/>
          <p14:tracePt t="44135" x="4217988" y="4579938"/>
          <p14:tracePt t="44139" x="4205288" y="4579938"/>
          <p14:tracePt t="44151" x="4192588" y="4592638"/>
          <p14:tracePt t="44171" x="4192588" y="4605338"/>
          <p14:tracePt t="44261" x="4192588" y="4592638"/>
          <p14:tracePt t="44271" x="4192588" y="4579938"/>
          <p14:tracePt t="44275" x="4192588" y="4567238"/>
          <p14:tracePt t="44285" x="4192588" y="4554538"/>
          <p14:tracePt t="44291" x="4205288" y="4530725"/>
          <p14:tracePt t="44301" x="4217988" y="4492625"/>
          <p14:tracePt t="44311" x="4243388" y="4492625"/>
          <p14:tracePt t="44317" x="4243388" y="4454525"/>
          <p14:tracePt t="44327" x="4256088" y="4443413"/>
          <p14:tracePt t="44341" x="4268788" y="4430713"/>
          <p14:tracePt t="44351" x="4281488" y="4418013"/>
          <p14:tracePt t="44487" x="4268788" y="4418013"/>
          <p14:tracePt t="44504" x="4243388" y="4418013"/>
          <p14:tracePt t="44513" x="4230688" y="4430713"/>
          <p14:tracePt t="44523" x="4217988" y="4454525"/>
          <p14:tracePt t="44537" x="4192588" y="4479925"/>
          <p14:tracePt t="44543" x="4192588" y="4492625"/>
          <p14:tracePt t="44554" x="4181475" y="4518025"/>
          <p14:tracePt t="44563" x="4168775" y="4530725"/>
          <p14:tracePt t="44579" x="4156075" y="4543425"/>
          <p14:tracePt t="44593" x="4156075" y="4554538"/>
          <p14:tracePt t="44604" x="4156075" y="4579938"/>
          <p14:tracePt t="44609" x="4143375" y="4579938"/>
          <p14:tracePt t="44623" x="4130675" y="4592638"/>
          <p14:tracePt t="44633" x="4130675" y="4605338"/>
          <p14:tracePt t="44649" x="4130675" y="4618038"/>
          <p14:tracePt t="44765" x="4143375" y="4618038"/>
          <p14:tracePt t="44915" x="4143375" y="4643438"/>
          <p14:tracePt t="44922" x="4105275" y="4643438"/>
          <p14:tracePt t="44923" x="4092575" y="4667250"/>
          <p14:tracePt t="44925" x="4081463" y="4667250"/>
          <p14:tracePt t="44931" x="4068763" y="4667250"/>
          <p14:tracePt t="44941" x="4043363" y="4667250"/>
          <p14:tracePt t="44965" x="4017963" y="4667250"/>
          <p14:tracePt t="45329" x="4030663" y="4667250"/>
          <p14:tracePt t="45345" x="4043363" y="4667250"/>
          <p14:tracePt t="45355" x="4056063" y="4656138"/>
          <p14:tracePt t="45365" x="4068763" y="4643438"/>
          <p14:tracePt t="45370" x="4105275" y="4618038"/>
          <p14:tracePt t="45385" x="4143375" y="4592638"/>
          <p14:tracePt t="45395" x="4205288" y="4554538"/>
          <p14:tracePt t="45405" x="4230688" y="4518025"/>
          <p14:tracePt t="45409" x="4256088" y="4505325"/>
          <p14:tracePt t="45420" x="4281488" y="4492625"/>
          <p14:tracePt t="45425" x="4305300" y="4479925"/>
          <p14:tracePt t="45435" x="4356100" y="4443413"/>
          <p14:tracePt t="45445" x="4394200" y="4418013"/>
          <p14:tracePt t="45451" x="4456113" y="4318000"/>
          <p14:tracePt t="45461" x="4506913" y="4230688"/>
          <p14:tracePt t="45465" x="4543425" y="4092575"/>
          <p14:tracePt t="45475" x="4619625" y="3941763"/>
          <p14:tracePt t="45486" x="4681538" y="3767138"/>
          <p14:tracePt t="45491" x="4756150" y="3467100"/>
          <p14:tracePt t="45501" x="4806950" y="3303588"/>
          <p14:tracePt t="45505" x="4868863" y="3090863"/>
          <p14:tracePt t="45516" x="4919663" y="2852738"/>
          <p14:tracePt t="45525" x="4968875" y="2690813"/>
          <p14:tracePt t="45531" x="5045075" y="2490788"/>
          <p14:tracePt t="45541" x="5057775" y="2352675"/>
          <p14:tracePt t="45545" x="5081588" y="2214563"/>
          <p14:tracePt t="45555" x="5081588" y="2114550"/>
          <p14:tracePt t="45567" x="5094288" y="2027238"/>
          <p14:tracePt t="45572" x="5094288" y="1965325"/>
          <p14:tracePt t="45581" x="5094288" y="1889125"/>
          <p14:tracePt t="45588" x="5094288" y="1839913"/>
          <p14:tracePt t="45597" x="5094288" y="1801813"/>
          <p14:tracePt t="45607" x="5094288" y="1776413"/>
          <p14:tracePt t="45611" x="5094288" y="1752600"/>
          <p14:tracePt t="45621" x="5081588" y="1714500"/>
          <p14:tracePt t="45627" x="5081588" y="1689100"/>
          <p14:tracePt t="45638" x="5057775" y="1663700"/>
          <p14:tracePt t="45647" x="5032375" y="1639888"/>
          <p14:tracePt t="45653" x="5006975" y="1614488"/>
          <p14:tracePt t="45663" x="4956175" y="1601788"/>
          <p14:tracePt t="45667" x="4919663" y="1576388"/>
          <p14:tracePt t="45677" x="4868863" y="1563688"/>
          <p14:tracePt t="45688" x="4794250" y="1539875"/>
          <p14:tracePt t="45693" x="4756150" y="1539875"/>
          <p14:tracePt t="45703" x="4706938" y="1539875"/>
          <p14:tracePt t="45707" x="4681538" y="1539875"/>
          <p14:tracePt t="45717" x="4656138" y="1539875"/>
          <p14:tracePt t="45727" x="4619625" y="1539875"/>
          <p14:tracePt t="45733" x="4594225" y="1539875"/>
          <p14:tracePt t="45743" x="4543425" y="1539875"/>
          <p14:tracePt t="45747" x="4481513" y="1601788"/>
          <p14:tracePt t="45757" x="4394200" y="1676400"/>
          <p14:tracePt t="45767" x="4305300" y="1776413"/>
          <p14:tracePt t="45773" x="4256088" y="1901825"/>
          <p14:tracePt t="45783" x="4156075" y="2039938"/>
          <p14:tracePt t="45788" x="4092575" y="2214563"/>
          <p14:tracePt t="45797" x="4030663" y="2365375"/>
          <p14:tracePt t="45809" x="3968750" y="2516188"/>
          <p14:tracePt t="45813" x="3930650" y="2678113"/>
          <p14:tracePt t="45823" x="3892550" y="2828925"/>
          <p14:tracePt t="45829" x="3892550" y="2978150"/>
          <p14:tracePt t="45839" x="3892550" y="3090863"/>
          <p14:tracePt t="45849" x="3892550" y="3190875"/>
          <p14:tracePt t="45853" x="3892550" y="3278188"/>
          <p14:tracePt t="45863" x="3905250" y="3354388"/>
          <p14:tracePt t="45870" x="3917950" y="3390900"/>
          <p14:tracePt t="45879" x="3943350" y="3416300"/>
          <p14:tracePt t="45889" x="3968750" y="3441700"/>
          <p14:tracePt t="45893" x="3992563" y="3441700"/>
          <p14:tracePt t="45905" x="4030663" y="3441700"/>
          <p14:tracePt t="45909" x="4081463" y="3441700"/>
          <p14:tracePt t="45920" x="4156075" y="3441700"/>
          <p14:tracePt t="45930" x="4243388" y="3341688"/>
          <p14:tracePt t="45937" x="4330700" y="3216275"/>
          <p14:tracePt t="45945" x="4430713" y="3078163"/>
          <p14:tracePt t="45949" x="4494213" y="2941638"/>
          <p14:tracePt t="45959" x="4556125" y="2790825"/>
          <p14:tracePt t="45971" x="4581525" y="2665413"/>
          <p14:tracePt t="45975" x="4581525" y="2516188"/>
          <p14:tracePt t="45987" x="4581525" y="2403475"/>
          <p14:tracePt t="45991" x="4581525" y="2314575"/>
          <p14:tracePt t="46001" x="4581525" y="2252663"/>
          <p14:tracePt t="46011" x="4568825" y="2178050"/>
          <p14:tracePt t="46015" x="4556125" y="2165350"/>
          <p14:tracePt t="46025" x="4506913" y="2139950"/>
          <p14:tracePt t="46031" x="4456113" y="2114550"/>
          <p14:tracePt t="46041" x="4406900" y="2114550"/>
          <p14:tracePt t="46051" x="4318000" y="2101850"/>
          <p14:tracePt t="46055" x="4230688" y="2101850"/>
          <p14:tracePt t="46065" x="4156075" y="2078038"/>
          <p14:tracePt t="46071" x="4092575" y="2078038"/>
          <p14:tracePt t="46081" x="3979863" y="2078038"/>
          <p14:tracePt t="46091" x="3856038" y="2078038"/>
          <p14:tracePt t="46095" x="3743325" y="2078038"/>
          <p14:tracePt t="46105" x="3654425" y="2078038"/>
          <p14:tracePt t="46111" x="3554413" y="2114550"/>
          <p14:tracePt t="46121" x="3467100" y="2152650"/>
          <p14:tracePt t="46131" x="3392488" y="2178050"/>
          <p14:tracePt t="46137" x="3317875" y="2227263"/>
          <p14:tracePt t="46147" x="3254375" y="2265363"/>
          <p14:tracePt t="46152" x="3216275" y="2303463"/>
          <p14:tracePt t="46161" x="3167063" y="2339975"/>
          <p14:tracePt t="46171" x="3128963" y="2403475"/>
          <p14:tracePt t="46177" x="3103563" y="2465388"/>
          <p14:tracePt t="46188" x="3103563" y="2516188"/>
          <p14:tracePt t="46191" x="3103563" y="2578100"/>
          <p14:tracePt t="46202" x="3103563" y="2616200"/>
          <p14:tracePt t="46212" x="3103563" y="2652713"/>
          <p14:tracePt t="46217" x="3103563" y="2703513"/>
          <p14:tracePt t="46227" x="3103563" y="2752725"/>
          <p14:tracePt t="46231" x="3103563" y="2790825"/>
          <p14:tracePt t="46243" x="3116263" y="2803525"/>
          <p14:tracePt t="46254" x="3141663" y="2828925"/>
          <p14:tracePt t="46257" x="3154363" y="2828925"/>
          <p14:tracePt t="46271" x="3192463" y="2828925"/>
          <p14:tracePt t="46273" x="3216275" y="2828925"/>
          <p14:tracePt t="46283" x="3241675" y="2828925"/>
          <p14:tracePt t="46293" x="3305175" y="2803525"/>
          <p14:tracePt t="46297" x="3328988" y="2778125"/>
          <p14:tracePt t="46307" x="3354388" y="2740025"/>
          <p14:tracePt t="46313" x="3392488" y="2690813"/>
          <p14:tracePt t="46323" x="3405188" y="2665413"/>
          <p14:tracePt t="46333" x="3429000" y="2640013"/>
          <p14:tracePt t="46338" x="3441700" y="2627313"/>
          <p14:tracePt t="46354" x="3441700" y="2603500"/>
          <p14:tracePt t="46363" x="3441700" y="2590800"/>
          <p14:tracePt t="46379" x="3441700" y="2578100"/>
          <p14:tracePt t="46443" x="3441700" y="2565400"/>
          <p14:tracePt t="46515" x="3429000" y="2565400"/>
          <p14:tracePt t="46705" x="3417888" y="2565400"/>
          <p14:tracePt t="46717" x="3417888" y="2552700"/>
          <p14:tracePt t="46721" x="3417888" y="2540000"/>
          <p14:tracePt t="46737" x="3417888" y="2516188"/>
          <p14:tracePt t="46791" x="3417888" y="2503488"/>
          <p14:tracePt t="46802" x="3417888" y="2490788"/>
          <p14:tracePt t="46864" x="3405188" y="2478088"/>
          <p14:tracePt t="46883" x="3392488" y="2478088"/>
          <p14:tracePt t="46887" x="3392488" y="2465388"/>
          <p14:tracePt t="47069" x="3405188" y="2452688"/>
          <p14:tracePt t="47115" x="3417888" y="2452688"/>
          <p14:tracePt t="47130" x="3429000" y="2439988"/>
          <p14:tracePt t="47145" x="3441700" y="2439988"/>
          <p14:tracePt t="47165" x="3454400" y="2439988"/>
          <p14:tracePt t="47201" x="3479800" y="2439988"/>
          <p14:tracePt t="47215" x="3492500" y="2439988"/>
          <p14:tracePt t="47225" x="3517900" y="2439988"/>
          <p14:tracePt t="47231" x="3530600" y="2439988"/>
          <p14:tracePt t="47241" x="3541713" y="2439988"/>
          <p14:tracePt t="47245" x="3554413" y="2439988"/>
          <p14:tracePt t="47255" x="3567113" y="2439988"/>
          <p14:tracePt t="47271" x="3579813" y="2439988"/>
          <p14:tracePt t="47286" x="3592513" y="2439988"/>
          <p14:tracePt t="47331" x="3617913" y="2439988"/>
          <p14:tracePt t="47367" x="3630613" y="2439988"/>
          <p14:tracePt t="47381" x="3643313" y="2439988"/>
          <p14:tracePt t="47401" x="3654425" y="2439988"/>
          <p14:tracePt t="47407" x="3667125" y="2439988"/>
          <p14:tracePt t="47417" x="3679825" y="2439988"/>
          <p14:tracePt t="47433" x="3705225" y="2439988"/>
          <p14:tracePt t="47443" x="3717925" y="2439988"/>
          <p14:tracePt t="47447" x="3730625" y="2439988"/>
          <p14:tracePt t="47463" x="3743325" y="2439988"/>
          <p14:tracePt t="47473" x="3756025" y="2439988"/>
          <p14:tracePt t="47487" x="3767138" y="2439988"/>
          <p14:tracePt t="47497" x="3779838" y="2439988"/>
          <p14:tracePt t="47503" x="3792538" y="2439988"/>
          <p14:tracePt t="47523" x="3805238" y="2439988"/>
          <p14:tracePt t="47539" x="3817938" y="2439988"/>
          <p14:tracePt t="47563" x="3843338" y="2439988"/>
          <p14:tracePt t="47593" x="3856038" y="2439988"/>
          <p14:tracePt t="47629" x="3867150" y="2439988"/>
          <p14:tracePt t="47655" x="3879850" y="2439988"/>
          <p14:tracePt t="47679" x="3892550" y="2439988"/>
          <p14:tracePt t="47699" x="3892550" y="2452688"/>
          <p14:tracePt t="47835" x="3905250" y="2452688"/>
          <p14:tracePt t="48033" x="3930650" y="2452688"/>
          <p14:tracePt t="48123" x="3943350" y="2452688"/>
          <p14:tracePt t="48179" x="3956050" y="2452688"/>
          <p14:tracePt t="48205" x="3968750" y="2452688"/>
          <p14:tracePt t="48239" x="3979863" y="2452688"/>
          <p14:tracePt t="48289" x="3992563" y="2452688"/>
          <p14:tracePt t="48351" x="4005263" y="2452688"/>
          <p14:tracePt t="48891" x="4017963" y="2452688"/>
          <p14:tracePt t="48906" x="4030663" y="2452688"/>
          <p14:tracePt t="48915" x="4068763" y="2465388"/>
          <p14:tracePt t="48931" x="4081463" y="2465388"/>
          <p14:tracePt t="48941" x="4105275" y="2478088"/>
          <p14:tracePt t="48955" x="4130675" y="2478088"/>
          <p14:tracePt t="48965" x="4143375" y="2490788"/>
          <p14:tracePt t="48971" x="4156075" y="2490788"/>
          <p14:tracePt t="48981" x="4168775" y="2490788"/>
          <p14:tracePt t="48985" x="4181475" y="2490788"/>
          <p14:tracePt t="49005" x="4192588" y="2503488"/>
          <p14:tracePt t="49031" x="4205288" y="2527300"/>
          <p14:tracePt t="49091" x="4217988" y="2527300"/>
          <p14:tracePt t="50313" x="4230688" y="2527300"/>
          <p14:tracePt t="50337" x="4230688" y="2516188"/>
          <p14:tracePt t="50357" x="4230688" y="2490788"/>
          <p14:tracePt t="50373" x="4230688" y="2478088"/>
          <p14:tracePt t="50377" x="4217988" y="2478088"/>
          <p14:tracePt t="50387" x="4205288" y="2465388"/>
          <p14:tracePt t="50400" x="4205288" y="2452688"/>
          <p14:tracePt t="50403" x="4205288" y="2439988"/>
          <p14:tracePt t="50413" x="4181475" y="2414588"/>
          <p14:tracePt t="50419" x="4181475" y="2390775"/>
          <p14:tracePt t="50429" x="4168775" y="2352675"/>
          <p14:tracePt t="50440" x="4156075" y="2339975"/>
          <p14:tracePt t="50443" x="4143375" y="2303463"/>
          <p14:tracePt t="50453" x="4130675" y="2278063"/>
          <p14:tracePt t="50459" x="4117975" y="2278063"/>
          <p14:tracePt t="50469" x="4105275" y="2252663"/>
          <p14:tracePt t="50479" x="4105275" y="2227263"/>
          <p14:tracePt t="50484" x="4092575" y="2214563"/>
          <p14:tracePt t="50493" x="4081463" y="2201863"/>
          <p14:tracePt t="50500" x="4068763" y="2201863"/>
          <p14:tracePt t="50509" x="4056063" y="2178050"/>
          <p14:tracePt t="50519" x="4043363" y="2178050"/>
          <p14:tracePt t="50535" x="4030663" y="2178050"/>
          <p14:tracePt t="50539" x="4005263" y="2178050"/>
          <p14:tracePt t="50550" x="3992563" y="2178050"/>
          <p14:tracePt t="50559" x="3968750" y="2152650"/>
          <p14:tracePt t="50566" x="3956050" y="2152650"/>
          <p14:tracePt t="50575" x="3930650" y="2152650"/>
          <p14:tracePt t="50579" x="3917950" y="2152650"/>
          <p14:tracePt t="50589" x="3905250" y="2152650"/>
          <p14:tracePt t="50600" x="3879850" y="2152650"/>
          <p14:tracePt t="50605" x="3867150" y="2165350"/>
          <p14:tracePt t="50616" x="3856038" y="2190750"/>
          <p14:tracePt t="50619" x="3843338" y="2214563"/>
          <p14:tracePt t="50629" x="3830638" y="2239963"/>
          <p14:tracePt t="50639" x="3830638" y="2252663"/>
          <p14:tracePt t="50645" x="3817938" y="2290763"/>
          <p14:tracePt t="50681" x="3817938" y="2303463"/>
          <p14:tracePt t="50735" x="3830638" y="2303463"/>
          <p14:tracePt t="50745" x="3843338" y="2303463"/>
          <p14:tracePt t="50751" x="3867150" y="2303463"/>
          <p14:tracePt t="50761" x="3879850" y="2303463"/>
          <p14:tracePt t="50767" x="3892550" y="2290763"/>
          <p14:tracePt t="50777" x="3905250" y="2290763"/>
          <p14:tracePt t="50787" x="3905250" y="2278063"/>
          <p14:tracePt t="50791" x="3905250" y="2239963"/>
          <p14:tracePt t="50801" x="3905250" y="2214563"/>
          <p14:tracePt t="50817" x="3905250" y="2201863"/>
          <p14:tracePt t="50827" x="3905250" y="2190750"/>
          <p14:tracePt t="50832" x="3905250" y="2178050"/>
          <p14:tracePt t="50851" x="3905250" y="2165350"/>
          <p14:tracePt t="50877" x="3892550" y="2165350"/>
          <p14:tracePt t="50893" x="3867150" y="2165350"/>
          <p14:tracePt t="50913" x="3856038" y="2165350"/>
          <p14:tracePt t="50917" x="3843338" y="2165350"/>
          <p14:tracePt t="50927" x="3830638" y="2165350"/>
          <p14:tracePt t="50933" x="3817938" y="2165350"/>
          <p14:tracePt t="50953" x="3817938" y="2201863"/>
          <p14:tracePt t="50959" x="3817938" y="2214563"/>
          <p14:tracePt t="50969" x="3817938" y="2227263"/>
          <p14:tracePt t="50973" x="3817938" y="2252663"/>
          <p14:tracePt t="50983" x="3817938" y="2278063"/>
          <p14:tracePt t="51009" x="3817938" y="2290763"/>
          <p14:tracePt t="51023" x="3817938" y="2314575"/>
          <p14:tracePt t="51039" x="3830638" y="2327275"/>
          <p14:tracePt t="51063" x="3843338" y="2327275"/>
          <p14:tracePt t="51159" x="3856038" y="2327275"/>
          <p14:tracePt t="51175" x="3867150" y="2327275"/>
          <p14:tracePt t="51185" x="3879850" y="2327275"/>
          <p14:tracePt t="51199" x="3905250" y="2327275"/>
          <p14:tracePt t="51205" x="3917950" y="2352675"/>
          <p14:tracePt t="51216" x="3930650" y="2352675"/>
          <p14:tracePt t="51225" x="3956050" y="2378075"/>
          <p14:tracePt t="51241" x="3979863" y="2378075"/>
          <p14:tracePt t="51245" x="4005263" y="2378075"/>
          <p14:tracePt t="51255" x="4017963" y="2390775"/>
          <p14:tracePt t="51271" x="4030663" y="2390775"/>
          <p14:tracePt t="51281" x="4043363" y="2390775"/>
          <p14:tracePt t="51285" x="4056063" y="2390775"/>
          <p14:tracePt t="51295" x="4068763" y="2390775"/>
          <p14:tracePt t="51321" x="4092575" y="2390775"/>
          <p14:tracePt t="51453" x="4105275" y="2390775"/>
          <p14:tracePt t="51507" x="4117975" y="2390775"/>
          <p14:tracePt t="51709" x="4117975" y="2403475"/>
          <p14:tracePt t="51781" x="4130675" y="2403475"/>
          <p14:tracePt t="51815" x="4143375" y="2403475"/>
          <p14:tracePt t="51861" x="4156075" y="2403475"/>
          <p14:tracePt t="51921" x="4168775" y="2414588"/>
          <p14:tracePt t="52113" x="4181475" y="2414588"/>
          <p14:tracePt t="52153" x="4192588" y="2427288"/>
          <p14:tracePt t="52492" x="4217988" y="2427288"/>
          <p14:tracePt t="52511" x="4230688" y="2427288"/>
          <p14:tracePt t="52531" x="4243388" y="2427288"/>
          <p14:tracePt t="52557" x="4256088" y="2427288"/>
          <p14:tracePt t="52567" x="4268788" y="2427288"/>
          <p14:tracePt t="54181" x="4294188" y="2427288"/>
          <p14:tracePt t="54221" x="4305300" y="2427288"/>
          <p14:tracePt t="54237" x="4318000" y="2414588"/>
          <p14:tracePt t="54251" x="4330700" y="2403475"/>
          <p14:tracePt t="54261" x="4343400" y="2390775"/>
          <p14:tracePt t="54277" x="4356100" y="2390775"/>
          <p14:tracePt t="54287" x="4356100" y="2378075"/>
          <p14:tracePt t="54307" x="4381500" y="2378075"/>
          <p14:tracePt t="54328" x="4394200" y="2365375"/>
          <p14:tracePt t="54387" x="4406900" y="2365375"/>
          <p14:tracePt t="54457" x="4418013" y="2365375"/>
          <p14:tracePt t="54881" x="4381500" y="2390775"/>
          <p14:tracePt t="54893" x="4343400" y="2439988"/>
          <p14:tracePt t="54897" x="4294188" y="2490788"/>
          <p14:tracePt t="54907" x="4256088" y="2516188"/>
          <p14:tracePt t="54917" x="4205288" y="2552700"/>
          <p14:tracePt t="54923" x="4168775" y="2578100"/>
          <p14:tracePt t="54933" x="4130675" y="2590800"/>
          <p14:tracePt t="54937" x="4056063" y="2627313"/>
          <p14:tracePt t="54947" x="4005263" y="2652713"/>
          <p14:tracePt t="54957" x="3979863" y="2665413"/>
          <p14:tracePt t="54963" x="3968750" y="2665413"/>
          <p14:tracePt t="54973" x="3930650" y="2678113"/>
          <p14:tracePt t="54979" x="3905250" y="2690813"/>
          <p14:tracePt t="54987" x="3867150" y="2703513"/>
          <p14:tracePt t="54997" x="3856038" y="2703513"/>
          <p14:tracePt t="55003" x="3830638" y="2716213"/>
          <p14:tracePt t="55013" x="3805238" y="2716213"/>
          <p14:tracePt t="55017" x="3779838" y="2716213"/>
          <p14:tracePt t="55028" x="3743325" y="2740025"/>
          <p14:tracePt t="55039" x="3692525" y="2740025"/>
          <p14:tracePt t="55043" x="3654425" y="2740025"/>
          <p14:tracePt t="55053" x="3630613" y="2740025"/>
          <p14:tracePt t="55059" x="3579813" y="2740025"/>
          <p14:tracePt t="55079" x="3567113" y="2740025"/>
          <p14:tracePt t="55080" x="3541713" y="2740025"/>
          <p14:tracePt t="55083" x="3517900" y="2740025"/>
          <p14:tracePt t="55094" x="3492500" y="2740025"/>
          <p14:tracePt t="55099" x="3479800" y="2740025"/>
          <p14:tracePt t="55109" x="3467100" y="2740025"/>
          <p14:tracePt t="55119" x="3454400" y="2740025"/>
          <p14:tracePt t="55123" x="3441700" y="2740025"/>
          <p14:tracePt t="55133" x="3429000" y="2740025"/>
          <p14:tracePt t="55451" x="3405188" y="2740025"/>
          <p14:tracePt t="55603" x="3392488" y="2740025"/>
          <p14:tracePt t="55633" x="3379788" y="2740025"/>
          <p14:tracePt t="55649" x="3367088" y="2740025"/>
          <p14:tracePt t="55663" x="3354388" y="2740025"/>
          <p14:tracePt t="55689" x="3341688" y="2740025"/>
          <p14:tracePt t="55719" x="3317875" y="2740025"/>
          <p14:tracePt t="55749" x="3305175" y="2740025"/>
          <p14:tracePt t="55789" x="3292475" y="2740025"/>
          <p14:tracePt t="55810" x="3279775" y="2740025"/>
          <p14:tracePt t="56643" x="3279775" y="2728913"/>
          <p14:tracePt t="56653" x="3292475" y="2728913"/>
          <p14:tracePt t="56663" x="3317875" y="2728913"/>
          <p14:tracePt t="56667" x="3341688" y="2728913"/>
          <p14:tracePt t="56678" x="3379788" y="2728913"/>
          <p14:tracePt t="56683" x="3417888" y="2728913"/>
          <p14:tracePt t="56694" x="3441700" y="2728913"/>
          <p14:tracePt t="56704" x="3467100" y="2728913"/>
          <p14:tracePt t="56707" x="3505200" y="2728913"/>
          <p14:tracePt t="56717" x="3541713" y="2728913"/>
          <p14:tracePt t="56723" x="3579813" y="2728913"/>
          <p14:tracePt t="56733" x="3605213" y="2728913"/>
          <p14:tracePt t="56744" x="3630613" y="2728913"/>
          <p14:tracePt t="56747" x="3654425" y="2728913"/>
          <p14:tracePt t="56757" x="3679825" y="2728913"/>
          <p14:tracePt t="56763" x="3717925" y="2728913"/>
          <p14:tracePt t="56773" x="3730625" y="2728913"/>
          <p14:tracePt t="56789" x="3756025" y="2728913"/>
          <p14:tracePt t="56803" x="3767138" y="2728913"/>
          <p14:tracePt t="56813" x="3779838" y="2728913"/>
          <p14:tracePt t="56829" x="3792538" y="2728913"/>
          <p14:tracePt t="56839" x="3817938" y="2728913"/>
          <p14:tracePt t="56844" x="3830638" y="2728913"/>
          <p14:tracePt t="56855" x="3843338" y="2728913"/>
          <p14:tracePt t="56865" x="3856038" y="2728913"/>
          <p14:tracePt t="56879" x="3867150" y="2728913"/>
          <p14:tracePt t="56895" x="3892550" y="2728913"/>
          <p14:tracePt t="56919" x="3905250" y="2728913"/>
          <p14:tracePt t="56927" x="3917950" y="2728913"/>
          <p14:tracePt t="56935" x="3930650" y="2728913"/>
          <p14:tracePt t="56945" x="3943350" y="2728913"/>
          <p14:tracePt t="56949" x="3956050" y="2728913"/>
          <p14:tracePt t="56965" x="3979863" y="2728913"/>
          <p14:tracePt t="56985" x="3992563" y="2728913"/>
          <p14:tracePt t="57001" x="4005263" y="2728913"/>
          <p14:tracePt t="57025" x="4030663" y="2728913"/>
          <p14:tracePt t="57041" x="4043363" y="2728913"/>
          <p14:tracePt t="57045" x="4056063" y="2728913"/>
          <p14:tracePt t="57055" x="4068763" y="2728913"/>
          <p14:tracePt t="57077" x="4105275" y="2728913"/>
          <p14:tracePt t="57081" x="4117975" y="2728913"/>
          <p14:tracePt t="57085" x="4143375" y="2728913"/>
          <p14:tracePt t="57097" x="4156075" y="2728913"/>
          <p14:tracePt t="57107" x="4168775" y="2728913"/>
          <p14:tracePt t="57111" x="4192588" y="2728913"/>
          <p14:tracePt t="57121" x="4205288" y="2728913"/>
          <p14:tracePt t="57127" x="4230688" y="2728913"/>
          <p14:tracePt t="57147" x="4243388" y="2728913"/>
          <p14:tracePt t="57171" x="4268788" y="2728913"/>
          <p14:tracePt t="57930" x="4281488" y="2728913"/>
          <p14:tracePt t="57939" x="4294188" y="2728913"/>
          <p14:tracePt t="57943" x="4305300" y="2728913"/>
          <p14:tracePt t="57963" x="4318000" y="2716213"/>
          <p14:tracePt t="57969" x="4330700" y="2703513"/>
          <p14:tracePt t="57983" x="4343400" y="2703513"/>
          <p14:tracePt t="58003" x="4356100" y="2703513"/>
          <p14:tracePt t="58010" x="4368800" y="2703513"/>
          <p14:tracePt t="58019" x="4381500" y="2703513"/>
          <p14:tracePt t="58035" x="4394200" y="2703513"/>
          <p14:tracePt t="58049" x="4406900" y="2703513"/>
          <p14:tracePt t="58077" x="4418013" y="2703513"/>
          <p14:tracePt t="58095" x="4430713" y="2703513"/>
          <p14:tracePt t="58110" x="4443413" y="2703513"/>
          <p14:tracePt t="58191" x="4456113" y="2703513"/>
          <p14:tracePt t="58221" x="4456113" y="2690813"/>
          <p14:tracePt t="58413" x="4443413" y="2690813"/>
          <p14:tracePt t="58427" x="4430713" y="2690813"/>
          <p14:tracePt t="58437" x="4418013" y="2690813"/>
          <p14:tracePt t="58453" x="4406900" y="2690813"/>
          <p14:tracePt t="58489" x="4394200" y="2690813"/>
          <p14:tracePt t="58509" x="4381500" y="2690813"/>
          <p14:tracePt t="58523" x="4368800" y="2690813"/>
          <p14:tracePt t="58529" x="4356100" y="2690813"/>
          <p14:tracePt t="58563" x="4343400" y="2690813"/>
          <p14:tracePt t="58573" x="4330700" y="2690813"/>
          <p14:tracePt t="58589" x="4318000" y="2690813"/>
          <p14:tracePt t="58605" x="4305300" y="2690813"/>
          <p14:tracePt t="58615" x="4294188" y="2690813"/>
          <p14:tracePt t="58629" x="4281488" y="2690813"/>
          <p14:tracePt t="58639" x="4268788" y="2690813"/>
          <p14:tracePt t="58655" x="4256088" y="2690813"/>
          <p14:tracePt t="58659" x="4243388" y="2703513"/>
          <p14:tracePt t="58685" x="4230688" y="2703513"/>
          <p14:tracePt t="58705" x="4217988" y="2703513"/>
          <p14:tracePt t="58927" x="4230688" y="2703513"/>
          <p14:tracePt t="58937" x="4243388" y="2703513"/>
          <p14:tracePt t="58963" x="4268788" y="2703513"/>
          <p14:tracePt t="58977" x="4294188" y="2703513"/>
          <p14:tracePt t="59003" x="4305300" y="2703513"/>
          <p14:tracePt t="59007" x="4318000" y="2703513"/>
          <p14:tracePt t="59017" x="4343400" y="2703513"/>
          <p14:tracePt t="59027" x="4356100" y="2703513"/>
          <p14:tracePt t="59033" x="4381500" y="2703513"/>
          <p14:tracePt t="59043" x="4394200" y="2703513"/>
          <p14:tracePt t="59047" x="4418013" y="2703513"/>
          <p14:tracePt t="59060" x="4430713" y="2703513"/>
          <p14:tracePt t="59077" x="4481513" y="2703513"/>
          <p14:tracePt t="59083" x="4506913" y="2703513"/>
          <p14:tracePt t="59089" x="4543425" y="2703513"/>
          <p14:tracePt t="59099" x="4568825" y="2703513"/>
          <p14:tracePt t="59113" x="4594225" y="2703513"/>
          <p14:tracePt t="59129" x="4606925" y="2703513"/>
          <p14:tracePt t="59140" x="4619625" y="2703513"/>
          <p14:tracePt t="59149" x="4630738" y="2703513"/>
          <p14:tracePt t="59155" x="4643438" y="2703513"/>
          <p14:tracePt t="59165" x="4656138" y="2703513"/>
          <p14:tracePt t="59189" x="4681538" y="2703513"/>
          <p14:tracePt t="59205" x="4694238" y="2703513"/>
          <p14:tracePt t="59219" x="4706938" y="2703513"/>
          <p14:tracePt t="59235" x="4719638" y="2703513"/>
          <p14:tracePt t="59256" x="4732338" y="2703513"/>
          <p14:tracePt t="59375" x="4732338" y="2716213"/>
          <p14:tracePt t="59385" x="4732338" y="2728913"/>
          <p14:tracePt t="59395" x="4732338" y="2740025"/>
          <p14:tracePt t="59401" x="4732338" y="2765425"/>
          <p14:tracePt t="59417" x="4732338" y="2778125"/>
          <p14:tracePt t="59437" x="4732338" y="2803525"/>
          <p14:tracePt t="59451" x="4719638" y="2828925"/>
          <p14:tracePt t="59458" x="4706938" y="2840038"/>
          <p14:tracePt t="59477" x="4694238" y="2865438"/>
          <p14:tracePt t="59481" x="4681538" y="2890838"/>
          <p14:tracePt t="59492" x="4656138" y="2903538"/>
          <p14:tracePt t="59497" x="4643438" y="2903538"/>
          <p14:tracePt t="59508" x="4630738" y="2928938"/>
          <p14:tracePt t="59517" x="4619625" y="2928938"/>
          <p14:tracePt t="59524" x="4594225" y="2952750"/>
          <p14:tracePt t="59533" x="4581525" y="2952750"/>
          <p14:tracePt t="59537" x="4556125" y="2965450"/>
          <p14:tracePt t="59547" x="4543425" y="2978150"/>
          <p14:tracePt t="59558" x="4518025" y="2978150"/>
          <p14:tracePt t="59563" x="4506913" y="3003550"/>
          <p14:tracePt t="59574" x="4494213" y="3003550"/>
          <p14:tracePt t="59577" x="4468813" y="3003550"/>
          <p14:tracePt t="59587" x="4456113" y="3028950"/>
          <p14:tracePt t="59597" x="4443413" y="3028950"/>
          <p14:tracePt t="59603" x="4418013" y="3028950"/>
          <p14:tracePt t="59619" x="4394200" y="3054350"/>
          <p14:tracePt t="59629" x="4368800" y="3054350"/>
          <p14:tracePt t="59640" x="4356100" y="3054350"/>
          <p14:tracePt t="59643" x="4330700" y="3065463"/>
          <p14:tracePt t="59653" x="4318000" y="3065463"/>
          <p14:tracePt t="59659" x="4294188" y="3065463"/>
          <p14:tracePt t="59669" x="4294188" y="3078163"/>
          <p14:tracePt t="59679" x="4268788" y="3078163"/>
          <p14:tracePt t="59693" x="4256088" y="3078163"/>
          <p14:tracePt t="59713" x="4243388" y="3078163"/>
          <p14:tracePt t="59729" x="4230688" y="3078163"/>
          <p14:tracePt t="59743" x="4217988" y="3078163"/>
          <p14:tracePt t="59759" x="4205288" y="3078163"/>
          <p14:tracePt t="59775" x="4192588" y="3078163"/>
          <p14:tracePt t="59785" x="4181475" y="3078163"/>
          <p14:tracePt t="60117" x="4205288" y="3090863"/>
          <p14:tracePt t="60124" x="4243388" y="3116263"/>
          <p14:tracePt t="60133" x="4268788" y="3141663"/>
          <p14:tracePt t="60143" x="4318000" y="3165475"/>
          <p14:tracePt t="60147" x="4343400" y="3190875"/>
          <p14:tracePt t="60158" x="4381500" y="3190875"/>
          <p14:tracePt t="60163" x="4406900" y="3216275"/>
          <p14:tracePt t="60174" x="4430713" y="3228975"/>
          <p14:tracePt t="60183" x="4443413" y="3241675"/>
          <p14:tracePt t="60189" x="4456113" y="3241675"/>
          <p14:tracePt t="60199" x="4468813" y="3254375"/>
          <p14:tracePt t="60213" x="4481513" y="3254375"/>
          <p14:tracePt t="60754" x="4494213" y="3254375"/>
          <p14:tracePt t="60757" x="4506913" y="3241675"/>
          <p14:tracePt t="60793" x="4506913" y="3228975"/>
          <p14:tracePt t="60809" x="4506913" y="3216275"/>
          <p14:tracePt t="60843" x="4506913" y="3190875"/>
          <p14:tracePt t="60853" x="4506913" y="3165475"/>
          <p14:tracePt t="60869" x="4506913" y="3154363"/>
          <p14:tracePt t="60873" x="4506913" y="3141663"/>
          <p14:tracePt t="60895" x="4506913" y="3116263"/>
          <p14:tracePt t="60915" x="4494213" y="3103563"/>
          <p14:tracePt t="60926" x="4494213" y="3090863"/>
          <p14:tracePt t="60956" x="4481513" y="3090863"/>
          <p14:tracePt t="61499" x="4456113" y="3090863"/>
          <p14:tracePt t="67163" x="4418013" y="3090863"/>
          <p14:tracePt t="67173" x="4381500" y="3090863"/>
          <p14:tracePt t="67184" x="4356100" y="3116263"/>
          <p14:tracePt t="67189" x="4330700" y="3141663"/>
          <p14:tracePt t="67199" x="4305300" y="3165475"/>
          <p14:tracePt t="67203" x="4268788" y="3241675"/>
          <p14:tracePt t="67213" x="4243388" y="3278188"/>
          <p14:tracePt t="67223" x="4243388" y="3341688"/>
          <p14:tracePt t="67229" x="4217988" y="3390900"/>
          <p14:tracePt t="67239" x="4205288" y="3467100"/>
          <p14:tracePt t="67245" x="4181475" y="3503613"/>
          <p14:tracePt t="67256" x="4168775" y="3579813"/>
          <p14:tracePt t="67265" x="4130675" y="3654425"/>
          <p14:tracePt t="67269" x="4117975" y="3703638"/>
          <p14:tracePt t="67279" x="4105275" y="3729038"/>
          <p14:tracePt t="67285" x="4081463" y="3779838"/>
          <p14:tracePt t="67295" x="4068763" y="3803650"/>
          <p14:tracePt t="67305" x="4056063" y="3829050"/>
          <p14:tracePt t="67361" x="4056063" y="3841750"/>
          <p14:tracePt t="67537" x="4056063" y="3854450"/>
          <p14:tracePt t="67547" x="4056063" y="3867150"/>
          <p14:tracePt t="67551" x="4056063" y="3879850"/>
          <p14:tracePt t="67561" x="4056063" y="3892550"/>
          <p14:tracePt t="67567" x="4030663" y="3929063"/>
          <p14:tracePt t="67577" x="4017963" y="3941763"/>
          <p14:tracePt t="67587" x="4005263" y="3967163"/>
          <p14:tracePt t="67591" x="3992563" y="3979863"/>
          <p14:tracePt t="67601" x="3956050" y="4017963"/>
          <p14:tracePt t="67607" x="3943350" y="4067175"/>
          <p14:tracePt t="67617" x="3930650" y="4067175"/>
          <p14:tracePt t="67627" x="3917950" y="4092575"/>
          <p14:tracePt t="67634" x="3905250" y="4117975"/>
          <p14:tracePt t="67643" x="3892550" y="4129088"/>
          <p14:tracePt t="67647" x="3879850" y="4141788"/>
          <p14:tracePt t="67667" x="3867150" y="4154488"/>
          <p14:tracePt t="67693" x="3856038" y="4167188"/>
          <p14:tracePt t="68025" x="3856038" y="4179888"/>
          <p14:tracePt t="68045" x="3879850" y="4192588"/>
          <p14:tracePt t="68051" x="3956050" y="4192588"/>
          <p14:tracePt t="68061" x="4056063" y="4192588"/>
          <p14:tracePt t="68065" x="4168775" y="4192588"/>
          <p14:tracePt t="68084" x="4256088" y="4192588"/>
          <p14:tracePt t="68087" x="4368800" y="4192588"/>
          <p14:tracePt t="68091" x="4468813" y="4192588"/>
          <p14:tracePt t="68101" x="4543425" y="4192588"/>
          <p14:tracePt t="68107" x="4619625" y="4192588"/>
          <p14:tracePt t="68117" x="4643438" y="4192588"/>
          <p14:tracePt t="68127" x="4694238" y="4192588"/>
          <p14:tracePt t="68132" x="4732338" y="4192588"/>
          <p14:tracePt t="68141" x="4756150" y="4192588"/>
          <p14:tracePt t="68147" x="4806950" y="4192588"/>
          <p14:tracePt t="68157" x="4832350" y="4192588"/>
          <p14:tracePt t="68167" x="4843463" y="4192588"/>
          <p14:tracePt t="68173" x="4868863" y="4192588"/>
          <p14:tracePt t="68183" x="4894263" y="4192588"/>
          <p14:tracePt t="68187" x="4919663" y="4192588"/>
          <p14:tracePt t="68207" x="4932363" y="4192588"/>
          <p14:tracePt t="68213" x="4945063" y="4192588"/>
          <p14:tracePt t="68223" x="4968875" y="4192588"/>
          <p14:tracePt t="68227" x="4994275" y="4192588"/>
          <p14:tracePt t="68237" x="5006975" y="4192588"/>
          <p14:tracePt t="68247" x="5019675" y="4192588"/>
          <p14:tracePt t="68253" x="5032375" y="4192588"/>
          <p14:tracePt t="68263" x="5045075" y="4192588"/>
          <p14:tracePt t="68279" x="5057775" y="4192588"/>
          <p14:tracePt t="69277" x="5057775" y="4205288"/>
          <p14:tracePt t="69287" x="5057775" y="4217988"/>
          <p14:tracePt t="69291" x="5045075" y="4230688"/>
          <p14:tracePt t="69301" x="5045075" y="4241800"/>
          <p14:tracePt t="69307" x="5019675" y="4241800"/>
          <p14:tracePt t="69317" x="5006975" y="4279900"/>
          <p14:tracePt t="69327" x="4981575" y="4292600"/>
          <p14:tracePt t="69333" x="4956175" y="4318000"/>
          <p14:tracePt t="69343" x="4945063" y="4330700"/>
          <p14:tracePt t="69347" x="4906963" y="4354513"/>
          <p14:tracePt t="69357" x="4868863" y="4392613"/>
          <p14:tracePt t="69367" x="4819650" y="4430713"/>
          <p14:tracePt t="69373" x="4781550" y="4454525"/>
          <p14:tracePt t="69383" x="4743450" y="4479925"/>
          <p14:tracePt t="69387" x="4706938" y="4505325"/>
          <p14:tracePt t="69398" x="4681538" y="4518025"/>
          <p14:tracePt t="69407" x="4668838" y="4530725"/>
          <p14:tracePt t="69414" x="4643438" y="4530725"/>
          <p14:tracePt t="69423" x="4606925" y="4554538"/>
          <p14:tracePt t="69427" x="4594225" y="4554538"/>
          <p14:tracePt t="69437" x="4581525" y="4567238"/>
          <p14:tracePt t="69448" x="4556125" y="4579938"/>
          <p14:tracePt t="69453" x="4543425" y="4592638"/>
          <p14:tracePt t="69463" x="4518025" y="4618038"/>
          <p14:tracePt t="69469" x="4506913" y="4618038"/>
          <p14:tracePt t="69479" x="4481513" y="4618038"/>
          <p14:tracePt t="69489" x="4481513" y="4630738"/>
          <p14:tracePt t="69493" x="4468813" y="4643438"/>
          <p14:tracePt t="69503" x="4456113" y="4643438"/>
          <p14:tracePt t="69509" x="4443413" y="4656138"/>
          <p14:tracePt t="69533" x="4418013" y="4667250"/>
          <p14:tracePt t="69549" x="4406900" y="4667250"/>
          <p14:tracePt t="69569" x="4381500" y="4679950"/>
          <p14:tracePt t="69649" x="4368800" y="4679950"/>
          <p14:tracePt t="69701" x="4356100" y="4679950"/>
          <p14:tracePt t="69933" x="4343400" y="4679950"/>
          <p14:tracePt t="69953" x="4330700" y="4679950"/>
          <p14:tracePt t="70013" x="4305300" y="4679950"/>
          <p14:tracePt t="70039" x="4294188" y="4679950"/>
          <p14:tracePt t="70043" x="4281488" y="4679950"/>
          <p14:tracePt t="70053" x="4268788" y="4679950"/>
          <p14:tracePt t="70059" x="4256088" y="4692650"/>
          <p14:tracePt t="70089" x="4256088" y="4705350"/>
          <p14:tracePt t="70106" x="4243388" y="4718050"/>
          <p14:tracePt t="70119" x="4230688" y="4730750"/>
          <p14:tracePt t="70135" x="4230688" y="4743450"/>
          <p14:tracePt t="70145" x="4217988" y="4756150"/>
          <p14:tracePt t="70241" x="4205288" y="4756150"/>
          <p14:tracePt t="70261" x="4192588" y="4756150"/>
          <p14:tracePt t="70282" x="4181475" y="4756150"/>
          <p14:tracePt t="70298" x="4168775" y="4756150"/>
          <p14:tracePt t="70373" x="4156075" y="4756150"/>
          <p14:tracePt t="70387" x="4156075" y="4743450"/>
          <p14:tracePt t="70407" x="4143375" y="4730750"/>
          <p14:tracePt t="70437" x="4130675" y="4718050"/>
          <p14:tracePt t="70453" x="4117975" y="4705350"/>
          <p14:tracePt t="70493" x="4117975" y="4692650"/>
          <p14:tracePt t="70509" x="4105275" y="4692650"/>
          <p14:tracePt t="70523" x="4092575" y="4679950"/>
          <p14:tracePt t="70563" x="4081463" y="4667250"/>
          <p14:tracePt t="70589" x="4081463" y="4656138"/>
          <p14:tracePt t="70650" x="4081463" y="4643438"/>
          <p14:tracePt t="70786" x="4081463" y="4630738"/>
          <p14:tracePt t="70799" x="4092575" y="4630738"/>
          <p14:tracePt t="70803" x="4117975" y="4618038"/>
          <p14:tracePt t="70812" x="4156075" y="4618038"/>
          <p14:tracePt t="70821" x="4205288" y="4618038"/>
          <p14:tracePt t="70827" x="4230688" y="4618038"/>
          <p14:tracePt t="70837" x="4268788" y="4618038"/>
          <p14:tracePt t="70841" x="4305300" y="4618038"/>
          <p14:tracePt t="70851" x="4343400" y="4618038"/>
          <p14:tracePt t="70861" x="4368800" y="4618038"/>
          <p14:tracePt t="70867" x="4394200" y="4618038"/>
          <p14:tracePt t="70877" x="4430713" y="4618038"/>
          <p14:tracePt t="70881" x="4456113" y="4618038"/>
          <p14:tracePt t="70891" x="4481513" y="4618038"/>
          <p14:tracePt t="70901" x="4518025" y="4618038"/>
          <p14:tracePt t="70907" x="4543425" y="4618038"/>
          <p14:tracePt t="70917" x="4568825" y="4618038"/>
          <p14:tracePt t="70921" x="4581525" y="4618038"/>
          <p14:tracePt t="70931" x="4594225" y="4618038"/>
          <p14:tracePt t="70943" x="4606925" y="4618038"/>
          <p14:tracePt t="70973" x="4619625" y="4618038"/>
          <p14:tracePt t="70983" x="4630738" y="4618038"/>
          <p14:tracePt t="71007" x="4643438" y="4618038"/>
          <p14:tracePt t="71014" x="4656138" y="4618038"/>
          <p14:tracePt t="71023" x="4681538" y="4618038"/>
          <p14:tracePt t="71027" x="4694238" y="4618038"/>
          <p14:tracePt t="71047" x="4719638" y="4618038"/>
          <p14:tracePt t="71053" x="4732338" y="4618038"/>
          <p14:tracePt t="71064" x="4743450" y="4618038"/>
          <p14:tracePt t="71081" x="4768850" y="4618038"/>
          <p14:tracePt t="71114" x="4781550" y="4618038"/>
          <p14:tracePt t="71133" x="4781550" y="4605338"/>
          <p14:tracePt t="71169" x="4794250" y="4605338"/>
          <p14:tracePt t="71179" x="4806950" y="4605338"/>
          <p14:tracePt t="71195" x="4819650" y="4605338"/>
          <p14:tracePt t="71205" x="4832350" y="4605338"/>
          <p14:tracePt t="71209" x="4843463" y="4605338"/>
          <p14:tracePt t="71219" x="4856163" y="4605338"/>
          <p14:tracePt t="71235" x="4881563" y="4605338"/>
          <p14:tracePt t="71249" x="4894263" y="4605338"/>
          <p14:tracePt t="71259" x="4906963" y="4605338"/>
          <p14:tracePt t="71265" x="4932363" y="4605338"/>
          <p14:tracePt t="71275" x="4945063" y="4605338"/>
          <p14:tracePt t="71285" x="4956175" y="4605338"/>
          <p14:tracePt t="71289" x="4968875" y="4643438"/>
          <p14:tracePt t="71301" x="4968875" y="4656138"/>
          <p14:tracePt t="71305" x="4994275" y="4692650"/>
          <p14:tracePt t="71315" x="5006975" y="4718050"/>
          <p14:tracePt t="71325" x="5019675" y="4718050"/>
          <p14:tracePt t="71331" x="5019675" y="4730750"/>
          <p14:tracePt t="71341" x="5019675" y="4756150"/>
          <p14:tracePt t="71346" x="5032375" y="4756150"/>
          <p14:tracePt t="71355" x="5045075" y="4779963"/>
          <p14:tracePt t="71375" x="5057775" y="4792663"/>
          <p14:tracePt t="71391" x="5068888" y="4792663"/>
          <p14:tracePt t="71861" x="5068888" y="4779963"/>
          <p14:tracePt t="71881" x="5068888" y="4768850"/>
          <p14:tracePt t="71901" x="5068888" y="4756150"/>
          <p14:tracePt t="71935" x="5068888" y="4743450"/>
          <p14:tracePt t="71992" x="5068888" y="4730750"/>
          <p14:tracePt t="72047" x="5057775" y="4718050"/>
          <p14:tracePt t="72426" x="5045075" y="4718050"/>
          <p14:tracePt t="72723" x="5045075" y="4705350"/>
          <p14:tracePt t="72733" x="5045075" y="4679950"/>
          <p14:tracePt t="72744" x="5045075" y="4656138"/>
          <p14:tracePt t="72757" x="5032375" y="4643438"/>
          <p14:tracePt t="72773" x="5019675" y="4630738"/>
          <p14:tracePt t="72783" x="5019675" y="4618038"/>
          <p14:tracePt t="72799" x="4994275" y="4618038"/>
          <p14:tracePt t="72803" x="4981575" y="4618038"/>
          <p14:tracePt t="72814" x="4956175" y="4618038"/>
          <p14:tracePt t="72823" x="4906963" y="4618038"/>
          <p14:tracePt t="72829" x="4881563" y="4618038"/>
          <p14:tracePt t="72839" x="4843463" y="4618038"/>
          <p14:tracePt t="72843" x="4794250" y="4618038"/>
          <p14:tracePt t="72853" x="4756150" y="4630738"/>
          <p14:tracePt t="72863" x="4706938" y="4630738"/>
          <p14:tracePt t="72869" x="4619625" y="4643438"/>
          <p14:tracePt t="72879" x="4556125" y="4656138"/>
          <p14:tracePt t="72883" x="4518025" y="4656138"/>
          <p14:tracePt t="72893" x="4430713" y="4656138"/>
          <p14:tracePt t="72905" x="4368800" y="4656138"/>
          <p14:tracePt t="72909" x="4294188" y="4656138"/>
          <p14:tracePt t="72919" x="4217988" y="4656138"/>
          <p14:tracePt t="72925" x="4130675" y="4656138"/>
          <p14:tracePt t="72935" x="4030663" y="4656138"/>
          <p14:tracePt t="72946" x="3917950" y="4656138"/>
          <p14:tracePt t="72949" x="3792538" y="4656138"/>
          <p14:tracePt t="72959" x="3692525" y="4667250"/>
          <p14:tracePt t="72965" x="3617913" y="4692650"/>
          <p14:tracePt t="72975" x="3554413" y="4692650"/>
          <p14:tracePt t="72986" x="3517900" y="4705350"/>
          <p14:tracePt t="72989" x="3467100" y="4705350"/>
          <p14:tracePt t="72999" x="3417888" y="4718050"/>
          <p14:tracePt t="73005" x="3405188" y="4730750"/>
          <p14:tracePt t="73015" x="3392488" y="4730750"/>
          <p14:tracePt t="73025" x="3367088" y="4756150"/>
          <p14:tracePt t="73031" x="3354388" y="4756150"/>
          <p14:tracePt t="73041" x="3341688" y="4768850"/>
          <p14:tracePt t="73065" x="3341688" y="4779963"/>
          <p14:tracePt t="73079" x="3317875" y="4818063"/>
          <p14:tracePt t="73085" x="3317875" y="4843463"/>
          <p14:tracePt t="73105" x="3317875" y="4868863"/>
          <p14:tracePt t="73121" x="3317875" y="4879975"/>
          <p14:tracePt t="73128" x="3317875" y="4892675"/>
          <p14:tracePt t="73137" x="3328988" y="4892675"/>
          <p14:tracePt t="73147" x="3392488" y="4918075"/>
          <p14:tracePt t="73151" x="3479800" y="4918075"/>
          <p14:tracePt t="73163" x="3592513" y="4918075"/>
          <p14:tracePt t="73167" x="3730625" y="4918075"/>
          <p14:tracePt t="73177" x="3867150" y="4918075"/>
          <p14:tracePt t="73187" x="4017963" y="4918075"/>
          <p14:tracePt t="73191" x="4156075" y="4918075"/>
          <p14:tracePt t="73201" x="4294188" y="4856163"/>
          <p14:tracePt t="73207" x="4381500" y="4805363"/>
          <p14:tracePt t="73217" x="4481513" y="4756150"/>
          <p14:tracePt t="73228" x="4543425" y="4679950"/>
          <p14:tracePt t="73231" x="4568825" y="4656138"/>
          <p14:tracePt t="73244" x="4606925" y="4605338"/>
          <p14:tracePt t="73247" x="4619625" y="4579938"/>
          <p14:tracePt t="73267" x="4619625" y="4554538"/>
          <p14:tracePt t="73287" x="4619625" y="4543425"/>
          <p14:tracePt t="73297" x="4619625" y="4530725"/>
          <p14:tracePt t="73307" x="4619625" y="4505325"/>
          <p14:tracePt t="73313" x="4619625" y="4492625"/>
          <p14:tracePt t="73323" x="4594225" y="4479925"/>
          <p14:tracePt t="73328" x="4543425" y="4467225"/>
          <p14:tracePt t="73338" x="4468813" y="4443413"/>
          <p14:tracePt t="73347" x="4381500" y="4443413"/>
          <p14:tracePt t="73353" x="4281488" y="4430713"/>
          <p14:tracePt t="73363" x="4181475" y="4430713"/>
          <p14:tracePt t="73367" x="4043363" y="4430713"/>
          <p14:tracePt t="73379" x="3917950" y="4430713"/>
          <p14:tracePt t="73389" x="3817938" y="4430713"/>
          <p14:tracePt t="73395" x="3692525" y="4430713"/>
          <p14:tracePt t="73403" x="3617913" y="4430713"/>
          <p14:tracePt t="73410" x="3541713" y="4430713"/>
          <p14:tracePt t="73419" x="3479800" y="4430713"/>
          <p14:tracePt t="73429" x="3429000" y="4430713"/>
          <p14:tracePt t="73433" x="3379788" y="4430713"/>
          <p14:tracePt t="73444" x="3354388" y="4430713"/>
          <p14:tracePt t="73449" x="3328988" y="4430713"/>
          <p14:tracePt t="73470" x="3317875" y="4430713"/>
          <p14:tracePt t="73615" x="3328988" y="4443413"/>
          <p14:tracePt t="73675" x="3341688" y="4443413"/>
          <p14:tracePt t="73681" x="3354388" y="4443413"/>
          <p14:tracePt t="73691" x="3367088" y="4443413"/>
          <p14:tracePt t="73695" x="3379788" y="4443413"/>
          <p14:tracePt t="73705" x="3417888" y="4443413"/>
          <p14:tracePt t="73715" x="3492500" y="4454525"/>
          <p14:tracePt t="73722" x="3541713" y="4454525"/>
          <p14:tracePt t="73731" x="3605213" y="4467225"/>
          <p14:tracePt t="73737" x="3679825" y="4467225"/>
          <p14:tracePt t="73747" x="3756025" y="4492625"/>
          <p14:tracePt t="73757" x="3817938" y="4492625"/>
          <p14:tracePt t="73762" x="3856038" y="4505325"/>
          <p14:tracePt t="73771" x="3905250" y="4505325"/>
          <p14:tracePt t="73777" x="3943350" y="4518025"/>
          <p14:tracePt t="73787" x="3979863" y="4518025"/>
          <p14:tracePt t="73797" x="4017963" y="4530725"/>
          <p14:tracePt t="73801" x="4043363" y="4530725"/>
          <p14:tracePt t="73813" x="4081463" y="4530725"/>
          <p14:tracePt t="73817" x="4105275" y="4543425"/>
          <p14:tracePt t="73828" x="4130675" y="4554538"/>
          <p14:tracePt t="73837" x="4181475" y="4554538"/>
          <p14:tracePt t="73843" x="4217988" y="4554538"/>
          <p14:tracePt t="73853" x="4256088" y="4567238"/>
          <p14:tracePt t="73857" x="4294188" y="4579938"/>
          <p14:tracePt t="73867" x="4343400" y="4592638"/>
          <p14:tracePt t="73879" x="4368800" y="4592638"/>
          <p14:tracePt t="73883" x="4394200" y="4592638"/>
          <p14:tracePt t="73893" x="4443413" y="4592638"/>
          <p14:tracePt t="73897" x="4468813" y="4605338"/>
          <p14:tracePt t="73907" x="4481513" y="4605338"/>
          <p14:tracePt t="73917" x="4506913" y="4605338"/>
          <p14:tracePt t="73923" x="4530725" y="4605338"/>
          <p14:tracePt t="73933" x="4568825" y="4605338"/>
          <p14:tracePt t="73937" x="4594225" y="4605338"/>
          <p14:tracePt t="73947" x="4630738" y="4605338"/>
          <p14:tracePt t="73960" x="4668838" y="4605338"/>
          <p14:tracePt t="73963" x="4694238" y="4605338"/>
          <p14:tracePt t="73973" x="4743450" y="4605338"/>
          <p14:tracePt t="73979" x="4768850" y="4605338"/>
          <p14:tracePt t="73989" x="4794250" y="4605338"/>
          <p14:tracePt t="73999" x="4819650" y="4605338"/>
          <p14:tracePt t="74003" x="4832350" y="4605338"/>
          <p14:tracePt t="74019" x="4843463" y="4605338"/>
          <p14:tracePt t="74039" x="4856163" y="4605338"/>
          <p14:tracePt t="74063" x="4868863" y="4605338"/>
          <p14:tracePt t="74119" x="4881563" y="4605338"/>
          <p14:tracePt t="74125" x="4894263" y="4605338"/>
          <p14:tracePt t="74235" x="4906963" y="4605338"/>
          <p14:tracePt t="74261" x="4906963" y="4592638"/>
          <p14:tracePt t="74271" x="4881563" y="4579938"/>
          <p14:tracePt t="74278" x="4868863" y="4579938"/>
          <p14:tracePt t="74287" x="4832350" y="4579938"/>
          <p14:tracePt t="74297" x="4781550" y="4579938"/>
          <p14:tracePt t="74301" x="4706938" y="4579938"/>
          <p14:tracePt t="74311" x="4668838" y="4579938"/>
          <p14:tracePt t="74317" x="4606925" y="4579938"/>
          <p14:tracePt t="74327" x="4543425" y="4579938"/>
          <p14:tracePt t="74337" x="4494213" y="4579938"/>
          <p14:tracePt t="74341" x="4443413" y="4579938"/>
          <p14:tracePt t="74351" x="4394200" y="4579938"/>
          <p14:tracePt t="74357" x="4343400" y="4579938"/>
          <p14:tracePt t="74367" x="4294188" y="4579938"/>
          <p14:tracePt t="74378" x="4268788" y="4592638"/>
          <p14:tracePt t="74381" x="4217988" y="4630738"/>
          <p14:tracePt t="74391" x="4192588" y="4630738"/>
          <p14:tracePt t="74397" x="4168775" y="4656138"/>
          <p14:tracePt t="74417" x="4143375" y="4679950"/>
          <p14:tracePt t="74463" x="4130675" y="4692650"/>
          <p14:tracePt t="74497" x="4143375" y="4692650"/>
          <p14:tracePt t="74507" x="4168775" y="4692650"/>
          <p14:tracePt t="74513" x="4192588" y="4692650"/>
          <p14:tracePt t="74523" x="4217988" y="4692650"/>
          <p14:tracePt t="74528" x="4230688" y="4692650"/>
          <p14:tracePt t="74539" x="4243388" y="4692650"/>
          <p14:tracePt t="74549" x="4256088" y="4692650"/>
          <p14:tracePt t="74553" x="4256088" y="4679950"/>
          <p14:tracePt t="74563" x="4268788" y="4679950"/>
          <p14:tracePt t="74579" x="4268788" y="4667250"/>
          <p14:tracePt t="74604" x="4268788" y="4643438"/>
          <p14:tracePt t="74617" x="4268788" y="4630738"/>
          <p14:tracePt t="74628" x="4256088" y="4618038"/>
          <p14:tracePt t="74639" x="4205288" y="4605338"/>
          <p14:tracePt t="74644" x="4168775" y="4605338"/>
          <p14:tracePt t="74653" x="4117975" y="4579938"/>
          <p14:tracePt t="74660" x="4081463" y="4579938"/>
          <p14:tracePt t="74669" x="4043363" y="4579938"/>
          <p14:tracePt t="74679" x="4017963" y="4579938"/>
          <p14:tracePt t="74683" x="3992563" y="4579938"/>
          <p14:tracePt t="74694" x="3968750" y="4579938"/>
          <p14:tracePt t="74699" x="3943350" y="4579938"/>
          <p14:tracePt t="74709" x="3930650" y="4579938"/>
          <p14:tracePt t="74719" x="3917950" y="4579938"/>
          <p14:tracePt t="74733" x="3905250" y="4579938"/>
          <p14:tracePt t="75037" x="3917950" y="4579938"/>
          <p14:tracePt t="75263" x="3930650" y="4579938"/>
          <p14:tracePt t="75349" x="3943350" y="4579938"/>
          <p14:tracePt t="75355" x="3979863" y="4579938"/>
          <p14:tracePt t="75365" x="4017963" y="4579938"/>
          <p14:tracePt t="75369" x="4056063" y="4579938"/>
          <p14:tracePt t="75379" x="4081463" y="4579938"/>
          <p14:tracePt t="75389" x="4130675" y="4605338"/>
          <p14:tracePt t="75395" x="4168775" y="4605338"/>
          <p14:tracePt t="75405" x="4205288" y="4605338"/>
          <p14:tracePt t="75419" x="4230688" y="4605338"/>
          <p14:tracePt t="75429" x="4256088" y="4605338"/>
          <p14:tracePt t="75435" x="4256088" y="4543425"/>
          <p14:tracePt t="75445" x="4256088" y="4330700"/>
          <p14:tracePt t="75449" x="4256088" y="4092575"/>
          <p14:tracePt t="75461" x="4168775" y="3841750"/>
          <p14:tracePt t="75471" x="4081463" y="3479800"/>
          <p14:tracePt t="75475" x="3956050" y="3090863"/>
          <p14:tracePt t="75485" x="3856038" y="2790825"/>
          <p14:tracePt t="75492" x="3792538" y="2516188"/>
          <p14:tracePt t="75501" x="3743325" y="2278063"/>
          <p14:tracePt t="75511" x="3692525" y="2139950"/>
          <p14:tracePt t="75515" x="3654425" y="2027238"/>
          <p14:tracePt t="75525" x="3617913" y="1901825"/>
          <p14:tracePt t="75531" x="3592513" y="1776413"/>
          <p14:tracePt t="75541" x="3554413" y="1663700"/>
          <p14:tracePt t="75551" x="3505200" y="1527175"/>
          <p14:tracePt t="75558" x="3454400" y="1389063"/>
          <p14:tracePt t="75567" x="3392488" y="1263650"/>
          <p14:tracePt t="75571" x="3328988" y="1138238"/>
          <p14:tracePt t="75581" x="3241675" y="1001713"/>
          <p14:tracePt t="75592" x="3167063" y="876300"/>
          <p14:tracePt t="75597" x="3041650" y="712788"/>
          <p14:tracePt t="75607" x="2903538" y="563563"/>
          <p14:tracePt t="75611" x="2790825" y="412750"/>
          <p14:tracePt t="75621" x="2667000" y="287338"/>
          <p14:tracePt t="75631" x="2554288" y="187325"/>
          <p14:tracePt t="75637" x="2428875" y="87313"/>
          <p14:tracePt t="75647" x="2339975" y="38100"/>
          <p14:tracePt t="75651" x="2278063" y="12700"/>
          <p14:tracePt t="75661" x="2239963" y="12700"/>
          <p14:tracePt t="75673" x="2216150" y="12700"/>
          <p14:tracePt t="75677" x="2190750" y="12700"/>
          <p14:tracePt t="75687" x="2152650" y="38100"/>
          <p14:tracePt t="75693" x="2139950" y="112713"/>
          <p14:tracePt t="75703" x="2103438" y="212725"/>
          <p14:tracePt t="75713" x="2103438" y="400050"/>
          <p14:tracePt t="75717" x="2103438" y="600075"/>
          <p14:tracePt t="75727" x="2103438" y="788988"/>
          <p14:tracePt t="75733" x="2139950" y="1025525"/>
          <p14:tracePt t="75743" x="2203450" y="1227138"/>
          <p14:tracePt t="75749" x="2252663" y="1389063"/>
          <p14:tracePt t="75760" x="2316163" y="1527175"/>
          <p14:tracePt t="75769" x="2378075" y="1639888"/>
          <p14:tracePt t="75773" x="2416175" y="1739900"/>
          <p14:tracePt t="75783" x="2452688" y="1814513"/>
          <p14:tracePt t="75789" x="2516188" y="1901825"/>
          <p14:tracePt t="75799" x="2528888" y="1927225"/>
          <p14:tracePt t="75810" x="2554288" y="1965325"/>
          <p14:tracePt t="75815" x="2565400" y="1989138"/>
          <p14:tracePt t="75826" x="2590800" y="1989138"/>
          <p14:tracePt t="75829" x="2616200" y="1989138"/>
          <p14:tracePt t="75839" x="2654300" y="1989138"/>
          <p14:tracePt t="75849" x="2678113" y="1989138"/>
          <p14:tracePt t="75855" x="2741613" y="1989138"/>
          <p14:tracePt t="75865" x="2841625" y="1989138"/>
          <p14:tracePt t="75869" x="2928938" y="1989138"/>
          <p14:tracePt t="75879" x="3028950" y="1939925"/>
          <p14:tracePt t="75891" x="3141663" y="1865313"/>
          <p14:tracePt t="75895" x="3228975" y="1789113"/>
          <p14:tracePt t="75905" x="3279775" y="1739900"/>
          <p14:tracePt t="75911" x="3328988" y="1689100"/>
          <p14:tracePt t="75921" x="3341688" y="1663700"/>
          <p14:tracePt t="75931" x="3354388" y="1652588"/>
          <p14:tracePt t="75945" x="3354388" y="1639888"/>
          <p14:tracePt t="75991" x="3328988" y="1639888"/>
          <p14:tracePt t="76001" x="3305175" y="1663700"/>
          <p14:tracePt t="76011" x="3292475" y="1689100"/>
          <p14:tracePt t="76017" x="3279775" y="1714500"/>
          <p14:tracePt t="76027" x="3267075" y="1765300"/>
          <p14:tracePt t="76031" x="3267075" y="1865313"/>
          <p14:tracePt t="76042" x="3267075" y="1952625"/>
          <p14:tracePt t="76051" x="3267075" y="2014538"/>
          <p14:tracePt t="76059" x="3267075" y="2065338"/>
          <p14:tracePt t="76067" x="3279775" y="2127250"/>
          <p14:tracePt t="76077" x="3279775" y="2152650"/>
          <p14:tracePt t="76081" x="3305175" y="2190750"/>
          <p14:tracePt t="76092" x="3317875" y="2201863"/>
          <p14:tracePt t="76097" x="3328988" y="2214563"/>
          <p14:tracePt t="76108" x="3341688" y="2214563"/>
          <p14:tracePt t="76111" x="3367088" y="2214563"/>
          <p14:tracePt t="76121" x="3417888" y="2214563"/>
          <p14:tracePt t="76131" x="3454400" y="2214563"/>
          <p14:tracePt t="76137" x="3505200" y="2190750"/>
          <p14:tracePt t="76147" x="3541713" y="2101850"/>
          <p14:tracePt t="76153" x="3567113" y="2039938"/>
          <p14:tracePt t="76163" x="3592513" y="1965325"/>
          <p14:tracePt t="76173" x="3605213" y="1952625"/>
          <p14:tracePt t="76237" x="3630613" y="2014538"/>
          <p14:tracePt t="76249" x="3630613" y="2127250"/>
          <p14:tracePt t="76259" x="3630613" y="2239963"/>
          <p14:tracePt t="76263" x="3630613" y="2378075"/>
          <p14:tracePt t="76273" x="3630613" y="2527300"/>
          <p14:tracePt t="76279" x="3630613" y="2678113"/>
          <p14:tracePt t="76289" x="3630613" y="2840038"/>
          <p14:tracePt t="76299" x="3643313" y="3028950"/>
          <p14:tracePt t="76303" x="3667125" y="3141663"/>
          <p14:tracePt t="76313" x="3679825" y="3241675"/>
          <p14:tracePt t="76319" x="3679825" y="3328988"/>
          <p14:tracePt t="76329" x="3705225" y="3429000"/>
          <p14:tracePt t="76339" x="3705225" y="3467100"/>
          <p14:tracePt t="76343" x="3717925" y="3516313"/>
          <p14:tracePt t="76353" x="3717925" y="3554413"/>
          <p14:tracePt t="76359" x="3730625" y="3590925"/>
          <p14:tracePt t="76369" x="3730625" y="3616325"/>
          <p14:tracePt t="76379" x="3730625" y="3641725"/>
          <p14:tracePt t="76385" x="3730625" y="3667125"/>
          <p14:tracePt t="76395" x="3743325" y="3679825"/>
          <p14:tracePt t="76399" x="3743325" y="3703638"/>
          <p14:tracePt t="76409" x="3743325" y="3741738"/>
          <p14:tracePt t="76426" x="3756025" y="3767138"/>
          <p14:tracePt t="76435" x="3756025" y="3792538"/>
          <p14:tracePt t="76440" x="3756025" y="3816350"/>
          <p14:tracePt t="76451" x="3756025" y="3841750"/>
          <p14:tracePt t="76461" x="3756025" y="3867150"/>
          <p14:tracePt t="76465" x="3756025" y="3892550"/>
          <p14:tracePt t="76476" x="3756025" y="3916363"/>
          <p14:tracePt t="76481" x="3756025" y="3929063"/>
          <p14:tracePt t="76491" x="3756025" y="3954463"/>
          <p14:tracePt t="76502" x="3756025" y="3967163"/>
          <p14:tracePt t="76505" x="3756025" y="3992563"/>
          <p14:tracePt t="76515" x="3756025" y="4029075"/>
          <p14:tracePt t="76521" x="3756025" y="4054475"/>
          <p14:tracePt t="76531" x="3756025" y="4117975"/>
          <p14:tracePt t="76542" x="3756025" y="4154488"/>
          <p14:tracePt t="76545" x="3756025" y="4205288"/>
          <p14:tracePt t="76555" x="3756025" y="4241800"/>
          <p14:tracePt t="76561" x="3756025" y="4267200"/>
          <p14:tracePt t="76571" x="3756025" y="4318000"/>
          <p14:tracePt t="76581" x="3756025" y="4341813"/>
          <p14:tracePt t="76595" x="3756025" y="4367213"/>
          <p14:tracePt t="76601" x="3756025" y="4392613"/>
          <p14:tracePt t="77146" x="3767138" y="4405313"/>
          <p14:tracePt t="77161" x="3792538" y="4418013"/>
          <p14:tracePt t="77171" x="3817938" y="4418013"/>
          <p14:tracePt t="77181" x="3856038" y="4418013"/>
          <p14:tracePt t="77187" x="3879850" y="4430713"/>
          <p14:tracePt t="77197" x="3905250" y="4430713"/>
          <p14:tracePt t="77201" x="3917950" y="4430713"/>
          <p14:tracePt t="77211" x="3930650" y="4430713"/>
          <p14:tracePt t="77221" x="3956050" y="4430713"/>
          <p14:tracePt t="77237" x="3968750" y="4430713"/>
          <p14:tracePt t="77242" x="3979863" y="4430713"/>
          <p14:tracePt t="77253" x="3992563" y="4430713"/>
          <p14:tracePt t="77263" x="4017963" y="4443413"/>
          <p14:tracePt t="77277" x="4030663" y="4454525"/>
          <p14:tracePt t="77337" x="4043363" y="4454525"/>
          <p14:tracePt t="77393" x="4056063" y="4454525"/>
          <p14:tracePt t="77409" x="4068763" y="4479925"/>
          <p14:tracePt t="77423" x="4081463" y="4479925"/>
          <p14:tracePt t="77433" x="4092575" y="4505325"/>
          <p14:tracePt t="77443" x="4105275" y="4505325"/>
          <p14:tracePt t="77449" x="4105275" y="4518025"/>
          <p14:tracePt t="77463" x="4117975" y="4518025"/>
          <p14:tracePt t="77509" x="4130675" y="4530725"/>
          <p14:tracePt t="77555" x="4130675" y="4543425"/>
          <p14:tracePt t="77579" x="4130675" y="4554538"/>
          <p14:tracePt t="77639" x="4130675" y="4567238"/>
          <p14:tracePt t="78371" x="4143375" y="4567238"/>
          <p14:tracePt t="78387" x="4156075" y="4567238"/>
          <p14:tracePt t="78397" x="4168775" y="4567238"/>
          <p14:tracePt t="78401" x="4181475" y="4567238"/>
          <p14:tracePt t="78411" x="4192588" y="4579938"/>
          <p14:tracePt t="78421" x="4217988" y="4592638"/>
          <p14:tracePt t="78427" x="4268788" y="4592638"/>
          <p14:tracePt t="78437" x="4330700" y="4618038"/>
          <p14:tracePt t="78441" x="4418013" y="4618038"/>
          <p14:tracePt t="78451" x="4506913" y="4630738"/>
          <p14:tracePt t="78463" x="4594225" y="4656138"/>
          <p14:tracePt t="78467" x="4681538" y="4656138"/>
          <p14:tracePt t="78477" x="4732338" y="4667250"/>
          <p14:tracePt t="78483" x="4768850" y="4679950"/>
          <p14:tracePt t="78493" x="4868863" y="4692650"/>
          <p14:tracePt t="78503" x="4919663" y="4730750"/>
          <p14:tracePt t="78507" x="4968875" y="4730750"/>
          <p14:tracePt t="78517" x="5032375" y="4756150"/>
          <p14:tracePt t="78524" x="5045075" y="4756150"/>
          <p14:tracePt t="78533" x="5068888" y="4756150"/>
          <p14:tracePt t="78543" x="5106988" y="4779963"/>
          <p14:tracePt t="78550" x="5119688" y="4779963"/>
          <p14:tracePt t="78559" x="5145088" y="4779963"/>
          <p14:tracePt t="78563" x="5157788" y="4792663"/>
          <p14:tracePt t="78574" x="5170488" y="4792663"/>
          <p14:tracePt t="78583" x="5181600" y="4805363"/>
          <p14:tracePt t="78599" x="5194300" y="4805363"/>
          <p14:tracePt t="78629" x="5207000" y="4805363"/>
          <p14:tracePt t="78643" x="5219700" y="4818063"/>
          <p14:tracePt t="78655" x="5232400" y="4818063"/>
          <p14:tracePt t="78665" x="5245100" y="4818063"/>
          <p14:tracePt t="78679" x="5257800" y="4830763"/>
          <p14:tracePt t="78685" x="5270500" y="4830763"/>
          <p14:tracePt t="78695" x="5281613" y="4830763"/>
          <p14:tracePt t="78705" x="5294313" y="4843463"/>
          <p14:tracePt t="78709" x="5294313" y="4856163"/>
          <p14:tracePt t="78719" x="5307013" y="4856163"/>
          <p14:tracePt t="78725" x="5319713" y="4856163"/>
          <p14:tracePt t="78735" x="5332413" y="4856163"/>
          <p14:tracePt t="78745" x="5357813" y="4856163"/>
          <p14:tracePt t="78749" x="5394325" y="4868863"/>
          <p14:tracePt t="78759" x="5432425" y="4879975"/>
          <p14:tracePt t="78765" x="5457825" y="4879975"/>
          <p14:tracePt t="78775" x="5495925" y="4879975"/>
          <p14:tracePt t="78785" x="5532438" y="4892675"/>
          <p14:tracePt t="78790" x="5557838" y="4905375"/>
          <p14:tracePt t="78801" x="5607050" y="4918075"/>
          <p14:tracePt t="78816" x="5619750" y="4918075"/>
          <p14:tracePt t="78825" x="5632450" y="4918075"/>
          <p14:tracePt t="78841" x="5645150" y="4918075"/>
          <p14:tracePt t="79395" x="5657850" y="4918075"/>
          <p14:tracePt t="79431" x="5657850" y="4892675"/>
          <p14:tracePt t="79445" x="5645150" y="4892675"/>
          <p14:tracePt t="79451" x="5619750" y="4892675"/>
          <p14:tracePt t="79472" x="5619750" y="4879975"/>
          <p14:tracePt t="79475" x="5607050" y="4879975"/>
          <p14:tracePt t="79488" x="5595938" y="4856163"/>
          <p14:tracePt t="79491" x="5583238" y="4779963"/>
          <p14:tracePt t="79502" x="5557838" y="4718050"/>
          <p14:tracePt t="79511" x="5545138" y="4643438"/>
          <p14:tracePt t="79517" x="5519738" y="4518025"/>
          <p14:tracePt t="79527" x="5519738" y="4379913"/>
          <p14:tracePt t="79531" x="5519738" y="4192588"/>
          <p14:tracePt t="79541" x="5519738" y="4041775"/>
          <p14:tracePt t="79551" x="5519738" y="3879850"/>
          <p14:tracePt t="79557" x="5507038" y="3741738"/>
          <p14:tracePt t="79567" x="5483225" y="3590925"/>
          <p14:tracePt t="79573" x="5483225" y="3454400"/>
          <p14:tracePt t="79583" x="5483225" y="3354388"/>
          <p14:tracePt t="79593" x="5470525" y="3267075"/>
          <p14:tracePt t="79597" x="5445125" y="3203575"/>
          <p14:tracePt t="79607" x="5445125" y="3154363"/>
          <p14:tracePt t="79613" x="5432425" y="3103563"/>
          <p14:tracePt t="79623" x="5432425" y="3054350"/>
          <p14:tracePt t="79633" x="5419725" y="3016250"/>
          <p14:tracePt t="79638" x="5419725" y="2990850"/>
          <p14:tracePt t="79647" x="5419725" y="2941638"/>
          <p14:tracePt t="79654" x="5407025" y="2916238"/>
          <p14:tracePt t="79663" x="5407025" y="2890838"/>
          <p14:tracePt t="79673" x="5383213" y="2852738"/>
          <p14:tracePt t="79677" x="5383213" y="2828925"/>
          <p14:tracePt t="79693" x="5383213" y="2803525"/>
          <p14:tracePt t="79713" x="5383213" y="2790825"/>
          <p14:tracePt t="79717" x="5383213" y="2778125"/>
          <p14:tracePt t="79733" x="5383213" y="2765425"/>
          <p14:tracePt t="79743" x="5383213" y="2752725"/>
          <p14:tracePt t="79759" x="5370513" y="2752725"/>
          <p14:tracePt t="79769" x="5370513" y="2740025"/>
          <p14:tracePt t="79783" x="5370513" y="2716213"/>
          <p14:tracePt t="79793" x="5332413" y="2690813"/>
          <p14:tracePt t="79799" x="5332413" y="2678113"/>
          <p14:tracePt t="79809" x="5307013" y="2640013"/>
          <p14:tracePt t="79823" x="5281613" y="2616200"/>
          <p14:tracePt t="79833" x="5257800" y="2590800"/>
          <p14:tracePt t="79839" x="5219700" y="2565400"/>
          <p14:tracePt t="79849" x="5181600" y="2540000"/>
          <p14:tracePt t="79856" x="5132388" y="2540000"/>
          <p14:tracePt t="79865" x="5081588" y="2516188"/>
          <p14:tracePt t="79875" x="5006975" y="2478088"/>
          <p14:tracePt t="79879" x="4981575" y="2465388"/>
          <p14:tracePt t="79889" x="4945063" y="2439988"/>
          <p14:tracePt t="79895" x="4894263" y="2427288"/>
          <p14:tracePt t="79906" x="4894263" y="2403475"/>
          <p14:tracePt t="79915" x="4868863" y="2390775"/>
          <p14:tracePt t="79931" x="4856163" y="2378075"/>
          <p14:tracePt t="79935" x="4843463" y="2365375"/>
          <p14:tracePt t="79945" x="4832350" y="2365375"/>
          <p14:tracePt t="79961" x="4819650" y="2365375"/>
          <p14:tracePt t="79972" x="4806950" y="2339975"/>
          <p14:tracePt t="79991" x="4794250" y="2339975"/>
          <p14:tracePt t="80001" x="4781550" y="2314575"/>
          <p14:tracePt t="80015" x="4768850" y="2314575"/>
          <p14:tracePt t="80022" x="4756150" y="2303463"/>
          <p14:tracePt t="80031" x="4756150" y="2290763"/>
          <p14:tracePt t="80041" x="4743450" y="2290763"/>
          <p14:tracePt t="80047" x="4732338" y="2278063"/>
          <p14:tracePt t="80057" x="4732338" y="2252663"/>
          <p14:tracePt t="80061" x="4719638" y="2239963"/>
          <p14:tracePt t="80072" x="4719638" y="2227263"/>
          <p14:tracePt t="80090" x="4694238" y="2190750"/>
          <p14:tracePt t="80097" x="4668838" y="2165350"/>
          <p14:tracePt t="80111" x="4643438" y="2139950"/>
          <p14:tracePt t="80127" x="4630738" y="2127250"/>
          <p14:tracePt t="80141" x="4606925" y="2114550"/>
          <p14:tracePt t="80151" x="4594225" y="2114550"/>
          <p14:tracePt t="80161" x="4568825" y="2114550"/>
          <p14:tracePt t="80167" x="4556125" y="2101850"/>
          <p14:tracePt t="80177" x="4530725" y="2101850"/>
          <p14:tracePt t="80181" x="4506913" y="2089150"/>
          <p14:tracePt t="80193" x="4494213" y="2089150"/>
          <p14:tracePt t="80204" x="4481513" y="2089150"/>
          <p14:tracePt t="80207" x="4468813" y="2089150"/>
          <p14:tracePt t="80223" x="4456113" y="2089150"/>
          <p14:tracePt t="80233" x="4443413" y="2089150"/>
          <p14:tracePt t="80243" x="4443413" y="2078038"/>
          <p14:tracePt t="80257" x="4430713" y="2078038"/>
          <p14:tracePt t="80273" x="4406900" y="2078038"/>
          <p14:tracePt t="80297" x="4394200" y="2078038"/>
          <p14:tracePt t="80313" x="4381500" y="2078038"/>
          <p14:tracePt t="80323" x="4368800" y="2089150"/>
          <p14:tracePt t="80339" x="4356100" y="2101850"/>
          <p14:tracePt t="80343" x="4356100" y="2114550"/>
          <p14:tracePt t="80354" x="4330700" y="2139950"/>
          <p14:tracePt t="80363" x="4330700" y="2152650"/>
          <p14:tracePt t="80369" x="4330700" y="2178050"/>
          <p14:tracePt t="80379" x="4330700" y="2201863"/>
          <p14:tracePt t="80383" x="4330700" y="2227263"/>
          <p14:tracePt t="80395" x="4330700" y="2252663"/>
          <p14:tracePt t="80405" x="4330700" y="2278063"/>
          <p14:tracePt t="80409" x="4330700" y="2290763"/>
          <p14:tracePt t="80419" x="4330700" y="2314575"/>
          <p14:tracePt t="80426" x="4330700" y="2327275"/>
          <p14:tracePt t="80445" x="4330700" y="2339975"/>
          <p14:tracePt t="80449" x="4330700" y="2352675"/>
          <p14:tracePt t="80485" x="4330700" y="2378075"/>
          <p14:tracePt t="80511" x="4330700" y="2390775"/>
          <p14:tracePt t="80515" x="4318000" y="2403475"/>
          <p14:tracePt t="80535" x="4305300" y="2414588"/>
          <p14:tracePt t="80555" x="4294188" y="2414588"/>
          <p14:tracePt t="80572" x="4281488" y="2427288"/>
          <p14:tracePt t="80585" x="4268788" y="2427288"/>
          <p14:tracePt t="80601" x="4256088" y="2452688"/>
          <p14:tracePt t="80631" x="4243388" y="2465388"/>
          <p14:tracePt t="80757" x="4243388" y="2478088"/>
          <p14:tracePt t="80767" x="4256088" y="2478088"/>
          <p14:tracePt t="80773" x="4294188" y="2478088"/>
          <p14:tracePt t="80783" x="4356100" y="2414588"/>
          <p14:tracePt t="80788" x="4381500" y="2352675"/>
          <p14:tracePt t="80797" x="4418013" y="2290763"/>
          <p14:tracePt t="80807" x="4430713" y="2214563"/>
          <p14:tracePt t="80813" x="4456113" y="2165350"/>
          <p14:tracePt t="80823" x="4456113" y="2101850"/>
          <p14:tracePt t="80827" x="4456113" y="2052638"/>
          <p14:tracePt t="80839" x="4456113" y="2001838"/>
          <p14:tracePt t="80849" x="4456113" y="1939925"/>
          <p14:tracePt t="80853" x="4443413" y="1901825"/>
          <p14:tracePt t="80863" x="4430713" y="1889125"/>
          <p14:tracePt t="80870" x="4394200" y="1852613"/>
          <p14:tracePt t="80879" x="4368800" y="1839913"/>
          <p14:tracePt t="80889" x="4330700" y="1827213"/>
          <p14:tracePt t="80893" x="4268788" y="1827213"/>
          <p14:tracePt t="80904" x="4192588" y="1827213"/>
          <p14:tracePt t="80909" x="4105275" y="1827213"/>
          <p14:tracePt t="80920" x="4043363" y="1827213"/>
          <p14:tracePt t="80929" x="3943350" y="1852613"/>
          <p14:tracePt t="80933" x="3830638" y="1889125"/>
          <p14:tracePt t="80943" x="3792538" y="1901825"/>
          <p14:tracePt t="80949" x="3756025" y="1939925"/>
          <p14:tracePt t="80959" x="3705225" y="1952625"/>
          <p14:tracePt t="80970" x="3667125" y="2014538"/>
          <p14:tracePt t="80973" x="3643313" y="2065338"/>
          <p14:tracePt t="80983" x="3617913" y="2152650"/>
          <p14:tracePt t="80989" x="3617913" y="2201863"/>
          <p14:tracePt t="80999" x="3617913" y="2252663"/>
          <p14:tracePt t="81009" x="3617913" y="2314575"/>
          <p14:tracePt t="81015" x="3630613" y="2403475"/>
          <p14:tracePt t="81025" x="3679825" y="2465388"/>
          <p14:tracePt t="81029" x="3730625" y="2552700"/>
          <p14:tracePt t="81039" x="3779838" y="2627313"/>
          <p14:tracePt t="81049" x="3817938" y="2678113"/>
          <p14:tracePt t="81055" x="3892550" y="2716213"/>
          <p14:tracePt t="81065" x="3968750" y="2752725"/>
          <p14:tracePt t="81070" x="4081463" y="2778125"/>
          <p14:tracePt t="81088" x="4156075" y="2778125"/>
          <p14:tracePt t="81091" x="4281488" y="2778125"/>
          <p14:tracePt t="81095" x="4394200" y="2752725"/>
          <p14:tracePt t="81105" x="4494213" y="2665413"/>
          <p14:tracePt t="81111" x="4568825" y="2590800"/>
          <p14:tracePt t="81121" x="4630738" y="2503488"/>
          <p14:tracePt t="81131" x="4643438" y="2403475"/>
          <p14:tracePt t="81135" x="4668838" y="2278063"/>
          <p14:tracePt t="81145" x="4668838" y="2178050"/>
          <p14:tracePt t="81151" x="4668838" y="2089150"/>
          <p14:tracePt t="81161" x="4656138" y="2027238"/>
          <p14:tracePt t="81171" x="4643438" y="2001838"/>
          <p14:tracePt t="81175" x="4630738" y="1989138"/>
          <p14:tracePt t="81188" x="4606925" y="1989138"/>
          <p14:tracePt t="81191" x="4581525" y="1989138"/>
          <p14:tracePt t="81201" x="4568825" y="1989138"/>
          <p14:tracePt t="81211" x="4556125" y="1989138"/>
          <p14:tracePt t="81217" x="4494213" y="1989138"/>
          <p14:tracePt t="81227" x="4456113" y="2065338"/>
          <p14:tracePt t="81231" x="4406900" y="2201863"/>
          <p14:tracePt t="81241" x="4394200" y="2327275"/>
          <p14:tracePt t="81251" x="4368800" y="2503488"/>
          <p14:tracePt t="81257" x="4368800" y="2678113"/>
          <p14:tracePt t="81267" x="4368800" y="2903538"/>
          <p14:tracePt t="81271" x="4368800" y="3078163"/>
          <p14:tracePt t="81281" x="4394200" y="3241675"/>
          <p14:tracePt t="81291" x="4456113" y="3416300"/>
          <p14:tracePt t="81297" x="4494213" y="3554413"/>
          <p14:tracePt t="81307" x="4530725" y="3692525"/>
          <p14:tracePt t="81311" x="4581525" y="3829050"/>
          <p14:tracePt t="81321" x="4643438" y="3929063"/>
          <p14:tracePt t="81331" x="4694238" y="4029075"/>
          <p14:tracePt t="81338" x="4732338" y="4129088"/>
          <p14:tracePt t="81347" x="4768850" y="4167188"/>
          <p14:tracePt t="81354" x="4781550" y="4192588"/>
          <p14:tracePt t="81363" x="4806950" y="4230688"/>
          <p14:tracePt t="81373" x="4819650" y="4241800"/>
          <p14:tracePt t="81377" x="4843463" y="4241800"/>
          <p14:tracePt t="81388" x="4856163" y="4267200"/>
          <p14:tracePt t="81393" x="4881563" y="4267200"/>
          <p14:tracePt t="81403" x="4906963" y="4279900"/>
          <p14:tracePt t="81413" x="4919663" y="4292600"/>
          <p14:tracePt t="81417" x="4932363" y="4292600"/>
          <p14:tracePt t="81429" x="4956175" y="4305300"/>
          <p14:tracePt t="81433" x="4968875" y="4305300"/>
          <p14:tracePt t="81443" x="5006975" y="4341813"/>
          <p14:tracePt t="81454" x="5019675" y="4341813"/>
          <p14:tracePt t="81470" x="5057775" y="4367213"/>
          <p14:tracePt t="81473" x="5081588" y="4379913"/>
          <p14:tracePt t="81493" x="5094288" y="4392613"/>
          <p14:tracePt t="81509" x="5106988" y="4392613"/>
          <p14:tracePt t="81513" x="5132388" y="4418013"/>
          <p14:tracePt t="81535" x="5157788" y="4418013"/>
          <p14:tracePt t="81539" x="5170488" y="4418013"/>
          <p14:tracePt t="81549" x="5181600" y="4443413"/>
          <p14:tracePt t="81555" x="5219700" y="4443413"/>
          <p14:tracePt t="81566" x="5257800" y="4443413"/>
          <p14:tracePt t="81575" x="5270500" y="4443413"/>
          <p14:tracePt t="81579" x="5294313" y="4467225"/>
          <p14:tracePt t="81589" x="5307013" y="4467225"/>
          <p14:tracePt t="81595" x="5332413" y="4467225"/>
          <p14:tracePt t="81605" x="5357813" y="4479925"/>
          <p14:tracePt t="81625" x="5370513" y="4479925"/>
          <p14:tracePt t="81636" x="5383213" y="4479925"/>
          <p14:tracePt t="81645" x="5383213" y="4492625"/>
          <p14:tracePt t="81655" x="5383213" y="4505325"/>
          <p14:tracePt t="81659" x="5407025" y="4530725"/>
          <p14:tracePt t="81670" x="5407025" y="4567238"/>
          <p14:tracePt t="81679" x="5407025" y="4592638"/>
          <p14:tracePt t="81687" x="5407025" y="4656138"/>
          <p14:tracePt t="81695" x="5407025" y="4730750"/>
          <p14:tracePt t="81701" x="5407025" y="4768850"/>
          <p14:tracePt t="81711" x="5370513" y="4830763"/>
          <p14:tracePt t="81721" x="5307013" y="4868863"/>
          <p14:tracePt t="81725" x="5219700" y="4943475"/>
          <p14:tracePt t="81736" x="5132388" y="4992688"/>
          <p14:tracePt t="81741" x="5057775" y="5056188"/>
          <p14:tracePt t="81751" x="4968875" y="5081588"/>
          <p14:tracePt t="81761" x="4894263" y="5130800"/>
          <p14:tracePt t="81765" x="4819650" y="5168900"/>
          <p14:tracePt t="81777" x="4719638" y="5181600"/>
          <p14:tracePt t="81781" x="4643438" y="5205413"/>
          <p14:tracePt t="81791" x="4556125" y="5218113"/>
          <p14:tracePt t="81801" x="4481513" y="5256213"/>
          <p14:tracePt t="81807" x="4443413" y="5256213"/>
          <p14:tracePt t="81818" x="4406900" y="5268913"/>
          <p14:tracePt t="81821" x="4381500" y="5268913"/>
          <p14:tracePt t="81831" x="4368800" y="5281613"/>
          <p14:tracePt t="81841" x="4356100" y="5281613"/>
          <p14:tracePt t="81847" x="4343400" y="5281613"/>
          <p14:tracePt t="81861" x="4330700" y="5281613"/>
          <p14:tracePt t="81904" x="4330700" y="5294313"/>
          <p14:tracePt t="81917" x="4305300" y="5294313"/>
          <p14:tracePt t="81937" x="4294188" y="5294313"/>
          <p14:tracePt t="81943" x="4256088" y="5305425"/>
          <p14:tracePt t="81963" x="4243388" y="5318125"/>
          <p14:tracePt t="82009" x="4230688" y="5318125"/>
          <p14:tracePt t="82049" x="4217988" y="5318125"/>
          <p14:tracePt t="82063" x="4205288" y="5318125"/>
          <p14:tracePt t="82089" x="4181475" y="5305425"/>
          <p14:tracePt t="82099" x="4181475" y="5294313"/>
          <p14:tracePt t="82103" x="4168775" y="5268913"/>
          <p14:tracePt t="82113" x="4156075" y="5243513"/>
          <p14:tracePt t="82125" x="4143375" y="5230813"/>
          <p14:tracePt t="82129" x="4105275" y="5168900"/>
          <p14:tracePt t="82139" x="4081463" y="5130800"/>
          <p14:tracePt t="82145" x="4030663" y="5081588"/>
          <p14:tracePt t="82155" x="3992563" y="5030788"/>
          <p14:tracePt t="82165" x="3968750" y="4981575"/>
          <p14:tracePt t="82170" x="3956050" y="4956175"/>
          <p14:tracePt t="82179" x="3956050" y="4943475"/>
          <p14:tracePt t="82317" x="3943350" y="4943475"/>
          <p14:tracePt t="82337" x="3930650" y="4943475"/>
          <p14:tracePt t="82352" x="3917950" y="4943475"/>
          <p14:tracePt t="82367" x="3892550" y="4943475"/>
          <p14:tracePt t="82377" x="3879850" y="4943475"/>
          <p14:tracePt t="82387" x="3867150" y="4943475"/>
          <p14:tracePt t="82391" x="3843338" y="4943475"/>
          <p14:tracePt t="82403" x="3817938" y="4956175"/>
          <p14:tracePt t="82407" x="3792538" y="4968875"/>
          <p14:tracePt t="82417" x="3779838" y="4981575"/>
          <p14:tracePt t="82427" x="3767138" y="4992688"/>
          <p14:tracePt t="82431" x="3743325" y="5005388"/>
          <p14:tracePt t="82441" x="3730625" y="5018088"/>
          <p14:tracePt t="82447" x="3717925" y="5030788"/>
          <p14:tracePt t="82471" x="3692525" y="5056188"/>
          <p14:tracePt t="82513" x="3692525" y="5068888"/>
          <p14:tracePt t="82523" x="3692525" y="5081588"/>
          <p14:tracePt t="82533" x="3692525" y="5092700"/>
          <p14:tracePt t="82537" x="3692525" y="5105400"/>
          <p14:tracePt t="82547" x="3692525" y="5118100"/>
          <p14:tracePt t="82554" x="3692525" y="5130800"/>
          <p14:tracePt t="82563" x="3692525" y="5143500"/>
          <p14:tracePt t="82577" x="3692525" y="5168900"/>
          <p14:tracePt t="82603" x="3692525" y="5181600"/>
          <p14:tracePt t="82629" x="3692525" y="5194300"/>
          <p14:tracePt t="82695" x="3692525" y="5205413"/>
          <p14:tracePt t="82739" x="3705225" y="5205413"/>
          <p14:tracePt t="82755" x="3717925" y="5205413"/>
          <p14:tracePt t="82775" x="3730625" y="5205413"/>
          <p14:tracePt t="82786" x="3743325" y="5205413"/>
          <p14:tracePt t="82789" x="3756025" y="5205413"/>
          <p14:tracePt t="82799" x="3767138" y="5205413"/>
          <p14:tracePt t="82815" x="3792538" y="5205413"/>
          <p14:tracePt t="82831" x="3817938" y="5205413"/>
          <p14:tracePt t="82841" x="3830638" y="5205413"/>
          <p14:tracePt t="82845" x="3856038" y="5205413"/>
          <p14:tracePt t="82855" x="3867150" y="5205413"/>
          <p14:tracePt t="82865" x="3879850" y="5205413"/>
          <p14:tracePt t="82871" x="3892550" y="5205413"/>
          <p14:tracePt t="82885" x="3905250" y="5205413"/>
          <p14:tracePt t="82895" x="3917950" y="5205413"/>
          <p14:tracePt t="82911" x="3930650" y="5205413"/>
          <p14:tracePt t="82951" x="3943350" y="5205413"/>
          <p14:tracePt t="82961" x="3956050" y="5205413"/>
          <p14:tracePt t="82991" x="3956050" y="5194300"/>
          <p14:tracePt t="83007" x="3968750" y="5194300"/>
          <p14:tracePt t="83027" x="3968750" y="5181600"/>
          <p14:tracePt t="83043" x="3968750" y="5168900"/>
          <p14:tracePt t="83057" x="3979863" y="5156200"/>
          <p14:tracePt t="83078" x="3979863" y="5143500"/>
          <p14:tracePt t="83113" x="3979863" y="5130800"/>
          <p14:tracePt t="83153" x="3992563" y="5118100"/>
          <p14:tracePt t="83179" x="4017963" y="5118100"/>
          <p14:tracePt t="83183" x="4030663" y="5092700"/>
          <p14:tracePt t="83193" x="4043363" y="5081588"/>
          <p14:tracePt t="83199" x="4068763" y="5081588"/>
          <p14:tracePt t="83209" x="4092575" y="5068888"/>
          <p14:tracePt t="83219" x="4117975" y="5068888"/>
          <p14:tracePt t="83223" x="4130675" y="5068888"/>
          <p14:tracePt t="83233" x="4156075" y="5056188"/>
          <p14:tracePt t="83239" x="4168775" y="5056188"/>
          <p14:tracePt t="83249" x="4181475" y="5056188"/>
          <p14:tracePt t="83263" x="4192588" y="5056188"/>
          <p14:tracePt t="83309" x="4217988" y="5043488"/>
          <p14:tracePt t="83325" x="4243388" y="5043488"/>
          <p14:tracePt t="83329" x="4256088" y="5030788"/>
          <p14:tracePt t="83339" x="4281488" y="5018088"/>
          <p14:tracePt t="83349" x="4294188" y="5005388"/>
          <p14:tracePt t="83355" x="4318000" y="4992688"/>
          <p14:tracePt t="83365" x="4343400" y="4956175"/>
          <p14:tracePt t="83369" x="4356100" y="4943475"/>
          <p14:tracePt t="83379" x="4394200" y="4905375"/>
          <p14:tracePt t="83389" x="4430713" y="4818063"/>
          <p14:tracePt t="83395" x="4456113" y="4730750"/>
          <p14:tracePt t="83405" x="4494213" y="4630738"/>
          <p14:tracePt t="83411" x="4506913" y="4530725"/>
          <p14:tracePt t="83421" x="4506913" y="4418013"/>
          <p14:tracePt t="83431" x="4506913" y="4305300"/>
          <p14:tracePt t="83436" x="4506913" y="4167188"/>
          <p14:tracePt t="83445" x="4506913" y="4029075"/>
          <p14:tracePt t="83451" x="4506913" y="3905250"/>
          <p14:tracePt t="83461" x="4494213" y="3767138"/>
          <p14:tracePt t="83471" x="4456113" y="3641725"/>
          <p14:tracePt t="83475" x="4430713" y="3541713"/>
          <p14:tracePt t="83486" x="4406900" y="3429000"/>
          <p14:tracePt t="83491" x="4381500" y="3354388"/>
          <p14:tracePt t="83502" x="4356100" y="3267075"/>
          <p14:tracePt t="83511" x="4343400" y="3190875"/>
          <p14:tracePt t="83515" x="4318000" y="3116263"/>
          <p14:tracePt t="83527" x="4305300" y="3065463"/>
          <p14:tracePt t="83531" x="4281488" y="2990850"/>
          <p14:tracePt t="83541" x="4281488" y="2952750"/>
          <p14:tracePt t="83552" x="4268788" y="2903538"/>
          <p14:tracePt t="83557" x="4243388" y="2852738"/>
          <p14:tracePt t="83567" x="4230688" y="2803525"/>
          <p14:tracePt t="83571" x="4230688" y="2778125"/>
          <p14:tracePt t="83581" x="4217988" y="2740025"/>
          <p14:tracePt t="83591" x="4205288" y="2690813"/>
          <p14:tracePt t="83597" x="4168775" y="2665413"/>
          <p14:tracePt t="83607" x="4156075" y="2627313"/>
          <p14:tracePt t="83613" x="4156075" y="2616200"/>
          <p14:tracePt t="83623" x="4143375" y="2603500"/>
          <p14:tracePt t="83637" x="4143375" y="2578100"/>
          <p14:tracePt t="83647" x="4130675" y="2565400"/>
          <p14:tracePt t="83653" x="4117975" y="2552700"/>
          <p14:tracePt t="83663" x="4117975" y="2540000"/>
          <p14:tracePt t="83673" x="4105275" y="2516188"/>
          <p14:tracePt t="83687" x="4092575" y="2490788"/>
          <p14:tracePt t="83703" x="4092575" y="2478088"/>
          <p14:tracePt t="83713" x="4092575" y="2465388"/>
          <p14:tracePt t="83717" x="4081463" y="2465388"/>
          <p14:tracePt t="83749" x="4081463" y="2452688"/>
          <p14:tracePt t="83773" x="4068763" y="2452688"/>
          <p14:tracePt t="83789" x="4043363" y="2452688"/>
          <p14:tracePt t="83809" x="4030663" y="2452688"/>
          <p14:tracePt t="83813" x="3992563" y="2452688"/>
          <p14:tracePt t="83823" x="3979863" y="2452688"/>
          <p14:tracePt t="83830" x="3956050" y="2452688"/>
          <p14:tracePt t="83839" x="3943350" y="2452688"/>
          <p14:tracePt t="83849" x="3917950" y="2452688"/>
          <p14:tracePt t="83853" x="3879850" y="2478088"/>
          <p14:tracePt t="83863" x="3856038" y="2503488"/>
          <p14:tracePt t="83869" x="3830638" y="2516188"/>
          <p14:tracePt t="83879" x="3805238" y="2540000"/>
          <p14:tracePt t="83889" x="3767138" y="2565400"/>
          <p14:tracePt t="83895" x="3767138" y="2578100"/>
          <p14:tracePt t="83905" x="3756025" y="2578100"/>
          <p14:tracePt t="83909" x="3756025" y="2590800"/>
          <p14:tracePt t="83919" x="3743325" y="2603500"/>
          <p14:tracePt t="84035" x="3743325" y="2616200"/>
          <p14:tracePt t="84052" x="3743325" y="2627313"/>
          <p14:tracePt t="84065" x="3743325" y="2652713"/>
          <p14:tracePt t="84075" x="3767138" y="2652713"/>
          <p14:tracePt t="84085" x="3792538" y="2652713"/>
          <p14:tracePt t="84091" x="3817938" y="2652713"/>
          <p14:tracePt t="84102" x="3843338" y="2652713"/>
          <p14:tracePt t="84107" x="3879850" y="2652713"/>
          <p14:tracePt t="84118" x="3917950" y="2652713"/>
          <p14:tracePt t="84121" x="3956050" y="2652713"/>
          <p14:tracePt t="84131" x="3979863" y="2665413"/>
          <p14:tracePt t="84141" x="4030663" y="2665413"/>
          <p14:tracePt t="84147" x="4056063" y="2665413"/>
          <p14:tracePt t="84157" x="4081463" y="2665413"/>
          <p14:tracePt t="84161" x="4117975" y="2665413"/>
          <p14:tracePt t="84173" x="4156075" y="2665413"/>
          <p14:tracePt t="84184" x="4181475" y="2665413"/>
          <p14:tracePt t="84187" x="4205288" y="2665413"/>
          <p14:tracePt t="84197" x="4230688" y="2665413"/>
          <p14:tracePt t="84203" x="4256088" y="2665413"/>
          <p14:tracePt t="84213" x="4281488" y="2678113"/>
          <p14:tracePt t="84223" x="4318000" y="2678113"/>
          <p14:tracePt t="84227" x="4343400" y="2678113"/>
          <p14:tracePt t="84237" x="4356100" y="2678113"/>
          <p14:tracePt t="84253" x="4381500" y="2678113"/>
          <p14:tracePt t="84269" x="4406900" y="2678113"/>
          <p14:tracePt t="84293" x="4418013" y="2678113"/>
          <p14:tracePt t="84307" x="4443413" y="2678113"/>
          <p14:tracePt t="84318" x="4443413" y="2690813"/>
          <p14:tracePt t="84323" x="4456113" y="2690813"/>
          <p14:tracePt t="84334" x="4468813" y="2690813"/>
          <p14:tracePt t="84343" x="4481513" y="2690813"/>
          <p14:tracePt t="84350" x="4494213" y="2690813"/>
          <p14:tracePt t="84373" x="4518025" y="2703513"/>
          <p14:tracePt t="84409" x="4543425" y="2703513"/>
          <p14:tracePt t="84423" x="4556125" y="2703513"/>
          <p14:tracePt t="84429" x="4568825" y="2716213"/>
          <p14:tracePt t="84453" x="4581525" y="2728913"/>
          <p14:tracePt t="84465" x="4594225" y="2728913"/>
          <p14:tracePt t="84469" x="4619625" y="2752725"/>
          <p14:tracePt t="84479" x="4656138" y="2803525"/>
          <p14:tracePt t="84485" x="4681538" y="2878138"/>
          <p14:tracePt t="84495" x="4743450" y="2965450"/>
          <p14:tracePt t="84505" x="4806950" y="3090863"/>
          <p14:tracePt t="84509" x="4856163" y="3228975"/>
          <p14:tracePt t="84519" x="4932363" y="3367088"/>
          <p14:tracePt t="84525" x="4994275" y="3516313"/>
          <p14:tracePt t="84535" x="5032375" y="3692525"/>
          <p14:tracePt t="84545" x="5068888" y="3841750"/>
          <p14:tracePt t="84550" x="5119688" y="3992563"/>
          <p14:tracePt t="84561" x="5157788" y="4129088"/>
          <p14:tracePt t="84565" x="5194300" y="4279900"/>
          <p14:tracePt t="84575" x="5232400" y="4405313"/>
          <p14:tracePt t="84585" x="5281613" y="4530725"/>
          <p14:tracePt t="84591" x="5332413" y="4667250"/>
          <p14:tracePt t="84602" x="5357813" y="4768850"/>
          <p14:tracePt t="84605" x="5383213" y="4892675"/>
          <p14:tracePt t="84616" x="5419725" y="4992688"/>
          <p14:tracePt t="84625" x="5470525" y="5092700"/>
          <p14:tracePt t="84631" x="5470525" y="5181600"/>
          <p14:tracePt t="84641" x="5495925" y="5243513"/>
          <p14:tracePt t="84647" x="5507038" y="5256213"/>
          <p14:tracePt t="84655" x="5507038" y="5281613"/>
          <p14:tracePt t="84668" x="5519738" y="5305425"/>
          <p14:tracePt t="84671" x="5519738" y="5318125"/>
          <p14:tracePt t="84681" x="5519738" y="5330825"/>
          <p14:tracePt t="84687" x="5532438" y="5356225"/>
          <p14:tracePt t="84707" x="5532438" y="5381625"/>
          <p14:tracePt t="84711" x="5532438" y="5394325"/>
          <p14:tracePt t="84721" x="5532438" y="5407025"/>
          <p14:tracePt t="84727" x="5532438" y="5418138"/>
          <p14:tracePt t="84737" x="5532438" y="5430838"/>
          <p14:tracePt t="84747" x="5532438" y="5456238"/>
          <p14:tracePt t="84751" x="5532438" y="5481638"/>
          <p14:tracePt t="84761" x="5532438" y="5507038"/>
          <p14:tracePt t="84768" x="5532438" y="5530850"/>
          <p14:tracePt t="84777" x="5532438" y="5568950"/>
          <p14:tracePt t="84787" x="5532438" y="5619750"/>
          <p14:tracePt t="84791" x="5532438" y="5656263"/>
          <p14:tracePt t="84802" x="5532438" y="5707063"/>
          <p14:tracePt t="84807" x="5532438" y="5743575"/>
          <p14:tracePt t="84818" x="5532438" y="5768975"/>
          <p14:tracePt t="84827" x="5532438" y="5807075"/>
          <p14:tracePt t="84834" x="5532438" y="5832475"/>
          <p14:tracePt t="84843" x="5532438" y="5843588"/>
          <p14:tracePt t="84857" x="5532438" y="5868988"/>
          <p14:tracePt t="84884" x="5532438" y="5881688"/>
          <p14:tracePt t="84897" x="5532438" y="5894388"/>
          <p14:tracePt t="84983" x="5545138" y="5907088"/>
          <p14:tracePt t="84989" x="5557838" y="5919788"/>
          <p14:tracePt t="84999" x="5570538" y="5919788"/>
          <p14:tracePt t="85009" x="5595938" y="5919788"/>
          <p14:tracePt t="85013" x="5645150" y="5919788"/>
          <p14:tracePt t="85023" x="5670550" y="5919788"/>
          <p14:tracePt t="85029" x="5683250" y="5919788"/>
          <p14:tracePt t="97382" x="5683250" y="5932488"/>
          <p14:tracePt t="97573" x="5683250" y="5945188"/>
          <p14:tracePt t="97583" x="5632450" y="5881688"/>
          <p14:tracePt t="97593" x="5557838" y="5807075"/>
          <p14:tracePt t="97599" x="5470525" y="5707063"/>
          <p14:tracePt t="97609" x="5394325" y="5619750"/>
          <p14:tracePt t="97613" x="5281613" y="5507038"/>
          <p14:tracePt t="97623" x="5194300" y="5418138"/>
          <p14:tracePt t="97633" x="5068888" y="5330825"/>
          <p14:tracePt t="97639" x="4945063" y="5243513"/>
          <p14:tracePt t="97649" x="4819650" y="5168900"/>
          <p14:tracePt t="97653" x="4719638" y="5118100"/>
          <p14:tracePt t="97663" x="4656138" y="5081588"/>
          <p14:tracePt t="97673" x="4606925" y="5043488"/>
          <p14:tracePt t="97679" x="4568825" y="5018088"/>
          <p14:tracePt t="97690" x="4543425" y="5018088"/>
          <p14:tracePt t="97695" x="4518025" y="4992688"/>
          <p14:tracePt t="97706" x="4506913" y="4981575"/>
          <p14:tracePt t="97715" x="4494213" y="4981575"/>
          <p14:tracePt t="97719" x="4481513" y="4968875"/>
          <p14:tracePt t="97895" x="4468813" y="4968875"/>
          <p14:tracePt t="97925" x="4456113" y="4968875"/>
          <p14:tracePt t="97945" x="4430713" y="4968875"/>
          <p14:tracePt t="97957" x="4418013" y="4956175"/>
          <p14:tracePt t="97967" x="4394200" y="4943475"/>
          <p14:tracePt t="97972" x="4381500" y="4943475"/>
          <p14:tracePt t="97981" x="4356100" y="4943475"/>
          <p14:tracePt t="97988" x="4343400" y="4930775"/>
          <p14:tracePt t="97997" x="4330700" y="4930775"/>
          <p14:tracePt t="98007" x="4318000" y="4930775"/>
          <p14:tracePt t="98011" x="4305300" y="4918075"/>
          <p14:tracePt t="98022" x="4294188" y="4918075"/>
          <p14:tracePt t="98027" x="4281488" y="4918075"/>
          <p14:tracePt t="98038" x="4256088" y="4918075"/>
          <p14:tracePt t="98051" x="4243388" y="4918075"/>
          <p14:tracePt t="98057" x="4217988" y="4905375"/>
          <p14:tracePt t="98061" x="4205288" y="4905375"/>
          <p14:tracePt t="98072" x="4192588" y="4905375"/>
          <p14:tracePt t="98089" x="4168775" y="4905375"/>
          <p14:tracePt t="98091" x="4156075" y="4905375"/>
          <p14:tracePt t="98101" x="4143375" y="4905375"/>
          <p14:tracePt t="98117" x="4117975" y="4905375"/>
          <p14:tracePt t="98127" x="4081463" y="4905375"/>
          <p14:tracePt t="98131" x="4043363" y="4905375"/>
          <p14:tracePt t="98141" x="4005263" y="4905375"/>
          <p14:tracePt t="98151" x="3992563" y="4918075"/>
          <p14:tracePt t="98159" x="3979863" y="4918075"/>
          <p14:tracePt t="98170" x="3956050" y="4918075"/>
          <p14:tracePt t="98183" x="3943350" y="4930775"/>
          <p14:tracePt t="98303" x="3930650" y="4930775"/>
          <p14:tracePt t="98315" x="3930650" y="4943475"/>
          <p14:tracePt t="98319" x="3930650" y="4968875"/>
          <p14:tracePt t="98329" x="3930650" y="4992688"/>
          <p14:tracePt t="98335" x="3930650" y="5043488"/>
          <p14:tracePt t="98345" x="3930650" y="5092700"/>
          <p14:tracePt t="98356" x="4005263" y="5168900"/>
          <p14:tracePt t="98359" x="4043363" y="5230813"/>
          <p14:tracePt t="98369" x="4092575" y="5343525"/>
          <p14:tracePt t="98375" x="4117975" y="5430838"/>
          <p14:tracePt t="98385" x="4117975" y="5468938"/>
          <p14:tracePt t="98395" x="4117975" y="5518150"/>
          <p14:tracePt t="98401" x="4117975" y="5556250"/>
          <p14:tracePt t="98411" x="4081463" y="5630863"/>
          <p14:tracePt t="98703" x="4017963" y="5556250"/>
          <p14:tracePt t="98713" x="4017963" y="5543550"/>
          <p14:tracePt t="98727" x="4030663" y="5543550"/>
          <p14:tracePt t="98733" x="4168775" y="5568950"/>
          <p14:tracePt t="98754" x="4168775" y="5581650"/>
          <p14:tracePt t="98759" x="4117975" y="5568950"/>
          <p14:tracePt t="98770" x="4081463" y="5568950"/>
          <p14:tracePt t="98773" x="4056063" y="5607050"/>
          <p14:tracePt t="98783" x="4030663" y="5643563"/>
          <p14:tracePt t="98793" x="4030663" y="5668963"/>
          <p14:tracePt t="98799" x="4017963" y="5707063"/>
          <p14:tracePt t="98809" x="3979863" y="5719763"/>
          <p14:tracePt t="98813" x="3956050" y="5768975"/>
          <p14:tracePt t="98823" x="3943350" y="5794375"/>
          <p14:tracePt t="98835" x="3905250" y="5832475"/>
          <p14:tracePt t="98839" x="3879850" y="5868988"/>
          <p14:tracePt t="98849" x="3879850" y="5881688"/>
          <p14:tracePt t="98855" x="3879850" y="5894388"/>
          <p14:tracePt t="98865" x="3856038" y="5919788"/>
          <p14:tracePt t="98875" x="3856038" y="5945188"/>
          <p14:tracePt t="98935" x="3843338" y="5945188"/>
          <p14:tracePt t="98945" x="3830638" y="5932488"/>
          <p14:tracePt t="98961" x="3830638" y="5894388"/>
          <p14:tracePt t="98972" x="3805238" y="5868988"/>
          <p14:tracePt t="98975" x="3805238" y="5843588"/>
          <p14:tracePt t="98986" x="3792538" y="5807075"/>
          <p14:tracePt t="98995" x="3779838" y="5781675"/>
          <p14:tracePt t="99001" x="3767138" y="5756275"/>
          <p14:tracePt t="99011" x="3767138" y="5743575"/>
          <p14:tracePt t="99015" x="3767138" y="5719763"/>
          <p14:tracePt t="99025" x="3767138" y="5707063"/>
          <p14:tracePt t="99041" x="3767138" y="5694363"/>
          <p14:tracePt t="99147" x="3767138" y="5681663"/>
          <p14:tracePt t="99157" x="3767138" y="5668963"/>
          <p14:tracePt t="99167" x="3767138" y="5643563"/>
          <p14:tracePt t="99171" x="3767138" y="5619750"/>
          <p14:tracePt t="99181" x="3767138" y="5568950"/>
          <p14:tracePt t="99188" x="3767138" y="5518150"/>
          <p14:tracePt t="99197" x="3767138" y="5468938"/>
          <p14:tracePt t="99207" x="3767138" y="5381625"/>
          <p14:tracePt t="99213" x="3730625" y="5281613"/>
          <p14:tracePt t="99223" x="3705225" y="5156200"/>
          <p14:tracePt t="99227" x="3654425" y="5030788"/>
          <p14:tracePt t="99238" x="3567113" y="4892675"/>
          <p14:tracePt t="99247" x="3505200" y="4779963"/>
          <p14:tracePt t="99253" x="3429000" y="4679950"/>
          <p14:tracePt t="99263" x="3354388" y="4567238"/>
          <p14:tracePt t="99267" x="3305175" y="4530725"/>
          <p14:tracePt t="99277" x="3205163" y="4454525"/>
          <p14:tracePt t="99288" x="3154363" y="4418013"/>
          <p14:tracePt t="99293" x="3041650" y="4341813"/>
          <p14:tracePt t="99304" x="2979738" y="4330700"/>
          <p14:tracePt t="99309" x="2903538" y="4305300"/>
          <p14:tracePt t="99320" x="2841625" y="4305300"/>
          <p14:tracePt t="99329" x="2716213" y="4305300"/>
          <p14:tracePt t="99333" x="2654300" y="4305300"/>
          <p14:tracePt t="99343" x="2590800" y="4341813"/>
          <p14:tracePt t="99349" x="2528888" y="4392613"/>
          <p14:tracePt t="99359" x="2516188" y="4443413"/>
          <p14:tracePt t="99370" x="2490788" y="4518025"/>
          <p14:tracePt t="99373" x="2478088" y="4605338"/>
          <p14:tracePt t="99383" x="2478088" y="4667250"/>
          <p14:tracePt t="99389" x="2478088" y="4743450"/>
          <p14:tracePt t="99399" x="2478088" y="4779963"/>
          <p14:tracePt t="99409" x="2478088" y="4805363"/>
          <p14:tracePt t="99413" x="2503488" y="4818063"/>
          <p14:tracePt t="99429" x="2516188" y="4830763"/>
          <p14:tracePt t="99449" x="2541588" y="4830763"/>
          <p14:tracePt t="99454" x="2578100" y="4805363"/>
          <p14:tracePt t="99465" x="2654300" y="4743450"/>
          <p14:tracePt t="99470" x="2716213" y="4618038"/>
          <p14:tracePt t="99479" x="2754313" y="4492625"/>
          <p14:tracePt t="99489" x="2754313" y="4379913"/>
          <p14:tracePt t="99495" x="2754313" y="4230688"/>
          <p14:tracePt t="99505" x="2754313" y="4117975"/>
          <p14:tracePt t="99509" x="2754313" y="4017963"/>
          <p14:tracePt t="99519" x="2754313" y="3905250"/>
          <p14:tracePt t="99529" x="2754313" y="3854450"/>
          <p14:tracePt t="99536" x="2728913" y="3829050"/>
          <p14:tracePt t="99545" x="2728913" y="3816350"/>
          <p14:tracePt t="99551" x="2716213" y="3803650"/>
          <p14:tracePt t="99591" x="2716213" y="3792538"/>
          <p14:tracePt t="99595" x="2703513" y="3779838"/>
          <p14:tracePt t="99615" x="2690813" y="3767138"/>
          <p14:tracePt t="99641" x="2678113" y="3767138"/>
          <p14:tracePt t="99651" x="2667000" y="3767138"/>
          <p14:tracePt t="100206" x="2641600" y="3754438"/>
          <p14:tracePt t="100215" x="2554288" y="3716338"/>
          <p14:tracePt t="100221" x="2441575" y="3554413"/>
          <p14:tracePt t="100231" x="2378075" y="3416300"/>
          <p14:tracePt t="100236" x="2290763" y="3254375"/>
          <p14:tracePt t="100245" x="2203450" y="3090863"/>
          <p14:tracePt t="100257" x="2139950" y="2952750"/>
          <p14:tracePt t="100261" x="2052638" y="2790825"/>
          <p14:tracePt t="100271" x="1978025" y="2678113"/>
          <p14:tracePt t="100277" x="1914525" y="2552700"/>
          <p14:tracePt t="100287" x="1827213" y="2439988"/>
          <p14:tracePt t="100297" x="1765300" y="2327275"/>
          <p14:tracePt t="100302" x="1665288" y="2201863"/>
          <p14:tracePt t="100311" x="1577975" y="2078038"/>
          <p14:tracePt t="100317" x="1501775" y="1978025"/>
          <p14:tracePt t="100327" x="1401763" y="1814513"/>
          <p14:tracePt t="100337" x="1276350" y="1663700"/>
          <p14:tracePt t="100341" x="1150938" y="1489075"/>
          <p14:tracePt t="100352" x="1038225" y="1289050"/>
          <p14:tracePt t="100357" x="950913" y="1150938"/>
          <p14:tracePt t="100367" x="876300" y="1014413"/>
          <p14:tracePt t="100377" x="850900" y="938213"/>
          <p14:tracePt t="100383" x="788988" y="850900"/>
          <p14:tracePt t="100393" x="750888" y="776288"/>
          <p14:tracePt t="100397" x="688975" y="663575"/>
          <p14:tracePt t="100407" x="676275" y="612775"/>
          <p14:tracePt t="100417" x="638175" y="550863"/>
          <p14:tracePt t="100423" x="625475" y="500063"/>
          <p14:tracePt t="100433" x="612775" y="463550"/>
          <p14:tracePt t="100437" x="600075" y="412750"/>
          <p14:tracePt t="100449" x="588963" y="400050"/>
          <p14:tracePt t="100459" x="588963" y="374650"/>
          <p14:tracePt t="100463" x="563563" y="338138"/>
          <p14:tracePt t="100473" x="538163" y="300038"/>
          <p14:tracePt t="100479" x="512763" y="274638"/>
          <p14:tracePt t="100489" x="500063" y="263525"/>
          <p14:tracePt t="100499" x="476250" y="238125"/>
          <p14:tracePt t="100503" x="450850" y="187325"/>
          <p14:tracePt t="100513" x="412750" y="161925"/>
          <p14:tracePt t="100520" x="387350" y="112713"/>
          <p14:tracePt t="100529" x="350838" y="50800"/>
          <p14:tracePt t="100539" x="300038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Specifier Continued…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746E3B-5663-4258-B7EF-728412DE161C}"/>
              </a:ext>
            </a:extLst>
          </p:cNvPr>
          <p:cNvSpPr/>
          <p:nvPr/>
        </p:nvSpPr>
        <p:spPr>
          <a:xfrm>
            <a:off x="1041176" y="972249"/>
            <a:ext cx="47084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ClassA.java(Inside java\package1)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A");}}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ClassC.java(Inside java\package1\package2)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package1.package2;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 C");}}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Pack.java(Inside java)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package1.package2.*;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Pack{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ob.displayC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();}}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8031-18C3-4D6A-B8E0-F8CBA2B5E12A}"/>
              </a:ext>
            </a:extLst>
          </p:cNvPr>
          <p:cNvSpPr txBox="1"/>
          <p:nvPr/>
        </p:nvSpPr>
        <p:spPr>
          <a:xfrm>
            <a:off x="5302722" y="2794245"/>
            <a:ext cx="48110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Pack.java:7: error: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not public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cannot be accessed from outside package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obj.displayA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^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3EFCA-E31B-4E60-11B7-77E5BA7A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74"/>
    </mc:Choice>
    <mc:Fallback xmlns="">
      <p:transition spd="slow" advTm="224774"/>
    </mc:Fallback>
  </mc:AlternateContent>
  <p:extLst>
    <p:ext uri="{3A86A75C-4F4B-4683-9AE1-C65F6400EC91}">
      <p14:laserTraceLst xmlns:p14="http://schemas.microsoft.com/office/powerpoint/2010/main">
        <p14:tracePtLst>
          <p14:tracePt t="14698" x="7485063" y="2239963"/>
          <p14:tracePt t="14709" x="7472363" y="2139950"/>
          <p14:tracePt t="14714" x="7410450" y="1989138"/>
          <p14:tracePt t="14724" x="7348538" y="1876425"/>
          <p14:tracePt t="14734" x="7272338" y="1739900"/>
          <p14:tracePt t="14738" x="7235825" y="1639888"/>
          <p14:tracePt t="14748" x="7159625" y="1552575"/>
          <p14:tracePt t="14754" x="7159625" y="1527175"/>
          <p14:tracePt t="14764" x="7123113" y="1501775"/>
          <p14:tracePt t="14774" x="7097713" y="1489075"/>
          <p14:tracePt t="14778" x="7085013" y="1463675"/>
          <p14:tracePt t="14788" x="7072313" y="1450975"/>
          <p14:tracePt t="14794" x="7046913" y="1427163"/>
          <p14:tracePt t="14804" x="7021513" y="1401763"/>
          <p14:tracePt t="14814" x="7010400" y="1363663"/>
          <p14:tracePt t="14820" x="7010400" y="1339850"/>
          <p14:tracePt t="15020" x="7010400" y="1327150"/>
          <p14:tracePt t="15032" x="6997700" y="1327150"/>
          <p14:tracePt t="15036" x="6972300" y="1327150"/>
          <p14:tracePt t="15046" x="6921500" y="1363663"/>
          <p14:tracePt t="15052" x="6859588" y="1401763"/>
          <p14:tracePt t="15062" x="6808788" y="1439863"/>
          <p14:tracePt t="15072" x="6759575" y="1450975"/>
          <p14:tracePt t="15076" x="6746875" y="1463675"/>
          <p14:tracePt t="15086" x="6708775" y="1489075"/>
          <p14:tracePt t="15092" x="6684963" y="1501775"/>
          <p14:tracePt t="15102" x="6672263" y="1514475"/>
          <p14:tracePt t="15112" x="6646863" y="1527175"/>
          <p14:tracePt t="15116" x="6621463" y="1539875"/>
          <p14:tracePt t="15126" x="6584950" y="1552575"/>
          <p14:tracePt t="15132" x="6496050" y="1563688"/>
          <p14:tracePt t="15142" x="6421438" y="1589088"/>
          <p14:tracePt t="15152" x="6296025" y="1627188"/>
          <p14:tracePt t="15157" x="6157913" y="1663700"/>
          <p14:tracePt t="15166" x="6021388" y="1739900"/>
          <p14:tracePt t="15172" x="5845175" y="1801813"/>
          <p14:tracePt t="15182" x="5695950" y="1839913"/>
          <p14:tracePt t="15192" x="5545138" y="1876425"/>
          <p14:tracePt t="15198" x="5407025" y="1901825"/>
          <p14:tracePt t="15208" x="5270500" y="1901825"/>
          <p14:tracePt t="15212" x="5170488" y="1927225"/>
          <p14:tracePt t="15224" x="5057775" y="1927225"/>
          <p14:tracePt t="15234" x="4968875" y="1927225"/>
          <p14:tracePt t="15238" x="4868863" y="1927225"/>
          <p14:tracePt t="15248" x="4806950" y="1927225"/>
          <p14:tracePt t="15254" x="4719638" y="1927225"/>
          <p14:tracePt t="15264" x="4668838" y="1927225"/>
          <p14:tracePt t="15275" x="4594225" y="1914525"/>
          <p14:tracePt t="15278" x="4556125" y="1889125"/>
          <p14:tracePt t="15288" x="4481513" y="1889125"/>
          <p14:tracePt t="15294" x="4418013" y="1889125"/>
          <p14:tracePt t="15304" x="4305300" y="1889125"/>
          <p14:tracePt t="15314" x="4156075" y="1889125"/>
          <p14:tracePt t="15318" x="4030663" y="1914525"/>
          <p14:tracePt t="15328" x="3892550" y="1965325"/>
          <p14:tracePt t="15334" x="3743325" y="1978025"/>
          <p14:tracePt t="15344" x="3592513" y="2001838"/>
          <p14:tracePt t="15354" x="3441700" y="2001838"/>
          <p14:tracePt t="15360" x="3279775" y="2001838"/>
          <p14:tracePt t="15368" x="3141663" y="1952625"/>
          <p14:tracePt t="15375" x="3003550" y="1889125"/>
          <p14:tracePt t="15384" x="2867025" y="1827213"/>
          <p14:tracePt t="15394" x="2716213" y="1752600"/>
          <p14:tracePt t="15400" x="2603500" y="1676400"/>
          <p14:tracePt t="15410" x="2452688" y="1601788"/>
          <p14:tracePt t="15414" x="2316163" y="1527175"/>
          <p14:tracePt t="15425" x="2216150" y="1463675"/>
          <p14:tracePt t="15434" x="2103438" y="1401763"/>
          <p14:tracePt t="15440" x="2003425" y="1339850"/>
          <p14:tracePt t="15450" x="1927225" y="1301750"/>
          <p14:tracePt t="15454" x="1865313" y="1263650"/>
          <p14:tracePt t="15464" x="1765300" y="1214438"/>
          <p14:tracePt t="15475" x="1689100" y="1163638"/>
          <p14:tracePt t="15480" x="1627188" y="1114425"/>
          <p14:tracePt t="15491" x="1552575" y="1063625"/>
          <p14:tracePt t="15494" x="1501775" y="1038225"/>
          <p14:tracePt t="15504" x="1489075" y="1014413"/>
          <p14:tracePt t="15514" x="1465263" y="1001713"/>
          <p14:tracePt t="15520" x="1465263" y="989013"/>
          <p14:tracePt t="15541" x="1452563" y="989013"/>
          <p14:tracePt t="15558" x="1452563" y="976313"/>
          <p14:tracePt t="15834" x="1439863" y="976313"/>
          <p14:tracePt t="21190" x="1439863" y="1038225"/>
          <p14:tracePt t="21194" x="1577975" y="1101725"/>
          <p14:tracePt t="21204" x="1752600" y="1176338"/>
          <p14:tracePt t="21210" x="1952625" y="1276350"/>
          <p14:tracePt t="21220" x="2065338" y="1314450"/>
          <p14:tracePt t="21230" x="2190750" y="1363663"/>
          <p14:tracePt t="21236" x="2352675" y="1439863"/>
          <p14:tracePt t="21244" x="2441575" y="1476375"/>
          <p14:tracePt t="21251" x="2528888" y="1514475"/>
          <p14:tracePt t="21260" x="2628900" y="1552575"/>
          <p14:tracePt t="21270" x="2716213" y="1589088"/>
          <p14:tracePt t="21276" x="2790825" y="1614488"/>
          <p14:tracePt t="21286" x="2867025" y="1627188"/>
          <p14:tracePt t="21290" x="2967038" y="1663700"/>
          <p14:tracePt t="21300" x="3092450" y="1714500"/>
          <p14:tracePt t="21310" x="3216275" y="1752600"/>
          <p14:tracePt t="21316" x="3354388" y="1801813"/>
          <p14:tracePt t="21326" x="3492500" y="1876425"/>
          <p14:tracePt t="21330" x="3592513" y="1914525"/>
          <p14:tracePt t="21340" x="3717925" y="1965325"/>
          <p14:tracePt t="21356" x="3743325" y="1989138"/>
          <p14:tracePt t="21366" x="3767138" y="2001838"/>
          <p14:tracePt t="21372" x="3767138" y="2014538"/>
          <p14:tracePt t="21462" x="3792538" y="2001838"/>
          <p14:tracePt t="24206" x="3743325" y="1989138"/>
          <p14:tracePt t="24216" x="3654425" y="1965325"/>
          <p14:tracePt t="24226" x="3541713" y="1914525"/>
          <p14:tracePt t="24230" x="3379788" y="1876425"/>
          <p14:tracePt t="24242" x="3254375" y="1865313"/>
          <p14:tracePt t="24246" x="3079750" y="1839913"/>
          <p14:tracePt t="24258" x="2967038" y="1801813"/>
          <p14:tracePt t="24262" x="2803525" y="1752600"/>
          <p14:tracePt t="24272" x="2716213" y="1701800"/>
          <p14:tracePt t="24282" x="2590800" y="1652588"/>
          <p14:tracePt t="24288" x="2541588" y="1601788"/>
          <p14:tracePt t="24299" x="2465388" y="1563688"/>
          <p14:tracePt t="24302" x="2428875" y="1552575"/>
          <p14:tracePt t="24312" x="2390775" y="1527175"/>
          <p14:tracePt t="24322" x="2378075" y="1501775"/>
          <p14:tracePt t="24328" x="2339975" y="1476375"/>
          <p14:tracePt t="24342" x="2303463" y="1463675"/>
          <p14:tracePt t="24424" x="2290763" y="1450975"/>
          <p14:tracePt t="24550" x="2278063" y="1450975"/>
          <p14:tracePt t="24868" x="2278063" y="1427163"/>
          <p14:tracePt t="24878" x="2278063" y="1414463"/>
          <p14:tracePt t="24888" x="2278063" y="1401763"/>
          <p14:tracePt t="25160" x="2290763" y="1401763"/>
          <p14:tracePt t="25170" x="2339975" y="1401763"/>
          <p14:tracePt t="25174" x="2390775" y="1401763"/>
          <p14:tracePt t="25184" x="2465388" y="1414463"/>
          <p14:tracePt t="25190" x="2516188" y="1414463"/>
          <p14:tracePt t="25200" x="2590800" y="1439863"/>
          <p14:tracePt t="25210" x="2628900" y="1439863"/>
          <p14:tracePt t="25216" x="2690813" y="1450975"/>
          <p14:tracePt t="25226" x="2741613" y="1450975"/>
          <p14:tracePt t="25231" x="2816225" y="1463675"/>
          <p14:tracePt t="25240" x="2867025" y="1463675"/>
          <p14:tracePt t="25250" x="2954338" y="1463675"/>
          <p14:tracePt t="25256" x="2992438" y="1463675"/>
          <p14:tracePt t="25266" x="3016250" y="1463675"/>
          <p14:tracePt t="25270" x="3067050" y="1463675"/>
          <p14:tracePt t="25282" x="3092450" y="1463675"/>
          <p14:tracePt t="25292" x="3116263" y="1463675"/>
          <p14:tracePt t="25296" x="3141663" y="1463675"/>
          <p14:tracePt t="25306" x="3167063" y="1463675"/>
          <p14:tracePt t="25312" x="3205163" y="1463675"/>
          <p14:tracePt t="25322" x="3241675" y="1463675"/>
          <p14:tracePt t="25332" x="3267075" y="1463675"/>
          <p14:tracePt t="25336" x="3292475" y="1463675"/>
          <p14:tracePt t="25346" x="3341688" y="1463675"/>
          <p14:tracePt t="25352" x="3367088" y="1463675"/>
          <p14:tracePt t="25362" x="3405188" y="1463675"/>
          <p14:tracePt t="25372" x="3454400" y="1463675"/>
          <p14:tracePt t="25376" x="3479800" y="1463675"/>
          <p14:tracePt t="25386" x="3505200" y="1463675"/>
          <p14:tracePt t="25392" x="3517900" y="1463675"/>
          <p14:tracePt t="25402" x="3541713" y="1463675"/>
          <p14:tracePt t="25412" x="3554413" y="1463675"/>
          <p14:tracePt t="25416" x="3579813" y="1463675"/>
          <p14:tracePt t="25426" x="3605213" y="1450975"/>
          <p14:tracePt t="25432" x="3630613" y="1450975"/>
          <p14:tracePt t="25442" x="3643313" y="1450975"/>
          <p14:tracePt t="25452" x="3679825" y="1427163"/>
          <p14:tracePt t="25458" x="3705225" y="1427163"/>
          <p14:tracePt t="25468" x="3730625" y="1414463"/>
          <p14:tracePt t="25472" x="3779838" y="1401763"/>
          <p14:tracePt t="25482" x="3830638" y="1389063"/>
          <p14:tracePt t="25492" x="3856038" y="1389063"/>
          <p14:tracePt t="25499" x="3905250" y="1363663"/>
          <p14:tracePt t="25508" x="3930650" y="1350963"/>
          <p14:tracePt t="25515" x="3968750" y="1339850"/>
          <p14:tracePt t="25524" x="3992563" y="1327150"/>
          <p14:tracePt t="25534" x="4030663" y="1301750"/>
          <p14:tracePt t="25538" x="4056063" y="1301750"/>
          <p14:tracePt t="25549" x="4081463" y="1289050"/>
          <p14:tracePt t="25554" x="4092575" y="1276350"/>
          <p14:tracePt t="25574" x="4105275" y="1263650"/>
          <p14:tracePt t="25578" x="4117975" y="1250950"/>
          <p14:tracePt t="25588" x="4130675" y="1238250"/>
          <p14:tracePt t="25594" x="4130675" y="1214438"/>
          <p14:tracePt t="25604" x="4156075" y="1189038"/>
          <p14:tracePt t="25615" x="4168775" y="1163638"/>
          <p14:tracePt t="25618" x="4168775" y="1150938"/>
          <p14:tracePt t="25628" x="4168775" y="1125538"/>
          <p14:tracePt t="25634" x="4168775" y="1114425"/>
          <p14:tracePt t="25644" x="4168775" y="1089025"/>
          <p14:tracePt t="25654" x="4168775" y="1076325"/>
          <p14:tracePt t="25660" x="4168775" y="1063625"/>
          <p14:tracePt t="25670" x="4168775" y="1038225"/>
          <p14:tracePt t="25674" x="4168775" y="1025525"/>
          <p14:tracePt t="25684" x="4168775" y="1001713"/>
          <p14:tracePt t="25694" x="4168775" y="989013"/>
          <p14:tracePt t="25710" x="4156075" y="963613"/>
          <p14:tracePt t="25714" x="4156075" y="950913"/>
          <p14:tracePt t="25724" x="4143375" y="938213"/>
          <p14:tracePt t="25734" x="4130675" y="925513"/>
          <p14:tracePt t="25740" x="4117975" y="925513"/>
          <p14:tracePt t="25750" x="4092575" y="912813"/>
          <p14:tracePt t="25764" x="4068763" y="912813"/>
          <p14:tracePt t="25774" x="4056063" y="912813"/>
          <p14:tracePt t="25780" x="4043363" y="912813"/>
          <p14:tracePt t="25790" x="4030663" y="912813"/>
          <p14:tracePt t="25797" x="4005263" y="912813"/>
          <p14:tracePt t="25806" x="3979863" y="912813"/>
          <p14:tracePt t="25816" x="3968750" y="912813"/>
          <p14:tracePt t="25820" x="3930650" y="912813"/>
          <p14:tracePt t="25830" x="3905250" y="912813"/>
          <p14:tracePt t="25836" x="3856038" y="938213"/>
          <p14:tracePt t="25846" x="3830638" y="963613"/>
          <p14:tracePt t="25856" x="3805238" y="1001713"/>
          <p14:tracePt t="25860" x="3756025" y="1038225"/>
          <p14:tracePt t="25870" x="3692525" y="1114425"/>
          <p14:tracePt t="25876" x="3643313" y="1201738"/>
          <p14:tracePt t="25886" x="3605213" y="1238250"/>
          <p14:tracePt t="25897" x="3567113" y="1314450"/>
          <p14:tracePt t="25902" x="3554413" y="1363663"/>
          <p14:tracePt t="25912" x="3541713" y="1427163"/>
          <p14:tracePt t="25916" x="3541713" y="1463675"/>
          <p14:tracePt t="25926" x="3517900" y="1501775"/>
          <p14:tracePt t="25936" x="3517900" y="1527175"/>
          <p14:tracePt t="25942" x="3517900" y="1552575"/>
          <p14:tracePt t="25952" x="3517900" y="1576388"/>
          <p14:tracePt t="25956" x="3517900" y="1601788"/>
          <p14:tracePt t="25966" x="3517900" y="1614488"/>
          <p14:tracePt t="25978" x="3530600" y="1627188"/>
          <p14:tracePt t="25982" x="3530600" y="1639888"/>
          <p14:tracePt t="25992" x="3541713" y="1639888"/>
          <p14:tracePt t="25998" x="3541713" y="1652588"/>
          <p14:tracePt t="26008" x="3554413" y="1652588"/>
          <p14:tracePt t="26018" x="3579813" y="1663700"/>
          <p14:tracePt t="26022" x="3592513" y="1663700"/>
          <p14:tracePt t="26032" x="3605213" y="1663700"/>
          <p14:tracePt t="26049" x="3643313" y="1663700"/>
          <p14:tracePt t="26058" x="3667125" y="1663700"/>
          <p14:tracePt t="26072" x="3692525" y="1663700"/>
          <p14:tracePt t="26078" x="3705225" y="1652588"/>
          <p14:tracePt t="26088" x="3717925" y="1639888"/>
          <p14:tracePt t="26098" x="3730625" y="1639888"/>
          <p14:tracePt t="26102" x="3756025" y="1614488"/>
          <p14:tracePt t="26112" x="3779838" y="1589088"/>
          <p14:tracePt t="26118" x="3779838" y="1576388"/>
          <p14:tracePt t="26128" x="3792538" y="1563688"/>
          <p14:tracePt t="26138" x="3805238" y="1539875"/>
          <p14:tracePt t="26144" x="3805238" y="1514475"/>
          <p14:tracePt t="26154" x="3830638" y="1501775"/>
          <p14:tracePt t="26158" x="3830638" y="1489075"/>
          <p14:tracePt t="26168" x="3830638" y="1463675"/>
          <p14:tracePt t="26178" x="3856038" y="1450975"/>
          <p14:tracePt t="26194" x="3856038" y="1439863"/>
          <p14:tracePt t="26198" x="3856038" y="1427163"/>
          <p14:tracePt t="26208" x="3867150" y="1414463"/>
          <p14:tracePt t="26218" x="3879850" y="1414463"/>
          <p14:tracePt t="26224" x="3879850" y="1401763"/>
          <p14:tracePt t="26250" x="3879850" y="1376363"/>
          <p14:tracePt t="26274" x="3879850" y="1363663"/>
          <p14:tracePt t="26290" x="3879850" y="1350963"/>
          <p14:tracePt t="26320" x="3879850" y="1339850"/>
          <p14:tracePt t="26324" x="3879850" y="1327150"/>
          <p14:tracePt t="26336" x="3879850" y="1314450"/>
          <p14:tracePt t="26346" x="3879850" y="1301750"/>
          <p14:tracePt t="26360" x="3867150" y="1289050"/>
          <p14:tracePt t="26376" x="3856038" y="1276350"/>
          <p14:tracePt t="26386" x="3843338" y="1276350"/>
          <p14:tracePt t="26390" x="3830638" y="1263650"/>
          <p14:tracePt t="26400" x="3817938" y="1263650"/>
          <p14:tracePt t="26406" x="3805238" y="1263650"/>
          <p14:tracePt t="26426" x="3792538" y="1250950"/>
          <p14:tracePt t="26432" x="3779838" y="1250950"/>
          <p14:tracePt t="26440" x="3767138" y="1250950"/>
          <p14:tracePt t="26447" x="3756025" y="1250950"/>
          <p14:tracePt t="26456" x="3730625" y="1250950"/>
          <p14:tracePt t="26472" x="3705225" y="1250950"/>
          <p14:tracePt t="26482" x="3692525" y="1238250"/>
          <p14:tracePt t="26486" x="3679825" y="1238250"/>
          <p14:tracePt t="26532" x="3667125" y="1238250"/>
          <p14:tracePt t="26548" x="3654425" y="1238250"/>
          <p14:tracePt t="26558" x="3643313" y="1238250"/>
          <p14:tracePt t="26572" x="3630613" y="1238250"/>
          <p14:tracePt t="26602" x="3605213" y="1238250"/>
          <p14:tracePt t="26612" x="3605213" y="1263650"/>
          <p14:tracePt t="26622" x="3605213" y="1289050"/>
          <p14:tracePt t="26642" x="3605213" y="1301750"/>
          <p14:tracePt t="26658" x="3605213" y="1314450"/>
          <p14:tracePt t="26714" x="3605213" y="1327150"/>
          <p14:tracePt t="26738" x="3617913" y="1327150"/>
          <p14:tracePt t="26754" x="3630613" y="1327150"/>
          <p14:tracePt t="26768" x="3643313" y="1327150"/>
          <p14:tracePt t="26781" x="3667125" y="1327150"/>
          <p14:tracePt t="26784" x="3692525" y="1314450"/>
          <p14:tracePt t="26794" x="3705225" y="1301750"/>
          <p14:tracePt t="26798" x="3717925" y="1289050"/>
          <p14:tracePt t="26810" x="3730625" y="1276350"/>
          <p14:tracePt t="26820" x="3743325" y="1276350"/>
          <p14:tracePt t="26834" x="3756025" y="1250950"/>
          <p14:tracePt t="26850" x="3767138" y="1250950"/>
          <p14:tracePt t="28614" x="3767138" y="1263650"/>
          <p14:tracePt t="28631" x="3767138" y="1276350"/>
          <p14:tracePt t="28641" x="3779838" y="1289050"/>
          <p14:tracePt t="28647" x="3779838" y="1301750"/>
          <p14:tracePt t="28667" x="3779838" y="1314450"/>
          <p14:tracePt t="28671" x="3792538" y="1314450"/>
          <p14:tracePt t="28691" x="3792538" y="1327150"/>
          <p14:tracePt t="28711" x="3805238" y="1339850"/>
          <p14:tracePt t="28726" x="3805238" y="1350963"/>
          <p14:tracePt t="28730" x="3817938" y="1350963"/>
          <p14:tracePt t="28742" x="3817938" y="1376363"/>
          <p14:tracePt t="28752" x="3817938" y="1401763"/>
          <p14:tracePt t="28756" x="3817938" y="1414463"/>
          <p14:tracePt t="28766" x="3830638" y="1450975"/>
          <p14:tracePt t="28772" x="3843338" y="1489075"/>
          <p14:tracePt t="28782" x="3843338" y="1563688"/>
          <p14:tracePt t="28792" x="3879850" y="1652588"/>
          <p14:tracePt t="28796" x="3879850" y="1752600"/>
          <p14:tracePt t="28806" x="3905250" y="1914525"/>
          <p14:tracePt t="28813" x="3968750" y="2065338"/>
          <p14:tracePt t="28822" x="4005263" y="2239963"/>
          <p14:tracePt t="28832" x="4068763" y="2439988"/>
          <p14:tracePt t="28836" x="4117975" y="2590800"/>
          <p14:tracePt t="28847" x="4168775" y="2728913"/>
          <p14:tracePt t="28852" x="4217988" y="2878138"/>
          <p14:tracePt t="28863" x="4294188" y="3003550"/>
          <p14:tracePt t="28872" x="4330700" y="3103563"/>
          <p14:tracePt t="28876" x="4368800" y="3203575"/>
          <p14:tracePt t="28886" x="4394200" y="3254375"/>
          <p14:tracePt t="28892" x="4406900" y="3290888"/>
          <p14:tracePt t="28902" x="4418013" y="3328988"/>
          <p14:tracePt t="28913" x="4443413" y="3367088"/>
          <p14:tracePt t="28929" x="4456113" y="3390900"/>
          <p14:tracePt t="29078" x="4468813" y="3390900"/>
          <p14:tracePt t="29084" x="4494213" y="3378200"/>
          <p14:tracePt t="29094" x="4518025" y="3341688"/>
          <p14:tracePt t="29104" x="4543425" y="3316288"/>
          <p14:tracePt t="29108" x="4556125" y="3278188"/>
          <p14:tracePt t="29120" x="4581525" y="3267075"/>
          <p14:tracePt t="29124" x="4594225" y="3241675"/>
          <p14:tracePt t="29134" x="4594225" y="3228975"/>
          <p14:tracePt t="29145" x="4606925" y="3203575"/>
          <p14:tracePt t="29150" x="4619625" y="3178175"/>
          <p14:tracePt t="29164" x="4630738" y="3165475"/>
          <p14:tracePt t="29174" x="4630738" y="3154363"/>
          <p14:tracePt t="29184" x="4643438" y="3141663"/>
          <p14:tracePt t="29190" x="4656138" y="3116263"/>
          <p14:tracePt t="29206" x="4656138" y="3103563"/>
          <p14:tracePt t="29216" x="4668838" y="3090863"/>
          <p14:tracePt t="29226" x="4668838" y="3078163"/>
          <p14:tracePt t="29240" x="4681538" y="3065463"/>
          <p14:tracePt t="29794" x="4681538" y="3041650"/>
          <p14:tracePt t="29804" x="4681538" y="3003550"/>
          <p14:tracePt t="29814" x="4681538" y="2978150"/>
          <p14:tracePt t="29820" x="4681538" y="2952750"/>
          <p14:tracePt t="29830" x="4681538" y="2903538"/>
          <p14:tracePt t="29836" x="4681538" y="2865438"/>
          <p14:tracePt t="29846" x="4681538" y="2816225"/>
          <p14:tracePt t="29856" x="4668838" y="2778125"/>
          <p14:tracePt t="29860" x="4643438" y="2740025"/>
          <p14:tracePt t="29870" x="4643438" y="2690813"/>
          <p14:tracePt t="29877" x="4606925" y="2652713"/>
          <p14:tracePt t="29886" x="4581525" y="2603500"/>
          <p14:tracePt t="29896" x="4581525" y="2552700"/>
          <p14:tracePt t="29900" x="4543425" y="2516188"/>
          <p14:tracePt t="29912" x="4530725" y="2452688"/>
          <p14:tracePt t="29916" x="4518025" y="2452688"/>
          <p14:tracePt t="29926" x="4506913" y="2427288"/>
          <p14:tracePt t="29936" x="4494213" y="2390775"/>
          <p14:tracePt t="29945" x="4456113" y="2339975"/>
          <p14:tracePt t="29952" x="4443413" y="2303463"/>
          <p14:tracePt t="29956" x="4418013" y="2278063"/>
          <p14:tracePt t="29966" x="4406900" y="2214563"/>
          <p14:tracePt t="29977" x="4394200" y="2190750"/>
          <p14:tracePt t="29982" x="4381500" y="2165350"/>
          <p14:tracePt t="29992" x="4368800" y="2139950"/>
          <p14:tracePt t="29996" x="4368800" y="2101850"/>
          <p14:tracePt t="30006" x="4356100" y="2065338"/>
          <p14:tracePt t="30016" x="4343400" y="2027238"/>
          <p14:tracePt t="30022" x="4318000" y="1989138"/>
          <p14:tracePt t="30032" x="4305300" y="1965325"/>
          <p14:tracePt t="30036" x="4281488" y="1914525"/>
          <p14:tracePt t="30046" x="4268788" y="1876425"/>
          <p14:tracePt t="30058" x="4256088" y="1839913"/>
          <p14:tracePt t="30062" x="4230688" y="1814513"/>
          <p14:tracePt t="30077" x="4205288" y="1765300"/>
          <p14:tracePt t="30082" x="4192588" y="1739900"/>
          <p14:tracePt t="30086" x="4168775" y="1701800"/>
          <p14:tracePt t="30096" x="4156075" y="1663700"/>
          <p14:tracePt t="30102" x="4130675" y="1639888"/>
          <p14:tracePt t="30122" x="4130675" y="1614488"/>
          <p14:tracePt t="30126" x="4117975" y="1601788"/>
          <p14:tracePt t="30136" x="4105275" y="1601788"/>
          <p14:tracePt t="30143" x="4105275" y="1589088"/>
          <p14:tracePt t="30152" x="4092575" y="1576388"/>
          <p14:tracePt t="30188" x="4092575" y="1563688"/>
          <p14:tracePt t="30480" x="4092575" y="1576388"/>
          <p14:tracePt t="30484" x="4092575" y="1676400"/>
          <p14:tracePt t="30494" x="4130675" y="1776413"/>
          <p14:tracePt t="30500" x="4143375" y="1914525"/>
          <p14:tracePt t="30510" x="4143375" y="2027238"/>
          <p14:tracePt t="30520" x="4168775" y="2127250"/>
          <p14:tracePt t="30526" x="4181475" y="2227263"/>
          <p14:tracePt t="30536" x="4217988" y="2339975"/>
          <p14:tracePt t="30540" x="4217988" y="2403475"/>
          <p14:tracePt t="30550" x="4243388" y="2478088"/>
          <p14:tracePt t="30561" x="4281488" y="2552700"/>
          <p14:tracePt t="30566" x="4294188" y="2603500"/>
          <p14:tracePt t="30576" x="4294188" y="2640013"/>
          <p14:tracePt t="30580" x="4305300" y="2678113"/>
          <p14:tracePt t="30590" x="4318000" y="2716213"/>
          <p14:tracePt t="30602" x="4318000" y="2740025"/>
          <p14:tracePt t="30606" x="4343400" y="2765425"/>
          <p14:tracePt t="30616" x="4343400" y="2790825"/>
          <p14:tracePt t="30622" x="4343400" y="2816225"/>
          <p14:tracePt t="30632" x="4343400" y="2840038"/>
          <p14:tracePt t="30643" x="4368800" y="2878138"/>
          <p14:tracePt t="30646" x="4381500" y="2903538"/>
          <p14:tracePt t="30656" x="4381500" y="2941638"/>
          <p14:tracePt t="30662" x="4406900" y="2978150"/>
          <p14:tracePt t="30672" x="4406900" y="2990850"/>
          <p14:tracePt t="30683" x="4418013" y="3028950"/>
          <p14:tracePt t="30686" x="4430713" y="3041650"/>
          <p14:tracePt t="30696" x="4443413" y="3054350"/>
          <p14:tracePt t="30712" x="4456113" y="3065463"/>
          <p14:tracePt t="30722" x="4456113" y="3090863"/>
          <p14:tracePt t="30727" x="4468813" y="3090863"/>
          <p14:tracePt t="30736" x="4481513" y="3116263"/>
          <p14:tracePt t="30742" x="4506913" y="3128963"/>
          <p14:tracePt t="30752" x="4506913" y="3141663"/>
          <p14:tracePt t="30762" x="4530725" y="3165475"/>
          <p14:tracePt t="30768" x="4543425" y="3165475"/>
          <p14:tracePt t="30778" x="4556125" y="3178175"/>
          <p14:tracePt t="30782" x="4581525" y="3190875"/>
          <p14:tracePt t="30802" x="4594225" y="3190875"/>
          <p14:tracePt t="30808" x="4606925" y="3216275"/>
          <p14:tracePt t="30818" x="4619625" y="3216275"/>
          <p14:tracePt t="30832" x="4630738" y="3216275"/>
          <p14:tracePt t="30848" x="4656138" y="3216275"/>
          <p14:tracePt t="30884" x="4668838" y="3216275"/>
          <p14:tracePt t="30898" x="4681538" y="3216275"/>
          <p14:tracePt t="30908" x="4681538" y="3203575"/>
          <p14:tracePt t="30924" x="4681538" y="3178175"/>
          <p14:tracePt t="30934" x="4681538" y="3154363"/>
          <p14:tracePt t="30938" x="4681538" y="3103563"/>
          <p14:tracePt t="30948" x="4656138" y="3054350"/>
          <p14:tracePt t="30961" x="4643438" y="3016250"/>
          <p14:tracePt t="30964" x="4619625" y="2990850"/>
          <p14:tracePt t="30974" x="4619625" y="2965450"/>
          <p14:tracePt t="30980" x="4606925" y="2965450"/>
          <p14:tracePt t="31034" x="4594225" y="2965450"/>
          <p14:tracePt t="31060" x="4581525" y="2965450"/>
          <p14:tracePt t="31090" x="4581525" y="2978150"/>
          <p14:tracePt t="31106" x="4581525" y="2990850"/>
          <p14:tracePt t="31110" x="4581525" y="3003550"/>
          <p14:tracePt t="31120" x="4581525" y="3016250"/>
          <p14:tracePt t="31130" x="4581525" y="3028950"/>
          <p14:tracePt t="31180" x="4594225" y="3028950"/>
          <p14:tracePt t="31200" x="4606925" y="3028950"/>
          <p14:tracePt t="31216" x="4619625" y="3028950"/>
          <p14:tracePt t="31227" x="4619625" y="3016250"/>
          <p14:tracePt t="31236" x="4619625" y="2990850"/>
          <p14:tracePt t="31242" x="4619625" y="2941638"/>
          <p14:tracePt t="31252" x="4619625" y="2903538"/>
          <p14:tracePt t="31256" x="4619625" y="2840038"/>
          <p14:tracePt t="31266" x="4619625" y="2765425"/>
          <p14:tracePt t="31277" x="4619625" y="2716213"/>
          <p14:tracePt t="31282" x="4619625" y="2652713"/>
          <p14:tracePt t="31292" x="4619625" y="2578100"/>
          <p14:tracePt t="31298" x="4619625" y="2503488"/>
          <p14:tracePt t="31308" x="4619625" y="2427288"/>
          <p14:tracePt t="31318" x="4619625" y="2365375"/>
          <p14:tracePt t="31322" x="4619625" y="2265363"/>
          <p14:tracePt t="31332" x="4619625" y="2178050"/>
          <p14:tracePt t="31338" x="4619625" y="2078038"/>
          <p14:tracePt t="31348" x="4619625" y="2014538"/>
          <p14:tracePt t="31359" x="4619625" y="1927225"/>
          <p14:tracePt t="31362" x="4619625" y="1852613"/>
          <p14:tracePt t="31372" x="4619625" y="1801813"/>
          <p14:tracePt t="31378" x="4619625" y="1739900"/>
          <p14:tracePt t="31388" x="4619625" y="1701800"/>
          <p14:tracePt t="31398" x="4619625" y="1652588"/>
          <p14:tracePt t="31402" x="4619625" y="1614488"/>
          <p14:tracePt t="31412" x="4594225" y="1552575"/>
          <p14:tracePt t="31418" x="4581525" y="1514475"/>
          <p14:tracePt t="31428" x="4581525" y="1489075"/>
          <p14:tracePt t="31438" x="4568825" y="1463675"/>
          <p14:tracePt t="31454" x="4543425" y="1450975"/>
          <p14:tracePt t="31459" x="4543425" y="1439863"/>
          <p14:tracePt t="31468" x="4543425" y="1427163"/>
          <p14:tracePt t="31478" x="4530725" y="1414463"/>
          <p14:tracePt t="31484" x="4518025" y="1401763"/>
          <p14:tracePt t="31494" x="4494213" y="1389063"/>
          <p14:tracePt t="31508" x="4481513" y="1376363"/>
          <p14:tracePt t="31518" x="4443413" y="1376363"/>
          <p14:tracePt t="31524" x="4418013" y="1363663"/>
          <p14:tracePt t="31538" x="4394200" y="1363663"/>
          <p14:tracePt t="31548" x="4343400" y="1363663"/>
          <p14:tracePt t="31560" x="4318000" y="1363663"/>
          <p14:tracePt t="31564" x="4243388" y="1350963"/>
          <p14:tracePt t="31575" x="4205288" y="1350963"/>
          <p14:tracePt t="31580" x="4156075" y="1350963"/>
          <p14:tracePt t="31590" x="4092575" y="1350963"/>
          <p14:tracePt t="31600" x="4030663" y="1350963"/>
          <p14:tracePt t="31604" x="3992563" y="1350963"/>
          <p14:tracePt t="31614" x="3917950" y="1327150"/>
          <p14:tracePt t="31620" x="3879850" y="1327150"/>
          <p14:tracePt t="31630" x="3830638" y="1314450"/>
          <p14:tracePt t="31640" x="3779838" y="1314450"/>
          <p14:tracePt t="31646" x="3756025" y="1314450"/>
          <p14:tracePt t="31656" x="3730625" y="1301750"/>
          <p14:tracePt t="31660" x="3717925" y="1301750"/>
          <p14:tracePt t="31670" x="3705225" y="1301750"/>
          <p14:tracePt t="31686" x="3692525" y="1301750"/>
          <p14:tracePt t="37764" x="3667125" y="1301750"/>
          <p14:tracePt t="37774" x="3643313" y="1301750"/>
          <p14:tracePt t="37778" x="3630613" y="1301750"/>
          <p14:tracePt t="37788" x="3617913" y="1301750"/>
          <p14:tracePt t="37794" x="3605213" y="1301750"/>
          <p14:tracePt t="37804" x="3567113" y="1301750"/>
          <p14:tracePt t="37814" x="3554413" y="1301750"/>
          <p14:tracePt t="37818" x="3517900" y="1327150"/>
          <p14:tracePt t="37828" x="3479800" y="1376363"/>
          <p14:tracePt t="37834" x="3441700" y="1427163"/>
          <p14:tracePt t="37844" x="3367088" y="1527175"/>
          <p14:tracePt t="37854" x="3317875" y="1614488"/>
          <p14:tracePt t="37858" x="3279775" y="1714500"/>
          <p14:tracePt t="37868" x="3192463" y="1865313"/>
          <p14:tracePt t="37874" x="3116263" y="1978025"/>
          <p14:tracePt t="37884" x="3079750" y="2078038"/>
          <p14:tracePt t="37894" x="3041650" y="2152650"/>
          <p14:tracePt t="37900" x="2992438" y="2227263"/>
          <p14:tracePt t="37910" x="2979738" y="2252663"/>
          <p14:tracePt t="37914" x="2954338" y="2290763"/>
          <p14:tracePt t="37924" x="2903538" y="2339975"/>
          <p14:tracePt t="37934" x="2890838" y="2339975"/>
          <p14:tracePt t="37954" x="2790825" y="2403475"/>
          <p14:tracePt t="37964" x="2728913" y="2414588"/>
          <p14:tracePt t="37974" x="2667000" y="2439988"/>
          <p14:tracePt t="37980" x="2590800" y="2465388"/>
          <p14:tracePt t="37990" x="2541588" y="2478088"/>
          <p14:tracePt t="37994" x="2478088" y="2490788"/>
          <p14:tracePt t="38004" x="2428875" y="2503488"/>
          <p14:tracePt t="38016" x="2352675" y="2527300"/>
          <p14:tracePt t="38021" x="2303463" y="2540000"/>
          <p14:tracePt t="38030" x="2278063" y="2540000"/>
          <p14:tracePt t="38036" x="2265363" y="2540000"/>
          <p14:tracePt t="38046" x="2239963" y="2540000"/>
          <p14:tracePt t="38056" x="2228850" y="2540000"/>
          <p14:tracePt t="38070" x="2216150" y="2540000"/>
          <p14:tracePt t="38116" x="2190750" y="2516188"/>
          <p14:tracePt t="38126" x="2178050" y="2478088"/>
          <p14:tracePt t="38132" x="2165350" y="2403475"/>
          <p14:tracePt t="38142" x="2127250" y="2339975"/>
          <p14:tracePt t="38146" x="2116138" y="2303463"/>
          <p14:tracePt t="38157" x="2090738" y="2252663"/>
          <p14:tracePt t="38166" x="2090738" y="2214563"/>
          <p14:tracePt t="38172" x="2078038" y="2178050"/>
          <p14:tracePt t="38182" x="2078038" y="2152650"/>
          <p14:tracePt t="38196" x="2078038" y="2139950"/>
          <p14:tracePt t="38272" x="2127250" y="2139950"/>
          <p14:tracePt t="38282" x="2190750" y="2152650"/>
          <p14:tracePt t="38292" x="2228850" y="2152650"/>
          <p14:tracePt t="38298" x="2252663" y="2152650"/>
          <p14:tracePt t="38308" x="2352675" y="2152650"/>
          <p14:tracePt t="38322" x="2390775" y="2114550"/>
          <p14:tracePt t="38550" x="2416175" y="2127250"/>
          <p14:tracePt t="38556" x="2428875" y="2190750"/>
          <p14:tracePt t="38566" x="2452688" y="2227263"/>
          <p14:tracePt t="38576" x="2465388" y="2239963"/>
          <p14:tracePt t="38682" x="2465388" y="2227263"/>
          <p14:tracePt t="38722" x="2441575" y="2227263"/>
          <p14:tracePt t="38732" x="2441575" y="2214563"/>
          <p14:tracePt t="38746" x="2428875" y="2214563"/>
          <p14:tracePt t="38752" x="2416175" y="2214563"/>
          <p14:tracePt t="38762" x="2403475" y="2201863"/>
          <p14:tracePt t="38778" x="2390775" y="2190750"/>
          <p14:tracePt t="38792" x="2390775" y="2178050"/>
          <p14:tracePt t="38812" x="2378075" y="2165350"/>
          <p14:tracePt t="38828" x="2365375" y="2152650"/>
          <p14:tracePt t="39074" x="2352675" y="2152650"/>
          <p14:tracePt t="39100" x="2339975" y="2152650"/>
          <p14:tracePt t="39110" x="2328863" y="2152650"/>
          <p14:tracePt t="39124" x="2316163" y="2152650"/>
          <p14:tracePt t="39140" x="2303463" y="2152650"/>
          <p14:tracePt t="39150" x="2290763" y="2152650"/>
          <p14:tracePt t="39154" x="2278063" y="2139950"/>
          <p14:tracePt t="39164" x="2265363" y="2139950"/>
          <p14:tracePt t="39176" x="2239963" y="2139950"/>
          <p14:tracePt t="39190" x="2228850" y="2127250"/>
          <p14:tracePt t="39196" x="2216150" y="2127250"/>
          <p14:tracePt t="39220" x="2190750" y="2114550"/>
          <p14:tracePt t="39230" x="2178050" y="2114550"/>
          <p14:tracePt t="39236" x="2165350" y="2101850"/>
          <p14:tracePt t="39256" x="2152650" y="2089150"/>
          <p14:tracePt t="39260" x="2139950" y="2089150"/>
          <p14:tracePt t="39272" x="2127250" y="2078038"/>
          <p14:tracePt t="39286" x="2116138" y="2078038"/>
          <p14:tracePt t="39296" x="2103438" y="2065338"/>
          <p14:tracePt t="39316" x="2090738" y="2065338"/>
          <p14:tracePt t="39332" x="2078038" y="2065338"/>
          <p14:tracePt t="39362" x="2065338" y="2065338"/>
          <p14:tracePt t="39376" x="2027238" y="2065338"/>
          <p14:tracePt t="39392" x="2014538" y="2065338"/>
          <p14:tracePt t="39403" x="1990725" y="2078038"/>
          <p14:tracePt t="39418" x="1978025" y="2078038"/>
          <p14:tracePt t="39428" x="1952625" y="2089150"/>
          <p14:tracePt t="39432" x="1927225" y="2114550"/>
          <p14:tracePt t="39452" x="1903413" y="2114550"/>
          <p14:tracePt t="39458" x="1878013" y="2114550"/>
          <p14:tracePt t="39469" x="1865313" y="2127250"/>
          <p14:tracePt t="39474" x="1852613" y="2127250"/>
          <p14:tracePt t="39514" x="1839913" y="2139950"/>
          <p14:tracePt t="40088" x="1827213" y="2139950"/>
          <p14:tracePt t="40098" x="1814513" y="2139950"/>
          <p14:tracePt t="40104" x="1801813" y="2139950"/>
          <p14:tracePt t="40114" x="1790700" y="2127250"/>
          <p14:tracePt t="40118" x="1778000" y="2114550"/>
          <p14:tracePt t="40138" x="1778000" y="2101850"/>
          <p14:tracePt t="40144" x="1765300" y="2089150"/>
          <p14:tracePt t="40154" x="1752600" y="2089150"/>
          <p14:tracePt t="40160" x="1739900" y="2078038"/>
          <p14:tracePt t="40170" x="1739900" y="2065338"/>
          <p14:tracePt t="40180" x="1727200" y="2052638"/>
          <p14:tracePt t="40194" x="1714500" y="2039938"/>
          <p14:tracePt t="40200" x="1714500" y="2014538"/>
          <p14:tracePt t="40220" x="1714500" y="2001838"/>
          <p14:tracePt t="40240" x="1701800" y="2001838"/>
          <p14:tracePt t="40244" x="1689100" y="1989138"/>
          <p14:tracePt t="40306" x="1677988" y="1978025"/>
          <p14:tracePt t="40346" x="1665288" y="1965325"/>
          <p14:tracePt t="40638" x="1689100" y="1965325"/>
          <p14:tracePt t="40642" x="1701800" y="1965325"/>
          <p14:tracePt t="40662" x="1727200" y="1965325"/>
          <p14:tracePt t="40668" x="1752600" y="1965325"/>
          <p14:tracePt t="40685" x="1778000" y="1965325"/>
          <p14:tracePt t="40694" x="1801813" y="1965325"/>
          <p14:tracePt t="40708" x="1814513" y="1965325"/>
          <p14:tracePt t="40718" x="1839913" y="1965325"/>
          <p14:tracePt t="40724" x="1865313" y="1965325"/>
          <p14:tracePt t="40734" x="1878013" y="1965325"/>
          <p14:tracePt t="40744" x="1903413" y="1965325"/>
          <p14:tracePt t="40748" x="1927225" y="1965325"/>
          <p14:tracePt t="40758" x="1952625" y="1965325"/>
          <p14:tracePt t="40764" x="1990725" y="1965325"/>
          <p14:tracePt t="40774" x="2014538" y="1965325"/>
          <p14:tracePt t="40784" x="2065338" y="1965325"/>
          <p14:tracePt t="40790" x="2090738" y="1965325"/>
          <p14:tracePt t="40801" x="2116138" y="1965325"/>
          <p14:tracePt t="40804" x="2139950" y="1965325"/>
          <p14:tracePt t="40814" x="2178050" y="1965325"/>
          <p14:tracePt t="40824" x="2203450" y="1965325"/>
          <p14:tracePt t="40830" x="2252663" y="1965325"/>
          <p14:tracePt t="40840" x="2278063" y="1965325"/>
          <p14:tracePt t="40844" x="2316163" y="1965325"/>
          <p14:tracePt t="40856" x="2365375" y="1965325"/>
          <p14:tracePt t="40866" x="2390775" y="1965325"/>
          <p14:tracePt t="40870" x="2403475" y="1965325"/>
          <p14:tracePt t="40880" x="2428875" y="1965325"/>
          <p14:tracePt t="40886" x="2441575" y="1965325"/>
          <p14:tracePt t="40896" x="2478088" y="1939925"/>
          <p14:tracePt t="40910" x="2503488" y="1927225"/>
          <p14:tracePt t="40920" x="2516188" y="1927225"/>
          <p14:tracePt t="40926" x="2528888" y="1914525"/>
          <p14:tracePt t="40936" x="2541588" y="1901825"/>
          <p14:tracePt t="40960" x="2554288" y="1901825"/>
          <p14:tracePt t="41052" x="2554288" y="1889125"/>
          <p14:tracePt t="41616" x="2554288" y="1876425"/>
          <p14:tracePt t="41818" x="2541588" y="1876425"/>
          <p14:tracePt t="41828" x="2528888" y="1876425"/>
          <p14:tracePt t="41834" x="2503488" y="1889125"/>
          <p14:tracePt t="41844" x="2503488" y="1914525"/>
          <p14:tracePt t="41849" x="2478088" y="1927225"/>
          <p14:tracePt t="41858" x="2465388" y="1952625"/>
          <p14:tracePt t="41868" x="2465388" y="1965325"/>
          <p14:tracePt t="41874" x="2452688" y="1989138"/>
          <p14:tracePt t="41884" x="2452688" y="2001838"/>
          <p14:tracePt t="41888" x="2441575" y="2014538"/>
          <p14:tracePt t="41924" x="2428875" y="2027238"/>
          <p14:tracePt t="41938" x="2428875" y="2039938"/>
          <p14:tracePt t="41994" x="2416175" y="2039938"/>
          <p14:tracePt t="42010" x="2416175" y="2052638"/>
          <p14:tracePt t="42046" x="2403475" y="2052638"/>
          <p14:tracePt t="42060" x="2390775" y="2052638"/>
          <p14:tracePt t="42066" x="2378075" y="2052638"/>
          <p14:tracePt t="42086" x="2352675" y="2052638"/>
          <p14:tracePt t="42100" x="2339975" y="2052638"/>
          <p14:tracePt t="42116" x="2316163" y="2052638"/>
          <p14:tracePt t="42126" x="2303463" y="2052638"/>
          <p14:tracePt t="42130" x="2278063" y="2052638"/>
          <p14:tracePt t="42140" x="2252663" y="2052638"/>
          <p14:tracePt t="42146" x="2216150" y="2052638"/>
          <p14:tracePt t="42156" x="2178050" y="2052638"/>
          <p14:tracePt t="42166" x="2152650" y="2052638"/>
          <p14:tracePt t="42172" x="2127250" y="2052638"/>
          <p14:tracePt t="42183" x="2090738" y="2052638"/>
          <p14:tracePt t="42186" x="2065338" y="2052638"/>
          <p14:tracePt t="42196" x="2027238" y="2052638"/>
          <p14:tracePt t="42206" x="1990725" y="2052638"/>
          <p14:tracePt t="42212" x="1965325" y="2052638"/>
          <p14:tracePt t="42222" x="1952625" y="2052638"/>
          <p14:tracePt t="42226" x="1903413" y="2052638"/>
          <p14:tracePt t="42236" x="1878013" y="2052638"/>
          <p14:tracePt t="42246" x="1852613" y="2052638"/>
          <p14:tracePt t="42252" x="1814513" y="2052638"/>
          <p14:tracePt t="42262" x="1790700" y="2052638"/>
          <p14:tracePt t="42268" x="1765300" y="2052638"/>
          <p14:tracePt t="42278" x="1739900" y="2052638"/>
          <p14:tracePt t="42288" x="1714500" y="2052638"/>
          <p14:tracePt t="42292" x="1701800" y="2052638"/>
          <p14:tracePt t="42302" x="1689100" y="2052638"/>
          <p14:tracePt t="42308" x="1652588" y="2052638"/>
          <p14:tracePt t="42318" x="1639888" y="2052638"/>
          <p14:tracePt t="42333" x="1614488" y="2052638"/>
          <p14:tracePt t="42342" x="1589088" y="2052638"/>
          <p14:tracePt t="42358" x="1577975" y="2052638"/>
          <p14:tracePt t="42368" x="1565275" y="2052638"/>
          <p14:tracePt t="42374" x="1552575" y="2052638"/>
          <p14:tracePt t="42384" x="1539875" y="2065338"/>
          <p14:tracePt t="42394" x="1527175" y="2065338"/>
          <p14:tracePt t="42404" x="1514475" y="2065338"/>
          <p14:tracePt t="42408" x="1514475" y="2078038"/>
          <p14:tracePt t="42424" x="1501775" y="2089150"/>
          <p14:tracePt t="42444" x="1489075" y="2101850"/>
          <p14:tracePt t="42458" x="1476375" y="2101850"/>
          <p14:tracePt t="42465" x="1465263" y="2114550"/>
          <p14:tracePt t="42484" x="1465263" y="2127250"/>
          <p14:tracePt t="42488" x="1452563" y="2139950"/>
          <p14:tracePt t="42514" x="1452563" y="2165350"/>
          <p14:tracePt t="42534" x="1439863" y="2178050"/>
          <p14:tracePt t="42540" x="1427163" y="2178050"/>
          <p14:tracePt t="42550" x="1427163" y="2190750"/>
          <p14:tracePt t="42574" x="1427163" y="2201863"/>
          <p14:tracePt t="42584" x="1427163" y="2214563"/>
          <p14:tracePt t="42600" x="1427163" y="2227263"/>
          <p14:tracePt t="42630" x="1427163" y="2252663"/>
          <p14:tracePt t="42842" x="1427163" y="2265363"/>
          <p14:tracePt t="43090" x="1439863" y="2278063"/>
          <p14:tracePt t="43124" x="1452563" y="2290763"/>
          <p14:tracePt t="43131" x="1452563" y="2303463"/>
          <p14:tracePt t="43140" x="1465263" y="2303463"/>
          <p14:tracePt t="43154" x="1465263" y="2314575"/>
          <p14:tracePt t="43164" x="1489075" y="2314575"/>
          <p14:tracePt t="43170" x="1489075" y="2327275"/>
          <p14:tracePt t="43181" x="1514475" y="2339975"/>
          <p14:tracePt t="43184" x="1527175" y="2339975"/>
          <p14:tracePt t="43206" x="1552575" y="2352675"/>
          <p14:tracePt t="43210" x="1577975" y="2352675"/>
          <p14:tracePt t="43226" x="1589088" y="2352675"/>
          <p14:tracePt t="43236" x="1601788" y="2352675"/>
          <p14:tracePt t="43246" x="1614488" y="2352675"/>
          <p14:tracePt t="43250" x="1627188" y="2352675"/>
          <p14:tracePt t="43266" x="1652588" y="2352675"/>
          <p14:tracePt t="43276" x="1665288" y="2352675"/>
          <p14:tracePt t="43286" x="1677988" y="2352675"/>
          <p14:tracePt t="43292" x="1689100" y="2352675"/>
          <p14:tracePt t="43302" x="1714500" y="2352675"/>
          <p14:tracePt t="43316" x="1739900" y="2352675"/>
          <p14:tracePt t="43326" x="1752600" y="2352675"/>
          <p14:tracePt t="43332" x="1765300" y="2352675"/>
          <p14:tracePt t="43342" x="1790700" y="2352675"/>
          <p14:tracePt t="43357" x="1814513" y="2352675"/>
          <p14:tracePt t="43372" x="1827213" y="2352675"/>
          <p14:tracePt t="43382" x="1839913" y="2352675"/>
          <p14:tracePt t="43386" x="1852613" y="2352675"/>
          <p14:tracePt t="43396" x="1865313" y="2352675"/>
          <p14:tracePt t="43412" x="1878013" y="2352675"/>
          <p14:tracePt t="43422" x="1890713" y="2352675"/>
          <p14:tracePt t="43428" x="1903413" y="2352675"/>
          <p14:tracePt t="43462" x="1914525" y="2352675"/>
          <p14:tracePt t="43488" x="1927225" y="2352675"/>
          <p14:tracePt t="43548" x="1939925" y="2352675"/>
          <p14:tracePt t="43588" x="1952625" y="2352675"/>
          <p14:tracePt t="43604" x="1965325" y="2352675"/>
          <p14:tracePt t="43608" x="1978025" y="2352675"/>
          <p14:tracePt t="43628" x="1990725" y="2352675"/>
          <p14:tracePt t="43650" x="2014538" y="2352675"/>
          <p14:tracePt t="43674" x="2027238" y="2352675"/>
          <p14:tracePt t="43684" x="2039938" y="2352675"/>
          <p14:tracePt t="43690" x="2052638" y="2352675"/>
          <p14:tracePt t="43710" x="2065338" y="2352675"/>
          <p14:tracePt t="43724" x="2078038" y="2352675"/>
          <p14:tracePt t="43730" x="2090738" y="2352675"/>
          <p14:tracePt t="43750" x="2103438" y="2352675"/>
          <p14:tracePt t="43800" x="2116138" y="2352675"/>
          <p14:tracePt t="43816" x="2127250" y="2352675"/>
          <p14:tracePt t="43846" x="2139950" y="2352675"/>
          <p14:tracePt t="43906" x="2152650" y="2352675"/>
          <p14:tracePt t="43952" x="2165350" y="2352675"/>
          <p14:tracePt t="43996" x="2178050" y="2352675"/>
          <p14:tracePt t="44032" x="2190750" y="2352675"/>
          <p14:tracePt t="44058" x="2216150" y="2352675"/>
          <p14:tracePt t="44082" x="2228850" y="2352675"/>
          <p14:tracePt t="44114" x="2239963" y="2352675"/>
          <p14:tracePt t="44134" x="2252663" y="2352675"/>
          <p14:tracePt t="45354" x="2265363" y="2352675"/>
          <p14:tracePt t="45626" x="2265363" y="2339975"/>
          <p14:tracePt t="45662" x="2265363" y="2327275"/>
          <p14:tracePt t="45672" x="2265363" y="2314575"/>
          <p14:tracePt t="45686" x="2252663" y="2303463"/>
          <p14:tracePt t="45712" x="2239963" y="2278063"/>
          <p14:tracePt t="45716" x="2239963" y="2265363"/>
          <p14:tracePt t="45732" x="2228850" y="2252663"/>
          <p14:tracePt t="45752" x="2190750" y="2239963"/>
          <p14:tracePt t="45768" x="2178050" y="2227263"/>
          <p14:tracePt t="45772" x="2165350" y="2201863"/>
          <p14:tracePt t="45792" x="2152650" y="2201863"/>
          <p14:tracePt t="45798" x="2139950" y="2190750"/>
          <p14:tracePt t="45808" x="2139950" y="2178050"/>
          <p14:tracePt t="45812" x="2116138" y="2178050"/>
          <p14:tracePt t="45822" x="2090738" y="2165350"/>
          <p14:tracePt t="45838" x="2065338" y="2165350"/>
          <p14:tracePt t="45848" x="2039938" y="2152650"/>
          <p14:tracePt t="45854" x="2003425" y="2152650"/>
          <p14:tracePt t="45864" x="1978025" y="2139950"/>
          <p14:tracePt t="45874" x="1939925" y="2139950"/>
          <p14:tracePt t="45879" x="1890713" y="2139950"/>
          <p14:tracePt t="45888" x="1839913" y="2139950"/>
          <p14:tracePt t="45895" x="1790700" y="2139950"/>
          <p14:tracePt t="45904" x="1765300" y="2139950"/>
          <p14:tracePt t="45914" x="1739900" y="2139950"/>
          <p14:tracePt t="45918" x="1714500" y="2139950"/>
          <p14:tracePt t="45934" x="1677988" y="2139950"/>
          <p14:tracePt t="45947" x="1665288" y="2152650"/>
          <p14:tracePt t="45960" x="1639888" y="2152650"/>
          <p14:tracePt t="45990" x="1627188" y="2152650"/>
          <p14:tracePt t="46000" x="1614488" y="2165350"/>
          <p14:tracePt t="46146" x="1614488" y="2178050"/>
          <p14:tracePt t="46160" x="1614488" y="2190750"/>
          <p14:tracePt t="46202" x="1614488" y="2214563"/>
          <p14:tracePt t="46216" x="1614488" y="2227263"/>
          <p14:tracePt t="46226" x="1614488" y="2239963"/>
          <p14:tracePt t="46242" x="1639888" y="2252663"/>
          <p14:tracePt t="46256" x="1665288" y="2252663"/>
          <p14:tracePt t="46266" x="1689100" y="2252663"/>
          <p14:tracePt t="46272" x="1714500" y="2265363"/>
          <p14:tracePt t="46282" x="1752600" y="2278063"/>
          <p14:tracePt t="46292" x="1790700" y="2278063"/>
          <p14:tracePt t="46296" x="1839913" y="2303463"/>
          <p14:tracePt t="46308" x="1878013" y="2303463"/>
          <p14:tracePt t="46313" x="1914525" y="2327275"/>
          <p14:tracePt t="46322" x="1952625" y="2339975"/>
          <p14:tracePt t="46332" x="2014538" y="2352675"/>
          <p14:tracePt t="46338" x="2052638" y="2365375"/>
          <p14:tracePt t="46348" x="2090738" y="2365375"/>
          <p14:tracePt t="46352" x="2116138" y="2365375"/>
          <p14:tracePt t="46363" x="2139950" y="2390775"/>
          <p14:tracePt t="46372" x="2165350" y="2390775"/>
          <p14:tracePt t="46378" x="2190750" y="2390775"/>
          <p14:tracePt t="46388" x="2228850" y="2403475"/>
          <p14:tracePt t="46402" x="2228850" y="2414588"/>
          <p14:tracePt t="46413" x="2239963" y="2414588"/>
          <p14:tracePt t="46428" x="2252663" y="2414588"/>
          <p14:tracePt t="46432" x="2265363" y="2414588"/>
          <p14:tracePt t="46468" x="2278063" y="2414588"/>
          <p14:tracePt t="46584" x="2290763" y="2414588"/>
          <p14:tracePt t="46600" x="2303463" y="2414588"/>
          <p14:tracePt t="46676" x="2303463" y="2403475"/>
          <p14:tracePt t="46687" x="2316163" y="2390775"/>
          <p14:tracePt t="46706" x="2316163" y="2378075"/>
          <p14:tracePt t="46716" x="2328863" y="2378075"/>
          <p14:tracePt t="46726" x="2339975" y="2378075"/>
          <p14:tracePt t="46736" x="2339975" y="2365375"/>
          <p14:tracePt t="46760" x="2339975" y="2352675"/>
          <p14:tracePt t="46766" x="2339975" y="2339975"/>
          <p14:tracePt t="46786" x="2352675" y="2327275"/>
          <p14:tracePt t="46802" x="2365375" y="2314575"/>
          <p14:tracePt t="46816" x="2365375" y="2290763"/>
          <p14:tracePt t="46826" x="2378075" y="2290763"/>
          <p14:tracePt t="46832" x="2378075" y="2278063"/>
          <p14:tracePt t="46842" x="2390775" y="2278063"/>
          <p14:tracePt t="46856" x="2390775" y="2265363"/>
          <p14:tracePt t="46872" x="2403475" y="2252663"/>
          <p14:tracePt t="46892" x="2416175" y="2239963"/>
          <p14:tracePt t="46908" x="2416175" y="2227263"/>
          <p14:tracePt t="46938" x="2416175" y="2214563"/>
          <p14:tracePt t="46952" x="2416175" y="2201863"/>
          <p14:tracePt t="47002" x="2416175" y="2190750"/>
          <p14:tracePt t="47024" x="2416175" y="2178050"/>
          <p14:tracePt t="47124" x="2416175" y="2165350"/>
          <p14:tracePt t="47372" x="2403475" y="2165350"/>
          <p14:tracePt t="47442" x="2390775" y="2165350"/>
          <p14:tracePt t="47492" x="2378075" y="2165350"/>
          <p14:tracePt t="47512" x="2365375" y="2165350"/>
          <p14:tracePt t="47528" x="2352675" y="2165350"/>
          <p14:tracePt t="47542" x="2328863" y="2165350"/>
          <p14:tracePt t="47574" x="2303463" y="2165350"/>
          <p14:tracePt t="47595" x="2278063" y="2178050"/>
          <p14:tracePt t="47598" x="2265363" y="2178050"/>
          <p14:tracePt t="47608" x="2252663" y="2178050"/>
          <p14:tracePt t="47614" x="2239963" y="2201863"/>
          <p14:tracePt t="47624" x="2216150" y="2201863"/>
          <p14:tracePt t="47634" x="2203450" y="2201863"/>
          <p14:tracePt t="47638" x="2165350" y="2239963"/>
          <p14:tracePt t="47648" x="2139950" y="2239963"/>
          <p14:tracePt t="47654" x="2103438" y="2252663"/>
          <p14:tracePt t="47664" x="2090738" y="2265363"/>
          <p14:tracePt t="47674" x="2052638" y="2290763"/>
          <p14:tracePt t="47678" x="2027238" y="2290763"/>
          <p14:tracePt t="47688" x="2003425" y="2303463"/>
          <p14:tracePt t="47695" x="1978025" y="2314575"/>
          <p14:tracePt t="47704" x="1952625" y="2314575"/>
          <p14:tracePt t="47714" x="1903413" y="2327275"/>
          <p14:tracePt t="47720" x="1865313" y="2339975"/>
          <p14:tracePt t="47730" x="1839913" y="2339975"/>
          <p14:tracePt t="47734" x="1814513" y="2352675"/>
          <p14:tracePt t="47745" x="1778000" y="2352675"/>
          <p14:tracePt t="47754" x="1727200" y="2378075"/>
          <p14:tracePt t="47760" x="1689100" y="2390775"/>
          <p14:tracePt t="47770" x="1627188" y="2403475"/>
          <p14:tracePt t="47774" x="1589088" y="2414588"/>
          <p14:tracePt t="47784" x="1577975" y="2414588"/>
          <p14:tracePt t="47794" x="1565275" y="2414588"/>
          <p14:tracePt t="47800" x="1539875" y="2414588"/>
          <p14:tracePt t="47811" x="1501775" y="2414588"/>
          <p14:tracePt t="47816" x="1489075" y="2427288"/>
          <p14:tracePt t="47826" x="1476375" y="2427288"/>
          <p14:tracePt t="47836" x="1465263" y="2427288"/>
          <p14:tracePt t="47840" x="1439863" y="2439988"/>
          <p14:tracePt t="47850" x="1414463" y="2439988"/>
          <p14:tracePt t="47856" x="1401763" y="2439988"/>
          <p14:tracePt t="47866" x="1389063" y="2439988"/>
          <p14:tracePt t="47876" x="1376363" y="2439988"/>
          <p14:tracePt t="47892" x="1352550" y="2439988"/>
          <p14:tracePt t="47896" x="1339850" y="2452688"/>
          <p14:tracePt t="47916" x="1327150" y="2452688"/>
          <p14:tracePt t="47936" x="1327150" y="2465388"/>
          <p14:tracePt t="47962" x="1314450" y="2465388"/>
          <p14:tracePt t="47982" x="1301750" y="2465388"/>
          <p14:tracePt t="48194" x="1301750" y="2478088"/>
          <p14:tracePt t="48304" x="1314450" y="2478088"/>
          <p14:tracePt t="48344" x="1327150" y="2478088"/>
          <p14:tracePt t="48364" x="1339850" y="2478088"/>
          <p14:tracePt t="48390" x="1352550" y="2478088"/>
          <p14:tracePt t="48416" x="1363663" y="2478088"/>
          <p14:tracePt t="48430" x="1376363" y="2478088"/>
          <p14:tracePt t="48440" x="1389063" y="2478088"/>
          <p14:tracePt t="48446" x="1401763" y="2478088"/>
          <p14:tracePt t="48466" x="1414463" y="2478088"/>
          <p14:tracePt t="48482" x="1427163" y="2478088"/>
          <p14:tracePt t="48506" x="1439863" y="2478088"/>
          <p14:tracePt t="48526" x="1465263" y="2478088"/>
          <p14:tracePt t="48552" x="1476375" y="2490788"/>
          <p14:tracePt t="48566" x="1476375" y="2503488"/>
          <p14:tracePt t="48586" x="1489075" y="2503488"/>
          <p14:tracePt t="48592" x="1501775" y="2503488"/>
          <p14:tracePt t="48618" x="1514475" y="2503488"/>
          <p14:tracePt t="48672" x="1527175" y="2503488"/>
          <p14:tracePt t="48728" x="1539875" y="2503488"/>
          <p14:tracePt t="48748" x="1552575" y="2503488"/>
          <p14:tracePt t="48774" x="1565275" y="2503488"/>
          <p14:tracePt t="48788" x="1577975" y="2503488"/>
          <p14:tracePt t="48880" x="1589088" y="2503488"/>
          <p14:tracePt t="49384" x="1601788" y="2503488"/>
          <p14:tracePt t="49394" x="1614488" y="2503488"/>
          <p14:tracePt t="49398" x="1652588" y="2503488"/>
          <p14:tracePt t="49408" x="1665288" y="2503488"/>
          <p14:tracePt t="49414" x="1689100" y="2503488"/>
          <p14:tracePt t="49425" x="1701800" y="2503488"/>
          <p14:tracePt t="49434" x="1714500" y="2503488"/>
          <p14:tracePt t="49440" x="1752600" y="2503488"/>
          <p14:tracePt t="49450" x="1765300" y="2503488"/>
          <p14:tracePt t="49454" x="1790700" y="2503488"/>
          <p14:tracePt t="49464" x="1801813" y="2503488"/>
          <p14:tracePt t="49475" x="1814513" y="2503488"/>
          <p14:tracePt t="49480" x="1839913" y="2503488"/>
          <p14:tracePt t="49494" x="1865313" y="2503488"/>
          <p14:tracePt t="49504" x="1890713" y="2503488"/>
          <p14:tracePt t="49520" x="1914525" y="2503488"/>
          <p14:tracePt t="49530" x="1939925" y="2503488"/>
          <p14:tracePt t="49536" x="1965325" y="2503488"/>
          <p14:tracePt t="49546" x="1990725" y="2503488"/>
          <p14:tracePt t="49556" x="2014538" y="2503488"/>
          <p14:tracePt t="49560" x="2039938" y="2503488"/>
          <p14:tracePt t="49570" x="2065338" y="2503488"/>
          <p14:tracePt t="49576" x="2103438" y="2503488"/>
          <p14:tracePt t="49586" x="2127250" y="2503488"/>
          <p14:tracePt t="49596" x="2165350" y="2503488"/>
          <p14:tracePt t="49600" x="2203450" y="2503488"/>
          <p14:tracePt t="49610" x="2228850" y="2503488"/>
          <p14:tracePt t="49616" x="2252663" y="2503488"/>
          <p14:tracePt t="49626" x="2290763" y="2503488"/>
          <p14:tracePt t="49636" x="2339975" y="2503488"/>
          <p14:tracePt t="49640" x="2378075" y="2503488"/>
          <p14:tracePt t="49650" x="2416175" y="2503488"/>
          <p14:tracePt t="49656" x="2465388" y="2503488"/>
          <p14:tracePt t="49666" x="2503488" y="2503488"/>
          <p14:tracePt t="49676" x="2528888" y="2503488"/>
          <p14:tracePt t="49682" x="2554288" y="2503488"/>
          <p14:tracePt t="49693" x="2578100" y="2503488"/>
          <p14:tracePt t="49696" x="2603500" y="2503488"/>
          <p14:tracePt t="49706" x="2628900" y="2503488"/>
          <p14:tracePt t="49716" x="2654300" y="2503488"/>
          <p14:tracePt t="49722" x="2703513" y="2503488"/>
          <p14:tracePt t="49732" x="2728913" y="2503488"/>
          <p14:tracePt t="49736" x="2767013" y="2503488"/>
          <p14:tracePt t="49746" x="2803525" y="2503488"/>
          <p14:tracePt t="49756" x="2854325" y="2503488"/>
          <p14:tracePt t="49762" x="2890838" y="2503488"/>
          <p14:tracePt t="49772" x="2916238" y="2503488"/>
          <p14:tracePt t="49778" x="2941638" y="2503488"/>
          <p14:tracePt t="49788" x="2979738" y="2503488"/>
          <p14:tracePt t="49798" x="2992438" y="2503488"/>
          <p14:tracePt t="49802" x="3016250" y="2503488"/>
          <p14:tracePt t="49812" x="3041650" y="2503488"/>
          <p14:tracePt t="49818" x="3079750" y="2503488"/>
          <p14:tracePt t="49828" x="3092450" y="2503488"/>
          <p14:tracePt t="49838" x="3116263" y="2503488"/>
          <p14:tracePt t="49842" x="3128963" y="2503488"/>
          <p14:tracePt t="49852" x="3141663" y="2503488"/>
          <p14:tracePt t="49868" x="3167063" y="2503488"/>
          <p14:tracePt t="49884" x="3179763" y="2503488"/>
          <p14:tracePt t="49908" x="3192463" y="2503488"/>
          <p14:tracePt t="49924" x="3205163" y="2503488"/>
          <p14:tracePt t="49938" x="3216275" y="2503488"/>
          <p14:tracePt t="49960" x="3254375" y="2503488"/>
          <p14:tracePt t="49980" x="3279775" y="2503488"/>
          <p14:tracePt t="50000" x="3292475" y="2503488"/>
          <p14:tracePt t="50004" x="3305175" y="2503488"/>
          <p14:tracePt t="50014" x="3317875" y="2503488"/>
          <p14:tracePt t="50020" x="3328988" y="2503488"/>
          <p14:tracePt t="50030" x="3354388" y="2503488"/>
          <p14:tracePt t="50041" x="3367088" y="2503488"/>
          <p14:tracePt t="50054" x="3392488" y="2503488"/>
          <p14:tracePt t="50060" x="3417888" y="2503488"/>
          <p14:tracePt t="50070" x="3429000" y="2503488"/>
          <p14:tracePt t="50080" x="3467100" y="2503488"/>
          <p14:tracePt t="50084" x="3479800" y="2503488"/>
          <p14:tracePt t="50094" x="3492500" y="2503488"/>
          <p14:tracePt t="50100" x="3517900" y="2503488"/>
          <p14:tracePt t="50110" x="3541713" y="2503488"/>
          <p14:tracePt t="50120" x="3567113" y="2503488"/>
          <p14:tracePt t="50124" x="3579813" y="2503488"/>
          <p14:tracePt t="50136" x="3605213" y="2503488"/>
          <p14:tracePt t="50142" x="3630613" y="2503488"/>
          <p14:tracePt t="50150" x="3643313" y="2503488"/>
          <p14:tracePt t="50160" x="3667125" y="2503488"/>
          <p14:tracePt t="50166" x="3679825" y="2503488"/>
          <p14:tracePt t="50176" x="3692525" y="2503488"/>
          <p14:tracePt t="50180" x="3705225" y="2503488"/>
          <p14:tracePt t="50200" x="3717925" y="2503488"/>
          <p14:tracePt t="50206" x="3743325" y="2503488"/>
          <p14:tracePt t="50216" x="3767138" y="2503488"/>
          <p14:tracePt t="50232" x="3792538" y="2503488"/>
          <p14:tracePt t="50242" x="3805238" y="2503488"/>
          <p14:tracePt t="50256" x="3817938" y="2503488"/>
          <p14:tracePt t="50262" x="3830638" y="2503488"/>
          <p14:tracePt t="50272" x="3843338" y="2503488"/>
          <p14:tracePt t="50292" x="3856038" y="2503488"/>
          <p14:tracePt t="50296" x="3867150" y="2503488"/>
          <p14:tracePt t="50358" x="3879850" y="2503488"/>
          <p14:tracePt t="50422" x="3905250" y="2503488"/>
          <p14:tracePt t="50660" x="3917950" y="2503488"/>
          <p14:tracePt t="50700" x="3930650" y="2503488"/>
          <p14:tracePt t="50716" x="3943350" y="2503488"/>
          <p14:tracePt t="50730" x="3956050" y="2503488"/>
          <p14:tracePt t="50740" x="3968750" y="2503488"/>
          <p14:tracePt t="50756" x="3979863" y="2503488"/>
          <p14:tracePt t="50766" x="3992563" y="2503488"/>
          <p14:tracePt t="50786" x="4017963" y="2503488"/>
          <p14:tracePt t="50812" x="4030663" y="2503488"/>
          <p14:tracePt t="50832" x="4043363" y="2503488"/>
          <p14:tracePt t="50846" x="4056063" y="2503488"/>
          <p14:tracePt t="51074" x="4068763" y="2503488"/>
          <p14:tracePt t="51084" x="4081463" y="2503488"/>
          <p14:tracePt t="51088" x="4105275" y="2503488"/>
          <p14:tracePt t="51098" x="4117975" y="2503488"/>
          <p14:tracePt t="51108" x="4130675" y="2503488"/>
          <p14:tracePt t="61378" x="4092575" y="2503488"/>
          <p14:tracePt t="61388" x="4005263" y="2527300"/>
          <p14:tracePt t="61392" x="3943350" y="2565400"/>
          <p14:tracePt t="61402" x="3843338" y="2616200"/>
          <p14:tracePt t="61412" x="3767138" y="2678113"/>
          <p14:tracePt t="61418" x="3667125" y="2752725"/>
          <p14:tracePt t="61428" x="3567113" y="2816225"/>
          <p14:tracePt t="61434" x="3441700" y="2928938"/>
          <p14:tracePt t="61444" x="3317875" y="3016250"/>
          <p14:tracePt t="61454" x="3216275" y="3078163"/>
          <p14:tracePt t="61458" x="3103563" y="3190875"/>
          <p14:tracePt t="61468" x="3028950" y="3241675"/>
          <p14:tracePt t="61474" x="2967038" y="3303588"/>
          <p14:tracePt t="61484" x="2916238" y="3328988"/>
          <p14:tracePt t="61494" x="2879725" y="3367088"/>
          <p14:tracePt t="61499" x="2854325" y="3390900"/>
          <p14:tracePt t="61508" x="2828925" y="3416300"/>
          <p14:tracePt t="61514" x="2803525" y="3429000"/>
          <p14:tracePt t="61525" x="2790825" y="3441700"/>
          <p14:tracePt t="61540" x="2778125" y="3454400"/>
          <p14:tracePt t="61686" x="2816225" y="3429000"/>
          <p14:tracePt t="61696" x="2916238" y="3354388"/>
          <p14:tracePt t="61700" x="2967038" y="3316288"/>
          <p14:tracePt t="61710" x="3041650" y="3254375"/>
          <p14:tracePt t="61716" x="3092450" y="3216275"/>
          <p14:tracePt t="61726" x="3128963" y="3178175"/>
          <p14:tracePt t="61736" x="3154363" y="3154363"/>
          <p14:tracePt t="61740" x="3179763" y="3116263"/>
          <p14:tracePt t="61750" x="3216275" y="3078163"/>
          <p14:tracePt t="61756" x="3228975" y="3054350"/>
          <p14:tracePt t="61766" x="3241675" y="3028950"/>
          <p14:tracePt t="61776" x="3254375" y="3028950"/>
          <p14:tracePt t="61780" x="3254375" y="3016250"/>
          <p14:tracePt t="61826" x="3254375" y="3003550"/>
          <p14:tracePt t="61908" x="3254375" y="2990850"/>
          <p14:tracePt t="61912" x="3241675" y="2990850"/>
          <p14:tracePt t="61922" x="3205163" y="3016250"/>
          <p14:tracePt t="61928" x="3179763" y="3041650"/>
          <p14:tracePt t="61938" x="3154363" y="3065463"/>
          <p14:tracePt t="61949" x="3141663" y="3090863"/>
          <p14:tracePt t="61952" x="3128963" y="3116263"/>
          <p14:tracePt t="61965" x="3116263" y="3141663"/>
          <p14:tracePt t="61978" x="3116263" y="3154363"/>
          <p14:tracePt t="62004" x="3116263" y="3165475"/>
          <p14:tracePt t="62058" x="3128963" y="3165475"/>
          <p14:tracePt t="62064" x="3141663" y="3165475"/>
          <p14:tracePt t="62081" x="3154363" y="3165475"/>
          <p14:tracePt t="62144" x="3154363" y="3154363"/>
          <p14:tracePt t="62154" x="3154363" y="3141663"/>
          <p14:tracePt t="62194" x="3154363" y="3128963"/>
          <p14:tracePt t="62200" x="3141663" y="3128963"/>
          <p14:tracePt t="62216" x="3116263" y="3128963"/>
          <p14:tracePt t="62226" x="3092450" y="3128963"/>
          <p14:tracePt t="62236" x="3079750" y="3128963"/>
          <p14:tracePt t="62240" x="3041650" y="3128963"/>
          <p14:tracePt t="62250" x="3016250" y="3128963"/>
          <p14:tracePt t="62256" x="2992438" y="3128963"/>
          <p14:tracePt t="62266" x="2967038" y="3128963"/>
          <p14:tracePt t="62276" x="2941638" y="3128963"/>
          <p14:tracePt t="62281" x="2916238" y="3128963"/>
          <p14:tracePt t="62290" x="2879725" y="3128963"/>
          <p14:tracePt t="62296" x="2854325" y="3128963"/>
          <p14:tracePt t="62306" x="2803525" y="3141663"/>
          <p14:tracePt t="62316" x="2790825" y="3141663"/>
          <p14:tracePt t="62320" x="2767013" y="3154363"/>
          <p14:tracePt t="62331" x="2741613" y="3165475"/>
          <p14:tracePt t="62356" x="2728913" y="3178175"/>
          <p14:tracePt t="62432" x="2767013" y="3178175"/>
          <p14:tracePt t="62442" x="2803525" y="3178175"/>
          <p14:tracePt t="62448" x="2828925" y="3178175"/>
          <p14:tracePt t="62458" x="2879725" y="3154363"/>
          <p14:tracePt t="62468" x="2903538" y="3128963"/>
          <p14:tracePt t="62472" x="2928938" y="3128963"/>
          <p14:tracePt t="62482" x="2941638" y="3090863"/>
          <p14:tracePt t="62488" x="2954338" y="3090863"/>
          <p14:tracePt t="62498" x="2954338" y="3078163"/>
          <p14:tracePt t="62508" x="2954338" y="3054350"/>
          <p14:tracePt t="62513" x="2954338" y="3028950"/>
          <p14:tracePt t="62522" x="2954338" y="2978150"/>
          <p14:tracePt t="62528" x="2941638" y="2965450"/>
          <p14:tracePt t="62538" x="2928938" y="2941638"/>
          <p14:tracePt t="62548" x="2903538" y="2941638"/>
          <p14:tracePt t="62552" x="2890838" y="2916238"/>
          <p14:tracePt t="62563" x="2867025" y="2916238"/>
          <p14:tracePt t="62568" x="2828925" y="2916238"/>
          <p14:tracePt t="62578" x="2778125" y="2916238"/>
          <p14:tracePt t="62588" x="2703513" y="2916238"/>
          <p14:tracePt t="62595" x="2628900" y="2916238"/>
          <p14:tracePt t="62604" x="2554288" y="2916238"/>
          <p14:tracePt t="62608" x="2490788" y="2916238"/>
          <p14:tracePt t="62618" x="2416175" y="2928938"/>
          <p14:tracePt t="62628" x="2316163" y="2965450"/>
          <p14:tracePt t="62634" x="2239963" y="3003550"/>
          <p14:tracePt t="62644" x="2127250" y="3065463"/>
          <p14:tracePt t="62648" x="2065338" y="3103563"/>
          <p14:tracePt t="62658" x="2027238" y="3128963"/>
          <p14:tracePt t="62668" x="2003425" y="3154363"/>
          <p14:tracePt t="62674" x="1978025" y="3165475"/>
          <p14:tracePt t="62691" x="1952625" y="3190875"/>
          <p14:tracePt t="62724" x="1952625" y="3203575"/>
          <p14:tracePt t="62754" x="1952625" y="3216275"/>
          <p14:tracePt t="62764" x="1965325" y="3216275"/>
          <p14:tracePt t="62770" x="1990725" y="3216275"/>
          <p14:tracePt t="62780" x="2039938" y="3216275"/>
          <p14:tracePt t="62790" x="2052638" y="3190875"/>
          <p14:tracePt t="62794" x="2090738" y="3154363"/>
          <p14:tracePt t="62804" x="2090738" y="3116263"/>
          <p14:tracePt t="62810" x="2103438" y="3090863"/>
          <p14:tracePt t="62820" x="2103438" y="3065463"/>
          <p14:tracePt t="62831" x="2103438" y="3028950"/>
          <p14:tracePt t="62836" x="2103438" y="3003550"/>
          <p14:tracePt t="62850" x="2103438" y="2990850"/>
          <p14:tracePt t="62860" x="2103438" y="2965450"/>
          <p14:tracePt t="62870" x="2090738" y="2952750"/>
          <p14:tracePt t="62886" x="2090738" y="2941638"/>
          <p14:tracePt t="62890" x="2078038" y="2941638"/>
          <p14:tracePt t="62902" x="2065338" y="2928938"/>
          <p14:tracePt t="62912" x="2039938" y="2903538"/>
          <p14:tracePt t="62916" x="2027238" y="2903538"/>
          <p14:tracePt t="62926" x="2003425" y="2878138"/>
          <p14:tracePt t="62932" x="1990725" y="2878138"/>
          <p14:tracePt t="62948" x="1978025" y="2878138"/>
          <p14:tracePt t="62956" x="1939925" y="2852738"/>
          <p14:tracePt t="62972" x="1914525" y="2852738"/>
          <p14:tracePt t="62982" x="1890713" y="2852738"/>
          <p14:tracePt t="62992" x="1852613" y="2852738"/>
          <p14:tracePt t="62996" x="1827213" y="2852738"/>
          <p14:tracePt t="63006" x="1814513" y="2852738"/>
          <p14:tracePt t="63012" x="1778000" y="2852738"/>
          <p14:tracePt t="63022" x="1752600" y="2852738"/>
          <p14:tracePt t="63032" x="1714500" y="2852738"/>
          <p14:tracePt t="63036" x="1689100" y="2865438"/>
          <p14:tracePt t="63046" x="1665288" y="2878138"/>
          <p14:tracePt t="63052" x="1639888" y="2903538"/>
          <p14:tracePt t="63062" x="1614488" y="2928938"/>
          <p14:tracePt t="63072" x="1601788" y="2928938"/>
          <p14:tracePt t="63079" x="1565275" y="2965450"/>
          <p14:tracePt t="63088" x="1539875" y="2978150"/>
          <p14:tracePt t="63091" x="1527175" y="2990850"/>
          <p14:tracePt t="63102" x="1514475" y="2990850"/>
          <p14:tracePt t="63112" x="1501775" y="3016250"/>
          <p14:tracePt t="63118" x="1489075" y="3016250"/>
          <p14:tracePt t="63129" x="1476375" y="3041650"/>
          <p14:tracePt t="63142" x="1452563" y="3054350"/>
          <p14:tracePt t="63152" x="1452563" y="3065463"/>
          <p14:tracePt t="63168" x="1439863" y="3065463"/>
          <p14:tracePt t="63194" x="1439863" y="3078163"/>
          <p14:tracePt t="63204" x="1427163" y="3078163"/>
          <p14:tracePt t="63582" x="1427163" y="3103563"/>
          <p14:tracePt t="63606" x="1439863" y="3103563"/>
          <p14:tracePt t="63612" x="1452563" y="3103563"/>
          <p14:tracePt t="63632" x="1465263" y="3103563"/>
          <p14:tracePt t="63638" x="1476375" y="3116263"/>
          <p14:tracePt t="63648" x="1501775" y="3116263"/>
          <p14:tracePt t="63652" x="1514475" y="3128963"/>
          <p14:tracePt t="63663" x="1565275" y="3154363"/>
          <p14:tracePt t="63672" x="1601788" y="3154363"/>
          <p14:tracePt t="63679" x="1627188" y="3154363"/>
          <p14:tracePt t="63688" x="1677988" y="3154363"/>
          <p14:tracePt t="63692" x="1701800" y="3154363"/>
          <p14:tracePt t="63702" x="1739900" y="3154363"/>
          <p14:tracePt t="63712" x="1752600" y="3178175"/>
          <p14:tracePt t="63718" x="1790700" y="3178175"/>
          <p14:tracePt t="63728" x="1827213" y="3190875"/>
          <p14:tracePt t="63732" x="1852613" y="3190875"/>
          <p14:tracePt t="63745" x="1903413" y="3190875"/>
          <p14:tracePt t="63750" x="1939925" y="3190875"/>
          <p14:tracePt t="63760" x="1990725" y="3203575"/>
          <p14:tracePt t="63770" x="2027238" y="3203575"/>
          <p14:tracePt t="63774" x="2052638" y="3203575"/>
          <p14:tracePt t="63784" x="2103438" y="3216275"/>
          <p14:tracePt t="63790" x="2127250" y="3216275"/>
          <p14:tracePt t="63800" x="2139950" y="3216275"/>
          <p14:tracePt t="63814" x="2152650" y="3216275"/>
          <p14:tracePt t="63922" x="2165350" y="3228975"/>
          <p14:tracePt t="63942" x="2165350" y="3254375"/>
          <p14:tracePt t="63956" x="2190750" y="3267075"/>
          <p14:tracePt t="73504" x="2190750" y="3278188"/>
          <p14:tracePt t="73514" x="2190750" y="3290888"/>
          <p14:tracePt t="73524" x="2165350" y="3328988"/>
          <p14:tracePt t="73530" x="2116138" y="3378200"/>
          <p14:tracePt t="73540" x="2065338" y="3403600"/>
          <p14:tracePt t="73544" x="2003425" y="3441700"/>
          <p14:tracePt t="73554" x="1939925" y="3467100"/>
          <p14:tracePt t="73564" x="1903413" y="3490913"/>
          <p14:tracePt t="73580" x="1890713" y="3490913"/>
          <p14:tracePt t="73908" x="1890713" y="3503613"/>
          <p14:tracePt t="73912" x="1939925" y="3503613"/>
          <p14:tracePt t="73922" x="2003425" y="3503613"/>
          <p14:tracePt t="73932" x="2065338" y="3503613"/>
          <p14:tracePt t="73938" x="2139950" y="3503613"/>
          <p14:tracePt t="73954" x="2303463" y="3479800"/>
          <p14:tracePt t="73962" x="2390775" y="3467100"/>
          <p14:tracePt t="73974" x="2452688" y="3441700"/>
          <p14:tracePt t="73978" x="2503488" y="3429000"/>
          <p14:tracePt t="73988" x="2541588" y="3403600"/>
          <p14:tracePt t="73994" x="2578100" y="3378200"/>
          <p14:tracePt t="74004" x="2616200" y="3367088"/>
          <p14:tracePt t="74014" x="2641600" y="3341688"/>
          <p14:tracePt t="74018" x="2678113" y="3328988"/>
          <p14:tracePt t="74028" x="2703513" y="3303588"/>
          <p14:tracePt t="74034" x="2716213" y="3267075"/>
          <p14:tracePt t="74044" x="2728913" y="3254375"/>
          <p14:tracePt t="74054" x="2728913" y="3241675"/>
          <p14:tracePt t="74058" x="2741613" y="3216275"/>
          <p14:tracePt t="74068" x="2741613" y="3190875"/>
          <p14:tracePt t="74084" x="2741613" y="3165475"/>
          <p14:tracePt t="74094" x="2741613" y="3141663"/>
          <p14:tracePt t="74098" x="2716213" y="3103563"/>
          <p14:tracePt t="74108" x="2654300" y="3065463"/>
          <p14:tracePt t="74114" x="2578100" y="3028950"/>
          <p14:tracePt t="74124" x="2490788" y="3016250"/>
          <p14:tracePt t="74134" x="2428875" y="2990850"/>
          <p14:tracePt t="74140" x="2303463" y="2978150"/>
          <p14:tracePt t="74150" x="2203450" y="2978150"/>
          <p14:tracePt t="74154" x="2116138" y="2978150"/>
          <p14:tracePt t="74164" x="2014538" y="2978150"/>
          <p14:tracePt t="74174" x="1939925" y="2978150"/>
          <p14:tracePt t="74180" x="1814513" y="3003550"/>
          <p14:tracePt t="74190" x="1739900" y="3054350"/>
          <p14:tracePt t="74194" x="1652588" y="3103563"/>
          <p14:tracePt t="74204" x="1577975" y="3165475"/>
          <p14:tracePt t="74214" x="1489075" y="3254375"/>
          <p14:tracePt t="74220" x="1414463" y="3328988"/>
          <p14:tracePt t="74230" x="1352550" y="3416300"/>
          <p14:tracePt t="74237" x="1301750" y="3503613"/>
          <p14:tracePt t="74246" x="1263650" y="3579813"/>
          <p14:tracePt t="74256" x="1239838" y="3654425"/>
          <p14:tracePt t="74260" x="1227138" y="3692525"/>
          <p14:tracePt t="74270" x="1227138" y="3741738"/>
          <p14:tracePt t="74276" x="1227138" y="3767138"/>
          <p14:tracePt t="74286" x="1227138" y="3803650"/>
          <p14:tracePt t="74296" x="1227138" y="3829050"/>
          <p14:tracePt t="74310" x="1227138" y="3854450"/>
          <p14:tracePt t="74316" x="1227138" y="3867150"/>
          <p14:tracePt t="74326" x="1252538" y="3879850"/>
          <p14:tracePt t="74336" x="1276350" y="3892550"/>
          <p14:tracePt t="74342" x="1327150" y="3892550"/>
          <p14:tracePt t="74352" x="1401763" y="3892550"/>
          <p14:tracePt t="74356" x="1465263" y="3892550"/>
          <p14:tracePt t="74365" x="1501775" y="3892550"/>
          <p14:tracePt t="74376" x="1552575" y="3892550"/>
          <p14:tracePt t="74382" x="1614488" y="3854450"/>
          <p14:tracePt t="74392" x="1677988" y="3803650"/>
          <p14:tracePt t="74396" x="1701800" y="3754438"/>
          <p14:tracePt t="74406" x="1739900" y="3692525"/>
          <p14:tracePt t="74416" x="1752600" y="3654425"/>
          <p14:tracePt t="74422" x="1765300" y="3629025"/>
          <p14:tracePt t="74432" x="1765300" y="3579813"/>
          <p14:tracePt t="74437" x="1765300" y="3541713"/>
          <p14:tracePt t="74446" x="1765300" y="3516313"/>
          <p14:tracePt t="74456" x="1765300" y="3467100"/>
          <p14:tracePt t="74462" x="1765300" y="3441700"/>
          <p14:tracePt t="74472" x="1765300" y="3429000"/>
          <p14:tracePt t="74476" x="1765300" y="3390900"/>
          <p14:tracePt t="74488" x="1765300" y="3378200"/>
          <p14:tracePt t="74498" x="1752600" y="3367088"/>
          <p14:tracePt t="74503" x="1727200" y="3341688"/>
          <p14:tracePt t="74512" x="1701800" y="3328988"/>
          <p14:tracePt t="74518" x="1689100" y="3316288"/>
          <p14:tracePt t="74528" x="1652588" y="3316288"/>
          <p14:tracePt t="74542" x="1639888" y="3316288"/>
          <p14:tracePt t="74558" x="1627188" y="3316288"/>
          <p14:tracePt t="74604" x="1627188" y="3328988"/>
          <p14:tracePt t="74608" x="1627188" y="3403600"/>
          <p14:tracePt t="74617" x="1665288" y="3479800"/>
          <p14:tracePt t="74624" x="1727200" y="3541713"/>
          <p14:tracePt t="74635" x="1765300" y="3590925"/>
          <p14:tracePt t="74644" x="1801813" y="3641725"/>
          <p14:tracePt t="74648" x="1852613" y="3716338"/>
          <p14:tracePt t="74658" x="1890713" y="3779838"/>
          <p14:tracePt t="74664" x="1939925" y="3803650"/>
          <p14:tracePt t="74674" x="1990725" y="3829050"/>
          <p14:tracePt t="74685" x="2027238" y="3841750"/>
          <p14:tracePt t="74690" x="2090738" y="3841750"/>
          <p14:tracePt t="74700" x="2127250" y="3841750"/>
          <p14:tracePt t="74704" x="2178050" y="3841750"/>
          <p14:tracePt t="74714" x="2216150" y="3841750"/>
          <p14:tracePt t="74724" x="2265363" y="3841750"/>
          <p14:tracePt t="74730" x="2303463" y="3792538"/>
          <p14:tracePt t="74740" x="2316163" y="3779838"/>
          <p14:tracePt t="74744" x="2339975" y="3716338"/>
          <p14:tracePt t="74754" x="2339975" y="3616325"/>
          <p14:tracePt t="74764" x="2339975" y="3529013"/>
          <p14:tracePt t="74770" x="2339975" y="3416300"/>
          <p14:tracePt t="74780" x="2339975" y="3303588"/>
          <p14:tracePt t="74785" x="2290763" y="3190875"/>
          <p14:tracePt t="74794" x="2252663" y="3103563"/>
          <p14:tracePt t="74804" x="2216150" y="3028950"/>
          <p14:tracePt t="74810" x="2203450" y="3003550"/>
          <p14:tracePt t="74820" x="2190750" y="2978150"/>
          <p14:tracePt t="74826" x="2190750" y="2965450"/>
          <p14:tracePt t="74836" x="2178050" y="2965450"/>
          <p14:tracePt t="74845" x="2165350" y="2965450"/>
          <p14:tracePt t="74850" x="2139950" y="2965450"/>
          <p14:tracePt t="74860" x="2127250" y="2965450"/>
          <p14:tracePt t="74866" x="2116138" y="2965450"/>
          <p14:tracePt t="74876" x="2103438" y="2965450"/>
          <p14:tracePt t="74886" x="2078038" y="2965450"/>
          <p14:tracePt t="74890" x="2052638" y="2965450"/>
          <p14:tracePt t="74900" x="2014538" y="2965450"/>
          <p14:tracePt t="74906" x="2003425" y="3003550"/>
          <p14:tracePt t="74916" x="1990725" y="3028950"/>
          <p14:tracePt t="74926" x="1990725" y="3041650"/>
          <p14:tracePt t="74932" x="1978025" y="3065463"/>
          <p14:tracePt t="74942" x="1965325" y="3090863"/>
          <p14:tracePt t="74953" x="1965325" y="3116263"/>
          <p14:tracePt t="74956" x="1965325" y="3141663"/>
          <p14:tracePt t="74972" x="1965325" y="3165475"/>
          <p14:tracePt t="74982" x="1965325" y="3190875"/>
          <p14:tracePt t="74986" x="1978025" y="3190875"/>
          <p14:tracePt t="75006" x="2003425" y="3203575"/>
          <p14:tracePt t="75022" x="2014538" y="3203575"/>
          <p14:tracePt t="75028" x="2052638" y="3203575"/>
          <p14:tracePt t="75048" x="2078038" y="3203575"/>
          <p14:tracePt t="75052" x="2103438" y="3190875"/>
          <p14:tracePt t="75069" x="2116138" y="3178175"/>
          <p14:tracePt t="75092" x="2116138" y="3165475"/>
          <p14:tracePt t="75118" x="2116138" y="3141663"/>
          <p14:tracePt t="75144" x="2116138" y="3128963"/>
          <p14:tracePt t="75174" x="2116138" y="3116263"/>
          <p14:tracePt t="75198" x="2103438" y="3116263"/>
          <p14:tracePt t="75208" x="2090738" y="3116263"/>
          <p14:tracePt t="75214" x="2078038" y="3116263"/>
          <p14:tracePt t="75228" x="2052638" y="3116263"/>
          <p14:tracePt t="75240" x="2027238" y="3116263"/>
          <p14:tracePt t="75251" x="2014538" y="3128963"/>
          <p14:tracePt t="75254" x="1990725" y="3190875"/>
          <p14:tracePt t="75264" x="1978025" y="3254375"/>
          <p14:tracePt t="75270" x="1978025" y="3328988"/>
          <p14:tracePt t="75280" x="1978025" y="3390900"/>
          <p14:tracePt t="75290" x="1978025" y="3454400"/>
          <p14:tracePt t="75294" x="1978025" y="3529013"/>
          <p14:tracePt t="75304" x="1978025" y="3554413"/>
          <p14:tracePt t="75310" x="1978025" y="3567113"/>
          <p14:tracePt t="75320" x="1990725" y="3590925"/>
          <p14:tracePt t="75330" x="2003425" y="3629025"/>
          <p14:tracePt t="75335" x="2014538" y="3629025"/>
          <p14:tracePt t="75344" x="2014538" y="3654425"/>
          <p14:tracePt t="75351" x="2039938" y="3654425"/>
          <p14:tracePt t="75370" x="2039938" y="3667125"/>
          <p14:tracePt t="75373" x="2065338" y="3667125"/>
          <p14:tracePt t="75384" x="2078038" y="3667125"/>
          <p14:tracePt t="75390" x="2090738" y="3667125"/>
          <p14:tracePt t="75400" x="2116138" y="3667125"/>
          <p14:tracePt t="75410" x="2139950" y="3667125"/>
          <p14:tracePt t="75416" x="2190750" y="3654425"/>
          <p14:tracePt t="75426" x="2190750" y="3629025"/>
          <p14:tracePt t="75430" x="2228850" y="3590925"/>
          <p14:tracePt t="75440" x="2252663" y="3516313"/>
          <p14:tracePt t="75450" x="2265363" y="3441700"/>
          <p14:tracePt t="75456" x="2265363" y="3390900"/>
          <p14:tracePt t="75466" x="2290763" y="3328988"/>
          <p14:tracePt t="75470" x="2290763" y="3254375"/>
          <p14:tracePt t="75480" x="2290763" y="3216275"/>
          <p14:tracePt t="75492" x="2290763" y="3190875"/>
          <p14:tracePt t="75495" x="2290763" y="3178175"/>
          <p14:tracePt t="75506" x="2290763" y="3165475"/>
          <p14:tracePt t="75552" x="2278063" y="3165475"/>
          <p14:tracePt t="75566" x="2265363" y="3165475"/>
          <p14:tracePt t="75576" x="2228850" y="3165475"/>
          <p14:tracePt t="75586" x="2190750" y="3165475"/>
          <p14:tracePt t="75592" x="2165350" y="3165475"/>
          <p14:tracePt t="75602" x="2116138" y="3203575"/>
          <p14:tracePt t="75608" x="2065338" y="3278188"/>
          <p14:tracePt t="75619" x="2027238" y="3341688"/>
          <p14:tracePt t="75628" x="1990725" y="3441700"/>
          <p14:tracePt t="75632" x="1952625" y="3516313"/>
          <p14:tracePt t="75642" x="1939925" y="3567113"/>
          <p14:tracePt t="75647" x="1903413" y="3629025"/>
          <p14:tracePt t="75658" x="1903413" y="3641725"/>
          <p14:tracePt t="75668" x="1903413" y="3654425"/>
          <p14:tracePt t="75672" x="1903413" y="3679825"/>
          <p14:tracePt t="75682" x="1903413" y="3692525"/>
          <p14:tracePt t="75698" x="1903413" y="3716338"/>
          <p14:tracePt t="75708" x="1903413" y="3741738"/>
          <p14:tracePt t="75722" x="1903413" y="3754438"/>
          <p14:tracePt t="75728" x="1903413" y="3779838"/>
          <p14:tracePt t="75738" x="1914525" y="3792538"/>
          <p14:tracePt t="75748" x="1939925" y="3803650"/>
          <p14:tracePt t="75754" x="1952625" y="3803650"/>
          <p14:tracePt t="75764" x="1978025" y="3803650"/>
          <p14:tracePt t="75768" x="1990725" y="3803650"/>
          <p14:tracePt t="75778" x="2027238" y="3803650"/>
          <p14:tracePt t="75788" x="2065338" y="3803650"/>
          <p14:tracePt t="75794" x="2078038" y="3803650"/>
          <p14:tracePt t="75804" x="2116138" y="3792538"/>
          <p14:tracePt t="75808" x="2127250" y="3779838"/>
          <p14:tracePt t="75819" x="2152650" y="3741738"/>
          <p14:tracePt t="75828" x="2178050" y="3692525"/>
          <p14:tracePt t="75835" x="2216150" y="3616325"/>
          <p14:tracePt t="75844" x="2228850" y="3554413"/>
          <p14:tracePt t="75848" x="2252663" y="3479800"/>
          <p14:tracePt t="75860" x="2252663" y="3441700"/>
          <p14:tracePt t="75870" x="2252663" y="3390900"/>
          <p14:tracePt t="75874" x="2252663" y="3354388"/>
          <p14:tracePt t="75885" x="2252663" y="3328988"/>
          <p14:tracePt t="75890" x="2252663" y="3303588"/>
          <p14:tracePt t="75901" x="2252663" y="3278188"/>
          <p14:tracePt t="76016" x="2216150" y="3278188"/>
          <p14:tracePt t="76026" x="2203450" y="3278188"/>
          <p14:tracePt t="76030" x="2178050" y="3328988"/>
          <p14:tracePt t="76040" x="2139950" y="3367088"/>
          <p14:tracePt t="76050" x="2103438" y="3429000"/>
          <p14:tracePt t="76056" x="2078038" y="3467100"/>
          <p14:tracePt t="76067" x="2078038" y="3503613"/>
          <p14:tracePt t="76070" x="2052638" y="3541713"/>
          <p14:tracePt t="76080" x="2052638" y="3567113"/>
          <p14:tracePt t="76092" x="2039938" y="3629025"/>
          <p14:tracePt t="76096" x="2039938" y="3667125"/>
          <p14:tracePt t="76106" x="2039938" y="3692525"/>
          <p14:tracePt t="76112" x="2039938" y="3716338"/>
          <p14:tracePt t="76122" x="2039938" y="3729038"/>
          <p14:tracePt t="76136" x="2039938" y="3741738"/>
          <p14:tracePt t="76146" x="2039938" y="3754438"/>
          <p14:tracePt t="76192" x="2052638" y="3754438"/>
          <p14:tracePt t="76208" x="2065338" y="3754438"/>
          <p14:tracePt t="76218" x="2078038" y="3754438"/>
          <p14:tracePt t="76222" x="2090738" y="3741738"/>
          <p14:tracePt t="76232" x="2116138" y="3692525"/>
          <p14:tracePt t="76242" x="2152650" y="3616325"/>
          <p14:tracePt t="76248" x="2165350" y="3554413"/>
          <p14:tracePt t="76258" x="2178050" y="3490913"/>
          <p14:tracePt t="76262" x="2190750" y="3454400"/>
          <p14:tracePt t="76272" x="2190750" y="3429000"/>
          <p14:tracePt t="76282" x="2190750" y="3403600"/>
          <p14:tracePt t="76298" x="2190750" y="3390900"/>
          <p14:tracePt t="76404" x="2178050" y="3390900"/>
          <p14:tracePt t="76418" x="2139950" y="3429000"/>
          <p14:tracePt t="76428" x="2139950" y="3479800"/>
          <p14:tracePt t="76434" x="2116138" y="3541713"/>
          <p14:tracePt t="76444" x="2090738" y="3629025"/>
          <p14:tracePt t="76454" x="2078038" y="3692525"/>
          <p14:tracePt t="76460" x="2078038" y="3741738"/>
          <p14:tracePt t="76470" x="2078038" y="3767138"/>
          <p14:tracePt t="76474" x="2078038" y="3779838"/>
          <p14:tracePt t="76484" x="2078038" y="3792538"/>
          <p14:tracePt t="80872" x="2090738" y="3792538"/>
          <p14:tracePt t="80882" x="2116138" y="3754438"/>
          <p14:tracePt t="80888" x="2139950" y="3703638"/>
          <p14:tracePt t="80898" x="2165350" y="3679825"/>
          <p14:tracePt t="80907" x="2178050" y="3641725"/>
          <p14:tracePt t="80912" x="2190750" y="3629025"/>
          <p14:tracePt t="80922" x="2203450" y="3603625"/>
          <p14:tracePt t="80929" x="2203450" y="3579813"/>
          <p14:tracePt t="80948" x="2216150" y="3567113"/>
          <p14:tracePt t="80954" x="2228850" y="3541713"/>
          <p14:tracePt t="80964" x="2252663" y="3516313"/>
          <p14:tracePt t="80968" x="2252663" y="3503613"/>
          <p14:tracePt t="80980" x="2265363" y="3503613"/>
          <p14:tracePt t="80994" x="2265363" y="3479800"/>
          <p14:tracePt t="81004" x="2265363" y="3467100"/>
          <p14:tracePt t="81008" x="2278063" y="3467100"/>
          <p14:tracePt t="81018" x="2278063" y="3454400"/>
          <p14:tracePt t="81029" x="2290763" y="3429000"/>
          <p14:tracePt t="81043" x="2290763" y="3416300"/>
          <p14:tracePt t="81048" x="2290763" y="3403600"/>
          <p14:tracePt t="81060" x="2303463" y="3390900"/>
          <p14:tracePt t="81074" x="2316163" y="3378200"/>
          <p14:tracePt t="81084" x="2316163" y="3354388"/>
          <p14:tracePt t="81100" x="2328863" y="3341688"/>
          <p14:tracePt t="81124" x="2328863" y="3316288"/>
          <p14:tracePt t="81216" x="2328863" y="3303588"/>
          <p14:tracePt t="81272" x="2328863" y="3290888"/>
          <p14:tracePt t="81326" x="2316163" y="3328988"/>
          <p14:tracePt t="81336" x="2278063" y="3378200"/>
          <p14:tracePt t="81346" x="2265363" y="3441700"/>
          <p14:tracePt t="81352" x="2228850" y="3479800"/>
          <p14:tracePt t="81362" x="2216150" y="3554413"/>
          <p14:tracePt t="81368" x="2216150" y="3567113"/>
          <p14:tracePt t="81379" x="2216150" y="3616325"/>
          <p14:tracePt t="81388" x="2203450" y="3641725"/>
          <p14:tracePt t="81392" x="2203450" y="3667125"/>
          <p14:tracePt t="81402" x="2203450" y="3703638"/>
          <p14:tracePt t="81418" x="2203450" y="3729038"/>
          <p14:tracePt t="81432" x="2203450" y="3754438"/>
          <p14:tracePt t="81452" x="2203450" y="3779838"/>
          <p14:tracePt t="81468" x="2216150" y="3779838"/>
          <p14:tracePt t="81482" x="2239963" y="3779838"/>
          <p14:tracePt t="81498" x="2265363" y="3779838"/>
          <p14:tracePt t="81514" x="2290763" y="3779838"/>
          <p14:tracePt t="81534" x="2303463" y="3779838"/>
          <p14:tracePt t="81538" x="2316163" y="3767138"/>
          <p14:tracePt t="81548" x="2316163" y="3741738"/>
          <p14:tracePt t="81554" x="2316163" y="3692525"/>
          <p14:tracePt t="81564" x="2316163" y="3654425"/>
          <p14:tracePt t="81573" x="2316163" y="3590925"/>
          <p14:tracePt t="81578" x="2316163" y="3541713"/>
          <p14:tracePt t="81588" x="2316163" y="3503613"/>
          <p14:tracePt t="81595" x="2316163" y="3454400"/>
          <p14:tracePt t="81604" x="2316163" y="3429000"/>
          <p14:tracePt t="81614" x="2316163" y="3378200"/>
          <p14:tracePt t="81618" x="2316163" y="3367088"/>
          <p14:tracePt t="81630" x="2303463" y="3303588"/>
          <p14:tracePt t="81634" x="2290763" y="3278188"/>
          <p14:tracePt t="81644" x="2290763" y="3254375"/>
          <p14:tracePt t="81654" x="2290763" y="3216275"/>
          <p14:tracePt t="81660" x="2265363" y="3178175"/>
          <p14:tracePt t="81670" x="2265363" y="3165475"/>
          <p14:tracePt t="81674" x="2265363" y="3141663"/>
          <p14:tracePt t="81684" x="2265363" y="3116263"/>
          <p14:tracePt t="81710" x="2252663" y="3103563"/>
          <p14:tracePt t="83566" x="2252663" y="3090863"/>
          <p14:tracePt t="83582" x="2252663" y="3078163"/>
          <p14:tracePt t="83592" x="2265363" y="3078163"/>
          <p14:tracePt t="83606" x="2278063" y="3065463"/>
          <p14:tracePt t="83924" x="2278063" y="3041650"/>
          <p14:tracePt t="83934" x="2278063" y="2990850"/>
          <p14:tracePt t="83945" x="2278063" y="2941638"/>
          <p14:tracePt t="83950" x="2278063" y="2828925"/>
          <p14:tracePt t="83961" x="2252663" y="2740025"/>
          <p14:tracePt t="83964" x="2252663" y="2652713"/>
          <p14:tracePt t="83974" x="2252663" y="2552700"/>
          <p14:tracePt t="83984" x="2252663" y="2490788"/>
          <p14:tracePt t="83990" x="2252663" y="2452688"/>
          <p14:tracePt t="84000" x="2252663" y="2403475"/>
          <p14:tracePt t="84006" x="2239963" y="2352675"/>
          <p14:tracePt t="84014" x="2239963" y="2314575"/>
          <p14:tracePt t="84024" x="2228850" y="2278063"/>
          <p14:tracePt t="84030" x="2228850" y="2252663"/>
          <p14:tracePt t="84040" x="2228850" y="2239963"/>
          <p14:tracePt t="84046" x="2228850" y="2201863"/>
          <p14:tracePt t="84056" x="2228850" y="2178050"/>
          <p14:tracePt t="84066" x="2228850" y="2139950"/>
          <p14:tracePt t="84070" x="2216150" y="2114550"/>
          <p14:tracePt t="84080" x="2216150" y="2089150"/>
          <p14:tracePt t="84086" x="2216150" y="2052638"/>
          <p14:tracePt t="84096" x="2190750" y="2014538"/>
          <p14:tracePt t="84106" x="2190750" y="2001838"/>
          <p14:tracePt t="84110" x="2190750" y="1952625"/>
          <p14:tracePt t="84120" x="2165350" y="1914525"/>
          <p14:tracePt t="84126" x="2152650" y="1876425"/>
          <p14:tracePt t="84136" x="2152650" y="1852613"/>
          <p14:tracePt t="84146" x="2152650" y="1827213"/>
          <p14:tracePt t="84150" x="2127250" y="1801813"/>
          <p14:tracePt t="84162" x="2127250" y="1776413"/>
          <p14:tracePt t="84166" x="2116138" y="1752600"/>
          <p14:tracePt t="84176" x="2103438" y="1739900"/>
          <p14:tracePt t="84186" x="2103438" y="1727200"/>
          <p14:tracePt t="84202" x="2090738" y="1714500"/>
          <p14:tracePt t="84232" x="2078038" y="1714500"/>
          <p14:tracePt t="84256" x="2065338" y="1714500"/>
          <p14:tracePt t="84288" x="2052638" y="1701800"/>
          <p14:tracePt t="84322" x="2039938" y="1701800"/>
          <p14:tracePt t="84352" x="2027238" y="1701800"/>
          <p14:tracePt t="84358" x="2003425" y="1701800"/>
          <p14:tracePt t="84372" x="1990725" y="1701800"/>
          <p14:tracePt t="84382" x="1952625" y="1701800"/>
          <p14:tracePt t="84392" x="1939925" y="1714500"/>
          <p14:tracePt t="84398" x="1927225" y="1714500"/>
          <p14:tracePt t="84409" x="1914525" y="1727200"/>
          <p14:tracePt t="84414" x="1878013" y="1752600"/>
          <p14:tracePt t="84424" x="1852613" y="1776413"/>
          <p14:tracePt t="84434" x="1801813" y="1776413"/>
          <p14:tracePt t="84438" x="1752600" y="1814513"/>
          <p14:tracePt t="84448" x="1701800" y="1852613"/>
          <p14:tracePt t="84454" x="1652588" y="1889125"/>
          <p14:tracePt t="84464" x="1589088" y="1914525"/>
          <p14:tracePt t="84474" x="1565275" y="1927225"/>
          <p14:tracePt t="84480" x="1514475" y="1978025"/>
          <p14:tracePt t="84490" x="1476375" y="1989138"/>
          <p14:tracePt t="84494" x="1452563" y="2014538"/>
          <p14:tracePt t="84504" x="1427163" y="2027238"/>
          <p14:tracePt t="84514" x="1401763" y="2039938"/>
          <p14:tracePt t="84520" x="1376363" y="2052638"/>
          <p14:tracePt t="84530" x="1352550" y="2089150"/>
          <p14:tracePt t="84534" x="1327150" y="2089150"/>
          <p14:tracePt t="84544" x="1276350" y="2127250"/>
          <p14:tracePt t="84560" x="1263650" y="2127250"/>
          <p14:tracePt t="84570" x="1252538" y="2127250"/>
          <p14:tracePt t="84586" x="1239838" y="2127250"/>
          <p14:tracePt t="84812" x="1263650" y="2127250"/>
          <p14:tracePt t="84832" x="1301750" y="2127250"/>
          <p14:tracePt t="84838" x="1314450" y="2127250"/>
          <p14:tracePt t="84848" x="1339850" y="2127250"/>
          <p14:tracePt t="84851" x="1352550" y="2114550"/>
          <p14:tracePt t="84862" x="1363663" y="2101850"/>
          <p14:tracePt t="84872" x="1389063" y="2089150"/>
          <p14:tracePt t="84888" x="1414463" y="2089150"/>
          <p14:tracePt t="84892" x="1427163" y="2078038"/>
          <p14:tracePt t="84901" x="1439863" y="2078038"/>
          <p14:tracePt t="84912" x="1465263" y="2078038"/>
          <p14:tracePt t="84918" x="1476375" y="2078038"/>
          <p14:tracePt t="84928" x="1489075" y="2078038"/>
          <p14:tracePt t="84932" x="1514475" y="2078038"/>
          <p14:tracePt t="84944" x="1539875" y="2078038"/>
          <p14:tracePt t="84952" x="1552575" y="2078038"/>
          <p14:tracePt t="84958" x="1589088" y="2052638"/>
          <p14:tracePt t="84968" x="1614488" y="2052638"/>
          <p14:tracePt t="84984" x="1639888" y="2052638"/>
          <p14:tracePt t="84994" x="1652588" y="2052638"/>
          <p14:tracePt t="84998" x="1665288" y="2052638"/>
          <p14:tracePt t="85008" x="1677988" y="2052638"/>
          <p14:tracePt t="85018" x="1701800" y="2052638"/>
          <p14:tracePt t="85022" x="1714500" y="2052638"/>
          <p14:tracePt t="85032" x="1727200" y="2052638"/>
          <p14:tracePt t="85038" x="1739900" y="2052638"/>
          <p14:tracePt t="85048" x="1752600" y="2052638"/>
          <p14:tracePt t="85062" x="1778000" y="2052638"/>
          <p14:tracePt t="85072" x="1801813" y="2052638"/>
          <p14:tracePt t="85088" x="1827213" y="2052638"/>
          <p14:tracePt t="85104" x="1839913" y="2052638"/>
          <p14:tracePt t="85114" x="1852613" y="2052638"/>
          <p14:tracePt t="85117" x="1865313" y="2052638"/>
          <p14:tracePt t="85128" x="1890713" y="2052638"/>
          <p14:tracePt t="85138" x="1903413" y="2052638"/>
          <p14:tracePt t="85144" x="1927225" y="2052638"/>
          <p14:tracePt t="85154" x="1952625" y="2052638"/>
          <p14:tracePt t="85158" x="1978025" y="2052638"/>
          <p14:tracePt t="85168" x="2003425" y="2052638"/>
          <p14:tracePt t="85180" x="2014538" y="2052638"/>
          <p14:tracePt t="85184" x="2052638" y="2052638"/>
          <p14:tracePt t="85194" x="2078038" y="2052638"/>
          <p14:tracePt t="85200" x="2103438" y="2052638"/>
          <p14:tracePt t="85210" x="2127250" y="2052638"/>
          <p14:tracePt t="85220" x="2152650" y="2052638"/>
          <p14:tracePt t="85224" x="2165350" y="2052638"/>
          <p14:tracePt t="85234" x="2203450" y="2052638"/>
          <p14:tracePt t="85239" x="2216150" y="2052638"/>
          <p14:tracePt t="85250" x="2265363" y="2052638"/>
          <p14:tracePt t="85260" x="2290763" y="2052638"/>
          <p14:tracePt t="85264" x="2316163" y="2052638"/>
          <p14:tracePt t="85274" x="2339975" y="2052638"/>
          <p14:tracePt t="85280" x="2352675" y="2052638"/>
          <p14:tracePt t="85290" x="2378075" y="2052638"/>
          <p14:tracePt t="85300" x="2403475" y="2052638"/>
          <p14:tracePt t="85303" x="2416175" y="2052638"/>
          <p14:tracePt t="85314" x="2441575" y="2052638"/>
          <p14:tracePt t="85320" x="2452688" y="2052638"/>
          <p14:tracePt t="85330" x="2478088" y="2052638"/>
          <p14:tracePt t="85340" x="2490788" y="2052638"/>
          <p14:tracePt t="85346" x="2516188" y="2052638"/>
          <p14:tracePt t="85356" x="2528888" y="2052638"/>
          <p14:tracePt t="85360" x="2541588" y="2052638"/>
          <p14:tracePt t="85380" x="2565400" y="2052638"/>
          <p14:tracePt t="85400" x="2590800" y="2052638"/>
          <p14:tracePt t="85410" x="2603500" y="2052638"/>
          <p14:tracePt t="85420" x="2616200" y="2052638"/>
          <p14:tracePt t="85426" x="2628900" y="2052638"/>
          <p14:tracePt t="85436" x="2641600" y="2052638"/>
          <p14:tracePt t="85443" x="2654300" y="2052638"/>
          <p14:tracePt t="85452" x="2678113" y="2052638"/>
          <p14:tracePt t="85462" x="2690813" y="2052638"/>
          <p14:tracePt t="85466" x="2703513" y="2052638"/>
          <p14:tracePt t="85476" x="2716213" y="2052638"/>
          <p14:tracePt t="85482" x="2728913" y="2052638"/>
          <p14:tracePt t="85502" x="2754313" y="2052638"/>
          <p14:tracePt t="85506" x="2778125" y="2052638"/>
          <p14:tracePt t="85518" x="2803525" y="2052638"/>
          <p14:tracePt t="85522" x="2854325" y="2052638"/>
          <p14:tracePt t="85532" x="2879725" y="2052638"/>
          <p14:tracePt t="85542" x="2890838" y="2052638"/>
          <p14:tracePt t="85548" x="2903538" y="2052638"/>
          <p14:tracePt t="85558" x="2916238" y="2052638"/>
          <p14:tracePt t="85562" x="2928938" y="2052638"/>
          <p14:tracePt t="85571" x="2941638" y="2052638"/>
          <p14:tracePt t="85582" x="2954338" y="2052638"/>
          <p14:tracePt t="85598" x="2979738" y="2052638"/>
          <p14:tracePt t="85622" x="2992438" y="2052638"/>
          <p14:tracePt t="85628" x="3003550" y="2052638"/>
          <p14:tracePt t="85637" x="3016250" y="2052638"/>
          <p14:tracePt t="85644" x="3028950" y="2052638"/>
          <p14:tracePt t="85664" x="3041650" y="2052638"/>
          <p14:tracePt t="85678" x="3054350" y="2052638"/>
          <p14:tracePt t="85684" x="3054350" y="2039938"/>
          <p14:tracePt t="85694" x="3067050" y="2039938"/>
          <p14:tracePt t="85728" x="3079750" y="2039938"/>
          <p14:tracePt t="85744" x="3092450" y="2039938"/>
          <p14:tracePt t="85764" x="3103563" y="2039938"/>
          <p14:tracePt t="85790" x="3116263" y="2039938"/>
          <p14:tracePt t="85804" x="3128963" y="2027238"/>
          <p14:tracePt t="85850" x="3154363" y="2027238"/>
          <p14:tracePt t="85920" x="3167063" y="2027238"/>
          <p14:tracePt t="86456" x="3179763" y="2027238"/>
          <p14:tracePt t="86470" x="3167063" y="2052638"/>
          <p14:tracePt t="86480" x="3141663" y="2065338"/>
          <p14:tracePt t="86490" x="3116263" y="2078038"/>
          <p14:tracePt t="86496" x="3079750" y="2101850"/>
          <p14:tracePt t="86508" x="3041650" y="2127250"/>
          <p14:tracePt t="86510" x="3028950" y="2139950"/>
          <p14:tracePt t="86520" x="2954338" y="2178050"/>
          <p14:tracePt t="86530" x="2928938" y="2201863"/>
          <p14:tracePt t="86536" x="2867025" y="2239963"/>
          <p14:tracePt t="86546" x="2816225" y="2252663"/>
          <p14:tracePt t="86552" x="2803525" y="2265363"/>
          <p14:tracePt t="86562" x="2778125" y="2265363"/>
          <p14:tracePt t="86572" x="2754313" y="2290763"/>
          <p14:tracePt t="86592" x="2728913" y="2290763"/>
          <p14:tracePt t="86616" x="2716213" y="2290763"/>
          <p14:tracePt t="86632" x="2703513" y="2290763"/>
          <p14:tracePt t="86636" x="2690813" y="2290763"/>
          <p14:tracePt t="86658" x="2678113" y="2290763"/>
          <p14:tracePt t="86708" x="2667000" y="2290763"/>
          <p14:tracePt t="95316" x="2654300" y="2290763"/>
          <p14:tracePt t="95338" x="2641600" y="2290763"/>
          <p14:tracePt t="95352" x="2616200" y="2290763"/>
          <p14:tracePt t="95478" x="2603500" y="2290763"/>
          <p14:tracePt t="95514" x="2590800" y="2290763"/>
          <p14:tracePt t="95528" x="2578100" y="2290763"/>
          <p14:tracePt t="95544" x="2565400" y="2290763"/>
          <p14:tracePt t="95832" x="2565400" y="2339975"/>
          <p14:tracePt t="95842" x="2565400" y="2414588"/>
          <p14:tracePt t="95845" x="2565400" y="2527300"/>
          <p14:tracePt t="95856" x="2528888" y="2665413"/>
          <p14:tracePt t="95862" x="2516188" y="2790825"/>
          <p14:tracePt t="95872" x="2490788" y="2916238"/>
          <p14:tracePt t="95883" x="2478088" y="3054350"/>
          <p14:tracePt t="95888" x="2452688" y="3203575"/>
          <p14:tracePt t="95896" x="2441575" y="3341688"/>
          <p14:tracePt t="95902" x="2416175" y="3454400"/>
          <p14:tracePt t="95912" x="2403475" y="3579813"/>
          <p14:tracePt t="95922" x="2352675" y="3729038"/>
          <p14:tracePt t="95927" x="2316163" y="3867150"/>
          <p14:tracePt t="95938" x="2290763" y="4005263"/>
          <p14:tracePt t="95942" x="2239963" y="4079875"/>
          <p14:tracePt t="95952" x="2203450" y="4230688"/>
          <p14:tracePt t="95962" x="2165350" y="4330700"/>
          <p14:tracePt t="95968" x="2127250" y="4467225"/>
          <p14:tracePt t="95978" x="2116138" y="4567238"/>
          <p14:tracePt t="95983" x="2103438" y="4667250"/>
          <p14:tracePt t="95991" x="2090738" y="4779963"/>
          <p14:tracePt t="96002" x="2078038" y="4892675"/>
          <p14:tracePt t="96008" x="2052638" y="4968875"/>
          <p14:tracePt t="96018" x="2052638" y="5030788"/>
          <p14:tracePt t="96022" x="2039938" y="5130800"/>
          <p14:tracePt t="96032" x="2014538" y="5243513"/>
          <p14:tracePt t="96042" x="2014538" y="5294313"/>
          <p14:tracePt t="96048" x="2014538" y="5343525"/>
          <p14:tracePt t="96058" x="2014538" y="5381625"/>
          <p14:tracePt t="96065" x="2014538" y="5407025"/>
          <p14:tracePt t="96074" x="2014538" y="5430838"/>
          <p14:tracePt t="96084" x="2014538" y="5481638"/>
          <p14:tracePt t="96088" x="2014538" y="5494338"/>
          <p14:tracePt t="96098" x="2014538" y="5518150"/>
          <p14:tracePt t="96104" x="2014538" y="5530850"/>
          <p14:tracePt t="96115" x="2014538" y="5556250"/>
          <p14:tracePt t="96123" x="2014538" y="5568950"/>
          <p14:tracePt t="96128" x="2014538" y="5594350"/>
          <p14:tracePt t="96140" x="2014538" y="5607050"/>
          <p14:tracePt t="96164" x="2014538" y="5630863"/>
          <p14:tracePt t="96180" x="2014538" y="5643563"/>
          <p14:tracePt t="96183" x="2027238" y="5668963"/>
          <p14:tracePt t="96194" x="2039938" y="5719763"/>
          <p14:tracePt t="96200" x="2039938" y="5732463"/>
          <p14:tracePt t="96210" x="2052638" y="5732463"/>
          <p14:tracePt t="96220" x="2065338" y="5743575"/>
          <p14:tracePt t="96226" x="2065338" y="5756275"/>
          <p14:tracePt t="96236" x="2078038" y="5756275"/>
          <p14:tracePt t="96242" x="2078038" y="5768975"/>
          <p14:tracePt t="96262" x="2103438" y="5768975"/>
          <p14:tracePt t="96266" x="2116138" y="5768975"/>
          <p14:tracePt t="96276" x="2127250" y="5794375"/>
          <p14:tracePt t="96292" x="2139950" y="5794375"/>
          <p14:tracePt t="96316" x="2165350" y="5794375"/>
          <p14:tracePt t="96408" x="2178050" y="5794375"/>
          <p14:tracePt t="96428" x="2190750" y="5781675"/>
          <p14:tracePt t="96438" x="2216150" y="5743575"/>
          <p14:tracePt t="100362" x="2216150" y="5719763"/>
          <p14:tracePt t="100372" x="2203450" y="5707063"/>
          <p14:tracePt t="100382" x="2203450" y="5694363"/>
          <p14:tracePt t="100396" x="2178050" y="5681663"/>
          <p14:tracePt t="100468" x="2178050" y="5656263"/>
          <p14:tracePt t="100548" x="2178050" y="5643563"/>
          <p14:tracePt t="100564" x="2178050" y="5630863"/>
          <p14:tracePt t="100574" x="2178050" y="5607050"/>
          <p14:tracePt t="100584" x="2178050" y="5594350"/>
          <p14:tracePt t="100588" x="2165350" y="5594350"/>
          <p14:tracePt t="100597" x="2152650" y="5581650"/>
          <p14:tracePt t="100603" x="2127250" y="5581650"/>
          <p14:tracePt t="100614" x="2116138" y="5556250"/>
          <p14:tracePt t="100624" x="2103438" y="5543550"/>
          <p14:tracePt t="100629" x="2078038" y="5543550"/>
          <p14:tracePt t="100638" x="2065338" y="5530850"/>
          <p14:tracePt t="100644" x="2052638" y="5518150"/>
          <p14:tracePt t="100654" x="2039938" y="5507038"/>
          <p14:tracePt t="100670" x="2014538" y="5481638"/>
          <p14:tracePt t="100680" x="2003425" y="5481638"/>
          <p14:tracePt t="100684" x="1978025" y="5456238"/>
          <p14:tracePt t="100704" x="1965325" y="5443538"/>
          <p14:tracePt t="100711" x="1965325" y="5418138"/>
          <p14:tracePt t="100720" x="1952625" y="5407025"/>
          <p14:tracePt t="100724" x="1927225" y="5381625"/>
          <p14:tracePt t="100745" x="1878013" y="5330825"/>
          <p14:tracePt t="100750" x="1878013" y="5318125"/>
          <p14:tracePt t="100761" x="1865313" y="5305425"/>
          <p14:tracePt t="100766" x="1852613" y="5305425"/>
          <p14:tracePt t="100786" x="1839913" y="5305425"/>
          <p14:tracePt t="100789" x="1839913" y="5294313"/>
          <p14:tracePt t="100800" x="1827213" y="5294313"/>
          <p14:tracePt t="100806" x="1814513" y="5281613"/>
          <p14:tracePt t="100830" x="1801813" y="5268913"/>
          <p14:tracePt t="100850" x="1801813" y="5256213"/>
          <p14:tracePt t="100866" x="1801813" y="5243513"/>
          <p14:tracePt t="100870" x="1801813" y="5230813"/>
          <p14:tracePt t="100882" x="1790700" y="5218113"/>
          <p14:tracePt t="100906" x="1790700" y="5194300"/>
          <p14:tracePt t="100911" x="1778000" y="5194300"/>
          <p14:tracePt t="100932" x="1778000" y="5181600"/>
          <p14:tracePt t="101562" x="1765300" y="5156200"/>
          <p14:tracePt t="101572" x="1727200" y="5130800"/>
          <p14:tracePt t="101576" x="1714500" y="5130800"/>
          <p14:tracePt t="101586" x="1701800" y="5105400"/>
          <p14:tracePt t="101602" x="1689100" y="5105400"/>
          <p14:tracePt t="101618" x="1677988" y="5092700"/>
          <p14:tracePt t="101648" x="1665288" y="5092700"/>
          <p14:tracePt t="101800" x="1665288" y="5081588"/>
          <p14:tracePt t="101820" x="1677988" y="5068888"/>
          <p14:tracePt t="101844" x="1689100" y="5056188"/>
          <p14:tracePt t="101860" x="1714500" y="5043488"/>
          <p14:tracePt t="101884" x="1739900" y="5030788"/>
          <p14:tracePt t="101900" x="1752600" y="5030788"/>
          <p14:tracePt t="101910" x="1765300" y="5018088"/>
          <p14:tracePt t="101930" x="1778000" y="5018088"/>
          <p14:tracePt t="101950" x="1801813" y="5005388"/>
          <p14:tracePt t="101956" x="1814513" y="5005388"/>
          <p14:tracePt t="101966" x="1827213" y="5005388"/>
          <p14:tracePt t="101970" x="1839913" y="5005388"/>
          <p14:tracePt t="101980" x="1878013" y="4956175"/>
          <p14:tracePt t="101996" x="1903413" y="4943475"/>
          <p14:tracePt t="102012" x="1927225" y="4930775"/>
          <p14:tracePt t="102036" x="1939925" y="4930775"/>
          <p14:tracePt t="102046" x="1939925" y="4918075"/>
          <p14:tracePt t="102062" x="1952625" y="4918075"/>
          <p14:tracePt t="102192" x="1965325" y="4905375"/>
          <p14:tracePt t="102420" x="1939925" y="4905375"/>
          <p14:tracePt t="102430" x="1878013" y="4905375"/>
          <p14:tracePt t="102434" x="1827213" y="4905375"/>
          <p14:tracePt t="102444" x="1790700" y="4905375"/>
          <p14:tracePt t="102454" x="1727200" y="4905375"/>
          <p14:tracePt t="102460" x="1701800" y="4905375"/>
          <p14:tracePt t="102470" x="1652588" y="4892675"/>
          <p14:tracePt t="102473" x="1627188" y="4892675"/>
          <p14:tracePt t="102484" x="1614488" y="4892675"/>
          <p14:tracePt t="102496" x="1601788" y="4892675"/>
          <p14:tracePt t="102500" x="1589088" y="4879975"/>
          <p14:tracePt t="102520" x="1577975" y="4879975"/>
          <p14:tracePt t="102818" x="1601788" y="4879975"/>
          <p14:tracePt t="102828" x="1627188" y="4868863"/>
          <p14:tracePt t="102832" x="1652588" y="4868863"/>
          <p14:tracePt t="102843" x="1665288" y="4868863"/>
          <p14:tracePt t="102852" x="1689100" y="4856163"/>
          <p14:tracePt t="102859" x="1714500" y="4856163"/>
          <p14:tracePt t="102872" x="1739900" y="4856163"/>
          <p14:tracePt t="102878" x="1752600" y="4856163"/>
          <p14:tracePt t="102882" x="1765300" y="4856163"/>
          <p14:tracePt t="102893" x="1778000" y="4856163"/>
          <p14:tracePt t="102898" x="1790700" y="4856163"/>
          <p14:tracePt t="102918" x="1801813" y="4856163"/>
          <p14:tracePt t="102932" x="1814513" y="4856163"/>
          <p14:tracePt t="102943" x="1839913" y="4856163"/>
          <p14:tracePt t="102959" x="1865313" y="4856163"/>
          <p14:tracePt t="102962" x="1878013" y="4856163"/>
          <p14:tracePt t="102975" x="1890713" y="4856163"/>
          <p14:tracePt t="102978" x="1927225" y="4856163"/>
          <p14:tracePt t="102988" x="1939925" y="4856163"/>
          <p14:tracePt t="102997" x="1978025" y="4856163"/>
          <p14:tracePt t="103014" x="2003425" y="4856163"/>
          <p14:tracePt t="103018" x="2014538" y="4856163"/>
          <p14:tracePt t="103028" x="2052638" y="4856163"/>
          <p14:tracePt t="103038" x="2078038" y="4856163"/>
          <p14:tracePt t="103044" x="2103438" y="4856163"/>
          <p14:tracePt t="103054" x="2127250" y="4856163"/>
          <p14:tracePt t="103060" x="2152650" y="4856163"/>
          <p14:tracePt t="103070" x="2165350" y="4856163"/>
          <p14:tracePt t="103080" x="2178050" y="4856163"/>
          <p14:tracePt t="103110" x="2190750" y="4856163"/>
          <p14:tracePt t="103144" x="2203450" y="4856163"/>
          <p14:tracePt t="103160" x="2216150" y="4856163"/>
          <p14:tracePt t="103176" x="2228850" y="4856163"/>
          <p14:tracePt t="103186" x="2239963" y="4856163"/>
          <p14:tracePt t="103189" x="2252663" y="4856163"/>
          <p14:tracePt t="103209" x="2265363" y="4856163"/>
          <p14:tracePt t="103226" x="2290763" y="4856163"/>
          <p14:tracePt t="103230" x="2316163" y="4856163"/>
          <p14:tracePt t="103250" x="2328863" y="4856163"/>
          <p14:tracePt t="103255" x="2339975" y="4856163"/>
          <p14:tracePt t="103266" x="2352675" y="4856163"/>
          <p14:tracePt t="103270" x="2365375" y="4856163"/>
          <p14:tracePt t="103280" x="2378075" y="4856163"/>
          <p14:tracePt t="103306" x="2403475" y="4856163"/>
          <p14:tracePt t="103332" x="2416175" y="4856163"/>
          <p14:tracePt t="103335" x="2428875" y="4856163"/>
          <p14:tracePt t="103352" x="2441575" y="4856163"/>
          <p14:tracePt t="103362" x="2452688" y="4856163"/>
          <p14:tracePt t="103382" x="2465388" y="4856163"/>
          <p14:tracePt t="103398" x="2478088" y="4856163"/>
          <p14:tracePt t="103448" x="2490788" y="4856163"/>
          <p14:tracePt t="104118" x="2478088" y="4856163"/>
          <p14:tracePt t="104128" x="2441575" y="4856163"/>
          <p14:tracePt t="104133" x="2390775" y="4892675"/>
          <p14:tracePt t="104144" x="2365375" y="4892675"/>
          <p14:tracePt t="104154" x="2303463" y="4918075"/>
          <p14:tracePt t="104158" x="2278063" y="4918075"/>
          <p14:tracePt t="104168" x="2216150" y="4943475"/>
          <p14:tracePt t="104174" x="2190750" y="4968875"/>
          <p14:tracePt t="104184" x="2165350" y="4981575"/>
          <p14:tracePt t="104194" x="2139950" y="5005388"/>
          <p14:tracePt t="104198" x="2103438" y="5005388"/>
          <p14:tracePt t="104208" x="2065338" y="5018088"/>
          <p14:tracePt t="104213" x="2052638" y="5030788"/>
          <p14:tracePt t="104234" x="2027238" y="5030788"/>
          <p14:tracePt t="104238" x="2014538" y="5056188"/>
          <p14:tracePt t="104254" x="2003425" y="5056188"/>
          <p14:tracePt t="104280" x="1978025" y="5081588"/>
          <p14:tracePt t="104304" x="1952625" y="5081588"/>
          <p14:tracePt t="104314" x="1939925" y="5081588"/>
          <p14:tracePt t="104320" x="1914525" y="5105400"/>
          <p14:tracePt t="104330" x="1890713" y="5105400"/>
          <p14:tracePt t="104333" x="1878013" y="5105400"/>
          <p14:tracePt t="104344" x="1852613" y="5130800"/>
          <p14:tracePt t="104357" x="1827213" y="5143500"/>
          <p14:tracePt t="104370" x="1801813" y="5143500"/>
          <p14:tracePt t="104376" x="1790700" y="5156200"/>
          <p14:tracePt t="104396" x="1778000" y="5156200"/>
          <p14:tracePt t="104399" x="1752600" y="5156200"/>
          <p14:tracePt t="104410" x="1727200" y="5168900"/>
          <p14:tracePt t="104426" x="1701800" y="5181600"/>
          <p14:tracePt t="104436" x="1677988" y="5181600"/>
          <p14:tracePt t="104441" x="1627188" y="5194300"/>
          <p14:tracePt t="104452" x="1614488" y="5194300"/>
          <p14:tracePt t="104457" x="1589088" y="5194300"/>
          <p14:tracePt t="104466" x="1577975" y="5194300"/>
          <p14:tracePt t="104476" x="1539875" y="5205413"/>
          <p14:tracePt t="104482" x="1527175" y="5205413"/>
          <p14:tracePt t="104492" x="1514475" y="5205413"/>
          <p14:tracePt t="104496" x="1489075" y="5218113"/>
          <p14:tracePt t="104507" x="1465263" y="5218113"/>
          <p14:tracePt t="104516" x="1452563" y="5230813"/>
          <p14:tracePt t="104522" x="1439863" y="5230813"/>
          <p14:tracePt t="104535" x="1427163" y="5230813"/>
          <p14:tracePt t="104546" x="1414463" y="5230813"/>
          <p14:tracePt t="104557" x="1401763" y="5230813"/>
          <p14:tracePt t="104794" x="1414463" y="5230813"/>
          <p14:tracePt t="104804" x="1427163" y="5230813"/>
          <p14:tracePt t="104808" x="1452563" y="5230813"/>
          <p14:tracePt t="104820" x="1476375" y="5230813"/>
          <p14:tracePt t="104830" x="1489075" y="5230813"/>
          <p14:tracePt t="104834" x="1514475" y="5230813"/>
          <p14:tracePt t="104844" x="1539875" y="5230813"/>
          <p14:tracePt t="104850" x="1577975" y="5230813"/>
          <p14:tracePt t="104859" x="1614488" y="5230813"/>
          <p14:tracePt t="104870" x="1665288" y="5230813"/>
          <p14:tracePt t="104874" x="1701800" y="5230813"/>
          <p14:tracePt t="104884" x="1727200" y="5230813"/>
          <p14:tracePt t="104890" x="1765300" y="5230813"/>
          <p14:tracePt t="104900" x="1801813" y="5230813"/>
          <p14:tracePt t="104910" x="1827213" y="5230813"/>
          <p14:tracePt t="104946" x="1852613" y="5230813"/>
          <p14:tracePt t="105526" x="1865313" y="5230813"/>
          <p14:tracePt t="105535" x="1890713" y="5230813"/>
          <p14:tracePt t="105546" x="1903413" y="5230813"/>
          <p14:tracePt t="105550" x="1927225" y="5230813"/>
          <p14:tracePt t="105560" x="1939925" y="5230813"/>
          <p14:tracePt t="105566" x="1952625" y="5230813"/>
          <p14:tracePt t="105576" x="1965325" y="5230813"/>
          <p14:tracePt t="105586" x="1978025" y="5230813"/>
          <p14:tracePt t="105607" x="1990725" y="5230813"/>
          <p14:tracePt t="105672" x="2014538" y="5230813"/>
          <p14:tracePt t="105702" x="2027238" y="5230813"/>
          <p14:tracePt t="105722" x="2039938" y="5230813"/>
          <p14:tracePt t="105768" x="2052638" y="5230813"/>
          <p14:tracePt t="106010" x="2065338" y="5230813"/>
          <p14:tracePt t="106023" x="2078038" y="5230813"/>
          <p14:tracePt t="106040" x="2103438" y="5230813"/>
          <p14:tracePt t="106054" x="2116138" y="5230813"/>
          <p14:tracePt t="106064" x="2127250" y="5230813"/>
          <p14:tracePt t="106074" x="2139950" y="5230813"/>
          <p14:tracePt t="106080" x="2152650" y="5230813"/>
          <p14:tracePt t="106090" x="2165350" y="5230813"/>
          <p14:tracePt t="106096" x="2190750" y="5230813"/>
          <p14:tracePt t="106116" x="2203450" y="5230813"/>
          <p14:tracePt t="106120" x="2216150" y="5230813"/>
          <p14:tracePt t="106130" x="2228850" y="5230813"/>
          <p14:tracePt t="106135" x="2239963" y="5230813"/>
          <p14:tracePt t="106146" x="2239963" y="5243513"/>
          <p14:tracePt t="106160" x="2252663" y="5243513"/>
          <p14:tracePt t="106170" x="2265363" y="5243513"/>
          <p14:tracePt t="106176" x="2278063" y="5243513"/>
          <p14:tracePt t="106195" x="2290763" y="5243513"/>
          <p14:tracePt t="106201" x="2303463" y="5243513"/>
          <p14:tracePt t="106216" x="2316163" y="5243513"/>
          <p14:tracePt t="106226" x="2328863" y="5256213"/>
          <p14:tracePt t="106242" x="2339975" y="5256213"/>
          <p14:tracePt t="106252" x="2352675" y="5256213"/>
          <p14:tracePt t="106266" x="2378075" y="5256213"/>
          <p14:tracePt t="106292" x="2390775" y="5256213"/>
          <p14:tracePt t="106296" x="2403475" y="5268913"/>
          <p14:tracePt t="106318" x="2428875" y="5268913"/>
          <p14:tracePt t="106323" x="2441575" y="5268913"/>
          <p14:tracePt t="106348" x="2465388" y="5268913"/>
          <p14:tracePt t="106358" x="2490788" y="5268913"/>
          <p14:tracePt t="106362" x="2503488" y="5281613"/>
          <p14:tracePt t="106372" x="2516188" y="5281613"/>
          <p14:tracePt t="106389" x="2541588" y="5281613"/>
          <p14:tracePt t="106397" x="2554288" y="5281613"/>
          <p14:tracePt t="106406" x="2590800" y="5281613"/>
          <p14:tracePt t="106414" x="2616200" y="5281613"/>
          <p14:tracePt t="106418" x="2641600" y="5281613"/>
          <p14:tracePt t="106438" x="2667000" y="5281613"/>
          <p14:tracePt t="106444" x="2690813" y="5281613"/>
          <p14:tracePt t="106458" x="2716213" y="5281613"/>
          <p14:tracePt t="106468" x="2741613" y="5281613"/>
          <p14:tracePt t="106477" x="2767013" y="5281613"/>
          <p14:tracePt t="106484" x="2790825" y="5281613"/>
          <p14:tracePt t="106498" x="2803525" y="5281613"/>
          <p14:tracePt t="106518" x="2816225" y="5281613"/>
          <p14:tracePt t="106524" x="2828925" y="5281613"/>
          <p14:tracePt t="106533" x="2854325" y="5281613"/>
          <p14:tracePt t="106538" x="2867025" y="5281613"/>
          <p14:tracePt t="106548" x="2879725" y="5281613"/>
          <p14:tracePt t="106560" x="2890838" y="5281613"/>
          <p14:tracePt t="106564" x="2916238" y="5281613"/>
          <p14:tracePt t="106574" x="2928938" y="5281613"/>
          <p14:tracePt t="106590" x="2954338" y="5281613"/>
          <p14:tracePt t="106605" x="2967038" y="5281613"/>
          <p14:tracePt t="106614" x="2979738" y="5281613"/>
          <p14:tracePt t="106620" x="2992438" y="5281613"/>
          <p14:tracePt t="106630" x="3003550" y="5281613"/>
          <p14:tracePt t="106640" x="3016250" y="5281613"/>
          <p14:tracePt t="106646" x="3028950" y="5281613"/>
          <p14:tracePt t="106656" x="3041650" y="5281613"/>
          <p14:tracePt t="106659" x="3067050" y="5281613"/>
          <p14:tracePt t="106669" x="3092450" y="5281613"/>
          <p14:tracePt t="106680" x="3103563" y="5281613"/>
          <p14:tracePt t="106696" x="3116263" y="5281613"/>
          <p14:tracePt t="106710" x="3141663" y="5281613"/>
          <p14:tracePt t="106740" x="3154363" y="5281613"/>
          <p14:tracePt t="106752" x="3167063" y="5281613"/>
          <p14:tracePt t="106776" x="3179763" y="5281613"/>
          <p14:tracePt t="106791" x="3192463" y="5281613"/>
          <p14:tracePt t="106812" x="3205163" y="5281613"/>
          <p14:tracePt t="106848" x="3228975" y="5281613"/>
          <p14:tracePt t="106862" x="3254375" y="5281613"/>
          <p14:tracePt t="106887" x="3279775" y="5281613"/>
          <p14:tracePt t="106908" x="3292475" y="5281613"/>
          <p14:tracePt t="106928" x="3305175" y="5281613"/>
          <p14:tracePt t="106942" x="3328988" y="5281613"/>
          <p14:tracePt t="106972" x="3341688" y="5281613"/>
          <p14:tracePt t="106994" x="3367088" y="5281613"/>
          <p14:tracePt t="107028" x="3379788" y="5281613"/>
          <p14:tracePt t="107054" x="3392488" y="5281613"/>
          <p14:tracePt t="107064" x="3405188" y="5281613"/>
          <p14:tracePt t="107078" x="3417888" y="5268913"/>
          <p14:tracePt t="107226" x="3417888" y="5256213"/>
          <p14:tracePt t="107810" x="3417888" y="5243513"/>
          <p14:tracePt t="107836" x="3392488" y="5230813"/>
          <p14:tracePt t="107869" x="3379788" y="5230813"/>
          <p14:tracePt t="117948" x="3379788" y="5181600"/>
          <p14:tracePt t="117958" x="3328988" y="5118100"/>
          <p14:tracePt t="117968" x="3279775" y="5092700"/>
          <p14:tracePt t="117974" x="3228975" y="5056188"/>
          <p14:tracePt t="117984" x="3192463" y="5030788"/>
          <p14:tracePt t="117987" x="3154363" y="4992688"/>
          <p14:tracePt t="117998" x="3128963" y="4981575"/>
          <p14:tracePt t="118007" x="3079750" y="4968875"/>
          <p14:tracePt t="118013" x="3067050" y="4956175"/>
          <p14:tracePt t="118024" x="3054350" y="4943475"/>
          <p14:tracePt t="118028" x="3028950" y="4943475"/>
          <p14:tracePt t="118048" x="3016250" y="4930775"/>
          <p14:tracePt t="118054" x="3003550" y="4930775"/>
          <p14:tracePt t="118069" x="2992438" y="4918075"/>
          <p14:tracePt t="118079" x="2992438" y="4905375"/>
          <p14:tracePt t="118094" x="2979738" y="4905375"/>
          <p14:tracePt t="118312" x="2979738" y="4892675"/>
          <p14:tracePt t="118346" x="2979738" y="4879975"/>
          <p14:tracePt t="118356" x="2967038" y="4856163"/>
          <p14:tracePt t="118382" x="2954338" y="4856163"/>
          <p14:tracePt t="118396" x="2941638" y="4856163"/>
          <p14:tracePt t="118402" x="2928938" y="4856163"/>
          <p14:tracePt t="118412" x="2903538" y="4856163"/>
          <p14:tracePt t="118422" x="2879725" y="4856163"/>
          <p14:tracePt t="118428" x="2854325" y="4856163"/>
          <p14:tracePt t="118438" x="2828925" y="4856163"/>
          <p14:tracePt t="118442" x="2767013" y="4856163"/>
          <p14:tracePt t="118452" x="2690813" y="4856163"/>
          <p14:tracePt t="118462" x="2578100" y="4843463"/>
          <p14:tracePt t="118468" x="2478088" y="4843463"/>
          <p14:tracePt t="118478" x="2339975" y="4818063"/>
          <p14:tracePt t="118481" x="2228850" y="4805363"/>
          <p14:tracePt t="118492" x="2103438" y="4805363"/>
          <p14:tracePt t="118502" x="2027238" y="4805363"/>
          <p14:tracePt t="118508" x="1965325" y="4805363"/>
          <p14:tracePt t="118518" x="1914525" y="4805363"/>
          <p14:tracePt t="118522" x="1878013" y="4805363"/>
          <p14:tracePt t="118533" x="1852613" y="4805363"/>
          <p14:tracePt t="118545" x="1839913" y="4805363"/>
          <p14:tracePt t="118548" x="1827213" y="4805363"/>
          <p14:tracePt t="118558" x="1801813" y="4805363"/>
          <p14:tracePt t="118564" x="1790700" y="4805363"/>
          <p14:tracePt t="118574" x="1778000" y="4805363"/>
          <p14:tracePt t="118584" x="1752600" y="4818063"/>
          <p14:tracePt t="118598" x="1739900" y="4830763"/>
          <p14:tracePt t="118613" x="1701800" y="4843463"/>
          <p14:tracePt t="118628" x="1689100" y="4856163"/>
          <p14:tracePt t="118645" x="1677988" y="4868863"/>
          <p14:tracePt t="118654" x="1665288" y="4879975"/>
          <p14:tracePt t="118664" x="1652588" y="4892675"/>
          <p14:tracePt t="118679" x="1639888" y="4905375"/>
          <p14:tracePt t="118684" x="1627188" y="4905375"/>
          <p14:tracePt t="118695" x="1627188" y="4918075"/>
          <p14:tracePt t="118704" x="1627188" y="4930775"/>
          <p14:tracePt t="118710" x="1601788" y="4943475"/>
          <p14:tracePt t="118724" x="1601788" y="4968875"/>
          <p14:tracePt t="118734" x="1577975" y="4992688"/>
          <p14:tracePt t="118744" x="1577975" y="5018088"/>
          <p14:tracePt t="118749" x="1577975" y="5043488"/>
          <p14:tracePt t="118761" x="1577975" y="5068888"/>
          <p14:tracePt t="118766" x="1577975" y="5105400"/>
          <p14:tracePt t="118777" x="1577975" y="5130800"/>
          <p14:tracePt t="118786" x="1577975" y="5194300"/>
          <p14:tracePt t="118790" x="1577975" y="5218113"/>
          <p14:tracePt t="118800" x="1577975" y="5243513"/>
          <p14:tracePt t="118805" x="1577975" y="5305425"/>
          <p14:tracePt t="118816" x="1577975" y="5330825"/>
          <p14:tracePt t="118827" x="1577975" y="5343525"/>
          <p14:tracePt t="118830" x="1577975" y="5356225"/>
          <p14:tracePt t="118846" x="1589088" y="5394325"/>
          <p14:tracePt t="118856" x="1601788" y="5394325"/>
          <p14:tracePt t="118866" x="1601788" y="5407025"/>
          <p14:tracePt t="118872" x="1601788" y="5418138"/>
          <p14:tracePt t="118922" x="1601788" y="5430838"/>
          <p14:tracePt t="118931" x="1614488" y="5443538"/>
          <p14:tracePt t="119471" x="1639888" y="5443538"/>
          <p14:tracePt t="119482" x="1665288" y="5456238"/>
          <p14:tracePt t="119485" x="1677988" y="5468938"/>
          <p14:tracePt t="119496" x="1714500" y="5481638"/>
          <p14:tracePt t="119502" x="1752600" y="5494338"/>
          <p14:tracePt t="119512" x="1778000" y="5507038"/>
          <p14:tracePt t="119522" x="1827213" y="5530850"/>
          <p14:tracePt t="119526" x="1865313" y="5543550"/>
          <p14:tracePt t="119536" x="1939925" y="5556250"/>
          <p14:tracePt t="119542" x="2014538" y="5594350"/>
          <p14:tracePt t="119551" x="2078038" y="5619750"/>
          <p14:tracePt t="119562" x="2165350" y="5630863"/>
          <p14:tracePt t="119566" x="2239963" y="5656263"/>
          <p14:tracePt t="119576" x="2339975" y="5694363"/>
          <p14:tracePt t="119582" x="2390775" y="5707063"/>
          <p14:tracePt t="119593" x="2452688" y="5719763"/>
          <p14:tracePt t="119602" x="2565400" y="5768975"/>
          <p14:tracePt t="119608" x="2603500" y="5768975"/>
          <p14:tracePt t="119618" x="2667000" y="5768975"/>
          <p14:tracePt t="119622" x="2703513" y="5768975"/>
          <p14:tracePt t="119632" x="2754313" y="5768975"/>
          <p14:tracePt t="119643" x="2803525" y="5794375"/>
          <p14:tracePt t="119648" x="2879725" y="5794375"/>
          <p14:tracePt t="119658" x="2916238" y="5807075"/>
          <p14:tracePt t="119662" x="2979738" y="5807075"/>
          <p14:tracePt t="119674" x="3041650" y="5832475"/>
          <p14:tracePt t="119684" x="3103563" y="5832475"/>
          <p14:tracePt t="119688" x="3141663" y="5832475"/>
          <p14:tracePt t="119698" x="3167063" y="5832475"/>
          <p14:tracePt t="119704" x="3179763" y="5832475"/>
          <p14:tracePt t="119714" x="3192463" y="5832475"/>
          <p14:tracePt t="119774" x="3205163" y="5832475"/>
          <p14:tracePt t="119854" x="3216275" y="5832475"/>
          <p14:tracePt t="119920" x="3216275" y="5819775"/>
          <p14:tracePt t="120344" x="3241675" y="5819775"/>
          <p14:tracePt t="120358" x="3292475" y="5781675"/>
          <p14:tracePt t="120370" x="3305175" y="5781675"/>
          <p14:tracePt t="120374" x="3354388" y="5756275"/>
          <p14:tracePt t="120384" x="3379788" y="5756275"/>
          <p14:tracePt t="120390" x="3441700" y="5732463"/>
          <p14:tracePt t="120400" x="3505200" y="5719763"/>
          <p14:tracePt t="120410" x="3579813" y="5694363"/>
          <p14:tracePt t="120413" x="3654425" y="5694363"/>
          <p14:tracePt t="120424" x="3692525" y="5681663"/>
          <p14:tracePt t="120430" x="3756025" y="5681663"/>
          <p14:tracePt t="120440" x="3792538" y="5681663"/>
          <p14:tracePt t="120450" x="3830638" y="5668963"/>
          <p14:tracePt t="120454" x="3867150" y="5656263"/>
          <p14:tracePt t="120464" x="3892550" y="5656263"/>
          <p14:tracePt t="120479" x="3917950" y="5656263"/>
          <p14:tracePt t="120490" x="3930650" y="5656263"/>
          <p14:tracePt t="120506" x="3943350" y="5656263"/>
          <p14:tracePt t="120530" x="3956050" y="5656263"/>
          <p14:tracePt t="120566" x="3968750" y="5656263"/>
          <p14:tracePt t="121096" x="3968750" y="5643563"/>
          <p14:tracePt t="121696" x="3968750" y="5656263"/>
          <p14:tracePt t="121706" x="3968750" y="5681663"/>
          <p14:tracePt t="121716" x="3943350" y="5707063"/>
          <p14:tracePt t="121720" x="3905250" y="5719763"/>
          <p14:tracePt t="121730" x="3867150" y="5743575"/>
          <p14:tracePt t="121736" x="3830638" y="5768975"/>
          <p14:tracePt t="121746" x="3743325" y="5807075"/>
          <p14:tracePt t="121756" x="3679825" y="5819775"/>
          <p14:tracePt t="121762" x="3617913" y="5832475"/>
          <p14:tracePt t="121772" x="3541713" y="5843588"/>
          <p14:tracePt t="121776" x="3467100" y="5868988"/>
          <p14:tracePt t="121786" x="3405188" y="5868988"/>
          <p14:tracePt t="121796" x="3367088" y="5881688"/>
          <p14:tracePt t="121802" x="3317875" y="5881688"/>
          <p14:tracePt t="121812" x="3279775" y="5881688"/>
          <p14:tracePt t="121815" x="3254375" y="5907088"/>
          <p14:tracePt t="121828" x="3216275" y="5907088"/>
          <p14:tracePt t="121838" x="3205163" y="5907088"/>
          <p14:tracePt t="121842" x="3179763" y="5907088"/>
          <p14:tracePt t="121852" x="3154363" y="5907088"/>
          <p14:tracePt t="121858" x="3103563" y="5907088"/>
          <p14:tracePt t="121868" x="3079750" y="5907088"/>
          <p14:tracePt t="121877" x="3041650" y="5907088"/>
          <p14:tracePt t="121882" x="3016250" y="5907088"/>
          <p14:tracePt t="121892" x="2992438" y="5907088"/>
          <p14:tracePt t="121897" x="2967038" y="5907088"/>
          <p14:tracePt t="121908" x="2954338" y="5907088"/>
          <p14:tracePt t="121917" x="2916238" y="5907088"/>
          <p14:tracePt t="121922" x="2890838" y="5907088"/>
          <p14:tracePt t="121932" x="2879725" y="5907088"/>
          <p14:tracePt t="121938" x="2854325" y="5907088"/>
          <p14:tracePt t="121948" x="2828925" y="5907088"/>
          <p14:tracePt t="121959" x="2816225" y="5907088"/>
          <p14:tracePt t="121962" x="2803525" y="5907088"/>
          <p14:tracePt t="121972" x="2790825" y="5907088"/>
          <p14:tracePt t="121988" x="2767013" y="5907088"/>
          <p14:tracePt t="122002" x="2741613" y="5907088"/>
          <p14:tracePt t="122018" x="2728913" y="5919788"/>
          <p14:tracePt t="122028" x="2716213" y="5919788"/>
          <p14:tracePt t="122037" x="2690813" y="5919788"/>
          <p14:tracePt t="122044" x="2678113" y="5919788"/>
          <p14:tracePt t="122053" x="2654300" y="5919788"/>
          <p14:tracePt t="122058" x="2641600" y="5919788"/>
          <p14:tracePt t="122067" x="2616200" y="5932488"/>
          <p14:tracePt t="122078" x="2590800" y="5932488"/>
          <p14:tracePt t="122084" x="2565400" y="5932488"/>
          <p14:tracePt t="122094" x="2541588" y="5956300"/>
          <p14:tracePt t="122098" x="2490788" y="5956300"/>
          <p14:tracePt t="122110" x="2452688" y="5956300"/>
          <p14:tracePt t="122120" x="2428875" y="5956300"/>
          <p14:tracePt t="122124" x="2403475" y="5956300"/>
          <p14:tracePt t="122134" x="2378075" y="5956300"/>
          <p14:tracePt t="122140" x="2365375" y="5956300"/>
          <p14:tracePt t="122149" x="2352675" y="5956300"/>
          <p14:tracePt t="122160" x="2339975" y="5956300"/>
          <p14:tracePt t="122164" x="2328863" y="5956300"/>
          <p14:tracePt t="122175" x="2303463" y="5956300"/>
          <p14:tracePt t="122180" x="2278063" y="5956300"/>
          <p14:tracePt t="122190" x="2252663" y="5956300"/>
          <p14:tracePt t="122200" x="2216150" y="5956300"/>
          <p14:tracePt t="122204" x="2190750" y="5956300"/>
          <p14:tracePt t="122216" x="2152650" y="5981700"/>
          <p14:tracePt t="122220" x="2116138" y="5981700"/>
          <p14:tracePt t="122230" x="2103438" y="5981700"/>
          <p14:tracePt t="122240" x="2078038" y="5981700"/>
          <p14:tracePt t="122246" x="2065338" y="5981700"/>
          <p14:tracePt t="122257" x="2039938" y="5981700"/>
          <p14:tracePt t="122260" x="2027238" y="5981700"/>
          <p14:tracePt t="122270" x="2014538" y="5981700"/>
          <p14:tracePt t="122285" x="1990725" y="5981700"/>
          <p14:tracePt t="122300" x="1978025" y="5981700"/>
          <p14:tracePt t="122310" x="1965325" y="5981700"/>
          <p14:tracePt t="122320" x="1952625" y="5981700"/>
          <p14:tracePt t="122330" x="1939925" y="5981700"/>
          <p14:tracePt t="122372" x="1927225" y="5981700"/>
          <p14:tracePt t="122452" x="1903413" y="5981700"/>
          <p14:tracePt t="122488" x="1890713" y="5969000"/>
          <p14:tracePt t="122518" x="1878013" y="5945188"/>
          <p14:tracePt t="122544" x="1878013" y="5932488"/>
          <p14:tracePt t="122548" x="1865313" y="5919788"/>
          <p14:tracePt t="123562" x="1852613" y="5919788"/>
          <p14:tracePt t="123586" x="1839913" y="5919788"/>
          <p14:tracePt t="123592" x="1827213" y="5919788"/>
          <p14:tracePt t="123608" x="1814513" y="5919788"/>
          <p14:tracePt t="123628" x="1801813" y="5919788"/>
          <p14:tracePt t="123724" x="1790700" y="5919788"/>
          <p14:tracePt t="123774" x="1778000" y="5907088"/>
          <p14:tracePt t="123820" x="1765300" y="5894388"/>
          <p14:tracePt t="124318" x="1752600" y="5856288"/>
          <p14:tracePt t="124328" x="1852613" y="5556250"/>
          <p14:tracePt t="124334" x="2027238" y="5256213"/>
          <p14:tracePt t="124343" x="2252663" y="4830763"/>
          <p14:tracePt t="124354" x="2452688" y="4467225"/>
          <p14:tracePt t="124358" x="2590800" y="4117975"/>
          <p14:tracePt t="124368" x="2767013" y="3729038"/>
          <p14:tracePt t="124374" x="2854325" y="3516313"/>
          <p14:tracePt t="124384" x="2928938" y="3290888"/>
          <p14:tracePt t="124394" x="2979738" y="3090863"/>
          <p14:tracePt t="124398" x="3003550" y="2903538"/>
          <p14:tracePt t="124407" x="3003550" y="2765425"/>
          <p14:tracePt t="124414" x="3016250" y="2640013"/>
          <p14:tracePt t="124424" x="3016250" y="2516188"/>
          <p14:tracePt t="124434" x="3016250" y="2439988"/>
          <p14:tracePt t="124439" x="3016250" y="2390775"/>
          <p14:tracePt t="124450" x="3016250" y="2314575"/>
          <p14:tracePt t="124454" x="3016250" y="2252663"/>
          <p14:tracePt t="124464" x="3016250" y="2214563"/>
          <p14:tracePt t="124474" x="2992438" y="2178050"/>
          <p14:tracePt t="124480" x="2992438" y="2165350"/>
          <p14:tracePt t="124490" x="2967038" y="2127250"/>
          <p14:tracePt t="124494" x="2954338" y="2114550"/>
          <p14:tracePt t="124505" x="2941638" y="2078038"/>
          <p14:tracePt t="124514" x="2916238" y="2052638"/>
          <p14:tracePt t="124520" x="2903538" y="2039938"/>
          <p14:tracePt t="124530" x="2890838" y="2014538"/>
          <p14:tracePt t="124536" x="2854325" y="1989138"/>
          <p14:tracePt t="124546" x="2828925" y="1965325"/>
          <p14:tracePt t="124556" x="2816225" y="1952625"/>
          <p14:tracePt t="124559" x="2803525" y="1939925"/>
          <p14:tracePt t="124576" x="2790825" y="1914525"/>
          <p14:tracePt t="124586" x="2778125" y="1914525"/>
          <p14:tracePt t="124600" x="2767013" y="1914525"/>
          <p14:tracePt t="124610" x="2754313" y="1901825"/>
          <p14:tracePt t="124615" x="2741613" y="1889125"/>
          <p14:tracePt t="124642" x="2716213" y="1889125"/>
          <p14:tracePt t="124652" x="2703513" y="1865313"/>
          <p14:tracePt t="124656" x="2690813" y="1865313"/>
          <p14:tracePt t="124676" x="2667000" y="1865313"/>
          <p14:tracePt t="124682" x="2667000" y="1852613"/>
          <p14:tracePt t="124692" x="2641600" y="1839913"/>
          <p14:tracePt t="124696" x="2590800" y="1789113"/>
          <p14:tracePt t="124706" x="2578100" y="1776413"/>
          <p14:tracePt t="124716" x="2541588" y="1752600"/>
          <p14:tracePt t="124723" x="2490788" y="1727200"/>
          <p14:tracePt t="124732" x="2452688" y="1701800"/>
          <p14:tracePt t="124736" x="2416175" y="1676400"/>
          <p14:tracePt t="124746" x="2378075" y="1627188"/>
          <p14:tracePt t="124757" x="2352675" y="1627188"/>
          <p14:tracePt t="124762" x="2303463" y="1589088"/>
          <p14:tracePt t="124772" x="2239963" y="1563688"/>
          <p14:tracePt t="124778" x="2216150" y="1552575"/>
          <p14:tracePt t="124788" x="2165350" y="1539875"/>
          <p14:tracePt t="124798" x="2103438" y="1514475"/>
          <p14:tracePt t="124802" x="2078038" y="1501775"/>
          <p14:tracePt t="124811" x="2039938" y="1501775"/>
          <p14:tracePt t="124817" x="2014538" y="1501775"/>
          <p14:tracePt t="124828" x="1965325" y="1501775"/>
          <p14:tracePt t="124838" x="1927225" y="1501775"/>
          <p14:tracePt t="124842" x="1890713" y="1501775"/>
          <p14:tracePt t="124852" x="1852613" y="1501775"/>
          <p14:tracePt t="124858" x="1790700" y="1527175"/>
          <p14:tracePt t="124868" x="1752600" y="1539875"/>
          <p14:tracePt t="124878" x="1652588" y="1601788"/>
          <p14:tracePt t="124883" x="1601788" y="1652588"/>
          <p14:tracePt t="124893" x="1489075" y="1727200"/>
          <p14:tracePt t="124898" x="1414463" y="1801813"/>
          <p14:tracePt t="124908" x="1327150" y="1889125"/>
          <p14:tracePt t="124918" x="1276350" y="1952625"/>
          <p14:tracePt t="124924" x="1201738" y="2052638"/>
          <p14:tracePt t="124934" x="1176338" y="2114550"/>
          <p14:tracePt t="124939" x="1150938" y="2178050"/>
          <p14:tracePt t="124947" x="1150938" y="2214563"/>
          <p14:tracePt t="124958" x="1150938" y="2290763"/>
          <p14:tracePt t="124964" x="1150938" y="2314575"/>
          <p14:tracePt t="124973" x="1163638" y="2365375"/>
          <p14:tracePt t="124980" x="1214438" y="2390775"/>
          <p14:tracePt t="124990" x="1252538" y="2427288"/>
          <p14:tracePt t="125000" x="1314450" y="2452688"/>
          <p14:tracePt t="125004" x="1414463" y="2452688"/>
          <p14:tracePt t="125013" x="1539875" y="2452688"/>
          <p14:tracePt t="125021" x="1639888" y="2452688"/>
          <p14:tracePt t="125030" x="1752600" y="2414588"/>
          <p14:tracePt t="125040" x="1890713" y="2290763"/>
          <p14:tracePt t="125044" x="1978025" y="2190750"/>
          <p14:tracePt t="125054" x="2039938" y="2065338"/>
          <p14:tracePt t="125060" x="2039938" y="2052638"/>
          <p14:tracePt t="125126" x="2116138" y="1965325"/>
          <p14:tracePt t="125136" x="2127250" y="2014538"/>
          <p14:tracePt t="125139" x="2078038" y="2114550"/>
          <p14:tracePt t="125150" x="2090738" y="2114550"/>
          <p14:tracePt t="125166" x="2078038" y="2127250"/>
          <p14:tracePt t="125176" x="1952625" y="2139950"/>
          <p14:tracePt t="125180" x="1890713" y="2201863"/>
          <p14:tracePt t="125190" x="1814513" y="2278063"/>
          <p14:tracePt t="125200" x="1752600" y="2314575"/>
          <p14:tracePt t="125206" x="1727200" y="2339975"/>
          <p14:tracePt t="125215" x="1701800" y="2365375"/>
          <p14:tracePt t="125221" x="1677988" y="2378075"/>
          <p14:tracePt t="125232" x="1677988" y="2403475"/>
          <p14:tracePt t="125242" x="1677988" y="2414588"/>
          <p14:tracePt t="125246" x="1652588" y="2427288"/>
          <p14:tracePt t="125256" x="1652588" y="2439988"/>
          <p14:tracePt t="125262" x="1652588" y="2452688"/>
          <p14:tracePt t="125282" x="1652588" y="2465388"/>
          <p14:tracePt t="125285" x="1639888" y="2465388"/>
          <p14:tracePt t="125296" x="1639888" y="2478088"/>
          <p14:tracePt t="125342" x="1639888" y="2490788"/>
          <p14:tracePt t="125351" x="1627188" y="2503488"/>
          <p14:tracePt t="125574" x="1627188" y="2490788"/>
          <p14:tracePt t="125584" x="1639888" y="2452688"/>
          <p14:tracePt t="125590" x="1652588" y="2427288"/>
          <p14:tracePt t="125600" x="1677988" y="2403475"/>
          <p14:tracePt t="125604" x="1689100" y="2378075"/>
          <p14:tracePt t="125614" x="1701800" y="2352675"/>
          <p14:tracePt t="125624" x="1714500" y="2339975"/>
          <p14:tracePt t="125630" x="1739900" y="2314575"/>
          <p14:tracePt t="125640" x="1739900" y="2303463"/>
          <p14:tracePt t="125655" x="1739900" y="2290763"/>
          <p14:tracePt t="125664" x="1765300" y="2278063"/>
          <p14:tracePt t="125670" x="1765300" y="2252663"/>
          <p14:tracePt t="125680" x="1765300" y="2239963"/>
          <p14:tracePt t="125683" x="1790700" y="2214563"/>
          <p14:tracePt t="125695" x="1801813" y="2178050"/>
          <p14:tracePt t="125705" x="1801813" y="2165350"/>
          <p14:tracePt t="125710" x="1814513" y="2139950"/>
          <p14:tracePt t="125730" x="1814513" y="2127250"/>
          <p14:tracePt t="125740" x="1827213" y="2114550"/>
          <p14:tracePt t="125756" x="1839913" y="2089150"/>
          <p14:tracePt t="125770" x="1852613" y="2065338"/>
          <p14:tracePt t="125787" x="1852613" y="2039938"/>
          <p14:tracePt t="125796" x="1865313" y="2027238"/>
          <p14:tracePt t="125806" x="1865313" y="2014538"/>
          <p14:tracePt t="125811" x="1878013" y="2014538"/>
          <p14:tracePt t="125826" x="1878013" y="2001838"/>
          <p14:tracePt t="125837" x="1878013" y="1989138"/>
          <p14:tracePt t="125846" x="1890713" y="1978025"/>
          <p14:tracePt t="125862" x="1890713" y="1965325"/>
          <p14:tracePt t="125875" x="1914525" y="1952625"/>
          <p14:tracePt t="125912" x="1914525" y="1939925"/>
          <p14:tracePt t="125968" x="1914525" y="1927225"/>
          <p14:tracePt t="125998" x="1927225" y="1914525"/>
          <p14:tracePt t="126021" x="1939925" y="1901825"/>
          <p14:tracePt t="126032" x="1952625" y="1889125"/>
          <p14:tracePt t="126038" x="1965325" y="1876425"/>
          <p14:tracePt t="126048" x="1978025" y="1852613"/>
          <p14:tracePt t="126064" x="1990725" y="1839913"/>
          <p14:tracePt t="126074" x="1990725" y="1827213"/>
          <p14:tracePt t="126078" x="2003425" y="1814513"/>
          <p14:tracePt t="126088" x="2003425" y="1801813"/>
          <p14:tracePt t="126097" x="2003425" y="1789113"/>
          <p14:tracePt t="126114" x="2014538" y="1789113"/>
          <p14:tracePt t="126127" x="2014538" y="1765300"/>
          <p14:tracePt t="132130" x="2014538" y="1776413"/>
          <p14:tracePt t="132140" x="2014538" y="1839913"/>
          <p14:tracePt t="132147" x="1990725" y="1952625"/>
          <p14:tracePt t="132156" x="1952625" y="2065338"/>
          <p14:tracePt t="132160" x="1890713" y="2201863"/>
          <p14:tracePt t="132172" x="1839913" y="2352675"/>
          <p14:tracePt t="132182" x="1790700" y="2490788"/>
          <p14:tracePt t="132186" x="1727200" y="2616200"/>
          <p14:tracePt t="132196" x="1665288" y="2790825"/>
          <p14:tracePt t="132202" x="1589088" y="2916238"/>
          <p14:tracePt t="132211" x="1552575" y="3016250"/>
          <p14:tracePt t="132221" x="1514475" y="3103563"/>
          <p14:tracePt t="132225" x="1476375" y="3190875"/>
          <p14:tracePt t="132236" x="1439863" y="3278188"/>
          <p14:tracePt t="132242" x="1401763" y="3378200"/>
          <p14:tracePt t="132252" x="1401763" y="3429000"/>
          <p14:tracePt t="132262" x="1376363" y="3479800"/>
          <p14:tracePt t="132268" x="1363663" y="3541713"/>
          <p14:tracePt t="132278" x="1327150" y="3629025"/>
          <p14:tracePt t="132282" x="1327150" y="3667125"/>
          <p14:tracePt t="132291" x="1327150" y="3703638"/>
          <p14:tracePt t="132301" x="1301750" y="3779838"/>
          <p14:tracePt t="132308" x="1289050" y="3803650"/>
          <p14:tracePt t="132318" x="1252538" y="3867150"/>
          <p14:tracePt t="132322" x="1227138" y="3929063"/>
          <p14:tracePt t="132332" x="1189038" y="4005263"/>
          <p14:tracePt t="132342" x="1163638" y="4054475"/>
          <p14:tracePt t="132349" x="1150938" y="4079875"/>
          <p14:tracePt t="132357" x="1114425" y="4141788"/>
          <p14:tracePt t="132363" x="1114425" y="4167188"/>
          <p14:tracePt t="132374" x="1089025" y="4192588"/>
          <p14:tracePt t="132384" x="1076325" y="4217988"/>
          <p14:tracePt t="132388" x="1063625" y="4254500"/>
          <p14:tracePt t="132399" x="1063625" y="4292600"/>
          <p14:tracePt t="132404" x="1038225" y="4330700"/>
          <p14:tracePt t="132414" x="1038225" y="4367213"/>
          <p14:tracePt t="132423" x="1038225" y="4392613"/>
          <p14:tracePt t="132427" x="1027113" y="4443413"/>
          <p14:tracePt t="132438" x="1027113" y="4467225"/>
          <p14:tracePt t="132444" x="1027113" y="4505325"/>
          <p14:tracePt t="132454" x="1027113" y="4543425"/>
          <p14:tracePt t="132464" x="1027113" y="4554538"/>
          <p14:tracePt t="132468" x="1027113" y="4592638"/>
          <p14:tracePt t="132478" x="1027113" y="4618038"/>
          <p14:tracePt t="132484" x="1027113" y="4643438"/>
          <p14:tracePt t="132493" x="1027113" y="4667250"/>
          <p14:tracePt t="132504" x="1027113" y="4718050"/>
          <p14:tracePt t="132510" x="1027113" y="4743450"/>
          <p14:tracePt t="132520" x="1027113" y="4768850"/>
          <p14:tracePt t="132524" x="1027113" y="4779963"/>
          <p14:tracePt t="132534" x="1027113" y="4792663"/>
          <p14:tracePt t="132544" x="1027113" y="4805363"/>
          <p14:tracePt t="132842" x="1027113" y="4830763"/>
          <p14:tracePt t="132852" x="1063625" y="4868863"/>
          <p14:tracePt t="132862" x="1076325" y="4892675"/>
          <p14:tracePt t="132868" x="1114425" y="4943475"/>
          <p14:tracePt t="132878" x="1150938" y="4992688"/>
          <p14:tracePt t="132882" x="1201738" y="5056188"/>
          <p14:tracePt t="132891" x="1227138" y="5081588"/>
          <p14:tracePt t="132902" x="1301750" y="5168900"/>
          <p14:tracePt t="132908" x="1327150" y="5205413"/>
          <p14:tracePt t="132918" x="1352550" y="5230813"/>
          <p14:tracePt t="132924" x="1363663" y="5256213"/>
          <p14:tracePt t="132934" x="1389063" y="5281613"/>
          <p14:tracePt t="132949" x="1414463" y="5318125"/>
          <p14:tracePt t="132957" x="1414463" y="5330825"/>
          <p14:tracePt t="132965" x="1427163" y="5343525"/>
          <p14:tracePt t="132974" x="1439863" y="5356225"/>
          <p14:tracePt t="132984" x="1465263" y="5394325"/>
          <p14:tracePt t="132988" x="1489075" y="5418138"/>
          <p14:tracePt t="132999" x="1539875" y="5468938"/>
          <p14:tracePt t="133004" x="1552575" y="5494338"/>
          <p14:tracePt t="133014" x="1577975" y="5518150"/>
          <p14:tracePt t="133023" x="1601788" y="5530850"/>
          <p14:tracePt t="133028" x="1627188" y="5530850"/>
          <p14:tracePt t="133038" x="1639888" y="5543550"/>
          <p14:tracePt t="133044" x="1652588" y="5543550"/>
          <p14:tracePt t="133054" x="1689100" y="5543550"/>
          <p14:tracePt t="133065" x="1714500" y="5543550"/>
          <p14:tracePt t="133068" x="1727200" y="5543550"/>
          <p14:tracePt t="133078" x="1752600" y="5543550"/>
          <p14:tracePt t="133084" x="1801813" y="5530850"/>
          <p14:tracePt t="133093" x="1839913" y="5494338"/>
          <p14:tracePt t="133104" x="1878013" y="5394325"/>
          <p14:tracePt t="133110" x="1914525" y="5243513"/>
          <p14:tracePt t="133120" x="1965325" y="5130800"/>
          <p14:tracePt t="133124" x="2003425" y="4992688"/>
          <p14:tracePt t="133134" x="2003425" y="4856163"/>
          <p14:tracePt t="133144" x="2027238" y="4705350"/>
          <p14:tracePt t="133150" x="2039938" y="4579938"/>
          <p14:tracePt t="133159" x="2065338" y="4467225"/>
          <p14:tracePt t="133165" x="2065338" y="4354513"/>
          <p14:tracePt t="133176" x="2065338" y="4254500"/>
          <p14:tracePt t="133186" x="2065338" y="4129088"/>
          <p14:tracePt t="133190" x="2039938" y="4054475"/>
          <p14:tracePt t="133200" x="2039938" y="4029075"/>
          <p14:tracePt t="133206" x="2014538" y="3979863"/>
          <p14:tracePt t="133216" x="2014538" y="3967163"/>
          <p14:tracePt t="133226" x="2014538" y="3916363"/>
          <p14:tracePt t="133231" x="2014538" y="3892550"/>
          <p14:tracePt t="133240" x="2003425" y="3841750"/>
          <p14:tracePt t="133246" x="2003425" y="3792538"/>
          <p14:tracePt t="133256" x="2003425" y="3729038"/>
          <p14:tracePt t="133266" x="2003425" y="3692525"/>
          <p14:tracePt t="133270" x="2003425" y="3667125"/>
          <p14:tracePt t="133280" x="2003425" y="3654425"/>
          <p14:tracePt t="133285" x="2003425" y="3641725"/>
          <p14:tracePt t="133297" x="2003425" y="3629025"/>
          <p14:tracePt t="133313" x="2003425" y="3616325"/>
          <p14:tracePt t="133326" x="2003425" y="3603625"/>
          <p14:tracePt t="133346" x="2003425" y="3590925"/>
          <p14:tracePt t="133362" x="2003425" y="3579813"/>
          <p14:tracePt t="133376" x="2003425" y="3554413"/>
          <p14:tracePt t="133388" x="2003425" y="3529013"/>
          <p14:tracePt t="133392" x="2003425" y="3503613"/>
          <p14:tracePt t="133402" x="2039938" y="3467100"/>
          <p14:tracePt t="133408" x="2039938" y="3441700"/>
          <p14:tracePt t="133418" x="2052638" y="3416300"/>
          <p14:tracePt t="133427" x="2065338" y="3378200"/>
          <p14:tracePt t="133434" x="2090738" y="3341688"/>
          <p14:tracePt t="133444" x="2090738" y="3328988"/>
          <p14:tracePt t="133448" x="2116138" y="3267075"/>
          <p14:tracePt t="133458" x="2127250" y="3241675"/>
          <p14:tracePt t="133468" x="2127250" y="3203575"/>
          <p14:tracePt t="133474" x="2127250" y="3178175"/>
          <p14:tracePt t="133484" x="2152650" y="3141663"/>
          <p14:tracePt t="133487" x="2152650" y="3128963"/>
          <p14:tracePt t="133508" x="2152650" y="3116263"/>
          <p14:tracePt t="133514" x="2152650" y="3103563"/>
          <p14:tracePt t="133650" x="2152650" y="3090863"/>
          <p14:tracePt t="133660" x="2152650" y="3078163"/>
          <p14:tracePt t="133670" x="2152650" y="3065463"/>
          <p14:tracePt t="133676" x="2178050" y="3041650"/>
          <p14:tracePt t="133686" x="2178050" y="3003550"/>
          <p14:tracePt t="133689" x="2178050" y="2978150"/>
          <p14:tracePt t="133700" x="2190750" y="2928938"/>
          <p14:tracePt t="133710" x="2216150" y="2878138"/>
          <p14:tracePt t="133716" x="2228850" y="2840038"/>
          <p14:tracePt t="133726" x="2252663" y="2778125"/>
          <p14:tracePt t="133730" x="2278063" y="2752725"/>
          <p14:tracePt t="133740" x="2278063" y="2728913"/>
          <p14:tracePt t="133749" x="2303463" y="2690813"/>
          <p14:tracePt t="133755" x="2303463" y="2665413"/>
          <p14:tracePt t="133766" x="2328863" y="2627313"/>
          <p14:tracePt t="133772" x="2328863" y="2616200"/>
          <p14:tracePt t="133782" x="2339975" y="2603500"/>
          <p14:tracePt t="133792" x="2352675" y="2565400"/>
          <p14:tracePt t="133806" x="2352675" y="2540000"/>
          <p14:tracePt t="133821" x="2352675" y="2516188"/>
          <p14:tracePt t="133832" x="2352675" y="2503488"/>
          <p14:tracePt t="133836" x="2352675" y="2490788"/>
          <p14:tracePt t="133847" x="2352675" y="2478088"/>
          <p14:tracePt t="133863" x="2365375" y="2465388"/>
          <p14:tracePt t="133878" x="2365375" y="2452688"/>
          <p14:tracePt t="133948" x="2365375" y="2439988"/>
          <p14:tracePt t="133972" x="2352675" y="2439988"/>
          <p14:tracePt t="133978" x="2352675" y="2427288"/>
          <p14:tracePt t="133988" x="2339975" y="2427288"/>
          <p14:tracePt t="133998" x="2328863" y="2427288"/>
          <p14:tracePt t="134004" x="2328863" y="2414588"/>
          <p14:tracePt t="134023" x="2316163" y="2414588"/>
          <p14:tracePt t="134038" x="2316163" y="2390775"/>
          <p14:tracePt t="134048" x="2303463" y="2390775"/>
          <p14:tracePt t="134064" x="2303463" y="2378075"/>
          <p14:tracePt t="134079" x="2303463" y="2365375"/>
          <p14:tracePt t="134089" x="2303463" y="2352675"/>
          <p14:tracePt t="134093" x="2303463" y="2339975"/>
          <p14:tracePt t="134104" x="2303463" y="2314575"/>
          <p14:tracePt t="134110" x="2303463" y="2303463"/>
          <p14:tracePt t="134130" x="2303463" y="2290763"/>
          <p14:tracePt t="134154" x="2303463" y="2265363"/>
          <p14:tracePt t="134286" x="2303463" y="2252663"/>
          <p14:tracePt t="134432" x="2303463" y="2239963"/>
          <p14:tracePt t="134482" x="2316163" y="2239963"/>
          <p14:tracePt t="135884" x="2328863" y="2239963"/>
          <p14:tracePt t="135890" x="2339975" y="2239963"/>
          <p14:tracePt t="135899" x="2352675" y="2252663"/>
          <p14:tracePt t="135914" x="2378075" y="2265363"/>
          <p14:tracePt t="135924" x="2403475" y="2265363"/>
          <p14:tracePt t="135930" x="2416175" y="2265363"/>
          <p14:tracePt t="135940" x="2428875" y="2265363"/>
          <p14:tracePt t="135962" x="2452688" y="2278063"/>
          <p14:tracePt t="135965" x="2465388" y="2278063"/>
          <p14:tracePt t="135969" x="2478088" y="2278063"/>
          <p14:tracePt t="135990" x="2490788" y="2278063"/>
          <p14:tracePt t="135995" x="2503488" y="2290763"/>
          <p14:tracePt t="136006" x="2516188" y="2290763"/>
          <p14:tracePt t="136030" x="2541588" y="2290763"/>
          <p14:tracePt t="136070" x="2554288" y="2290763"/>
          <p14:tracePt t="136085" x="2565400" y="2290763"/>
          <p14:tracePt t="136095" x="2578100" y="2290763"/>
          <p14:tracePt t="136116" x="2590800" y="2290763"/>
          <p14:tracePt t="136126" x="2590800" y="2278063"/>
          <p14:tracePt t="136136" x="2603500" y="2278063"/>
          <p14:tracePt t="136151" x="2628900" y="2265363"/>
          <p14:tracePt t="136304" x="2641600" y="2252663"/>
          <p14:tracePt t="136314" x="2641600" y="2239963"/>
          <p14:tracePt t="136318" x="2641600" y="2227263"/>
          <p14:tracePt t="136328" x="2641600" y="2201863"/>
          <p14:tracePt t="136354" x="2628900" y="2190750"/>
          <p14:tracePt t="136368" x="2616200" y="2178050"/>
          <p14:tracePt t="136378" x="2590800" y="2178050"/>
          <p14:tracePt t="136384" x="2565400" y="2178050"/>
          <p14:tracePt t="136395" x="2541588" y="2178050"/>
          <p14:tracePt t="136400" x="2516188" y="2165350"/>
          <p14:tracePt t="136410" x="2490788" y="2165350"/>
          <p14:tracePt t="136419" x="2465388" y="2165350"/>
          <p14:tracePt t="136423" x="2428875" y="2152650"/>
          <p14:tracePt t="136440" x="2416175" y="2152650"/>
          <p14:tracePt t="136460" x="2390775" y="2152650"/>
          <p14:tracePt t="136474" x="2365375" y="2152650"/>
          <p14:tracePt t="136596" x="2390775" y="2152650"/>
          <p14:tracePt t="136606" x="2428875" y="2165350"/>
          <p14:tracePt t="136616" x="2503488" y="2165350"/>
          <p14:tracePt t="136620" x="2565400" y="2165350"/>
          <p14:tracePt t="136629" x="2667000" y="2165350"/>
          <p14:tracePt t="136635" x="2741613" y="2165350"/>
          <p14:tracePt t="136646" x="2790825" y="2165350"/>
          <p14:tracePt t="136656" x="2841625" y="2165350"/>
          <p14:tracePt t="136662" x="2854325" y="2165350"/>
          <p14:tracePt t="136672" x="2879725" y="2165350"/>
          <p14:tracePt t="136677" x="2928938" y="2152650"/>
          <p14:tracePt t="136695" x="2941638" y="2139950"/>
          <p14:tracePt t="136742" x="2941638" y="2127250"/>
          <p14:tracePt t="136775" x="2941638" y="2114550"/>
          <p14:tracePt t="136782" x="2928938" y="2089150"/>
          <p14:tracePt t="136792" x="2890838" y="2078038"/>
          <p14:tracePt t="136798" x="2854325" y="2065338"/>
          <p14:tracePt t="136808" x="2803525" y="2039938"/>
          <p14:tracePt t="136817" x="2741613" y="2027238"/>
          <p14:tracePt t="136821" x="2641600" y="2001838"/>
          <p14:tracePt t="136831" x="2516188" y="2001838"/>
          <p14:tracePt t="136838" x="2390775" y="2001838"/>
          <p14:tracePt t="136848" x="2265363" y="2001838"/>
          <p14:tracePt t="136858" x="2152650" y="2001838"/>
          <p14:tracePt t="136864" x="2039938" y="2001838"/>
          <p14:tracePt t="136874" x="1914525" y="2001838"/>
          <p14:tracePt t="136878" x="1865313" y="2001838"/>
          <p14:tracePt t="136887" x="1801813" y="2001838"/>
          <p14:tracePt t="136898" x="1727200" y="2001838"/>
          <p14:tracePt t="136904" x="1665288" y="2001838"/>
          <p14:tracePt t="136914" x="1614488" y="2027238"/>
          <p14:tracePt t="136917" x="1601788" y="2027238"/>
          <p14:tracePt t="136928" x="1565275" y="2039938"/>
          <p14:tracePt t="136945" x="1527175" y="2052638"/>
          <p14:tracePt t="136954" x="1514475" y="2065338"/>
          <p14:tracePt t="136980" x="1501775" y="2065338"/>
          <p14:tracePt t="137004" x="1501775" y="2078038"/>
          <p14:tracePt t="137014" x="1501775" y="2089150"/>
          <p14:tracePt t="137029" x="1501775" y="2101850"/>
          <p14:tracePt t="137039" x="1527175" y="2127250"/>
          <p14:tracePt t="137044" x="1552575" y="2139950"/>
          <p14:tracePt t="137054" x="1577975" y="2152650"/>
          <p14:tracePt t="137060" x="1601788" y="2165350"/>
          <p14:tracePt t="137070" x="1639888" y="2178050"/>
          <p14:tracePt t="137080" x="1689100" y="2178050"/>
          <p14:tracePt t="137084" x="1727200" y="2178050"/>
          <p14:tracePt t="137094" x="1814513" y="2178050"/>
          <p14:tracePt t="137100" x="1890713" y="2178050"/>
          <p14:tracePt t="137110" x="1978025" y="2178050"/>
          <p14:tracePt t="137120" x="2103438" y="2139950"/>
          <p14:tracePt t="137126" x="2203450" y="2114550"/>
          <p14:tracePt t="137136" x="2278063" y="2078038"/>
          <p14:tracePt t="137140" x="2352675" y="2039938"/>
          <p14:tracePt t="137150" x="2390775" y="2001838"/>
          <p14:tracePt t="137161" x="2465388" y="1952625"/>
          <p14:tracePt t="137165" x="2503488" y="1927225"/>
          <p14:tracePt t="137176" x="2516188" y="1914525"/>
          <p14:tracePt t="137179" x="2541588" y="1901825"/>
          <p14:tracePt t="137190" x="2565400" y="1889125"/>
          <p14:tracePt t="137266" x="2565400" y="1876425"/>
          <p14:tracePt t="137272" x="2565400" y="1865313"/>
          <p14:tracePt t="137282" x="2554288" y="1865313"/>
          <p14:tracePt t="137285" x="2528888" y="1865313"/>
          <p14:tracePt t="137295" x="2478088" y="1865313"/>
          <p14:tracePt t="137306" x="2390775" y="1865313"/>
          <p14:tracePt t="137312" x="2316163" y="1865313"/>
          <p14:tracePt t="137322" x="2216150" y="1865313"/>
          <p14:tracePt t="137326" x="2127250" y="1865313"/>
          <p14:tracePt t="137336" x="2014538" y="1865313"/>
          <p14:tracePt t="137346" x="1914525" y="1865313"/>
          <p14:tracePt t="137352" x="1839913" y="1865313"/>
          <p14:tracePt t="137362" x="1765300" y="1889125"/>
          <p14:tracePt t="137367" x="1689100" y="1927225"/>
          <p14:tracePt t="137378" x="1652588" y="1927225"/>
          <p14:tracePt t="137388" x="1627188" y="1927225"/>
          <p14:tracePt t="137393" x="1577975" y="1952625"/>
          <p14:tracePt t="137402" x="1565275" y="1965325"/>
          <p14:tracePt t="137408" x="1527175" y="1989138"/>
          <p14:tracePt t="137418" x="1501775" y="2014538"/>
          <p14:tracePt t="137428" x="1501775" y="2027238"/>
          <p14:tracePt t="137431" x="1501775" y="2039938"/>
          <p14:tracePt t="137442" x="1489075" y="2052638"/>
          <p14:tracePt t="137448" x="1489075" y="2078038"/>
          <p14:tracePt t="137458" x="1489075" y="2101850"/>
          <p14:tracePt t="137474" x="1489075" y="2127250"/>
          <p14:tracePt t="137487" x="1489075" y="2139950"/>
          <p14:tracePt t="137498" x="1514475" y="2152650"/>
          <p14:tracePt t="137508" x="1552575" y="2165350"/>
          <p14:tracePt t="137514" x="1589088" y="2165350"/>
          <p14:tracePt t="137524" x="1652588" y="2165350"/>
          <p14:tracePt t="137530" x="1701800" y="2165350"/>
          <p14:tracePt t="137540" x="1765300" y="2165350"/>
          <p14:tracePt t="137550" x="1852613" y="2152650"/>
          <p14:tracePt t="137554" x="1952625" y="2127250"/>
          <p14:tracePt t="137563" x="2065338" y="2089150"/>
          <p14:tracePt t="137570" x="2165350" y="2065338"/>
          <p14:tracePt t="137580" x="2239963" y="2039938"/>
          <p14:tracePt t="137590" x="2303463" y="2001838"/>
          <p14:tracePt t="137594" x="2328863" y="1978025"/>
          <p14:tracePt t="137604" x="2339975" y="1978025"/>
          <p14:tracePt t="137611" x="2365375" y="1965325"/>
          <p14:tracePt t="137710" x="2328863" y="1978025"/>
          <p14:tracePt t="137720" x="2290763" y="2014538"/>
          <p14:tracePt t="137730" x="2228850" y="2027238"/>
          <p14:tracePt t="137736" x="2203450" y="2065338"/>
          <p14:tracePt t="137746" x="2139950" y="2089150"/>
          <p14:tracePt t="137750" x="2127250" y="2101850"/>
          <p14:tracePt t="137760" x="2090738" y="2127250"/>
          <p14:tracePt t="137771" x="2027238" y="2165350"/>
          <p14:tracePt t="137777" x="2014538" y="2178050"/>
          <p14:tracePt t="137786" x="2003425" y="2190750"/>
          <p14:tracePt t="137802" x="2003425" y="2201863"/>
          <p14:tracePt t="137816" x="1990725" y="2201863"/>
          <p14:tracePt t="137831" x="1978025" y="2214563"/>
          <p14:tracePt t="138174" x="1965325" y="2214563"/>
          <p14:tracePt t="138180" x="1939925" y="2214563"/>
          <p14:tracePt t="138190" x="1927225" y="2214563"/>
          <p14:tracePt t="138200" x="1903413" y="2227263"/>
          <p14:tracePt t="138204" x="1890713" y="2227263"/>
          <p14:tracePt t="138214" x="1878013" y="2227263"/>
          <p14:tracePt t="138240" x="1865313" y="2227263"/>
          <p14:tracePt t="138266" x="1839913" y="2227263"/>
          <p14:tracePt t="138276" x="1839913" y="2239963"/>
          <p14:tracePt t="138290" x="1801813" y="2252663"/>
          <p14:tracePt t="138295" x="1801813" y="2265363"/>
          <p14:tracePt t="138316" x="1778000" y="2278063"/>
          <p14:tracePt t="138330" x="1765300" y="2290763"/>
          <p14:tracePt t="138352" x="1752600" y="2290763"/>
          <p14:tracePt t="138372" x="1739900" y="2290763"/>
          <p14:tracePt t="138462" x="1739900" y="2303463"/>
          <p14:tracePt t="138476" x="1727200" y="2303463"/>
          <p14:tracePt t="138496" x="1701800" y="2303463"/>
          <p14:tracePt t="138512" x="1677988" y="2303463"/>
          <p14:tracePt t="138518" x="1665288" y="2327275"/>
          <p14:tracePt t="138538" x="1652588" y="2327275"/>
          <p14:tracePt t="138567" x="1639888" y="2327275"/>
          <p14:tracePt t="138880" x="1665288" y="2327275"/>
          <p14:tracePt t="138890" x="1689100" y="2327275"/>
          <p14:tracePt t="138900" x="1727200" y="2314575"/>
          <p14:tracePt t="138906" x="1739900" y="2314575"/>
          <p14:tracePt t="138916" x="1765300" y="2314575"/>
          <p14:tracePt t="138919" x="1790700" y="2303463"/>
          <p14:tracePt t="138930" x="1801813" y="2290763"/>
          <p14:tracePt t="138946" x="1827213" y="2290763"/>
          <p14:tracePt t="138956" x="1839913" y="2290763"/>
          <p14:tracePt t="138969" x="1865313" y="2290763"/>
          <p14:tracePt t="138982" x="1865313" y="2278063"/>
          <p14:tracePt t="139142" x="1865313" y="2265363"/>
          <p14:tracePt t="139158" x="1852613" y="2265363"/>
          <p14:tracePt t="139165" x="1827213" y="2265363"/>
          <p14:tracePt t="139172" x="1790700" y="2265363"/>
          <p14:tracePt t="139182" x="1752600" y="2265363"/>
          <p14:tracePt t="139192" x="1727200" y="2265363"/>
          <p14:tracePt t="139198" x="1701800" y="2265363"/>
          <p14:tracePt t="139208" x="1677988" y="2265363"/>
          <p14:tracePt t="139212" x="1652588" y="2265363"/>
          <p14:tracePt t="139221" x="1589088" y="2265363"/>
          <p14:tracePt t="139232" x="1514475" y="2265363"/>
          <p14:tracePt t="139238" x="1476375" y="2265363"/>
          <p14:tracePt t="139248" x="1427163" y="2265363"/>
          <p14:tracePt t="139252" x="1389063" y="2265363"/>
          <p14:tracePt t="139262" x="1339850" y="2265363"/>
          <p14:tracePt t="139272" x="1301750" y="2290763"/>
          <p14:tracePt t="139278" x="1276350" y="2290763"/>
          <p14:tracePt t="139287" x="1239838" y="2303463"/>
          <p14:tracePt t="139292" x="1214438" y="2314575"/>
          <p14:tracePt t="139304" x="1201738" y="2314575"/>
          <p14:tracePt t="139314" x="1189038" y="2314575"/>
          <p14:tracePt t="139334" x="1176338" y="2314575"/>
          <p14:tracePt t="139388" x="1176338" y="2327275"/>
          <p14:tracePt t="149526" x="1176338" y="2339975"/>
          <p14:tracePt t="149532" x="1214438" y="2378075"/>
          <p14:tracePt t="149542" x="1239838" y="2390775"/>
          <p14:tracePt t="149547" x="1263650" y="2414588"/>
          <p14:tracePt t="149558" x="1301750" y="2465388"/>
          <p14:tracePt t="149568" x="1339850" y="2490788"/>
          <p14:tracePt t="149572" x="1352550" y="2552700"/>
          <p14:tracePt t="149582" x="1389063" y="2590800"/>
          <p14:tracePt t="149588" x="1452563" y="2652713"/>
          <p14:tracePt t="149598" x="1476375" y="2678113"/>
          <p14:tracePt t="149608" x="1501775" y="2716213"/>
          <p14:tracePt t="149612" x="1539875" y="2740025"/>
          <p14:tracePt t="149622" x="1552575" y="2778125"/>
          <p14:tracePt t="149628" x="1601788" y="2828925"/>
          <p14:tracePt t="149637" x="1677988" y="2903538"/>
          <p14:tracePt t="149648" x="1714500" y="2941638"/>
          <p14:tracePt t="149652" x="1739900" y="2978150"/>
          <p14:tracePt t="149662" x="1765300" y="3016250"/>
          <p14:tracePt t="149668" x="1801813" y="3041650"/>
          <p14:tracePt t="149678" x="1839913" y="3054350"/>
          <p14:tracePt t="149687" x="1878013" y="3078163"/>
          <p14:tracePt t="149694" x="1927225" y="3103563"/>
          <p14:tracePt t="149703" x="1952625" y="3128963"/>
          <p14:tracePt t="149707" x="1965325" y="3128963"/>
          <p14:tracePt t="149717" x="1990725" y="3128963"/>
          <p14:tracePt t="149728" x="2014538" y="3128963"/>
          <p14:tracePt t="149734" x="2052638" y="3128963"/>
          <p14:tracePt t="149744" x="2103438" y="3128963"/>
          <p14:tracePt t="149748" x="2139950" y="3090863"/>
          <p14:tracePt t="149758" x="2239963" y="3028950"/>
          <p14:tracePt t="149767" x="2303463" y="2978150"/>
          <p14:tracePt t="149773" x="2378075" y="2903538"/>
          <p14:tracePt t="149784" x="2452688" y="2828925"/>
          <p14:tracePt t="149788" x="2503488" y="2728913"/>
          <p14:tracePt t="149800" x="2541588" y="2665413"/>
          <p14:tracePt t="149810" x="2616200" y="2540000"/>
          <p14:tracePt t="149816" x="2667000" y="2452688"/>
          <p14:tracePt t="149826" x="2703513" y="2339975"/>
          <p14:tracePt t="149830" x="2741613" y="2239963"/>
          <p14:tracePt t="149839" x="2767013" y="2152650"/>
          <p14:tracePt t="149846" x="2778125" y="2078038"/>
          <p14:tracePt t="149856" x="2803525" y="1989138"/>
          <p14:tracePt t="149865" x="2816225" y="1914525"/>
          <p14:tracePt t="149870" x="2841625" y="1814513"/>
          <p14:tracePt t="149881" x="2841625" y="1776413"/>
          <p14:tracePt t="149886" x="2841625" y="1714500"/>
          <p14:tracePt t="149896" x="2841625" y="1652588"/>
          <p14:tracePt t="149906" x="2841625" y="1601788"/>
          <p14:tracePt t="149912" x="2841625" y="1552575"/>
          <p14:tracePt t="149922" x="2828925" y="1527175"/>
          <p14:tracePt t="149926" x="2816225" y="1501775"/>
          <p14:tracePt t="149936" x="2816225" y="1476375"/>
          <p14:tracePt t="149946" x="2790825" y="1450975"/>
          <p14:tracePt t="149966" x="2754313" y="1339850"/>
          <p14:tracePt t="149975" x="2741613" y="1314450"/>
          <p14:tracePt t="149986" x="2728913" y="1301750"/>
          <p14:tracePt t="150002" x="2716213" y="1289050"/>
          <p14:tracePt t="150006" x="2703513" y="1276350"/>
          <p14:tracePt t="150041" x="2690813" y="1263650"/>
          <p14:tracePt t="150344" x="2690813" y="1250950"/>
          <p14:tracePt t="150364" x="2728913" y="1227138"/>
          <p14:tracePt t="150374" x="2754313" y="1227138"/>
          <p14:tracePt t="150384" x="2778125" y="1227138"/>
          <p14:tracePt t="150390" x="2803525" y="1227138"/>
          <p14:tracePt t="150400" x="2816225" y="1227138"/>
          <p14:tracePt t="150406" x="2828925" y="1227138"/>
          <p14:tracePt t="150446" x="2854325" y="1227138"/>
          <p14:tracePt t="150470" x="2867025" y="1227138"/>
          <p14:tracePt t="150480" x="2879725" y="1227138"/>
          <p14:tracePt t="150486" x="2916238" y="1227138"/>
          <p14:tracePt t="150496" x="2928938" y="1227138"/>
          <p14:tracePt t="150506" x="2954338" y="1227138"/>
          <p14:tracePt t="150511" x="2967038" y="1227138"/>
          <p14:tracePt t="150522" x="2992438" y="1238250"/>
          <p14:tracePt t="150526" x="2992438" y="1250950"/>
          <p14:tracePt t="150536" x="3028950" y="1276350"/>
          <p14:tracePt t="150547" x="3067050" y="1289050"/>
          <p14:tracePt t="150552" x="3116263" y="1314450"/>
          <p14:tracePt t="150562" x="3154363" y="1339850"/>
          <p14:tracePt t="150565" x="3179763" y="1363663"/>
          <p14:tracePt t="150576" x="3205163" y="1363663"/>
          <p14:tracePt t="150586" x="3254375" y="1401763"/>
          <p14:tracePt t="150592" x="3292475" y="1427163"/>
          <p14:tracePt t="150602" x="3305175" y="1427163"/>
          <p14:tracePt t="150618" x="3317875" y="1439863"/>
          <p14:tracePt t="150627" x="3317875" y="1450975"/>
          <p14:tracePt t="150642" x="3328988" y="1463675"/>
          <p14:tracePt t="150658" x="3328988" y="1476375"/>
          <p14:tracePt t="150668" x="3328988" y="1489075"/>
          <p14:tracePt t="150672" x="3328988" y="1501775"/>
          <p14:tracePt t="150682" x="3328988" y="1527175"/>
          <p14:tracePt t="150688" x="3328988" y="1539875"/>
          <p14:tracePt t="150698" x="3328988" y="1552575"/>
          <p14:tracePt t="150708" x="3328988" y="1563688"/>
          <p14:tracePt t="150715" x="3328988" y="1589088"/>
          <p14:tracePt t="150724" x="3328988" y="1601788"/>
          <p14:tracePt t="150738" x="3328988" y="1614488"/>
          <p14:tracePt t="150860" x="3328988" y="1601788"/>
          <p14:tracePt t="150874" x="3328988" y="1589088"/>
          <p14:tracePt t="150884" x="3328988" y="1576388"/>
          <p14:tracePt t="150894" x="3328988" y="1563688"/>
          <p14:tracePt t="150900" x="3328988" y="1552575"/>
          <p14:tracePt t="150909" x="3328988" y="1539875"/>
          <p14:tracePt t="150924" x="3328988" y="1514475"/>
          <p14:tracePt t="150934" x="3328988" y="1501775"/>
          <p14:tracePt t="150950" x="3328988" y="1476375"/>
          <p14:tracePt t="150965" x="3341688" y="1450975"/>
          <p14:tracePt t="150980" x="3354388" y="1439863"/>
          <p14:tracePt t="150997" x="3367088" y="1414463"/>
          <p14:tracePt t="151006" x="3367088" y="1401763"/>
          <p14:tracePt t="151020" x="3392488" y="1389063"/>
          <p14:tracePt t="151046" x="3405188" y="1376363"/>
          <p14:tracePt t="151076" x="3417888" y="1376363"/>
          <p14:tracePt t="151086" x="3429000" y="1376363"/>
          <p14:tracePt t="151102" x="3441700" y="1376363"/>
          <p14:tracePt t="151106" x="3454400" y="1376363"/>
          <p14:tracePt t="151132" x="3479800" y="1376363"/>
          <p14:tracePt t="151168" x="3492500" y="1376363"/>
          <p14:tracePt t="151171" x="3505200" y="1376363"/>
          <p14:tracePt t="151182" x="3517900" y="1376363"/>
          <p14:tracePt t="151188" x="3530600" y="1376363"/>
          <p14:tracePt t="151198" x="3541713" y="1376363"/>
          <p14:tracePt t="151213" x="3567113" y="1376363"/>
          <p14:tracePt t="151221" x="3592513" y="1376363"/>
          <p14:tracePt t="151237" x="3605213" y="1376363"/>
          <p14:tracePt t="151248" x="3617913" y="1363663"/>
          <p14:tracePt t="151263" x="3630613" y="1350963"/>
          <p14:tracePt t="151288" x="3643313" y="1339850"/>
          <p14:tracePt t="151314" x="3643313" y="1327150"/>
          <p14:tracePt t="151338" x="3643313" y="1301750"/>
          <p14:tracePt t="151344" x="3643313" y="1289050"/>
          <p14:tracePt t="151358" x="3643313" y="1276350"/>
          <p14:tracePt t="151373" x="3643313" y="1263650"/>
          <p14:tracePt t="151378" x="3643313" y="1250950"/>
          <p14:tracePt t="151384" x="3630613" y="1250950"/>
          <p14:tracePt t="151394" x="3617913" y="1238250"/>
          <p14:tracePt t="151408" x="3605213" y="1227138"/>
          <p14:tracePt t="151418" x="3592513" y="1227138"/>
          <p14:tracePt t="151424" x="3579813" y="1227138"/>
          <p14:tracePt t="151434" x="3567113" y="1227138"/>
          <p14:tracePt t="151448" x="3554413" y="1227138"/>
          <p14:tracePt t="151458" x="3517900" y="1227138"/>
          <p14:tracePt t="151474" x="3492500" y="1227138"/>
          <p14:tracePt t="151484" x="3467100" y="1227138"/>
          <p14:tracePt t="151488" x="3429000" y="1263650"/>
          <p14:tracePt t="151497" x="3417888" y="1276350"/>
          <p14:tracePt t="151503" x="3405188" y="1301750"/>
          <p14:tracePt t="151514" x="3405188" y="1314450"/>
          <p14:tracePt t="151527" x="3379788" y="1339850"/>
          <p14:tracePt t="151537" x="3379788" y="1350963"/>
          <p14:tracePt t="151544" x="3379788" y="1363663"/>
          <p14:tracePt t="151554" x="3379788" y="1376363"/>
          <p14:tracePt t="151564" x="3379788" y="1389063"/>
          <p14:tracePt t="151570" x="3379788" y="1414463"/>
          <p14:tracePt t="151581" x="3379788" y="1439863"/>
          <p14:tracePt t="151583" x="3392488" y="1450975"/>
          <p14:tracePt t="151594" x="3454400" y="1450975"/>
          <p14:tracePt t="151604" x="3530600" y="1450975"/>
          <p14:tracePt t="151610" x="3592513" y="1450975"/>
          <p14:tracePt t="151620" x="3705225" y="1427163"/>
          <p14:tracePt t="151624" x="3779838" y="1376363"/>
          <p14:tracePt t="151635" x="3856038" y="1314450"/>
          <p14:tracePt t="151646" x="3892550" y="1289050"/>
          <p14:tracePt t="151650" x="3930650" y="1227138"/>
          <p14:tracePt t="151660" x="3943350" y="1214438"/>
          <p14:tracePt t="151666" x="3943350" y="1189038"/>
          <p14:tracePt t="151676" x="3943350" y="1163638"/>
          <p14:tracePt t="151686" x="3943350" y="1138238"/>
          <p14:tracePt t="151690" x="3943350" y="1089025"/>
          <p14:tracePt t="151699" x="3943350" y="1063625"/>
          <p14:tracePt t="151705" x="3943350" y="1025525"/>
          <p14:tracePt t="151716" x="3930650" y="1001713"/>
          <p14:tracePt t="151726" x="3905250" y="963613"/>
          <p14:tracePt t="151732" x="3879850" y="938213"/>
          <p14:tracePt t="151740" x="3867150" y="925513"/>
          <p14:tracePt t="151746" x="3843338" y="912813"/>
          <p14:tracePt t="151756" x="3830638" y="901700"/>
          <p14:tracePt t="151765" x="3817938" y="901700"/>
          <p14:tracePt t="151771" x="3792538" y="901700"/>
          <p14:tracePt t="151782" x="3756025" y="901700"/>
          <p14:tracePt t="151786" x="3717925" y="901700"/>
          <p14:tracePt t="151796" x="3692525" y="901700"/>
          <p14:tracePt t="151806" x="3643313" y="912813"/>
          <p14:tracePt t="151812" x="3617913" y="938213"/>
          <p14:tracePt t="151822" x="3592513" y="950913"/>
          <p14:tracePt t="151826" x="3567113" y="989013"/>
          <p14:tracePt t="151836" x="3554413" y="1014413"/>
          <p14:tracePt t="151846" x="3541713" y="1063625"/>
          <p14:tracePt t="151851" x="3541713" y="1101725"/>
          <p14:tracePt t="151863" x="3541713" y="1150938"/>
          <p14:tracePt t="151866" x="3541713" y="1176338"/>
          <p14:tracePt t="151876" x="3541713" y="1214438"/>
          <p14:tracePt t="151888" x="3541713" y="1238250"/>
          <p14:tracePt t="151892" x="3541713" y="1276350"/>
          <p14:tracePt t="151902" x="3567113" y="1314450"/>
          <p14:tracePt t="151907" x="3579813" y="1327150"/>
          <p14:tracePt t="151917" x="3605213" y="1339850"/>
          <p14:tracePt t="151928" x="3617913" y="1363663"/>
          <p14:tracePt t="151942" x="3630613" y="1363663"/>
          <p14:tracePt t="151948" x="3643313" y="1363663"/>
          <p14:tracePt t="151958" x="3654425" y="1363663"/>
          <p14:tracePt t="151969" x="3679825" y="1363663"/>
          <p14:tracePt t="151973" x="3692525" y="1363663"/>
          <p14:tracePt t="151983" x="3717925" y="1363663"/>
          <p14:tracePt t="151988" x="3730625" y="1350963"/>
          <p14:tracePt t="151998" x="3730625" y="1339850"/>
          <p14:tracePt t="152008" x="3730625" y="1314450"/>
          <p14:tracePt t="152013" x="3730625" y="1289050"/>
          <p14:tracePt t="152024" x="3730625" y="1276350"/>
          <p14:tracePt t="152028" x="3730625" y="1263650"/>
          <p14:tracePt t="152047" x="3730625" y="1250950"/>
          <p14:tracePt t="152103" x="3717925" y="1250950"/>
          <p14:tracePt t="152109" x="3705225" y="1250950"/>
          <p14:tracePt t="152120" x="3692525" y="1250950"/>
          <p14:tracePt t="152130" x="3679825" y="1250950"/>
          <p14:tracePt t="152144" x="3667125" y="1263650"/>
          <p14:tracePt t="152160" x="3667125" y="1276350"/>
          <p14:tracePt t="152170" x="3667125" y="1301750"/>
          <p14:tracePt t="152184" x="3667125" y="1314450"/>
          <p14:tracePt t="152190" x="3667125" y="1339850"/>
          <p14:tracePt t="152200" x="3667125" y="1350963"/>
          <p14:tracePt t="152210" x="3667125" y="1363663"/>
          <p14:tracePt t="152214" x="3667125" y="1389063"/>
          <p14:tracePt t="152226" x="3679825" y="1401763"/>
          <p14:tracePt t="152230" x="3705225" y="1414463"/>
          <p14:tracePt t="152240" x="3717925" y="1427163"/>
          <p14:tracePt t="152250" x="3743325" y="1427163"/>
          <p14:tracePt t="152255" x="3756025" y="1439863"/>
          <p14:tracePt t="152270" x="3767138" y="1439863"/>
          <p14:tracePt t="152290" x="3779838" y="1439863"/>
          <p14:tracePt t="152674" x="3779838" y="1427163"/>
          <p14:tracePt t="152886" x="3779838" y="1414463"/>
          <p14:tracePt t="152896" x="3756025" y="1450975"/>
          <p14:tracePt t="152906" x="3667125" y="1589088"/>
          <p14:tracePt t="152912" x="3554413" y="1801813"/>
          <p14:tracePt t="152921" x="3429000" y="2027238"/>
          <p14:tracePt t="152926" x="3267075" y="2352675"/>
          <p14:tracePt t="152936" x="3092450" y="2652713"/>
          <p14:tracePt t="152947" x="2954338" y="2916238"/>
          <p14:tracePt t="152952" x="2879725" y="3128963"/>
          <p14:tracePt t="152963" x="2767013" y="3390900"/>
          <p14:tracePt t="152965" x="2667000" y="3729038"/>
          <p14:tracePt t="152976" x="2554288" y="4017963"/>
          <p14:tracePt t="152986" x="2503488" y="4241800"/>
          <p14:tracePt t="152992" x="2416175" y="4454525"/>
          <p14:tracePt t="153002" x="2403475" y="4630738"/>
          <p14:tracePt t="153006" x="2378075" y="4792663"/>
          <p14:tracePt t="153018" x="2365375" y="4956175"/>
          <p14:tracePt t="153028" x="2339975" y="5143500"/>
          <p14:tracePt t="153032" x="2328863" y="5318125"/>
          <p14:tracePt t="153042" x="2278063" y="5468938"/>
          <p14:tracePt t="153047" x="2252663" y="5630863"/>
          <p14:tracePt t="153058" x="2239963" y="5743575"/>
          <p14:tracePt t="153068" x="2239963" y="5881688"/>
          <p14:tracePt t="153072" x="2216150" y="6007100"/>
          <p14:tracePt t="153082" x="2203450" y="6094413"/>
          <p14:tracePt t="153088" x="2190750" y="6232525"/>
          <p14:tracePt t="153098" x="2165350" y="6345238"/>
          <p14:tracePt t="153107" x="2152650" y="6445250"/>
          <p14:tracePt t="153112" x="2139950" y="6519863"/>
          <p14:tracePt t="153121" x="2127250" y="6594475"/>
          <p14:tracePt t="153128" x="2127250" y="6657975"/>
          <p14:tracePt t="153138" x="2103438" y="6719888"/>
          <p14:tracePt t="153148" x="2103438" y="6757988"/>
          <p14:tracePt t="153152" x="2103438" y="6770688"/>
          <p14:tracePt t="153168" x="2090738" y="6783388"/>
          <p14:tracePt t="153470" x="2090738" y="6757988"/>
          <p14:tracePt t="153479" x="2090738" y="6732588"/>
          <p14:tracePt t="153486" x="2090738" y="6707188"/>
          <p14:tracePt t="153496" x="2090738" y="6683375"/>
          <p14:tracePt t="153501" x="2090738" y="6657975"/>
          <p14:tracePt t="153512" x="2090738" y="6645275"/>
          <p14:tracePt t="153522" x="2090738" y="6632575"/>
          <p14:tracePt t="153526" x="2090738" y="6619875"/>
          <p14:tracePt t="153552" x="2090738" y="6607175"/>
          <p14:tracePt t="153571" x="2090738" y="6594475"/>
          <p14:tracePt t="153612" x="2078038" y="6570663"/>
          <p14:tracePt t="153628" x="2078038" y="6545263"/>
          <p14:tracePt t="153632" x="2052638" y="6519863"/>
          <p14:tracePt t="153642" x="2039938" y="6494463"/>
          <p14:tracePt t="153651" x="2027238" y="6483350"/>
          <p14:tracePt t="153658" x="2003425" y="6445250"/>
          <p14:tracePt t="153672" x="1978025" y="6419850"/>
          <p14:tracePt t="153681" x="1965325" y="6407150"/>
          <p14:tracePt t="153692" x="1952625" y="6394450"/>
          <p14:tracePt t="153698" x="1939925" y="6381750"/>
          <p14:tracePt t="153707" x="1927225" y="6381750"/>
          <p14:tracePt t="153713" x="1903413" y="6370638"/>
          <p14:tracePt t="153724" x="1878013" y="6370638"/>
          <p14:tracePt t="153738" x="1852613" y="6370638"/>
          <p14:tracePt t="153763" x="1839913" y="6370638"/>
          <p14:tracePt t="153773" x="1827213" y="6370638"/>
          <p14:tracePt t="153794" x="1814513" y="6370638"/>
          <p14:tracePt t="153824" x="1801813" y="6370638"/>
          <p14:tracePt t="153934" x="1790700" y="6370638"/>
          <p14:tracePt t="153960" x="1765300" y="6370638"/>
          <p14:tracePt t="154006" x="1752600" y="6370638"/>
          <p14:tracePt t="154020" x="1739900" y="6370638"/>
          <p14:tracePt t="154248" x="1790700" y="6370638"/>
          <p14:tracePt t="154254" x="1852613" y="6370638"/>
          <p14:tracePt t="154264" x="1952625" y="6381750"/>
          <p14:tracePt t="154268" x="2027238" y="6381750"/>
          <p14:tracePt t="154279" x="2127250" y="6381750"/>
          <p14:tracePt t="154288" x="2228850" y="6381750"/>
          <p14:tracePt t="154295" x="2290763" y="6381750"/>
          <p14:tracePt t="154304" x="2365375" y="6381750"/>
          <p14:tracePt t="154310" x="2428875" y="6370638"/>
          <p14:tracePt t="154320" x="2490788" y="6357938"/>
          <p14:tracePt t="154330" x="2503488" y="6345238"/>
          <p14:tracePt t="154334" x="2541588" y="6332538"/>
          <p14:tracePt t="154345" x="2541588" y="6307138"/>
          <p14:tracePt t="154350" x="2554288" y="6294438"/>
          <p14:tracePt t="154361" x="2565400" y="6269038"/>
          <p14:tracePt t="154370" x="2565400" y="6245225"/>
          <p14:tracePt t="154373" x="2565400" y="6207125"/>
          <p14:tracePt t="154383" x="2578100" y="6169025"/>
          <p14:tracePt t="154390" x="2578100" y="6107113"/>
          <p14:tracePt t="154400" x="2578100" y="6032500"/>
          <p14:tracePt t="154410" x="2578100" y="5969000"/>
          <p14:tracePt t="154416" x="2578100" y="5881688"/>
          <p14:tracePt t="154427" x="2578100" y="5819775"/>
          <p14:tracePt t="154430" x="2554288" y="5743575"/>
          <p14:tracePt t="154439" x="2516188" y="5681663"/>
          <p14:tracePt t="154449" x="2490788" y="5619750"/>
          <p14:tracePt t="154456" x="2452688" y="5581650"/>
          <p14:tracePt t="154466" x="2390775" y="5530850"/>
          <p14:tracePt t="154470" x="2352675" y="5518150"/>
          <p14:tracePt t="154480" x="2278063" y="5494338"/>
          <p14:tracePt t="154490" x="2178050" y="5494338"/>
          <p14:tracePt t="154496" x="2103438" y="5494338"/>
          <p14:tracePt t="154506" x="1965325" y="5494338"/>
          <p14:tracePt t="154510" x="1827213" y="5494338"/>
          <p14:tracePt t="154520" x="1701800" y="5568950"/>
          <p14:tracePt t="154530" x="1565275" y="5619750"/>
          <p14:tracePt t="154536" x="1465263" y="5694363"/>
          <p14:tracePt t="154546" x="1401763" y="5732463"/>
          <p14:tracePt t="154552" x="1376363" y="5756275"/>
          <p14:tracePt t="154562" x="1314450" y="5794375"/>
          <p14:tracePt t="154572" x="1263650" y="5868988"/>
          <p14:tracePt t="154576" x="1239838" y="5919788"/>
          <p14:tracePt t="154585" x="1239838" y="5956300"/>
          <p14:tracePt t="154592" x="1239838" y="5981700"/>
          <p14:tracePt t="154602" x="1239838" y="6019800"/>
          <p14:tracePt t="154612" x="1239838" y="6045200"/>
          <p14:tracePt t="154627" x="1239838" y="6094413"/>
          <p14:tracePt t="154632" x="1289050" y="6145213"/>
          <p14:tracePt t="154642" x="1376363" y="6181725"/>
          <p14:tracePt t="154651" x="1452563" y="6219825"/>
          <p14:tracePt t="154658" x="1552575" y="6232525"/>
          <p14:tracePt t="154668" x="1639888" y="6232525"/>
          <p14:tracePt t="154672" x="1765300" y="6232525"/>
          <p14:tracePt t="154681" x="1890713" y="6232525"/>
          <p14:tracePt t="154692" x="2003425" y="6232525"/>
          <p14:tracePt t="154698" x="2103438" y="6232525"/>
          <p14:tracePt t="154707" x="2216150" y="6169025"/>
          <p14:tracePt t="154711" x="2316163" y="6107113"/>
          <p14:tracePt t="154722" x="2390775" y="6045200"/>
          <p14:tracePt t="154732" x="2478088" y="5969000"/>
          <p14:tracePt t="154738" x="2541588" y="5868988"/>
          <p14:tracePt t="154748" x="2628900" y="5732463"/>
          <p14:tracePt t="154754" x="2678113" y="5607050"/>
          <p14:tracePt t="154764" x="2728913" y="5456238"/>
          <p14:tracePt t="154773" x="2790825" y="5305425"/>
          <p14:tracePt t="154778" x="2816225" y="5168900"/>
          <p14:tracePt t="154787" x="2841625" y="5043488"/>
          <p14:tracePt t="154794" x="2879725" y="4930775"/>
          <p14:tracePt t="154804" x="2928938" y="4779963"/>
          <p14:tracePt t="154814" x="2954338" y="4705350"/>
          <p14:tracePt t="154818" x="2967038" y="4630738"/>
          <p14:tracePt t="154828" x="2967038" y="4592638"/>
          <p14:tracePt t="154834" x="2967038" y="4543425"/>
          <p14:tracePt t="154844" x="2967038" y="4518025"/>
          <p14:tracePt t="154854" x="2979738" y="4492625"/>
          <p14:tracePt t="154857" x="2979738" y="4467225"/>
          <p14:tracePt t="154868" x="2979738" y="4454525"/>
          <p14:tracePt t="154874" x="2979738" y="4443413"/>
          <p14:tracePt t="154884" x="2979738" y="4430713"/>
          <p14:tracePt t="154899" x="2979738" y="4418013"/>
          <p14:tracePt t="154986" x="2992438" y="4418013"/>
          <p14:tracePt t="154996" x="3016250" y="4430713"/>
          <p14:tracePt t="155000" x="3054350" y="4454525"/>
          <p14:tracePt t="155010" x="3079750" y="4492625"/>
          <p14:tracePt t="155020" x="3141663" y="4518025"/>
          <p14:tracePt t="155026" x="3167063" y="4554538"/>
          <p14:tracePt t="155036" x="3205163" y="4579938"/>
          <p14:tracePt t="155040" x="3228975" y="4605338"/>
          <p14:tracePt t="155050" x="3254375" y="4643438"/>
          <p14:tracePt t="155061" x="3292475" y="4718050"/>
          <p14:tracePt t="155066" x="3317875" y="4768850"/>
          <p14:tracePt t="155076" x="3317875" y="4805363"/>
          <p14:tracePt t="155080" x="3328988" y="4856163"/>
          <p14:tracePt t="155090" x="3328988" y="4930775"/>
          <p14:tracePt t="155100" x="3328988" y="4968875"/>
          <p14:tracePt t="155106" x="3328988" y="5030788"/>
          <p14:tracePt t="155115" x="3328988" y="5105400"/>
          <p14:tracePt t="155119" x="3328988" y="5205413"/>
          <p14:tracePt t="155132" x="3328988" y="5305425"/>
          <p14:tracePt t="155142" x="3317875" y="5394325"/>
          <p14:tracePt t="155146" x="3279775" y="5556250"/>
          <p14:tracePt t="155156" x="3205163" y="5668963"/>
          <p14:tracePt t="155162" x="3141663" y="5781675"/>
          <p14:tracePt t="155171" x="3054350" y="5894388"/>
          <p14:tracePt t="155181" x="2992438" y="5969000"/>
          <p14:tracePt t="155186" x="2928938" y="6032500"/>
          <p14:tracePt t="155196" x="2890838" y="6069013"/>
          <p14:tracePt t="155202" x="2841625" y="6119813"/>
          <p14:tracePt t="155212" x="2816225" y="6132513"/>
          <p14:tracePt t="155222" x="2790825" y="6157913"/>
          <p14:tracePt t="155228" x="2778125" y="6169025"/>
          <p14:tracePt t="155237" x="2767013" y="6169025"/>
          <p14:tracePt t="155348" x="2754313" y="6181725"/>
          <p14:tracePt t="155358" x="2728913" y="6207125"/>
          <p14:tracePt t="155364" x="2728913" y="6245225"/>
          <p14:tracePt t="155374" x="2654300" y="6370638"/>
          <p14:tracePt t="155383" x="2578100" y="6457950"/>
          <p14:tracePt t="155388" x="2578100" y="6470650"/>
          <p14:tracePt t="157960" x="2590800" y="6483350"/>
          <p14:tracePt t="157966" x="2741613" y="6483350"/>
          <p14:tracePt t="157975" x="2967038" y="6432550"/>
          <p14:tracePt t="157981" x="3279775" y="6332538"/>
          <p14:tracePt t="157991" x="3541713" y="6257925"/>
          <p14:tracePt t="158002" x="3779838" y="6207125"/>
          <p14:tracePt t="158007" x="4056063" y="6145213"/>
          <p14:tracePt t="158016" x="4256088" y="6094413"/>
          <p14:tracePt t="158022" x="4506913" y="6056313"/>
          <p14:tracePt t="158032" x="4768850" y="6007100"/>
          <p14:tracePt t="158042" x="5045075" y="5932488"/>
          <p14:tracePt t="158045" x="5345113" y="5856288"/>
          <p14:tracePt t="158057" x="5595938" y="5768975"/>
          <p14:tracePt t="158062" x="5795963" y="5719763"/>
          <p14:tracePt t="158072" x="6034088" y="5630863"/>
          <p14:tracePt t="158082" x="6270625" y="5581650"/>
          <p14:tracePt t="158086" x="6546850" y="5518150"/>
          <p14:tracePt t="158096" x="6821488" y="5418138"/>
          <p14:tracePt t="158102" x="7072313" y="5330825"/>
          <p14:tracePt t="158112" x="7310438" y="5243513"/>
          <p14:tracePt t="158122" x="7497763" y="5168900"/>
          <p14:tracePt t="158127" x="7685088" y="5068888"/>
          <p14:tracePt t="158138" x="7848600" y="5018088"/>
          <p14:tracePt t="158141" x="7999413" y="4943475"/>
          <p14:tracePt t="158152" x="8099425" y="4905375"/>
          <p14:tracePt t="158162" x="8212138" y="4856163"/>
          <p14:tracePt t="158168" x="8286750" y="4818063"/>
          <p14:tracePt t="158178" x="8335963" y="4792663"/>
          <p14:tracePt t="158181" x="8374063" y="4779963"/>
          <p14:tracePt t="158191" x="8386763" y="4756150"/>
          <p14:tracePt t="158208" x="8399463" y="4756150"/>
          <p14:tracePt t="158344" x="8412163" y="4756150"/>
          <p14:tracePt t="158466" x="8412163" y="4743450"/>
          <p14:tracePt t="158476" x="8399463" y="4743450"/>
          <p14:tracePt t="158486" x="8374063" y="4743450"/>
          <p14:tracePt t="158490" x="8324850" y="4730750"/>
          <p14:tracePt t="158499" x="8299450" y="4718050"/>
          <p14:tracePt t="158506" x="8235950" y="4692650"/>
          <p14:tracePt t="158515" x="8174038" y="4667250"/>
          <p14:tracePt t="158525" x="8110538" y="4630738"/>
          <p14:tracePt t="158529" x="8035925" y="4592638"/>
          <p14:tracePt t="158542" x="7961313" y="4554538"/>
          <p14:tracePt t="158546" x="7874000" y="4505325"/>
          <p14:tracePt t="158556" x="7785100" y="4454525"/>
          <p14:tracePt t="158566" x="7735888" y="4405313"/>
          <p14:tracePt t="158573" x="7661275" y="4354513"/>
          <p14:tracePt t="158581" x="7610475" y="4318000"/>
          <p14:tracePt t="158585" x="7597775" y="4305300"/>
          <p14:tracePt t="158596" x="7572375" y="4279900"/>
          <p14:tracePt t="158607" x="7548563" y="4254500"/>
          <p14:tracePt t="158612" x="7510463" y="4241800"/>
          <p14:tracePt t="158623" x="7510463" y="4230688"/>
          <p14:tracePt t="158632" x="7510463" y="4217988"/>
          <p14:tracePt t="158642" x="7497763" y="4205288"/>
          <p14:tracePt t="158662" x="7485063" y="4205288"/>
          <p14:tracePt t="158702" x="7472363" y="4192588"/>
          <p14:tracePt t="158722" x="7472363" y="4179888"/>
          <p14:tracePt t="158728" x="7459663" y="4179888"/>
          <p14:tracePt t="158738" x="7448550" y="4154488"/>
          <p14:tracePt t="158742" x="7435850" y="4141788"/>
          <p14:tracePt t="158762" x="7423150" y="4129088"/>
          <p14:tracePt t="158768" x="7397750" y="4117975"/>
          <p14:tracePt t="158778" x="7385050" y="4105275"/>
          <p14:tracePt t="158781" x="7348538" y="4079875"/>
          <p14:tracePt t="158794" x="7310438" y="4079875"/>
          <p14:tracePt t="158803" x="7285038" y="4054475"/>
          <p14:tracePt t="158807" x="7246938" y="4041775"/>
          <p14:tracePt t="158818" x="7210425" y="4041775"/>
          <p14:tracePt t="158824" x="7172325" y="4029075"/>
          <p14:tracePt t="158834" x="7134225" y="4017963"/>
          <p14:tracePt t="158843" x="7085013" y="4017963"/>
          <p14:tracePt t="158848" x="7021513" y="4005263"/>
          <p14:tracePt t="158858" x="6972300" y="3992563"/>
          <p14:tracePt t="158864" x="6959600" y="3967163"/>
          <p14:tracePt t="158874" x="6910388" y="3954463"/>
          <p14:tracePt t="158884" x="6897688" y="3954463"/>
          <p14:tracePt t="158888" x="6872288" y="3941763"/>
          <p14:tracePt t="158897" x="6834188" y="3916363"/>
          <p14:tracePt t="158903" x="6821488" y="3916363"/>
          <p14:tracePt t="158924" x="6808788" y="3905250"/>
          <p14:tracePt t="158929" x="6797675" y="3892550"/>
          <p14:tracePt t="158940" x="6784975" y="3892550"/>
          <p14:tracePt t="158943" x="6759575" y="3879850"/>
          <p14:tracePt t="158958" x="6746875" y="3867150"/>
          <p14:tracePt t="158964" x="6734175" y="3867150"/>
          <p14:tracePt t="158970" x="6721475" y="3854450"/>
          <p14:tracePt t="158983" x="6708775" y="3841750"/>
          <p14:tracePt t="159010" x="6696075" y="3841750"/>
          <p14:tracePt t="159024" x="6684963" y="3829050"/>
          <p14:tracePt t="163096" x="6696075" y="3803650"/>
          <p14:tracePt t="163106" x="6721475" y="3779838"/>
          <p14:tracePt t="163116" x="6746875" y="3754438"/>
          <p14:tracePt t="163120" x="6759575" y="3703638"/>
          <p14:tracePt t="163130" x="6772275" y="3703638"/>
          <p14:tracePt t="163137" x="6784975" y="3692525"/>
          <p14:tracePt t="163146" x="6797675" y="3654425"/>
          <p14:tracePt t="163161" x="6808788" y="3641725"/>
          <p14:tracePt t="163272" x="6808788" y="3616325"/>
          <p14:tracePt t="163286" x="6808788" y="3590925"/>
          <p14:tracePt t="163296" x="6797675" y="3567113"/>
          <p14:tracePt t="163302" x="6772275" y="3554413"/>
          <p14:tracePt t="163312" x="6746875" y="3541713"/>
          <p14:tracePt t="163321" x="6708775" y="3541713"/>
          <p14:tracePt t="163327" x="6672263" y="3516313"/>
          <p14:tracePt t="163338" x="6659563" y="3516313"/>
          <p14:tracePt t="163342" x="6634163" y="3516313"/>
          <p14:tracePt t="163352" x="6608763" y="3516313"/>
          <p14:tracePt t="163362" x="6559550" y="3516313"/>
          <p14:tracePt t="163368" x="6496050" y="3516313"/>
          <p14:tracePt t="163378" x="6396038" y="3516313"/>
          <p14:tracePt t="163381" x="6321425" y="3516313"/>
          <p14:tracePt t="163394" x="6259513" y="3516313"/>
          <p14:tracePt t="163404" x="6157913" y="3554413"/>
          <p14:tracePt t="163408" x="6083300" y="3567113"/>
          <p14:tracePt t="163418" x="6045200" y="3567113"/>
          <p14:tracePt t="163424" x="5983288" y="3579813"/>
          <p14:tracePt t="163435" x="5932488" y="3579813"/>
          <p14:tracePt t="163443" x="5883275" y="3590925"/>
          <p14:tracePt t="163447" x="5845175" y="3603625"/>
          <p14:tracePt t="163458" x="5808663" y="3616325"/>
          <p14:tracePt t="163464" x="5795963" y="3616325"/>
          <p14:tracePt t="163474" x="5783263" y="3616325"/>
          <p14:tracePt t="163485" x="5770563" y="3629025"/>
          <p14:tracePt t="163488" x="5757863" y="3629025"/>
          <p14:tracePt t="163676" x="5745163" y="3629025"/>
          <p14:tracePt t="163686" x="5745163" y="3603625"/>
          <p14:tracePt t="163696" x="5745163" y="3579813"/>
          <p14:tracePt t="163710" x="5745163" y="3554413"/>
          <p14:tracePt t="164250" x="5745163" y="3541713"/>
          <p14:tracePt t="164260" x="5757863" y="3541713"/>
          <p14:tracePt t="164266" x="5783263" y="3529013"/>
          <p14:tracePt t="164276" x="5808663" y="3529013"/>
          <p14:tracePt t="164285" x="5832475" y="3529013"/>
          <p14:tracePt t="164290" x="5857875" y="3529013"/>
          <p14:tracePt t="164301" x="5895975" y="3516313"/>
          <p14:tracePt t="164306" x="5932488" y="3516313"/>
          <p14:tracePt t="164315" x="5970588" y="3503613"/>
          <p14:tracePt t="164326" x="5983288" y="3503613"/>
          <p14:tracePt t="164330" x="6008688" y="3503613"/>
          <p14:tracePt t="164340" x="6034088" y="3503613"/>
          <p14:tracePt t="164346" x="6057900" y="3490913"/>
          <p14:tracePt t="164366" x="6070600" y="3490913"/>
          <p14:tracePt t="164385" x="6083300" y="3490913"/>
          <p14:tracePt t="164391" x="6096000" y="3479800"/>
          <p14:tracePt t="167347" x="6108700" y="3479800"/>
          <p14:tracePt t="167368" x="6121400" y="3479800"/>
          <p14:tracePt t="167388" x="6146800" y="3479800"/>
          <p14:tracePt t="167418" x="6157913" y="3479800"/>
          <p14:tracePt t="167438" x="6170613" y="3479800"/>
          <p14:tracePt t="167453" x="6183313" y="3479800"/>
          <p14:tracePt t="167547" x="6196013" y="3490913"/>
          <p14:tracePt t="167558" x="6196013" y="3529013"/>
          <p14:tracePt t="167564" x="6196013" y="3567113"/>
          <p14:tracePt t="167574" x="6196013" y="3590925"/>
          <p14:tracePt t="167584" x="6196013" y="3616325"/>
          <p14:tracePt t="167589" x="6170613" y="3692525"/>
          <p14:tracePt t="168024" x="6146800" y="3692525"/>
          <p14:tracePt t="168034" x="6146800" y="3679825"/>
          <p14:tracePt t="168053" x="6146800" y="3667125"/>
          <p14:tracePt t="168216" x="6146800" y="3654425"/>
          <p14:tracePt t="168240" x="6157913" y="3654425"/>
          <p14:tracePt t="168250" x="6170613" y="3641725"/>
          <p14:tracePt t="168266" x="6183313" y="3641725"/>
          <p14:tracePt t="168276" x="6196013" y="3629025"/>
          <p14:tracePt t="168290" x="6221413" y="3629025"/>
          <p14:tracePt t="168296" x="6234113" y="3629025"/>
          <p14:tracePt t="168306" x="6234113" y="3616325"/>
          <p14:tracePt t="168316" x="6246813" y="3616325"/>
          <p14:tracePt t="168331" x="6259513" y="3616325"/>
          <p14:tracePt t="168335" x="6270625" y="3616325"/>
          <p14:tracePt t="168348" x="6283325" y="3590925"/>
          <p14:tracePt t="168356" x="6296025" y="3590925"/>
          <p14:tracePt t="168362" x="6308725" y="3590925"/>
          <p14:tracePt t="168376" x="6334125" y="3579813"/>
          <p14:tracePt t="168386" x="6334125" y="3567113"/>
          <p14:tracePt t="168412" x="6346825" y="3567113"/>
          <p14:tracePt t="168456" x="6359525" y="3567113"/>
          <p14:tracePt t="168572" x="6370638" y="3567113"/>
          <p14:tracePt t="168588" x="6396038" y="3554413"/>
          <p14:tracePt t="168627" x="6396038" y="3541713"/>
          <p14:tracePt t="168724" x="6408738" y="3541713"/>
          <p14:tracePt t="168740" x="6434138" y="3541713"/>
          <p14:tracePt t="168750" x="6446838" y="3541713"/>
          <p14:tracePt t="168760" x="6459538" y="3541713"/>
          <p14:tracePt t="168764" x="6472238" y="3541713"/>
          <p14:tracePt t="168774" x="6483350" y="3541713"/>
          <p14:tracePt t="168780" x="6508750" y="3541713"/>
          <p14:tracePt t="168789" x="6521450" y="3541713"/>
          <p14:tracePt t="168799" x="6546850" y="3541713"/>
          <p14:tracePt t="168804" x="6559550" y="3541713"/>
          <p14:tracePt t="168815" x="6572250" y="3541713"/>
          <p14:tracePt t="168820" x="6584950" y="3541713"/>
          <p14:tracePt t="168830" x="6608763" y="3541713"/>
          <p14:tracePt t="168840" x="6621463" y="3541713"/>
          <p14:tracePt t="168844" x="6646863" y="3567113"/>
          <p14:tracePt t="168856" x="6659563" y="3567113"/>
          <p14:tracePt t="168859" x="6672263" y="3567113"/>
          <p14:tracePt t="168870" x="6696075" y="3567113"/>
          <p14:tracePt t="168880" x="6721475" y="3590925"/>
          <p14:tracePt t="168886" x="6746875" y="3590925"/>
          <p14:tracePt t="168896" x="6784975" y="3603625"/>
          <p14:tracePt t="168900" x="6808788" y="3603625"/>
          <p14:tracePt t="168910" x="6834188" y="3616325"/>
          <p14:tracePt t="168925" x="6859588" y="3616325"/>
          <p14:tracePt t="168936" x="6884988" y="3616325"/>
          <p14:tracePt t="168942" x="6897688" y="3629025"/>
          <p14:tracePt t="168952" x="6910388" y="3629025"/>
          <p14:tracePt t="168966" x="6921500" y="3641725"/>
          <p14:tracePt t="168976" x="6934200" y="3641725"/>
          <p14:tracePt t="168981" x="6946900" y="3641725"/>
          <p14:tracePt t="168991" x="6959600" y="3641725"/>
          <p14:tracePt t="169002" x="6959600" y="3654425"/>
          <p14:tracePt t="171040" x="6972300" y="3654425"/>
          <p14:tracePt t="171050" x="7010400" y="3654425"/>
          <p14:tracePt t="171060" x="7059613" y="3654425"/>
          <p14:tracePt t="171064" x="7123113" y="3654425"/>
          <p14:tracePt t="171074" x="7159625" y="3654425"/>
          <p14:tracePt t="171080" x="7223125" y="3654425"/>
          <p14:tracePt t="171090" x="7272338" y="3654425"/>
          <p14:tracePt t="171100" x="7348538" y="3654425"/>
          <p14:tracePt t="171104" x="7385050" y="3654425"/>
          <p14:tracePt t="171116" x="7435850" y="3654425"/>
          <p14:tracePt t="171120" x="7472363" y="3654425"/>
          <p14:tracePt t="171130" x="7523163" y="3654425"/>
          <p14:tracePt t="171140" x="7585075" y="3654425"/>
          <p14:tracePt t="171146" x="7623175" y="3654425"/>
          <p14:tracePt t="171156" x="7673975" y="3654425"/>
          <p14:tracePt t="171160" x="7697788" y="3654425"/>
          <p14:tracePt t="171170" x="7723188" y="3654425"/>
          <p14:tracePt t="171180" x="7748588" y="3654425"/>
          <p14:tracePt t="171186" x="7761288" y="3654425"/>
          <p14:tracePt t="171196" x="7773988" y="3654425"/>
          <p14:tracePt t="171199" x="7797800" y="3654425"/>
          <p14:tracePt t="171211" x="7810500" y="3654425"/>
          <p14:tracePt t="171220" x="7823200" y="3654425"/>
          <p14:tracePt t="171226" x="7835900" y="3654425"/>
          <p14:tracePt t="171236" x="7848600" y="3654425"/>
          <p14:tracePt t="171250" x="7874000" y="3654425"/>
          <p14:tracePt t="171382" x="7886700" y="3654425"/>
          <p14:tracePt t="171422" x="7897813" y="3654425"/>
          <p14:tracePt t="171438" x="7897813" y="3641725"/>
          <p14:tracePt t="171448" x="7910513" y="3629025"/>
          <p14:tracePt t="171452" x="7923213" y="3629025"/>
          <p14:tracePt t="171471" x="7923213" y="3616325"/>
          <p14:tracePt t="171488" x="7935913" y="3616325"/>
          <p14:tracePt t="171493" x="7935913" y="3603625"/>
          <p14:tracePt t="171503" x="7935913" y="3590925"/>
          <p14:tracePt t="171514" x="7948613" y="3567113"/>
          <p14:tracePt t="171518" x="7961313" y="3567113"/>
          <p14:tracePt t="171529" x="7961313" y="3554413"/>
          <p14:tracePt t="171533" x="7974013" y="3541713"/>
          <p14:tracePt t="171544" x="7986713" y="3541713"/>
          <p14:tracePt t="171554" x="8010525" y="3529013"/>
          <p14:tracePt t="171558" x="8010525" y="3516313"/>
          <p14:tracePt t="171568" x="8035925" y="3516313"/>
          <p14:tracePt t="171574" x="8035925" y="3503613"/>
          <p14:tracePt t="171584" x="8048625" y="3490913"/>
          <p14:tracePt t="171597" x="8061325" y="3479800"/>
          <p14:tracePt t="171614" x="8074025" y="3467100"/>
          <p14:tracePt t="171634" x="8086725" y="3441700"/>
          <p14:tracePt t="171650" x="8099425" y="3441700"/>
          <p14:tracePt t="171670" x="8110538" y="3441700"/>
          <p14:tracePt t="171704" x="8123238" y="3441700"/>
          <p14:tracePt t="171998" x="8148638" y="3441700"/>
          <p14:tracePt t="172022" x="8174038" y="3441700"/>
          <p14:tracePt t="172028" x="8223250" y="3441700"/>
          <p14:tracePt t="172038" x="8235950" y="3441700"/>
          <p14:tracePt t="172042" x="8248650" y="3441700"/>
          <p14:tracePt t="172052" x="8274050" y="3416300"/>
          <p14:tracePt t="172067" x="8286750" y="3416300"/>
          <p14:tracePt t="172078" x="8299450" y="3416300"/>
          <p14:tracePt t="172094" x="8324850" y="3416300"/>
          <p14:tracePt t="172108" x="8348663" y="3416300"/>
          <p14:tracePt t="172123" x="8361363" y="3416300"/>
          <p14:tracePt t="172134" x="8374063" y="3416300"/>
          <p14:tracePt t="172145" x="8386763" y="3416300"/>
          <p14:tracePt t="172147" x="8399463" y="3416300"/>
          <p14:tracePt t="172158" x="8412163" y="3416300"/>
          <p14:tracePt t="172164" x="8435975" y="3390900"/>
          <p14:tracePt t="172184" x="8448675" y="3390900"/>
          <p14:tracePt t="172188" x="8474075" y="3390900"/>
          <p14:tracePt t="172203" x="8486775" y="3390900"/>
          <p14:tracePt t="172214" x="8499475" y="3390900"/>
          <p14:tracePt t="172224" x="8512175" y="3390900"/>
          <p14:tracePt t="172240" x="8537575" y="3390900"/>
          <p14:tracePt t="172254" x="8561388" y="3390900"/>
          <p14:tracePt t="172269" x="8574088" y="3390900"/>
          <p14:tracePt t="172280" x="8586788" y="3390900"/>
          <p14:tracePt t="172290" x="8599488" y="3390900"/>
          <p14:tracePt t="172296" x="8624888" y="3367088"/>
          <p14:tracePt t="172306" x="8637588" y="3367088"/>
          <p14:tracePt t="172320" x="8661400" y="3367088"/>
          <p14:tracePt t="172330" x="8686800" y="3367088"/>
          <p14:tracePt t="172335" x="8699500" y="3367088"/>
          <p14:tracePt t="172346" x="8712200" y="3367088"/>
          <p14:tracePt t="172350" x="8724900" y="3367088"/>
          <p14:tracePt t="172361" x="8737600" y="3367088"/>
          <p14:tracePt t="172370" x="8763000" y="3367088"/>
          <p14:tracePt t="172377" x="8774113" y="3367088"/>
          <p14:tracePt t="172391" x="8824913" y="3367088"/>
          <p14:tracePt t="172402" x="8837613" y="3367088"/>
          <p14:tracePt t="172411" x="8850313" y="3367088"/>
          <p14:tracePt t="172416" x="8874125" y="3367088"/>
          <p14:tracePt t="172432" x="8899525" y="3367088"/>
          <p14:tracePt t="172442" x="8912225" y="3367088"/>
          <p14:tracePt t="172451" x="8950325" y="3367088"/>
          <p14:tracePt t="172466" x="8975725" y="3354388"/>
          <p14:tracePt t="172472" x="8999538" y="3354388"/>
          <p14:tracePt t="172482" x="9024938" y="3354388"/>
          <p14:tracePt t="172493" x="9063038" y="3354388"/>
          <p14:tracePt t="172496" x="9088438" y="3354388"/>
          <p14:tracePt t="172505" x="9099550" y="3354388"/>
          <p14:tracePt t="172511" x="9124950" y="3354388"/>
          <p14:tracePt t="172521" x="9137650" y="3354388"/>
          <p14:tracePt t="172532" x="9163050" y="3354388"/>
          <p14:tracePt t="172535" x="9175750" y="3354388"/>
          <p14:tracePt t="172548" x="9199563" y="3354388"/>
          <p14:tracePt t="172552" x="9224963" y="3354388"/>
          <p14:tracePt t="172562" x="9250363" y="3354388"/>
          <p14:tracePt t="172572" x="9263063" y="3354388"/>
          <p14:tracePt t="172578" x="9288463" y="3354388"/>
          <p14:tracePt t="172588" x="9301163" y="3354388"/>
          <p14:tracePt t="172592" x="9312275" y="3354388"/>
          <p14:tracePt t="172601" x="9350375" y="3354388"/>
          <p14:tracePt t="172612" x="9363075" y="3354388"/>
          <p14:tracePt t="172617" x="9388475" y="3354388"/>
          <p14:tracePt t="172628" x="9413875" y="3354388"/>
          <p14:tracePt t="172632" x="9424988" y="3354388"/>
          <p14:tracePt t="172644" x="9450388" y="3354388"/>
          <p14:tracePt t="172654" x="9488488" y="3354388"/>
          <p14:tracePt t="172658" x="9513888" y="3367088"/>
          <p14:tracePt t="172674" x="9537700" y="3378200"/>
          <p14:tracePt t="172684" x="9563100" y="3378200"/>
          <p14:tracePt t="172697" x="9588500" y="3378200"/>
          <p14:tracePt t="172708" x="9613900" y="3378200"/>
          <p14:tracePt t="172714" x="9637713" y="3390900"/>
          <p14:tracePt t="172723" x="9663113" y="3390900"/>
          <p14:tracePt t="172733" x="9688513" y="3390900"/>
          <p14:tracePt t="172750" x="9713913" y="3390900"/>
          <p14:tracePt t="172754" x="9739313" y="3390900"/>
          <p14:tracePt t="172764" x="9750425" y="3403600"/>
          <p14:tracePt t="172774" x="9763125" y="3403600"/>
          <p14:tracePt t="172780" x="9788525" y="3403600"/>
          <p14:tracePt t="172804" x="9801225" y="3403600"/>
          <p14:tracePt t="172820" x="9813925" y="3403600"/>
          <p14:tracePt t="172830" x="9826625" y="3416300"/>
          <p14:tracePt t="172853" x="9839325" y="3416300"/>
          <p14:tracePt t="172906" x="9852025" y="3416300"/>
          <p14:tracePt t="172996" x="9852025" y="3429000"/>
          <p14:tracePt t="173212" x="9813925" y="3429000"/>
          <p14:tracePt t="173218" x="9775825" y="3429000"/>
          <p14:tracePt t="173227" x="9701213" y="3479800"/>
          <p14:tracePt t="173234" x="9613900" y="3503613"/>
          <p14:tracePt t="173244" x="9501188" y="3541713"/>
          <p14:tracePt t="173253" x="9424988" y="3554413"/>
          <p14:tracePt t="173258" x="9301163" y="3590925"/>
          <p14:tracePt t="173267" x="9150350" y="3629025"/>
          <p14:tracePt t="173274" x="9012238" y="3679825"/>
          <p14:tracePt t="173284" x="8863013" y="3716338"/>
          <p14:tracePt t="173294" x="8724900" y="3754438"/>
          <p14:tracePt t="173298" x="8548688" y="3803650"/>
          <p14:tracePt t="173310" x="8374063" y="3879850"/>
          <p14:tracePt t="173314" x="8223250" y="3916363"/>
          <p14:tracePt t="173324" x="8074025" y="3954463"/>
          <p14:tracePt t="173334" x="7923213" y="4017963"/>
          <p14:tracePt t="173340" x="7797800" y="4054475"/>
          <p14:tracePt t="173350" x="7697788" y="4092575"/>
          <p14:tracePt t="173354" x="7572375" y="4129088"/>
          <p14:tracePt t="173364" x="7397750" y="4179888"/>
          <p14:tracePt t="173374" x="7259638" y="4217988"/>
          <p14:tracePt t="173380" x="7034213" y="4292600"/>
          <p14:tracePt t="173390" x="6872288" y="4292600"/>
          <p14:tracePt t="173393" x="6684963" y="4341813"/>
          <p14:tracePt t="173403" x="6472238" y="4354513"/>
          <p14:tracePt t="173414" x="6283325" y="4354513"/>
          <p14:tracePt t="173420" x="6134100" y="4354513"/>
          <p14:tracePt t="173430" x="5970588" y="4354513"/>
          <p14:tracePt t="173434" x="5857875" y="4354513"/>
          <p14:tracePt t="173443" x="5719763" y="4354513"/>
          <p14:tracePt t="173454" x="5657850" y="4354513"/>
          <p14:tracePt t="173460" x="5583238" y="4354513"/>
          <p14:tracePt t="173469" x="5557838" y="4354513"/>
          <p14:tracePt t="173476" x="5507038" y="4354513"/>
          <p14:tracePt t="173486" x="5483225" y="4354513"/>
          <p14:tracePt t="173496" x="5470525" y="4354513"/>
          <p14:tracePt t="173499" x="5445125" y="4354513"/>
          <p14:tracePt t="173570" x="5432425" y="4354513"/>
          <p14:tracePt t="173632" x="5419725" y="4354513"/>
          <p14:tracePt t="173642" x="5419725" y="4341813"/>
          <p14:tracePt t="173646" x="5419725" y="4318000"/>
          <p14:tracePt t="173655" x="5432425" y="4292600"/>
          <p14:tracePt t="173665" x="5445125" y="4267200"/>
          <p14:tracePt t="173672" x="5457825" y="4230688"/>
          <p14:tracePt t="173682" x="5495925" y="4167188"/>
          <p14:tracePt t="173687" x="5507038" y="4129088"/>
          <p14:tracePt t="173698" x="5545138" y="4079875"/>
          <p14:tracePt t="173708" x="5557838" y="4067175"/>
          <p14:tracePt t="173712" x="5583238" y="4041775"/>
          <p14:tracePt t="173721" x="5607050" y="4005263"/>
          <p14:tracePt t="173727" x="5619750" y="4005263"/>
          <p14:tracePt t="173738" x="5632450" y="3979863"/>
          <p14:tracePt t="173748" x="5657850" y="3967163"/>
          <p14:tracePt t="173752" x="5683250" y="3941763"/>
          <p14:tracePt t="173762" x="5695950" y="3929063"/>
          <p14:tracePt t="173767" x="5732463" y="3905250"/>
          <p14:tracePt t="173778" x="5732463" y="3892550"/>
          <p14:tracePt t="173787" x="5757863" y="3867150"/>
          <p14:tracePt t="173792" x="5783263" y="3854450"/>
          <p14:tracePt t="173803" x="5808663" y="3841750"/>
          <p14:tracePt t="173808" x="5845175" y="3803650"/>
          <p14:tracePt t="173817" x="5857875" y="3792538"/>
          <p14:tracePt t="173828" x="5883275" y="3779838"/>
          <p14:tracePt t="173834" x="5908675" y="3754438"/>
          <p14:tracePt t="173844" x="5921375" y="3741738"/>
          <p14:tracePt t="173859" x="5932488" y="3729038"/>
          <p14:tracePt t="173867" x="5957888" y="3703638"/>
          <p14:tracePt t="173890" x="5970588" y="3679825"/>
          <p14:tracePt t="173900" x="5983288" y="3667125"/>
          <p14:tracePt t="174186" x="5983288" y="3654425"/>
          <p14:tracePt t="174196" x="5983288" y="3641725"/>
          <p14:tracePt t="174202" x="5983288" y="3616325"/>
          <p14:tracePt t="174212" x="5945188" y="3603625"/>
          <p14:tracePt t="174215" x="5895975" y="3590925"/>
          <p14:tracePt t="174227" x="5845175" y="3579813"/>
          <p14:tracePt t="174238" x="5770563" y="3541713"/>
          <p14:tracePt t="174243" x="5695950" y="3503613"/>
          <p14:tracePt t="174252" x="5619750" y="3479800"/>
          <p14:tracePt t="174259" x="5545138" y="3467100"/>
          <p14:tracePt t="174267" x="5432425" y="3429000"/>
          <p14:tracePt t="174278" x="5345113" y="3403600"/>
          <p14:tracePt t="174282" x="5232400" y="3390900"/>
          <p14:tracePt t="174292" x="5106988" y="3367088"/>
          <p14:tracePt t="174298" x="5006975" y="3354388"/>
          <p14:tracePt t="174309" x="4906963" y="3341688"/>
          <p14:tracePt t="174318" x="4806950" y="3316288"/>
          <p14:tracePt t="174322" x="4743450" y="3316288"/>
          <p14:tracePt t="174331" x="4706938" y="3316288"/>
          <p14:tracePt t="174338" x="4656138" y="3290888"/>
          <p14:tracePt t="174348" x="4619625" y="3290888"/>
          <p14:tracePt t="174358" x="4568825" y="3290888"/>
          <p14:tracePt t="174362" x="4481513" y="3290888"/>
          <p14:tracePt t="174372" x="4318000" y="3290888"/>
          <p14:tracePt t="174378" x="4156075" y="3290888"/>
          <p14:tracePt t="174387" x="3992563" y="3290888"/>
          <p14:tracePt t="174397" x="3830638" y="3290888"/>
          <p14:tracePt t="174404" x="3592513" y="3290888"/>
          <p14:tracePt t="174414" x="3417888" y="3290888"/>
          <p14:tracePt t="174418" x="3228975" y="3290888"/>
          <p14:tracePt t="174428" x="3103563" y="3290888"/>
          <p14:tracePt t="174437" x="2979738" y="3278188"/>
          <p14:tracePt t="174444" x="2867025" y="3278188"/>
          <p14:tracePt t="174453" x="2754313" y="3278188"/>
          <p14:tracePt t="174459" x="2667000" y="3254375"/>
          <p14:tracePt t="174468" x="2578100" y="3254375"/>
          <p14:tracePt t="174480" x="2503488" y="3216275"/>
          <p14:tracePt t="174484" x="2441575" y="3216275"/>
          <p14:tracePt t="174494" x="2365375" y="3216275"/>
          <p14:tracePt t="174499" x="2328863" y="3216275"/>
          <p14:tracePt t="174509" x="2278063" y="3216275"/>
          <p14:tracePt t="174520" x="2239963" y="3216275"/>
          <p14:tracePt t="174525" x="2190750" y="3216275"/>
          <p14:tracePt t="174533" x="2165350" y="3216275"/>
          <p14:tracePt t="174539" x="2127250" y="3216275"/>
          <p14:tracePt t="174550" x="2103438" y="3216275"/>
          <p14:tracePt t="174559" x="2078038" y="3216275"/>
          <p14:tracePt t="174566" x="2014538" y="3178175"/>
          <p14:tracePt t="174576" x="1978025" y="3178175"/>
          <p14:tracePt t="174580" x="1927225" y="3141663"/>
          <p14:tracePt t="174590" x="1890713" y="3116263"/>
          <p14:tracePt t="174599" x="1839913" y="3090863"/>
          <p14:tracePt t="174605" x="1814513" y="3054350"/>
          <p14:tracePt t="174616" x="1765300" y="3016250"/>
          <p14:tracePt t="174620" x="1727200" y="2990850"/>
          <p14:tracePt t="174630" x="1677988" y="2928938"/>
          <p14:tracePt t="174640" x="1639888" y="2890838"/>
          <p14:tracePt t="174646" x="1614488" y="2828925"/>
          <p14:tracePt t="174656" x="1565275" y="2765425"/>
          <p14:tracePt t="174659" x="1527175" y="2716213"/>
          <p14:tracePt t="174669" x="1489075" y="2665413"/>
          <p14:tracePt t="174680" x="1476375" y="2627313"/>
          <p14:tracePt t="174686" x="1452563" y="2603500"/>
          <p14:tracePt t="174696" x="1452563" y="2590800"/>
          <p14:tracePt t="174700" x="1427163" y="2565400"/>
          <p14:tracePt t="174710" x="1414463" y="2540000"/>
          <p14:tracePt t="174720" x="1414463" y="2503488"/>
          <p14:tracePt t="174726" x="1401763" y="2503488"/>
          <p14:tracePt t="174735" x="1401763" y="2478088"/>
          <p14:tracePt t="174742" x="1401763" y="2465388"/>
          <p14:tracePt t="174752" x="1389063" y="2427288"/>
          <p14:tracePt t="174762" x="1376363" y="2414588"/>
          <p14:tracePt t="174776" x="1376363" y="2390775"/>
          <p14:tracePt t="174782" x="1376363" y="2365375"/>
          <p14:tracePt t="174802" x="1376363" y="2339975"/>
          <p14:tracePt t="174848" x="1376363" y="2327275"/>
          <p14:tracePt t="174918" x="1376363" y="2314575"/>
          <p14:tracePt t="175326" x="1376363" y="2303463"/>
          <p14:tracePt t="175336" x="1376363" y="2290763"/>
          <p14:tracePt t="179739" x="1376363" y="2278063"/>
          <p14:tracePt t="179750" x="1414463" y="2239963"/>
          <p14:tracePt t="179754" x="1501775" y="2227263"/>
          <p14:tracePt t="179764" x="1627188" y="2201863"/>
          <p14:tracePt t="179770" x="1790700" y="2178050"/>
          <p14:tracePt t="179780" x="1952625" y="2178050"/>
          <p14:tracePt t="179790" x="2165350" y="2178050"/>
          <p14:tracePt t="179795" x="2441575" y="2178050"/>
          <p14:tracePt t="179805" x="2716213" y="2165350"/>
          <p14:tracePt t="179809" x="2928938" y="2152650"/>
          <p14:tracePt t="179820" x="3141663" y="2139950"/>
          <p14:tracePt t="179830" x="3341688" y="2089150"/>
          <p14:tracePt t="179836" x="3467100" y="2089150"/>
          <p14:tracePt t="179846" x="3567113" y="2065338"/>
          <p14:tracePt t="179850" x="3643313" y="2052638"/>
          <p14:tracePt t="179859" x="3692525" y="2014538"/>
          <p14:tracePt t="179870" x="3730625" y="2014538"/>
          <p14:tracePt t="179876" x="3792538" y="1978025"/>
          <p14:tracePt t="179886" x="3805238" y="1978025"/>
          <p14:tracePt t="179890" x="3856038" y="1978025"/>
          <p14:tracePt t="179899" x="3892550" y="1978025"/>
          <p14:tracePt t="179911" x="3930650" y="1965325"/>
          <p14:tracePt t="179915" x="3943350" y="1952625"/>
          <p14:tracePt t="179925" x="3968750" y="1952625"/>
          <p14:tracePt t="179931" x="3992563" y="1939925"/>
          <p14:tracePt t="179942" x="4005263" y="1927225"/>
          <p14:tracePt t="179955" x="4017963" y="1927225"/>
          <p14:tracePt t="180022" x="4030663" y="1927225"/>
          <p14:tracePt t="180138" x="4081463" y="1927225"/>
          <p14:tracePt t="180147" x="4168775" y="2039938"/>
          <p14:tracePt t="180152" x="4305300" y="2227263"/>
          <p14:tracePt t="180164" x="4481513" y="2452688"/>
          <p14:tracePt t="180168" x="4606925" y="2565400"/>
          <p14:tracePt t="180178" x="4768850" y="2665413"/>
          <p14:tracePt t="180187" x="4945063" y="2778125"/>
          <p14:tracePt t="180193" x="5106988" y="2878138"/>
          <p14:tracePt t="180204" x="5307013" y="2990850"/>
          <p14:tracePt t="180207" x="5470525" y="3078163"/>
          <p14:tracePt t="180218" x="5607050" y="3165475"/>
          <p14:tracePt t="180227" x="5745163" y="3228975"/>
          <p14:tracePt t="180234" x="5870575" y="3267075"/>
          <p14:tracePt t="180244" x="5957888" y="3303588"/>
          <p14:tracePt t="180250" x="6034088" y="3341688"/>
          <p14:tracePt t="180259" x="6108700" y="3367088"/>
          <p14:tracePt t="180270" x="6170613" y="3390900"/>
          <p14:tracePt t="180274" x="6208713" y="3416300"/>
          <p14:tracePt t="180284" x="6234113" y="3454400"/>
          <p14:tracePt t="180290" x="6296025" y="3467100"/>
          <p14:tracePt t="180300" x="6321425" y="3490913"/>
          <p14:tracePt t="180310" x="6346825" y="3503613"/>
          <p14:tracePt t="180314" x="6359525" y="3503613"/>
          <p14:tracePt t="180323" x="6383338" y="3516313"/>
          <p14:tracePt t="180329" x="6408738" y="3516313"/>
          <p14:tracePt t="180340" x="6421438" y="3529013"/>
          <p14:tracePt t="180350" x="6459538" y="3529013"/>
          <p14:tracePt t="180354" x="6483350" y="3541713"/>
          <p14:tracePt t="180366" x="6534150" y="3554413"/>
          <p14:tracePt t="180371" x="6572250" y="3554413"/>
          <p14:tracePt t="180380" x="6608763" y="3567113"/>
          <p14:tracePt t="180390" x="6672263" y="3567113"/>
          <p14:tracePt t="180396" x="6746875" y="3567113"/>
          <p14:tracePt t="180405" x="6808788" y="3567113"/>
          <p14:tracePt t="180409" x="6910388" y="3567113"/>
          <p14:tracePt t="180420" x="6997700" y="3567113"/>
          <p14:tracePt t="180430" x="7097713" y="3567113"/>
          <p14:tracePt t="180436" x="7185025" y="3567113"/>
          <p14:tracePt t="180446" x="7285038" y="3529013"/>
          <p14:tracePt t="180450" x="7397750" y="3503613"/>
          <p14:tracePt t="180460" x="7497763" y="3490913"/>
          <p14:tracePt t="180470" x="7597775" y="3467100"/>
          <p14:tracePt t="180475" x="7685088" y="3467100"/>
          <p14:tracePt t="180486" x="7773988" y="3467100"/>
          <p14:tracePt t="180490" x="7848600" y="3467100"/>
          <p14:tracePt t="180503" x="7923213" y="3454400"/>
          <p14:tracePt t="180512" x="7974013" y="3454400"/>
          <p14:tracePt t="180515" x="8035925" y="3454400"/>
          <p14:tracePt t="180526" x="8099425" y="3454400"/>
          <p14:tracePt t="180531" x="8148638" y="3454400"/>
          <p14:tracePt t="180541" x="8174038" y="3454400"/>
          <p14:tracePt t="180552" x="8212138" y="3454400"/>
          <p14:tracePt t="180556" x="8261350" y="3454400"/>
          <p14:tracePt t="180566" x="8299450" y="3454400"/>
          <p14:tracePt t="180572" x="8324850" y="3454400"/>
          <p14:tracePt t="180582" x="8348663" y="3454400"/>
          <p14:tracePt t="180592" x="8374063" y="3454400"/>
          <p14:tracePt t="180597" x="8386763" y="3454400"/>
          <p14:tracePt t="180607" x="8399463" y="3454400"/>
          <p14:tracePt t="180612" x="8412163" y="3454400"/>
          <p14:tracePt t="180622" x="8424863" y="3454400"/>
          <p14:tracePt t="180638" x="8435975" y="3454400"/>
          <p14:tracePt t="180658" x="8448675" y="3454400"/>
          <p14:tracePt t="180671" x="8474075" y="3454400"/>
          <p14:tracePt t="180682" x="8499475" y="3454400"/>
          <p14:tracePt t="180688" x="8524875" y="3454400"/>
          <p14:tracePt t="180697" x="8548688" y="3454400"/>
          <p14:tracePt t="180708" x="8561388" y="3454400"/>
          <p14:tracePt t="180714" x="8574088" y="3454400"/>
          <p14:tracePt t="180723" x="8612188" y="3467100"/>
          <p14:tracePt t="180727" x="8624888" y="3467100"/>
          <p14:tracePt t="180738" x="8637588" y="3467100"/>
          <p14:tracePt t="180747" x="8637588" y="3479800"/>
          <p14:tracePt t="180754" x="8650288" y="3479800"/>
          <p14:tracePt t="180764" x="8661400" y="3479800"/>
          <p14:tracePt t="180768" x="8674100" y="3479800"/>
          <p14:tracePt t="180778" x="8686800" y="3503613"/>
          <p14:tracePt t="180787" x="8699500" y="3503613"/>
          <p14:tracePt t="180794" x="8712200" y="3503613"/>
          <p14:tracePt t="180828" x="8724900" y="3516313"/>
          <p14:tracePt t="180920" x="8724900" y="3529013"/>
          <p14:tracePt t="180930" x="8724900" y="3541713"/>
          <p14:tracePt t="180937" x="8712200" y="3554413"/>
          <p14:tracePt t="180953" x="8674100" y="3579813"/>
          <p14:tracePt t="180960" x="8650288" y="3603625"/>
          <p14:tracePt t="180970" x="8637588" y="3603625"/>
          <p14:tracePt t="180976" x="8624888" y="3603625"/>
          <p14:tracePt t="180987" x="8599488" y="3629025"/>
          <p14:tracePt t="180999" x="8586788" y="3629025"/>
          <p14:tracePt t="181010" x="8574088" y="3629025"/>
          <p14:tracePt t="181016" x="8561388" y="3629025"/>
          <p14:tracePt t="181026" x="8537575" y="3654425"/>
          <p14:tracePt t="181030" x="8524875" y="3667125"/>
          <p14:tracePt t="181050" x="8512175" y="3667125"/>
          <p14:tracePt t="181056" x="8486775" y="3667125"/>
          <p14:tracePt t="181065" x="8474075" y="3679825"/>
          <p14:tracePt t="181071" x="8461375" y="3692525"/>
          <p14:tracePt t="181082" x="8448675" y="3692525"/>
          <p14:tracePt t="181092" x="8435975" y="3692525"/>
          <p14:tracePt t="181096" x="8412163" y="3692525"/>
          <p14:tracePt t="181106" x="8374063" y="3703638"/>
          <p14:tracePt t="181122" x="8361363" y="3703638"/>
          <p14:tracePt t="181131" x="8348663" y="3703638"/>
          <p14:tracePt t="181136" x="8335963" y="3703638"/>
          <p14:tracePt t="181146" x="8324850" y="3703638"/>
          <p14:tracePt t="181152" x="8312150" y="3703638"/>
          <p14:tracePt t="181162" x="8299450" y="3716338"/>
          <p14:tracePt t="181252" x="8286750" y="3716338"/>
          <p14:tracePt t="181636" x="8312150" y="3716338"/>
          <p14:tracePt t="181646" x="8361363" y="3716338"/>
          <p14:tracePt t="181656" x="8386763" y="3716338"/>
          <p14:tracePt t="181662" x="8424863" y="3703638"/>
          <p14:tracePt t="181672" x="8461375" y="3703638"/>
          <p14:tracePt t="181675" x="8486775" y="3703638"/>
          <p14:tracePt t="181686" x="8499475" y="3692525"/>
          <p14:tracePt t="181696" x="8524875" y="3692525"/>
          <p14:tracePt t="181702" x="8561388" y="3692525"/>
          <p14:tracePt t="181711" x="8586788" y="3692525"/>
          <p14:tracePt t="181715" x="8624888" y="3692525"/>
          <p14:tracePt t="181726" x="8650288" y="3692525"/>
          <p14:tracePt t="181736" x="8674100" y="3692525"/>
          <p14:tracePt t="181741" x="8712200" y="3679825"/>
          <p14:tracePt t="181752" x="8750300" y="3679825"/>
          <p14:tracePt t="181756" x="8774113" y="3667125"/>
          <p14:tracePt t="181766" x="8786813" y="3667125"/>
          <p14:tracePt t="181778" x="8812213" y="3667125"/>
          <p14:tracePt t="181781" x="8837613" y="3654425"/>
          <p14:tracePt t="181792" x="8850313" y="3654425"/>
          <p14:tracePt t="181797" x="8874125" y="3641725"/>
          <p14:tracePt t="181807" x="8886825" y="3641725"/>
          <p14:tracePt t="181818" x="8912225" y="3629025"/>
          <p14:tracePt t="181822" x="8924925" y="3629025"/>
          <p14:tracePt t="181832" x="8937625" y="3629025"/>
          <p14:tracePt t="181848" x="8963025" y="3603625"/>
          <p14:tracePt t="181858" x="8975725" y="3603625"/>
          <p14:tracePt t="181861" x="8986838" y="3603625"/>
          <p14:tracePt t="181871" x="9012238" y="3603625"/>
          <p14:tracePt t="181877" x="9024938" y="3603625"/>
          <p14:tracePt t="181888" x="9037638" y="3603625"/>
          <p14:tracePt t="181898" x="9063038" y="3603625"/>
          <p14:tracePt t="181903" x="9088438" y="3603625"/>
          <p14:tracePt t="181913" x="9112250" y="3603625"/>
          <p14:tracePt t="181918" x="9137650" y="3603625"/>
          <p14:tracePt t="181927" x="9163050" y="3603625"/>
          <p14:tracePt t="181938" x="9188450" y="3603625"/>
          <p14:tracePt t="181944" x="9237663" y="3603625"/>
          <p14:tracePt t="181969" x="9288463" y="3603625"/>
          <p14:tracePt t="181970" x="9312275" y="3603625"/>
          <p14:tracePt t="181980" x="9350375" y="3603625"/>
          <p14:tracePt t="181984" x="9401175" y="3603625"/>
          <p14:tracePt t="181994" x="9437688" y="3603625"/>
          <p14:tracePt t="182000" x="9501188" y="3603625"/>
          <p14:tracePt t="182009" x="9563100" y="3603625"/>
          <p14:tracePt t="182020" x="9601200" y="3590925"/>
          <p14:tracePt t="182024" x="9626600" y="3579813"/>
          <p14:tracePt t="182034" x="9650413" y="3579813"/>
          <p14:tracePt t="182040" x="9688513" y="3579813"/>
          <p14:tracePt t="182051" x="9701213" y="3579813"/>
          <p14:tracePt t="182060" x="9713913" y="3567113"/>
          <p14:tracePt t="182064" x="9726613" y="3567113"/>
          <p14:tracePt t="182079" x="9750425" y="3567113"/>
          <p14:tracePt t="182246" x="9739313" y="3567113"/>
          <p14:tracePt t="182256" x="9701213" y="3567113"/>
          <p14:tracePt t="182261" x="9663113" y="3567113"/>
          <p14:tracePt t="182272" x="9601200" y="3579813"/>
          <p14:tracePt t="182275" x="9525000" y="3603625"/>
          <p14:tracePt t="182285" x="9424988" y="3616325"/>
          <p14:tracePt t="182296" x="9363075" y="3641725"/>
          <p14:tracePt t="182302" x="9288463" y="3654425"/>
          <p14:tracePt t="182312" x="9199563" y="3692525"/>
          <p14:tracePt t="182316" x="9099550" y="3716338"/>
          <p14:tracePt t="182325" x="8999538" y="3729038"/>
          <p14:tracePt t="182335" x="8850313" y="3741738"/>
          <p14:tracePt t="182342" x="8699500" y="3767138"/>
          <p14:tracePt t="182352" x="8548688" y="3803650"/>
          <p14:tracePt t="182358" x="8399463" y="3816350"/>
          <p14:tracePt t="182368" x="8212138" y="3841750"/>
          <p14:tracePt t="182377" x="8035925" y="3854450"/>
          <p14:tracePt t="182382" x="7874000" y="3879850"/>
          <p14:tracePt t="182392" x="7648575" y="3879850"/>
          <p14:tracePt t="182397" x="7472363" y="3879850"/>
          <p14:tracePt t="182407" x="7310438" y="3892550"/>
          <p14:tracePt t="182418" x="7146925" y="3892550"/>
          <p14:tracePt t="182422" x="6959600" y="3892550"/>
          <p14:tracePt t="182432" x="6808788" y="3892550"/>
          <p14:tracePt t="182438" x="6646863" y="3892550"/>
          <p14:tracePt t="182448" x="6483350" y="3892550"/>
          <p14:tracePt t="182457" x="6334125" y="3892550"/>
          <p14:tracePt t="182464" x="6196013" y="3892550"/>
          <p14:tracePt t="182474" x="6083300" y="3892550"/>
          <p14:tracePt t="182477" x="5970588" y="3892550"/>
          <p14:tracePt t="182487" x="5870575" y="3892550"/>
          <p14:tracePt t="182497" x="5770563" y="3892550"/>
          <p14:tracePt t="182504" x="5670550" y="3892550"/>
          <p14:tracePt t="182514" x="5595938" y="3892550"/>
          <p14:tracePt t="182518" x="5532438" y="3892550"/>
          <p14:tracePt t="182530" x="5457825" y="3892550"/>
          <p14:tracePt t="182539" x="5394325" y="3892550"/>
          <p14:tracePt t="182543" x="5345113" y="3892550"/>
          <p14:tracePt t="182554" x="5307013" y="3892550"/>
          <p14:tracePt t="182560" x="5281613" y="3892550"/>
          <p14:tracePt t="182570" x="5257800" y="3892550"/>
          <p14:tracePt t="182580" x="5232400" y="3892550"/>
          <p14:tracePt t="182594" x="5219700" y="3892550"/>
          <p14:tracePt t="182600" x="5207000" y="3892550"/>
          <p14:tracePt t="182609" x="5194300" y="3892550"/>
          <p14:tracePt t="182624" x="5181600" y="3892550"/>
          <p14:tracePt t="182766" x="5194300" y="3905250"/>
          <p14:tracePt t="182776" x="5207000" y="3916363"/>
          <p14:tracePt t="182786" x="5245100" y="3916363"/>
          <p14:tracePt t="182790" x="5281613" y="3916363"/>
          <p14:tracePt t="182800" x="5332413" y="3916363"/>
          <p14:tracePt t="182805" x="5383213" y="3941763"/>
          <p14:tracePt t="182816" x="5407025" y="3941763"/>
          <p14:tracePt t="182826" x="5445125" y="3941763"/>
          <p14:tracePt t="182832" x="5470525" y="3954463"/>
          <p14:tracePt t="182842" x="5507038" y="3954463"/>
          <p14:tracePt t="182846" x="5545138" y="3954463"/>
          <p14:tracePt t="182856" x="5570538" y="3954463"/>
          <p14:tracePt t="182868" x="5595938" y="3954463"/>
          <p14:tracePt t="182871" x="5619750" y="3954463"/>
          <p14:tracePt t="182882" x="5645150" y="3954463"/>
          <p14:tracePt t="182886" x="5670550" y="3967163"/>
          <p14:tracePt t="182896" x="5708650" y="3967163"/>
          <p14:tracePt t="182908" x="5719763" y="3967163"/>
          <p14:tracePt t="182921" x="5745163" y="3967163"/>
          <p14:tracePt t="182938" x="5770563" y="3967163"/>
          <p14:tracePt t="182953" x="5795963" y="3967163"/>
          <p14:tracePt t="182961" x="5821363" y="3967163"/>
          <p14:tracePt t="182968" x="5845175" y="3967163"/>
          <p14:tracePt t="182977" x="5857875" y="3967163"/>
          <p14:tracePt t="182988" x="5870575" y="3967163"/>
          <p14:tracePt t="182994" x="5895975" y="3967163"/>
          <p14:tracePt t="183003" x="5945188" y="3967163"/>
          <p14:tracePt t="183007" x="5970588" y="3967163"/>
          <p14:tracePt t="183018" x="5995988" y="3967163"/>
          <p14:tracePt t="183027" x="6045200" y="3967163"/>
          <p14:tracePt t="183034" x="6083300" y="3967163"/>
          <p14:tracePt t="183044" x="6121400" y="3967163"/>
          <p14:tracePt t="183047" x="6170613" y="3967163"/>
          <p14:tracePt t="183058" x="6196013" y="3967163"/>
          <p14:tracePt t="183068" x="6208713" y="3967163"/>
          <p14:tracePt t="183074" x="6234113" y="3967163"/>
          <p14:tracePt t="183084" x="6259513" y="3967163"/>
          <p14:tracePt t="183088" x="6283325" y="3967163"/>
          <p14:tracePt t="183097" x="6296025" y="3967163"/>
          <p14:tracePt t="183107" x="6321425" y="3967163"/>
          <p14:tracePt t="183114" x="6334125" y="3967163"/>
          <p14:tracePt t="183127" x="6346825" y="3967163"/>
          <p14:tracePt t="183138" x="6359525" y="3967163"/>
          <p14:tracePt t="183154" x="6370638" y="3967163"/>
          <p14:tracePt t="183194" x="6396038" y="3967163"/>
          <p14:tracePt t="183234" x="6408738" y="3967163"/>
          <p14:tracePt t="183300" x="6421438" y="3967163"/>
          <p14:tracePt t="183326" x="6434138" y="3967163"/>
          <p14:tracePt t="183341" x="6446838" y="3967163"/>
          <p14:tracePt t="183356" x="6459538" y="3967163"/>
          <p14:tracePt t="183366" x="6472238" y="3967163"/>
          <p14:tracePt t="183376" x="6483350" y="3967163"/>
          <p14:tracePt t="183405" x="6508750" y="3967163"/>
          <p14:tracePt t="183482" x="6521450" y="3967163"/>
          <p14:tracePt t="183502" x="6534150" y="3967163"/>
          <p14:tracePt t="183517" x="6559550" y="3967163"/>
          <p14:tracePt t="183521" x="6584950" y="3967163"/>
          <p14:tracePt t="183532" x="6596063" y="3967163"/>
          <p14:tracePt t="183541" x="6621463" y="3967163"/>
          <p14:tracePt t="183547" x="6634163" y="3979863"/>
          <p14:tracePt t="183558" x="6646863" y="3979863"/>
          <p14:tracePt t="183562" x="6659563" y="3979863"/>
          <p14:tracePt t="183572" x="6684963" y="3979863"/>
          <p14:tracePt t="183584" x="6696075" y="3979863"/>
          <p14:tracePt t="183587" x="6721475" y="4005263"/>
          <p14:tracePt t="183598" x="6734175" y="4005263"/>
          <p14:tracePt t="183603" x="6746875" y="4005263"/>
          <p14:tracePt t="183613" x="6759575" y="4005263"/>
          <p14:tracePt t="183628" x="6772275" y="4005263"/>
          <p14:tracePt t="183820" x="6746875" y="4041775"/>
          <p14:tracePt t="183830" x="6646863" y="4067175"/>
          <p14:tracePt t="183836" x="6584950" y="4067175"/>
          <p14:tracePt t="183846" x="6483350" y="4067175"/>
          <p14:tracePt t="183851" x="6396038" y="4117975"/>
          <p14:tracePt t="183860" x="6296025" y="4117975"/>
          <p14:tracePt t="183870" x="6196013" y="4117975"/>
          <p14:tracePt t="183875" x="6096000" y="4117975"/>
          <p14:tracePt t="183886" x="5995988" y="4154488"/>
          <p14:tracePt t="183890" x="5870575" y="4192588"/>
          <p14:tracePt t="183900" x="5745163" y="4217988"/>
          <p14:tracePt t="183910" x="5607050" y="4267200"/>
          <p14:tracePt t="183916" x="5470525" y="4341813"/>
          <p14:tracePt t="183926" x="5370513" y="4392613"/>
          <p14:tracePt t="183930" x="5232400" y="4454525"/>
          <p14:tracePt t="183939" x="5106988" y="4505325"/>
          <p14:tracePt t="183951" x="4994275" y="4567238"/>
          <p14:tracePt t="183956" x="4881563" y="4630738"/>
          <p14:tracePt t="183966" x="4706938" y="4679950"/>
          <p14:tracePt t="183972" x="4418013" y="4792663"/>
          <p14:tracePt t="183982" x="4068763" y="4968875"/>
          <p14:tracePt t="183992" x="3705225" y="5105400"/>
          <p14:tracePt t="183996" x="3228975" y="5243513"/>
          <p14:tracePt t="184005" x="2854325" y="5368925"/>
          <p14:tracePt t="184011" x="2378075" y="5507038"/>
          <p14:tracePt t="184022" x="2003425" y="5630863"/>
          <p14:tracePt t="184032" x="1739900" y="5694363"/>
          <p14:tracePt t="184038" x="1465263" y="5781675"/>
          <p14:tracePt t="184049" x="1327150" y="5819775"/>
          <p14:tracePt t="184052" x="1201738" y="5856288"/>
          <p14:tracePt t="184062" x="1176338" y="5856288"/>
          <p14:tracePt t="184071" x="1150938" y="5868988"/>
          <p14:tracePt t="184077" x="1139825" y="5868988"/>
          <p14:tracePt t="184088" x="1127125" y="5881688"/>
          <p14:tracePt t="184092" x="1114425" y="5881688"/>
          <p14:tracePt t="184102" x="1101725" y="5894388"/>
          <p14:tracePt t="184112" x="1089025" y="5894388"/>
          <p14:tracePt t="184128" x="1076325" y="5907088"/>
          <p14:tracePt t="184141" x="1050925" y="5919788"/>
          <p14:tracePt t="184167" x="1027113" y="5932488"/>
          <p14:tracePt t="184178" x="1014413" y="5932488"/>
          <p14:tracePt t="184183" x="989013" y="5956300"/>
          <p14:tracePt t="184194" x="976313" y="5969000"/>
          <p14:tracePt t="184203" x="950913" y="5981700"/>
          <p14:tracePt t="184207" x="938213" y="5981700"/>
          <p14:tracePt t="184217" x="938213" y="5994400"/>
          <p14:tracePt t="184224" x="914400" y="5994400"/>
          <p14:tracePt t="184233" x="914400" y="6007100"/>
          <p14:tracePt t="184244" x="901700" y="6019800"/>
          <p14:tracePt t="184259" x="901700" y="6045200"/>
          <p14:tracePt t="184263" x="889000" y="6056313"/>
          <p14:tracePt t="184274" x="889000" y="6069013"/>
          <p14:tracePt t="184283" x="889000" y="6081713"/>
          <p14:tracePt t="184288" x="889000" y="6094413"/>
          <p14:tracePt t="184300" x="889000" y="6107113"/>
          <p14:tracePt t="184304" x="889000" y="6119813"/>
          <p14:tracePt t="184324" x="889000" y="6145213"/>
          <p14:tracePt t="184330" x="889000" y="6169025"/>
          <p14:tracePt t="184339" x="889000" y="6194425"/>
          <p14:tracePt t="184343" x="901700" y="6207125"/>
          <p14:tracePt t="184354" x="914400" y="6232525"/>
          <p14:tracePt t="184364" x="938213" y="6257925"/>
          <p14:tracePt t="184379" x="963613" y="6281738"/>
          <p14:tracePt t="184383" x="1001713" y="6319838"/>
          <p14:tracePt t="184394" x="1014413" y="6332538"/>
          <p14:tracePt t="184403" x="1050925" y="6357938"/>
          <p14:tracePt t="184409" x="1076325" y="6370638"/>
          <p14:tracePt t="184420" x="1089025" y="6394450"/>
          <p14:tracePt t="184425" x="1101725" y="6394450"/>
          <p14:tracePt t="184435" x="1114425" y="6407150"/>
          <p14:tracePt t="184446" x="1127125" y="6419850"/>
          <p14:tracePt t="184450" x="1127125" y="6432550"/>
          <p14:tracePt t="184460" x="1139825" y="6432550"/>
          <p14:tracePt t="184486" x="1139825" y="6445250"/>
          <p14:tracePt t="184566" x="1150938" y="6445250"/>
          <p14:tracePt t="184572" x="1163638" y="6445250"/>
          <p14:tracePt t="184582" x="1201738" y="6445250"/>
          <p14:tracePt t="184592" x="1289050" y="6407150"/>
          <p14:tracePt t="184595" x="1376363" y="6394450"/>
          <p14:tracePt t="184605" x="1465263" y="6357938"/>
          <p14:tracePt t="184612" x="1627188" y="6319838"/>
          <p14:tracePt t="184622" x="1801813" y="6245225"/>
          <p14:tracePt t="184631" x="1927225" y="6194425"/>
          <p14:tracePt t="184636" x="2116138" y="6145213"/>
          <p14:tracePt t="184646" x="2316163" y="6094413"/>
          <p14:tracePt t="184652" x="2528888" y="6032500"/>
          <p14:tracePt t="184661" x="2678113" y="5956300"/>
          <p14:tracePt t="184671" x="2928938" y="5856288"/>
          <p14:tracePt t="184677" x="3154363" y="5768975"/>
          <p14:tracePt t="184688" x="3341688" y="5681663"/>
          <p14:tracePt t="184692" x="3517900" y="5619750"/>
          <p14:tracePt t="184702" x="3767138" y="5507038"/>
          <p14:tracePt t="184711" x="3992563" y="5407025"/>
          <p14:tracePt t="184718" x="4181475" y="5330825"/>
          <p14:tracePt t="184728" x="4330700" y="5256213"/>
          <p14:tracePt t="184732" x="4468813" y="5168900"/>
          <p14:tracePt t="184743" x="4619625" y="5092700"/>
          <p14:tracePt t="184753" x="4732338" y="5005388"/>
          <p14:tracePt t="184758" x="4819650" y="4943475"/>
          <p14:tracePt t="184768" x="4919663" y="4868863"/>
          <p14:tracePt t="184774" x="5006975" y="4792663"/>
          <p14:tracePt t="184784" x="5057775" y="4730750"/>
          <p14:tracePt t="184794" x="5106988" y="4679950"/>
          <p14:tracePt t="184798" x="5170488" y="4618038"/>
          <p14:tracePt t="184807" x="5207000" y="4554538"/>
          <p14:tracePt t="184814" x="5232400" y="4518025"/>
          <p14:tracePt t="184824" x="5270500" y="4454525"/>
          <p14:tracePt t="184834" x="5294313" y="4430713"/>
          <p14:tracePt t="184838" x="5319713" y="4405313"/>
          <p14:tracePt t="184848" x="5357813" y="4330700"/>
          <p14:tracePt t="184853" x="5370513" y="4292600"/>
          <p14:tracePt t="184864" x="5419725" y="4205288"/>
          <p14:tracePt t="184873" x="5457825" y="4129088"/>
          <p14:tracePt t="184879" x="5470525" y="4079875"/>
          <p14:tracePt t="184890" x="5507038" y="4041775"/>
          <p14:tracePt t="184894" x="5545138" y="3979863"/>
          <p14:tracePt t="184914" x="5570538" y="3941763"/>
          <p14:tracePt t="184920" x="5583238" y="3916363"/>
          <p14:tracePt t="184943" x="5595938" y="3905250"/>
          <p14:tracePt t="184966" x="5607050" y="3892550"/>
          <p14:tracePt t="184970" x="5619750" y="3892550"/>
          <p14:tracePt t="184983" x="5632450" y="3892550"/>
          <p14:tracePt t="185000" x="5632450" y="3879850"/>
          <p14:tracePt t="185059" x="5645150" y="3879850"/>
          <p14:tracePt t="185080" x="5645150" y="3867150"/>
          <p14:tracePt t="185196" x="5645150" y="3879850"/>
          <p14:tracePt t="185205" x="5632450" y="3967163"/>
          <p14:tracePt t="185216" x="5583238" y="4017963"/>
          <p14:tracePt t="185222" x="5495925" y="4117975"/>
          <p14:tracePt t="185233" x="5407025" y="4241800"/>
          <p14:tracePt t="185238" x="5232400" y="4379913"/>
          <p14:tracePt t="185249" x="5132388" y="4505325"/>
          <p14:tracePt t="185258" x="4843463" y="4679950"/>
          <p14:tracePt t="185262" x="4530725" y="4805363"/>
          <p14:tracePt t="185271" x="4168775" y="4992688"/>
          <p14:tracePt t="185277" x="3756025" y="5168900"/>
          <p14:tracePt t="185288" x="3392488" y="5318125"/>
          <p14:tracePt t="185298" x="3054350" y="5418138"/>
          <p14:tracePt t="185302" x="2741613" y="5530850"/>
          <p14:tracePt t="185312" x="2503488" y="5607050"/>
          <p14:tracePt t="185318" x="2290763" y="5681663"/>
          <p14:tracePt t="185328" x="2116138" y="5732463"/>
          <p14:tracePt t="185338" x="1990725" y="5768975"/>
          <p14:tracePt t="185343" x="1878013" y="5807075"/>
          <p14:tracePt t="185354" x="1752600" y="5868988"/>
          <p14:tracePt t="185358" x="1652588" y="5894388"/>
          <p14:tracePt t="185368" x="1565275" y="5932488"/>
          <p14:tracePt t="185378" x="1489075" y="5969000"/>
          <p14:tracePt t="185384" x="1376363" y="6007100"/>
          <p14:tracePt t="185394" x="1327150" y="6045200"/>
          <p14:tracePt t="185398" x="1252538" y="6056313"/>
          <p14:tracePt t="185407" x="1214438" y="6081713"/>
          <p14:tracePt t="185418" x="1163638" y="6119813"/>
          <p14:tracePt t="185424" x="1127125" y="6132513"/>
          <p14:tracePt t="185434" x="1089025" y="6169025"/>
          <p14:tracePt t="185440" x="1050925" y="6169025"/>
          <p14:tracePt t="185449" x="1038225" y="6181725"/>
          <p14:tracePt t="185459" x="1027113" y="6207125"/>
          <p14:tracePt t="185464" x="1001713" y="6219825"/>
          <p14:tracePt t="185500" x="976313" y="6232525"/>
          <p14:tracePt t="185636" x="1001713" y="6232525"/>
          <p14:tracePt t="185646" x="1050925" y="6219825"/>
          <p14:tracePt t="185650" x="1089025" y="6219825"/>
          <p14:tracePt t="185660" x="1127125" y="6194425"/>
          <p14:tracePt t="185670" x="1150938" y="6194425"/>
          <p14:tracePt t="185676" x="1189038" y="6169025"/>
          <p14:tracePt t="185686" x="1201738" y="6169025"/>
          <p14:tracePt t="185692" x="1214438" y="6169025"/>
          <p14:tracePt t="185702" x="1227138" y="6169025"/>
          <p14:tracePt t="185712" x="1239838" y="6169025"/>
          <p14:tracePt t="185715" x="1263650" y="6157913"/>
          <p14:tracePt t="185732" x="1289050" y="6157913"/>
          <p14:tracePt t="185818" x="1289050" y="6145213"/>
          <p14:tracePt t="185828" x="1301750" y="6145213"/>
          <p14:tracePt t="185852" x="1327150" y="6145213"/>
          <p14:tracePt t="185867" x="1339850" y="6145213"/>
          <p14:tracePt t="185877" x="1352550" y="6145213"/>
          <p14:tracePt t="185882" x="1363663" y="6145213"/>
          <p14:tracePt t="185892" x="1389063" y="6145213"/>
          <p14:tracePt t="185898" x="1414463" y="6145213"/>
          <p14:tracePt t="185907" x="1452563" y="6132513"/>
          <p14:tracePt t="185918" x="1476375" y="6132513"/>
          <p14:tracePt t="185924" x="1514475" y="6132513"/>
          <p14:tracePt t="185934" x="1577975" y="6132513"/>
          <p14:tracePt t="185938" x="1601788" y="6132513"/>
          <p14:tracePt t="185949" x="1652588" y="6132513"/>
          <p14:tracePt t="185966" x="1714500" y="6132513"/>
          <p14:tracePt t="185974" x="1765300" y="6132513"/>
          <p14:tracePt t="185978" x="1778000" y="6132513"/>
          <p14:tracePt t="185987" x="1790700" y="6132513"/>
          <p14:tracePt t="186003" x="1801813" y="6132513"/>
          <p14:tracePt t="186014" x="1814513" y="6132513"/>
          <p14:tracePt t="186018" x="1827213" y="6132513"/>
          <p14:tracePt t="186031" x="1839913" y="6132513"/>
          <p14:tracePt t="186040" x="1865313" y="6145213"/>
          <p14:tracePt t="186053" x="1878013" y="6145213"/>
          <p14:tracePt t="186059" x="1890713" y="6145213"/>
          <p14:tracePt t="186069" x="1914525" y="6145213"/>
          <p14:tracePt t="186084" x="1939925" y="6145213"/>
          <p14:tracePt t="186093" x="1952625" y="6157913"/>
          <p14:tracePt t="186110" x="1965325" y="6157913"/>
          <p14:tracePt t="186120" x="1978025" y="6157913"/>
          <p14:tracePt t="186126" x="2003425" y="6169025"/>
          <p14:tracePt t="186135" x="2014538" y="6169025"/>
          <p14:tracePt t="186139" x="2039938" y="6181725"/>
          <p14:tracePt t="186150" x="2065338" y="6181725"/>
          <p14:tracePt t="186160" x="2078038" y="6181725"/>
          <p14:tracePt t="186165" x="2103438" y="6194425"/>
          <p14:tracePt t="186180" x="2116138" y="6194425"/>
          <p14:tracePt t="186190" x="2127250" y="6207125"/>
          <p14:tracePt t="186199" x="2139950" y="6207125"/>
          <p14:tracePt t="186205" x="2152650" y="6207125"/>
          <p14:tracePt t="186220" x="2178050" y="6219825"/>
          <p14:tracePt t="186246" x="2190750" y="6219825"/>
          <p14:tracePt t="186262" x="2203450" y="6219825"/>
          <p14:tracePt t="186272" x="2228850" y="6219825"/>
          <p14:tracePt t="186285" x="2239963" y="6219825"/>
          <p14:tracePt t="186302" x="2252663" y="6219825"/>
          <p14:tracePt t="186322" x="2252663" y="6232525"/>
          <p14:tracePt t="186474" x="2265363" y="6232525"/>
          <p14:tracePt t="186488" x="2278063" y="6232525"/>
          <p14:tracePt t="186508" x="2290763" y="6232525"/>
          <p14:tracePt t="186866" x="2316163" y="6232525"/>
          <p14:tracePt t="186876" x="2403475" y="6319838"/>
          <p14:tracePt t="186881" x="2428875" y="6345238"/>
          <p14:tracePt t="219938" x="2441575" y="6345238"/>
          <p14:tracePt t="219948" x="2528888" y="6307138"/>
          <p14:tracePt t="219952" x="2654300" y="6181725"/>
          <p14:tracePt t="219964" x="2816225" y="6032500"/>
          <p14:tracePt t="219973" x="2992438" y="5881688"/>
          <p14:tracePt t="219977" x="3192463" y="5743575"/>
          <p14:tracePt t="219988" x="3354388" y="5607050"/>
          <p14:tracePt t="219994" x="3467100" y="5494338"/>
          <p14:tracePt t="220004" x="3592513" y="5381625"/>
          <p14:tracePt t="220014" x="3667125" y="5305425"/>
          <p14:tracePt t="220018" x="3756025" y="5218113"/>
          <p14:tracePt t="220027" x="3817938" y="5168900"/>
          <p14:tracePt t="220033" x="3892550" y="5081588"/>
          <p14:tracePt t="220043" x="3979863" y="5005388"/>
          <p14:tracePt t="220054" x="4043363" y="4943475"/>
          <p14:tracePt t="220060" x="4092575" y="4856163"/>
          <p14:tracePt t="220070" x="4156075" y="4792663"/>
          <p14:tracePt t="220074" x="4205288" y="4718050"/>
          <p14:tracePt t="220084" x="4243388" y="4643438"/>
          <p14:tracePt t="220094" x="4281488" y="4554538"/>
          <p14:tracePt t="220100" x="4318000" y="4479925"/>
          <p14:tracePt t="220109" x="4343400" y="4405313"/>
          <p14:tracePt t="220114" x="4343400" y="4292600"/>
          <p14:tracePt t="220124" x="4343400" y="4192588"/>
          <p14:tracePt t="220134" x="4343400" y="4105275"/>
          <p14:tracePt t="220140" x="4343400" y="3992563"/>
          <p14:tracePt t="220150" x="4330700" y="3879850"/>
          <p14:tracePt t="220154" x="4268788" y="3767138"/>
          <p14:tracePt t="220163" x="4217988" y="3679825"/>
          <p14:tracePt t="220173" x="4156075" y="3579813"/>
          <p14:tracePt t="220180" x="4105275" y="3503613"/>
          <p14:tracePt t="220190" x="4005263" y="3429000"/>
          <p14:tracePt t="220196" x="3917950" y="3354388"/>
          <p14:tracePt t="220205" x="3792538" y="3254375"/>
          <p14:tracePt t="220216" x="3667125" y="3178175"/>
          <p14:tracePt t="220220" x="3541713" y="3103563"/>
          <p14:tracePt t="220229" x="3405188" y="3028950"/>
          <p14:tracePt t="220235" x="3317875" y="2978150"/>
          <p14:tracePt t="220245" x="3192463" y="2916238"/>
          <p14:tracePt t="220255" x="3103563" y="2852738"/>
          <p14:tracePt t="220260" x="3028950" y="2803525"/>
          <p14:tracePt t="220269" x="2967038" y="2790825"/>
          <p14:tracePt t="220275" x="2890838" y="2752725"/>
          <p14:tracePt t="220285" x="2816225" y="2728913"/>
          <p14:tracePt t="220295" x="2741613" y="2716213"/>
          <p14:tracePt t="220301" x="2641600" y="2716213"/>
          <p14:tracePt t="220311" x="2541588" y="2690813"/>
          <p14:tracePt t="220316" x="2441575" y="2690813"/>
          <p14:tracePt t="220325" x="2365375" y="2690813"/>
          <p14:tracePt t="220335" x="2265363" y="2690813"/>
          <p14:tracePt t="220341" x="2228850" y="2690813"/>
          <p14:tracePt t="220352" x="2165350" y="2690813"/>
          <p14:tracePt t="220356" x="2139950" y="2690813"/>
          <p14:tracePt t="220366" x="2103438" y="2690813"/>
          <p14:tracePt t="220375" x="2078038" y="2690813"/>
          <p14:tracePt t="220382" x="2052638" y="2690813"/>
          <p14:tracePt t="220392" x="2027238" y="2690813"/>
          <p14:tracePt t="220398" x="2003425" y="2703513"/>
          <p14:tracePt t="220418" x="1990725" y="2703513"/>
          <p14:tracePt t="220422" x="1978025" y="2716213"/>
          <p14:tracePt t="223387" x="1952625" y="2716213"/>
          <p14:tracePt t="223397" x="1927225" y="2716213"/>
          <p14:tracePt t="223407" x="1878013" y="2716213"/>
          <p14:tracePt t="223411" x="1839913" y="2716213"/>
          <p14:tracePt t="223422" x="1790700" y="2716213"/>
          <p14:tracePt t="223428" x="1752600" y="2716213"/>
          <p14:tracePt t="223438" x="1701800" y="2703513"/>
          <p14:tracePt t="223447" x="1639888" y="2640013"/>
          <p14:tracePt t="223451" x="1589088" y="2590800"/>
          <p14:tracePt t="223463" x="1527175" y="2516188"/>
          <p14:tracePt t="223468" x="1476375" y="2439988"/>
          <p14:tracePt t="223479" x="1439863" y="2403475"/>
          <p14:tracePt t="223488" x="1414463" y="2290763"/>
          <p14:tracePt t="223492" x="1401763" y="2239963"/>
          <p14:tracePt t="223502" x="1389063" y="2214563"/>
          <p14:tracePt t="223730" x="1389063" y="2190750"/>
          <p14:tracePt t="223740" x="1389063" y="2165350"/>
          <p14:tracePt t="223744" x="1389063" y="2089150"/>
          <p14:tracePt t="223756" x="1389063" y="2001838"/>
          <p14:tracePt t="223760" x="1389063" y="1889125"/>
          <p14:tracePt t="223770" x="1389063" y="1789113"/>
          <p14:tracePt t="223780" x="1389063" y="1676400"/>
          <p14:tracePt t="223786" x="1389063" y="1552575"/>
          <p14:tracePt t="223796" x="1389063" y="1427163"/>
          <p14:tracePt t="223800" x="1363663" y="1289050"/>
          <p14:tracePt t="223810" x="1352550" y="1150938"/>
          <p14:tracePt t="223820" x="1352550" y="1001713"/>
          <p14:tracePt t="223825" x="1327150" y="863600"/>
          <p14:tracePt t="223835" x="1301750" y="712788"/>
          <p14:tracePt t="223839" x="1263650" y="588963"/>
          <p14:tracePt t="223851" x="1227138" y="425450"/>
          <p14:tracePt t="223862" x="1189038" y="312738"/>
          <p14:tracePt t="223866" x="1150938" y="238125"/>
          <p14:tracePt t="223876" x="1114425" y="150813"/>
          <p14:tracePt t="223882" x="1076325" y="74613"/>
          <p14:tracePt t="223892" x="1038225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94" y="389236"/>
            <a:ext cx="7496989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Access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 Continued…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3181" y="1193572"/>
            <a:ext cx="8837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6BD9F8-273C-43A4-A5E3-E84C8416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3284"/>
              </p:ext>
            </p:extLst>
          </p:nvPr>
        </p:nvGraphicFramePr>
        <p:xfrm>
          <a:off x="1163181" y="1642369"/>
          <a:ext cx="8285620" cy="2630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951">
                  <a:extLst>
                    <a:ext uri="{9D8B030D-6E8A-4147-A177-3AD203B41FA5}">
                      <a16:colId xmlns:a16="http://schemas.microsoft.com/office/drawing/2014/main" val="518560397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357821629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1299611810"/>
                    </a:ext>
                  </a:extLst>
                </a:gridCol>
                <a:gridCol w="1656951">
                  <a:extLst>
                    <a:ext uri="{9D8B030D-6E8A-4147-A177-3AD203B41FA5}">
                      <a16:colId xmlns:a16="http://schemas.microsoft.com/office/drawing/2014/main" val="3175518052"/>
                    </a:ext>
                  </a:extLst>
                </a:gridCol>
                <a:gridCol w="1657816">
                  <a:extLst>
                    <a:ext uri="{9D8B030D-6E8A-4147-A177-3AD203B41FA5}">
                      <a16:colId xmlns:a16="http://schemas.microsoft.com/office/drawing/2014/main" val="3235174768"/>
                    </a:ext>
                  </a:extLst>
                </a:gridCol>
              </a:tblGrid>
              <a:tr h="843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Modifier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class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not within class.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subclass only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package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non-subclass only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388827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021891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716428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(Only sub class)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521302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0063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250D7C-DA26-DDEA-9538-E65CCCAF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93"/>
    </mc:Choice>
    <mc:Fallback xmlns="">
      <p:transition spd="slow" advTm="158793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2040</TotalTime>
  <Words>725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Package Import</vt:lpstr>
      <vt:lpstr>Illustration of Package Import</vt:lpstr>
      <vt:lpstr>Access Specifier</vt:lpstr>
      <vt:lpstr>Access Specifier Continued…</vt:lpstr>
      <vt:lpstr>Illustration of Access Specifier</vt:lpstr>
      <vt:lpstr>Illustration of Access Specifier Continued…</vt:lpstr>
      <vt:lpstr>Illustration of Access Specifier Continued…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126</cp:revision>
  <dcterms:created xsi:type="dcterms:W3CDTF">2020-05-14T16:01:03Z</dcterms:created>
  <dcterms:modified xsi:type="dcterms:W3CDTF">2022-09-15T04:53:02Z</dcterms:modified>
</cp:coreProperties>
</file>