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302" r:id="rId5"/>
    <p:sldId id="303" r:id="rId6"/>
    <p:sldId id="289" r:id="rId7"/>
    <p:sldId id="304" r:id="rId8"/>
    <p:sldId id="297" r:id="rId9"/>
    <p:sldId id="286" r:id="rId10"/>
    <p:sldId id="305" r:id="rId11"/>
    <p:sldId id="300" r:id="rId12"/>
    <p:sldId id="301"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23" d="100"/>
          <a:sy n="123" d="100"/>
        </p:scale>
        <p:origin x="114" y="16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4184133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46979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62395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649593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3293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382051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45466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275539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0498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29509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A71F16-AC64-46DE-A064-790968515DEB}" type="datetimeFigureOut">
              <a:rPr lang="en-IN" smtClean="0"/>
              <a:t>07-09-2022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588480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A71F16-AC64-46DE-A064-790968515DEB}" type="datetimeFigureOut">
              <a:rPr lang="en-IN" smtClean="0"/>
              <a:t>07-09-2022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2228215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71F16-AC64-46DE-A064-790968515DEB}" type="datetimeFigureOut">
              <a:rPr lang="en-IN" smtClean="0"/>
              <a:t>07-09-2022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22355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A71F16-AC64-46DE-A064-790968515DEB}" type="datetimeFigureOut">
              <a:rPr lang="en-IN" smtClean="0"/>
              <a:t>07-09-2022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828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t>07-09-2022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71140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t>07-09-2022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12629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A71F16-AC64-46DE-A064-790968515DEB}" type="datetimeFigureOut">
              <a:rPr lang="en-IN" smtClean="0"/>
              <a:t>07-09-2022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ED0DD1-A887-48FC-B1F9-0F4B57130DB4}" type="slidenum">
              <a:rPr lang="en-IN" smtClean="0"/>
              <a:t>‹#›</a:t>
            </a:fld>
            <a:endParaRPr lang="en-IN"/>
          </a:p>
        </p:txBody>
      </p:sp>
    </p:spTree>
    <p:extLst>
      <p:ext uri="{BB962C8B-B14F-4D97-AF65-F5344CB8AC3E}">
        <p14:creationId xmlns:p14="http://schemas.microsoft.com/office/powerpoint/2010/main" val="4103989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441F64-EFC4-4D50-832F-B0C2A9178555}"/>
              </a:ext>
            </a:extLst>
          </p:cNvPr>
          <p:cNvSpPr txBox="1"/>
          <p:nvPr/>
        </p:nvSpPr>
        <p:spPr>
          <a:xfrm>
            <a:off x="5618922" y="4876801"/>
            <a:ext cx="3246782" cy="147732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Presented By</a:t>
            </a:r>
          </a:p>
          <a:p>
            <a:r>
              <a:rPr lang="en-IN" dirty="0">
                <a:latin typeface="Times New Roman" panose="02020603050405020304" pitchFamily="18" charset="0"/>
                <a:cs typeface="Times New Roman" panose="02020603050405020304" pitchFamily="18" charset="0"/>
              </a:rPr>
              <a:t>Dr. Sudipta Sahana</a:t>
            </a:r>
          </a:p>
          <a:p>
            <a:r>
              <a:rPr lang="en-IN" dirty="0" err="1">
                <a:latin typeface="Times New Roman" panose="02020603050405020304" pitchFamily="18" charset="0"/>
                <a:cs typeface="Times New Roman" panose="02020603050405020304" pitchFamily="18" charset="0"/>
              </a:rPr>
              <a:t>Asso</a:t>
            </a:r>
            <a:r>
              <a:rPr lang="en-IN" dirty="0">
                <a:latin typeface="Times New Roman" panose="02020603050405020304" pitchFamily="18" charset="0"/>
                <a:cs typeface="Times New Roman" panose="02020603050405020304" pitchFamily="18" charset="0"/>
              </a:rPr>
              <a:t>. Prof.</a:t>
            </a:r>
          </a:p>
          <a:p>
            <a:r>
              <a:rPr lang="en-IN" dirty="0">
                <a:latin typeface="Times New Roman" panose="02020603050405020304" pitchFamily="18" charset="0"/>
                <a:cs typeface="Times New Roman" panose="02020603050405020304" pitchFamily="18" charset="0"/>
              </a:rPr>
              <a:t>Dept. of CSE</a:t>
            </a:r>
          </a:p>
          <a:p>
            <a:r>
              <a:rPr lang="en-IN" dirty="0">
                <a:latin typeface="Times New Roman" panose="02020603050405020304" pitchFamily="18" charset="0"/>
                <a:cs typeface="Times New Roman" panose="02020603050405020304" pitchFamily="18" charset="0"/>
              </a:rPr>
              <a:t>UEM – Kolkata</a:t>
            </a:r>
          </a:p>
        </p:txBody>
      </p:sp>
      <p:sp>
        <p:nvSpPr>
          <p:cNvPr id="2" name="Rectangle 1">
            <a:extLst>
              <a:ext uri="{FF2B5EF4-FFF2-40B4-BE49-F238E27FC236}">
                <a16:creationId xmlns:a16="http://schemas.microsoft.com/office/drawing/2014/main" id="{0C0A71FE-10BE-4F9C-AFCE-F37508060213}"/>
              </a:ext>
            </a:extLst>
          </p:cNvPr>
          <p:cNvSpPr/>
          <p:nvPr/>
        </p:nvSpPr>
        <p:spPr>
          <a:xfrm>
            <a:off x="1578066" y="1280131"/>
            <a:ext cx="8026172" cy="461665"/>
          </a:xfrm>
          <a:prstGeom prst="rect">
            <a:avLst/>
          </a:prstGeom>
        </p:spPr>
        <p:txBody>
          <a:bodyPr wrap="none">
            <a:spAutoFit/>
          </a:bodyPr>
          <a:lstStyle/>
          <a:p>
            <a:r>
              <a:rPr lang="en-US" sz="2400" b="1" dirty="0">
                <a:solidFill>
                  <a:srgbClr val="000000"/>
                </a:solidFill>
                <a:latin typeface="Cambria" panose="02040503050406030204" pitchFamily="18" charset="0"/>
                <a:ea typeface="Times New Roman" panose="02020603050405020304" pitchFamily="18" charset="0"/>
                <a:cs typeface="Times New Roman" panose="02020603050405020304" pitchFamily="18" charset="0"/>
              </a:rPr>
              <a:t>Course Name - Object Oriented Programming using Java</a:t>
            </a:r>
            <a:endParaRPr lang="en-IN" sz="2400" dirty="0"/>
          </a:p>
        </p:txBody>
      </p:sp>
      <p:sp>
        <p:nvSpPr>
          <p:cNvPr id="6" name="Rectangle 5">
            <a:extLst>
              <a:ext uri="{FF2B5EF4-FFF2-40B4-BE49-F238E27FC236}">
                <a16:creationId xmlns:a16="http://schemas.microsoft.com/office/drawing/2014/main" id="{D501AE9D-8A8B-4D32-A745-26DD236007C3}"/>
              </a:ext>
            </a:extLst>
          </p:cNvPr>
          <p:cNvSpPr/>
          <p:nvPr/>
        </p:nvSpPr>
        <p:spPr>
          <a:xfrm>
            <a:off x="1573420" y="2601412"/>
            <a:ext cx="8030818" cy="677108"/>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Lecture 27 – </a:t>
            </a:r>
            <a:r>
              <a:rPr lang="en-US" b="1" dirty="0">
                <a:latin typeface="Times New Roman" panose="02020603050405020304" pitchFamily="18" charset="0"/>
                <a:cs typeface="Times New Roman" panose="02020603050405020304" pitchFamily="18" charset="0"/>
              </a:rPr>
              <a:t>Exception handling - Basics, different types of exception classes. Difference between Checked &amp; Unchecked Exception</a:t>
            </a:r>
            <a:endParaRPr lang="en-IN" sz="20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3BFF8AF-5C99-7FB6-5A10-5B6BD6C1DD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626011232"/>
      </p:ext>
    </p:extLst>
  </p:cSld>
  <p:clrMapOvr>
    <a:masterClrMapping/>
  </p:clrMapOvr>
  <mc:AlternateContent xmlns:mc="http://schemas.openxmlformats.org/markup-compatibility/2006" xmlns:p14="http://schemas.microsoft.com/office/powerpoint/2010/main">
    <mc:Choice Requires="p14">
      <p:transition spd="slow" p14:dur="2000" advTm="50702"/>
    </mc:Choice>
    <mc:Fallback xmlns="">
      <p:transition spd="slow" advTm="5070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546094" y="389236"/>
            <a:ext cx="7496989" cy="569843"/>
          </a:xfrm>
        </p:spPr>
        <p:txBody>
          <a:bodyPr>
            <a:noAutofit/>
          </a:bodyPr>
          <a:lstStyle/>
          <a:p>
            <a:r>
              <a:rPr lang="en-US" sz="2800" b="1" dirty="0">
                <a:latin typeface="Times New Roman" panose="02020603050405020304" pitchFamily="18" charset="0"/>
                <a:cs typeface="Times New Roman" panose="02020603050405020304" pitchFamily="18" charset="0"/>
              </a:rPr>
              <a:t>Types of Exception Classes Continued…</a:t>
            </a:r>
            <a:endParaRPr lang="en-IN" sz="28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1163181" y="1193572"/>
            <a:ext cx="8837727" cy="1200329"/>
          </a:xfrm>
          <a:prstGeom prst="rect">
            <a:avLst/>
          </a:prstGeom>
        </p:spPr>
        <p:txBody>
          <a:bodyPr wrap="square">
            <a:spAutoFit/>
          </a:bodyPr>
          <a:lstStyle/>
          <a:p>
            <a:pPr marL="285750" lvl="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List of Java Checked Exceptions Defined in </a:t>
            </a:r>
            <a:r>
              <a:rPr lang="en-US" dirty="0" err="1">
                <a:latin typeface="Times New Roman" panose="02020603050405020304" pitchFamily="18" charset="0"/>
                <a:cs typeface="Times New Roman" panose="02020603050405020304" pitchFamily="18" charset="0"/>
              </a:rPr>
              <a:t>java.lang</a:t>
            </a:r>
            <a:endParaRPr lang="en-US" dirty="0">
              <a:latin typeface="Times New Roman" panose="02020603050405020304" pitchFamily="18" charset="0"/>
              <a:cs typeface="Times New Roman" panose="02020603050405020304" pitchFamily="18" charset="0"/>
            </a:endParaRPr>
          </a:p>
          <a:p>
            <a:pPr lvl="2" fontAlgn="base"/>
            <a:endParaRPr lang="en-US" dirty="0">
              <a:latin typeface="Times New Roman" panose="02020603050405020304" pitchFamily="18" charset="0"/>
              <a:cs typeface="Times New Roman" panose="02020603050405020304" pitchFamily="18" charset="0"/>
            </a:endParaRPr>
          </a:p>
          <a:p>
            <a:pPr lvl="2" fontAlgn="base"/>
            <a:endParaRPr lang="en-US" dirty="0">
              <a:latin typeface="Times New Roman" panose="02020603050405020304" pitchFamily="18" charset="0"/>
              <a:cs typeface="Times New Roman" panose="02020603050405020304" pitchFamily="18" charset="0"/>
            </a:endParaRPr>
          </a:p>
          <a:p>
            <a:pPr fontAlgn="base"/>
            <a:endParaRPr lang="en-IN" b="1"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892DF079-C71C-443F-AD1E-F47E10AEC8F1}"/>
              </a:ext>
            </a:extLst>
          </p:cNvPr>
          <p:cNvGraphicFramePr>
            <a:graphicFrameLocks noGrp="1"/>
          </p:cNvGraphicFramePr>
          <p:nvPr>
            <p:extLst>
              <p:ext uri="{D42A27DB-BD31-4B8C-83A1-F6EECF244321}">
                <p14:modId xmlns:p14="http://schemas.microsoft.com/office/powerpoint/2010/main" val="3553923019"/>
              </p:ext>
            </p:extLst>
          </p:nvPr>
        </p:nvGraphicFramePr>
        <p:xfrm>
          <a:off x="1546093" y="1908699"/>
          <a:ext cx="6550341" cy="4021583"/>
        </p:xfrm>
        <a:graphic>
          <a:graphicData uri="http://schemas.openxmlformats.org/drawingml/2006/table">
            <a:tbl>
              <a:tblPr firstRow="1" firstCol="1" lastRow="1" lastCol="1" bandRow="1" bandCol="1">
                <a:tableStyleId>{5C22544A-7EE6-4342-B048-85BDC9FD1C3A}</a:tableStyleId>
              </a:tblPr>
              <a:tblGrid>
                <a:gridCol w="2778555">
                  <a:extLst>
                    <a:ext uri="{9D8B030D-6E8A-4147-A177-3AD203B41FA5}">
                      <a16:colId xmlns:a16="http://schemas.microsoft.com/office/drawing/2014/main" val="1404048681"/>
                    </a:ext>
                  </a:extLst>
                </a:gridCol>
                <a:gridCol w="3771786">
                  <a:extLst>
                    <a:ext uri="{9D8B030D-6E8A-4147-A177-3AD203B41FA5}">
                      <a16:colId xmlns:a16="http://schemas.microsoft.com/office/drawing/2014/main" val="670220792"/>
                    </a:ext>
                  </a:extLst>
                </a:gridCol>
              </a:tblGrid>
              <a:tr h="374777">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Exception</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solidFill>
                      <a:schemeClr val="accent1">
                        <a:lumMod val="50000"/>
                      </a:schemeClr>
                    </a:solidFill>
                  </a:tcPr>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Description</a:t>
                      </a:r>
                      <a:endParaRPr lang="en-US" sz="1400" dirty="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solidFill>
                      <a:schemeClr val="accent1">
                        <a:lumMod val="50000"/>
                      </a:schemeClr>
                    </a:solidFill>
                  </a:tcPr>
                </a:tc>
                <a:extLst>
                  <a:ext uri="{0D108BD9-81ED-4DB2-BD59-A6C34878D82A}">
                    <a16:rowId xmlns:a16="http://schemas.microsoft.com/office/drawing/2014/main" val="2257305741"/>
                  </a:ext>
                </a:extLst>
              </a:tr>
              <a:tr h="374777">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ClassNotFoundException</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Class not found.</a:t>
                      </a:r>
                      <a:endParaRPr lang="en-US" sz="1400" dirty="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2269050500"/>
                  </a:ext>
                </a:extLst>
              </a:tr>
              <a:tr h="750658">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CloneNotSupportedException</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Attempt to clone an object that does not implement the Cloneable interface.</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420270490"/>
                  </a:ext>
                </a:extLst>
              </a:tr>
              <a:tr h="374777">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IllegalAccessException</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Access to a class is denied.</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36805019"/>
                  </a:ext>
                </a:extLst>
              </a:tr>
              <a:tr h="698520">
                <a:tc>
                  <a:txBody>
                    <a:bodyPr/>
                    <a:lstStyle/>
                    <a:p>
                      <a:pPr marL="0" marR="0" algn="ctr">
                        <a:lnSpc>
                          <a:spcPct val="115000"/>
                        </a:lnSpc>
                        <a:spcBef>
                          <a:spcPts val="5"/>
                        </a:spcBef>
                        <a:spcAft>
                          <a:spcPts val="0"/>
                        </a:spcAft>
                      </a:pPr>
                      <a:r>
                        <a:rPr lang="en-US" sz="1600">
                          <a:effectLst/>
                          <a:latin typeface="Times New Roman" panose="02020603050405020304" pitchFamily="18" charset="0"/>
                          <a:cs typeface="Times New Roman" panose="02020603050405020304" pitchFamily="18" charset="0"/>
                        </a:rPr>
                        <a:t>InstantiationException</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tc>
                  <a:txBody>
                    <a:bodyPr/>
                    <a:lstStyle/>
                    <a:p>
                      <a:pPr marL="0" marR="0" algn="ctr">
                        <a:lnSpc>
                          <a:spcPct val="115000"/>
                        </a:lnSpc>
                        <a:spcBef>
                          <a:spcPts val="5"/>
                        </a:spcBef>
                        <a:spcAft>
                          <a:spcPts val="0"/>
                        </a:spcAft>
                      </a:pPr>
                      <a:r>
                        <a:rPr lang="en-US" sz="1600">
                          <a:effectLst/>
                          <a:latin typeface="Times New Roman" panose="02020603050405020304" pitchFamily="18" charset="0"/>
                          <a:cs typeface="Times New Roman" panose="02020603050405020304" pitchFamily="18" charset="0"/>
                        </a:rPr>
                        <a:t>Attempt to create an object of an abstract class or interface.</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3005508497"/>
                  </a:ext>
                </a:extLst>
              </a:tr>
              <a:tr h="698520">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InterruptedException</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One thread has been interrupted by another thread.</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3138286900"/>
                  </a:ext>
                </a:extLst>
              </a:tr>
              <a:tr h="374777">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NoSuchFieldException</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A requested field does not exist.</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3894134370"/>
                  </a:ext>
                </a:extLst>
              </a:tr>
              <a:tr h="374777">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NoSuchMethodException</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A requested method does not exist.</a:t>
                      </a:r>
                      <a:endParaRPr lang="en-US" sz="1400" dirty="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3944174921"/>
                  </a:ext>
                </a:extLst>
              </a:tr>
            </a:tbl>
          </a:graphicData>
        </a:graphic>
      </p:graphicFrame>
      <p:pic>
        <p:nvPicPr>
          <p:cNvPr id="3" name="Picture 2">
            <a:extLst>
              <a:ext uri="{FF2B5EF4-FFF2-40B4-BE49-F238E27FC236}">
                <a16:creationId xmlns:a16="http://schemas.microsoft.com/office/drawing/2014/main" id="{704CAE72-9E9C-823C-6B4B-2134348E30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816913196"/>
      </p:ext>
    </p:extLst>
  </p:cSld>
  <p:clrMapOvr>
    <a:masterClrMapping/>
  </p:clrMapOvr>
  <mc:AlternateContent xmlns:mc="http://schemas.openxmlformats.org/markup-compatibility/2006" xmlns:p14="http://schemas.microsoft.com/office/powerpoint/2010/main">
    <mc:Choice Requires="p14">
      <p:transition spd="slow" p14:dur="2000" advTm="126817"/>
    </mc:Choice>
    <mc:Fallback xmlns="">
      <p:transition spd="slow" advTm="126817"/>
    </mc:Fallback>
  </mc:AlternateContent>
  <p:extLst>
    <p:ext uri="{3A86A75C-4F4B-4683-9AE1-C65F6400EC91}">
      <p14:laserTraceLst xmlns:p14="http://schemas.microsoft.com/office/powerpoint/2010/main">
        <p14:tracePtLst>
          <p14:tracePt t="15430" x="5257800" y="3278188"/>
          <p14:tracePt t="15440" x="5281613" y="3278188"/>
          <p14:tracePt t="15446" x="5307013" y="3267075"/>
          <p14:tracePt t="15457" x="5332413" y="3216275"/>
          <p14:tracePt t="15516" x="5157788" y="3216275"/>
          <p14:tracePt t="15526" x="4819650" y="3341688"/>
          <p14:tracePt t="15536" x="4356100" y="3541713"/>
          <p14:tracePt t="15542" x="3479800" y="3779838"/>
          <p14:tracePt t="15552" x="2503488" y="4054475"/>
          <p14:tracePt t="15558" x="1527175" y="4292600"/>
          <p14:tracePt t="15566" x="550863" y="4592638"/>
          <p14:tracePt t="16000" x="61913" y="3416300"/>
          <p14:tracePt t="16006" x="174625" y="3290888"/>
          <p14:tracePt t="16016" x="312738" y="3190875"/>
          <p14:tracePt t="16026" x="450850" y="3116263"/>
          <p14:tracePt t="16032" x="638175" y="3003550"/>
          <p14:tracePt t="16042" x="814388" y="2965450"/>
          <p14:tracePt t="16046" x="950913" y="2916238"/>
          <p14:tracePt t="16058" x="1063625" y="2916238"/>
          <p14:tracePt t="16066" x="1139825" y="2890838"/>
          <p14:tracePt t="16072" x="1189038" y="2890838"/>
          <p14:tracePt t="16082" x="1214438" y="2890838"/>
          <p14:tracePt t="16086" x="1227138" y="2890838"/>
          <p14:tracePt t="16096" x="1239838" y="2890838"/>
          <p14:tracePt t="16108" x="1263650" y="2890838"/>
          <p14:tracePt t="16112" x="1289050" y="2916238"/>
          <p14:tracePt t="16124" x="1314450" y="2941638"/>
          <p14:tracePt t="16126" x="1363663" y="2990850"/>
          <p14:tracePt t="16136" x="1414463" y="3028950"/>
          <p14:tracePt t="16148" x="1489075" y="3103563"/>
          <p14:tracePt t="16152" x="1577975" y="3178175"/>
          <p14:tracePt t="16162" x="1639888" y="3241675"/>
          <p14:tracePt t="16168" x="1689100" y="3278188"/>
          <p14:tracePt t="16178" x="1727200" y="3316288"/>
          <p14:tracePt t="16188" x="1765300" y="3341688"/>
          <p14:tracePt t="16192" x="1765300" y="3354388"/>
          <p14:tracePt t="16202" x="1790700" y="3378200"/>
          <p14:tracePt t="16208" x="1801813" y="3390900"/>
          <p14:tracePt t="16218" x="1814513" y="3390900"/>
          <p14:tracePt t="16228" x="1827213" y="3416300"/>
          <p14:tracePt t="16234" x="1852613" y="3416300"/>
          <p14:tracePt t="16244" x="1878013" y="3441700"/>
          <p14:tracePt t="16259" x="1939925" y="3441700"/>
          <p14:tracePt t="16268" x="1990725" y="3441700"/>
          <p14:tracePt t="16275" x="2027238" y="3441700"/>
          <p14:tracePt t="16284" x="2065338" y="3441700"/>
          <p14:tracePt t="16288" x="2152650" y="3416300"/>
          <p14:tracePt t="16298" x="2265363" y="3316288"/>
          <p14:tracePt t="16308" x="2390775" y="3203575"/>
          <p14:tracePt t="16314" x="2516188" y="3078163"/>
          <p14:tracePt t="16325" x="2641600" y="2965450"/>
          <p14:tracePt t="16328" x="2767013" y="2840038"/>
          <p14:tracePt t="16338" x="2854325" y="2740025"/>
          <p14:tracePt t="16348" x="2916238" y="2652713"/>
          <p14:tracePt t="16354" x="2967038" y="2603500"/>
          <p14:tracePt t="16364" x="2979738" y="2552700"/>
          <p14:tracePt t="16368" x="2992438" y="2516188"/>
          <p14:tracePt t="16389" x="3003550" y="2490788"/>
          <p14:tracePt t="16520" x="3003550" y="2552700"/>
          <p14:tracePt t="16530" x="2979738" y="2665413"/>
          <p14:tracePt t="16536" x="2979738" y="2740025"/>
          <p14:tracePt t="16546" x="2967038" y="2890838"/>
          <p14:tracePt t="16550" x="2967038" y="3028950"/>
          <p14:tracePt t="16560" x="2967038" y="3116263"/>
          <p14:tracePt t="16570" x="2967038" y="3216275"/>
          <p14:tracePt t="16576" x="2967038" y="3267075"/>
          <p14:tracePt t="16586" x="2967038" y="3354388"/>
          <p14:tracePt t="16591" x="2967038" y="3403600"/>
          <p14:tracePt t="16600" x="2967038" y="3441700"/>
          <p14:tracePt t="16612" x="2967038" y="3454400"/>
          <p14:tracePt t="16616" x="2967038" y="3467100"/>
          <p14:tracePt t="16632" x="2967038" y="3479800"/>
          <p14:tracePt t="16712" x="2992438" y="3479800"/>
          <p14:tracePt t="16716" x="3003550" y="3441700"/>
          <p14:tracePt t="16726" x="3028950" y="3378200"/>
          <p14:tracePt t="16736" x="3041650" y="3278188"/>
          <p14:tracePt t="16742" x="3067050" y="3154363"/>
          <p14:tracePt t="16752" x="3079750" y="3028950"/>
          <p14:tracePt t="16758" x="3103563" y="2852738"/>
          <p14:tracePt t="16768" x="3103563" y="2703513"/>
          <p14:tracePt t="16778" x="3103563" y="2540000"/>
          <p14:tracePt t="16782" x="3103563" y="2378075"/>
          <p14:tracePt t="16792" x="3103563" y="2239963"/>
          <p14:tracePt t="16798" x="3103563" y="2139950"/>
          <p14:tracePt t="16808" x="3103563" y="2089150"/>
          <p14:tracePt t="16818" x="3103563" y="2039938"/>
          <p14:tracePt t="16824" x="3092450" y="1965325"/>
          <p14:tracePt t="16834" x="3092450" y="1939925"/>
          <p14:tracePt t="16838" x="3079750" y="1914525"/>
          <p14:tracePt t="16848" x="3067050" y="1889125"/>
          <p14:tracePt t="16858" x="3067050" y="1865313"/>
          <p14:tracePt t="16864" x="3054350" y="1839913"/>
          <p14:tracePt t="16878" x="3028950" y="1827213"/>
          <p14:tracePt t="16888" x="3028950" y="1814513"/>
          <p14:tracePt t="16898" x="3016250" y="1814513"/>
          <p14:tracePt t="16904" x="2992438" y="1801813"/>
          <p14:tracePt t="17150" x="2979738" y="1801813"/>
          <p14:tracePt t="17157" x="2967038" y="1801813"/>
          <p14:tracePt t="17176" x="2941638" y="1801813"/>
          <p14:tracePt t="17190" x="2928938" y="1827213"/>
          <p14:tracePt t="17207" x="2928938" y="1839913"/>
          <p14:tracePt t="17216" x="2916238" y="1865313"/>
          <p14:tracePt t="17222" x="2903538" y="1889125"/>
          <p14:tracePt t="17232" x="2903538" y="1901825"/>
          <p14:tracePt t="17236" x="2903538" y="1927225"/>
          <p14:tracePt t="17246" x="2903538" y="1952625"/>
          <p14:tracePt t="17258" x="2903538" y="1978025"/>
          <p14:tracePt t="17262" x="2879725" y="2027238"/>
          <p14:tracePt t="17273" x="2879725" y="2065338"/>
          <p14:tracePt t="17276" x="2879725" y="2114550"/>
          <p14:tracePt t="17290" x="2879725" y="2178050"/>
          <p14:tracePt t="17298" x="2879725" y="2239963"/>
          <p14:tracePt t="17302" x="2879725" y="2303463"/>
          <p14:tracePt t="17312" x="2879725" y="2352675"/>
          <p14:tracePt t="17318" x="2879725" y="2427288"/>
          <p14:tracePt t="17328" x="2879725" y="2478088"/>
          <p14:tracePt t="17340" x="2879725" y="2540000"/>
          <p14:tracePt t="17342" x="2879725" y="2578100"/>
          <p14:tracePt t="17352" x="2879725" y="2627313"/>
          <p14:tracePt t="17358" x="2879725" y="2690813"/>
          <p14:tracePt t="17368" x="2879725" y="2752725"/>
          <p14:tracePt t="17378" x="2879725" y="2778125"/>
          <p14:tracePt t="17384" x="2879725" y="2828925"/>
          <p14:tracePt t="17392" x="2879725" y="2852738"/>
          <p14:tracePt t="17398" x="2903538" y="2941638"/>
          <p14:tracePt t="17408" x="2916238" y="3016250"/>
          <p14:tracePt t="17418" x="2941638" y="3090863"/>
          <p14:tracePt t="17424" x="2941638" y="3154363"/>
          <p14:tracePt t="17434" x="2941638" y="3241675"/>
          <p14:tracePt t="17440" x="2941638" y="3290888"/>
          <p14:tracePt t="17448" x="2954338" y="3378200"/>
          <p14:tracePt t="17458" x="2979738" y="3467100"/>
          <p14:tracePt t="17464" x="2992438" y="3554413"/>
          <p14:tracePt t="17474" x="3016250" y="3667125"/>
          <p14:tracePt t="17478" x="3016250" y="3792538"/>
          <p14:tracePt t="17490" x="3041650" y="3916363"/>
          <p14:tracePt t="17498" x="3054350" y="4041775"/>
          <p14:tracePt t="17504" x="3067050" y="4141788"/>
          <p14:tracePt t="17514" x="3092450" y="4217988"/>
          <p14:tracePt t="17518" x="3103563" y="4305300"/>
          <p14:tracePt t="17528" x="3116263" y="4367213"/>
          <p14:tracePt t="17540" x="3141663" y="4430713"/>
          <p14:tracePt t="17544" x="3154363" y="4467225"/>
          <p14:tracePt t="17554" x="3154363" y="4479925"/>
          <p14:tracePt t="17560" x="3167063" y="4505325"/>
          <p14:tracePt t="17634" x="3179763" y="4518025"/>
          <p14:tracePt t="17660" x="3216275" y="4505325"/>
          <p14:tracePt t="17670" x="3279775" y="4418013"/>
          <p14:tracePt t="17676" x="3341688" y="4267200"/>
          <p14:tracePt t="17686" x="3405188" y="4105275"/>
          <p14:tracePt t="17696" x="3467100" y="3941763"/>
          <p14:tracePt t="17700" x="3505200" y="3767138"/>
          <p14:tracePt t="17710" x="3554413" y="3579813"/>
          <p14:tracePt t="17716" x="3592513" y="3403600"/>
          <p14:tracePt t="17726" x="3654425" y="3203575"/>
          <p14:tracePt t="17736" x="3679825" y="3041650"/>
          <p14:tracePt t="17740" x="3717925" y="2878138"/>
          <p14:tracePt t="17750" x="3717925" y="2752725"/>
          <p14:tracePt t="17757" x="3717925" y="2640013"/>
          <p14:tracePt t="17766" x="3717925" y="2527300"/>
          <p14:tracePt t="17776" x="3717925" y="2439988"/>
          <p14:tracePt t="17782" x="3717925" y="2339975"/>
          <p14:tracePt t="17792" x="3679825" y="2252663"/>
          <p14:tracePt t="17796" x="3667125" y="2178050"/>
          <p14:tracePt t="17806" x="3643313" y="2114550"/>
          <p14:tracePt t="17816" x="3617913" y="2065338"/>
          <p14:tracePt t="17823" x="3592513" y="2052638"/>
          <p14:tracePt t="17832" x="3579813" y="2014538"/>
          <p14:tracePt t="17848" x="3567113" y="1989138"/>
          <p14:tracePt t="17857" x="3554413" y="1989138"/>
          <p14:tracePt t="17862" x="3541713" y="1978025"/>
          <p14:tracePt t="17873" x="3530600" y="1952625"/>
          <p14:tracePt t="17898" x="3517900" y="1952625"/>
          <p14:tracePt t="17908" x="3505200" y="1952625"/>
          <p14:tracePt t="17918" x="3479800" y="1952625"/>
          <p14:tracePt t="17923" x="3467100" y="1952625"/>
          <p14:tracePt t="17932" x="3429000" y="1952625"/>
          <p14:tracePt t="17938" x="3417888" y="1952625"/>
          <p14:tracePt t="17948" x="3392488" y="1952625"/>
          <p14:tracePt t="17958" x="3367088" y="1952625"/>
          <p14:tracePt t="17962" x="3341688" y="1978025"/>
          <p14:tracePt t="17973" x="3305175" y="2001838"/>
          <p14:tracePt t="17978" x="3305175" y="2014538"/>
          <p14:tracePt t="17989" x="3267075" y="2052638"/>
          <p14:tracePt t="17998" x="3254375" y="2101850"/>
          <p14:tracePt t="18006" x="3216275" y="2139950"/>
          <p14:tracePt t="18014" x="3205163" y="2190750"/>
          <p14:tracePt t="18018" x="3167063" y="2252663"/>
          <p14:tracePt t="18028" x="3141663" y="2327275"/>
          <p14:tracePt t="18039" x="3092450" y="2427288"/>
          <p14:tracePt t="18044" x="3116263" y="2540000"/>
          <p14:tracePt t="18056" x="3103563" y="2616200"/>
          <p14:tracePt t="18058" x="3103563" y="2665413"/>
          <p14:tracePt t="18068" x="3103563" y="2740025"/>
          <p14:tracePt t="18078" x="3103563" y="2840038"/>
          <p14:tracePt t="18084" x="3079750" y="2890838"/>
          <p14:tracePt t="18094" x="3079750" y="2978150"/>
          <p14:tracePt t="18100" x="3079750" y="3041650"/>
          <p14:tracePt t="18110" x="3079750" y="3090863"/>
          <p14:tracePt t="18120" x="3079750" y="3178175"/>
          <p14:tracePt t="18124" x="3079750" y="3216275"/>
          <p14:tracePt t="18134" x="3079750" y="3278188"/>
          <p14:tracePt t="18140" x="3079750" y="3316288"/>
          <p14:tracePt t="18150" x="3079750" y="3367088"/>
          <p14:tracePt t="18161" x="3079750" y="3416300"/>
          <p14:tracePt t="18164" x="3079750" y="3490913"/>
          <p14:tracePt t="18174" x="3092450" y="3529013"/>
          <p14:tracePt t="18180" x="3103563" y="3603625"/>
          <p14:tracePt t="18190" x="3128963" y="3679825"/>
          <p14:tracePt t="18200" x="3141663" y="3729038"/>
          <p14:tracePt t="18206" x="3167063" y="3767138"/>
          <p14:tracePt t="18216" x="3179763" y="3841750"/>
          <p14:tracePt t="18220" x="3192463" y="3892550"/>
          <p14:tracePt t="18230" x="3205163" y="3941763"/>
          <p14:tracePt t="18241" x="3228975" y="4005263"/>
          <p14:tracePt t="18246" x="3241675" y="4029075"/>
          <p14:tracePt t="18257" x="3241675" y="4079875"/>
          <p14:tracePt t="18260" x="3254375" y="4117975"/>
          <p14:tracePt t="18270" x="3267075" y="4129088"/>
          <p14:tracePt t="18280" x="3267075" y="4141788"/>
          <p14:tracePt t="18286" x="3279775" y="4179888"/>
          <p14:tracePt t="18296" x="3279775" y="4192588"/>
          <p14:tracePt t="18300" x="3292475" y="4217988"/>
          <p14:tracePt t="18310" x="3292475" y="4241800"/>
          <p14:tracePt t="18322" x="3317875" y="4267200"/>
          <p14:tracePt t="18326" x="3317875" y="4279900"/>
          <p14:tracePt t="18336" x="3317875" y="4292600"/>
          <p14:tracePt t="18340" x="3341688" y="4318000"/>
          <p14:tracePt t="18362" x="3341688" y="4330700"/>
          <p14:tracePt t="18376" x="3341688" y="4341813"/>
          <p14:tracePt t="18382" x="3354388" y="4354513"/>
          <p14:tracePt t="18402" x="3367088" y="4367213"/>
          <p14:tracePt t="18406" x="3367088" y="4379913"/>
          <p14:tracePt t="18416" x="3367088" y="4392613"/>
          <p14:tracePt t="18442" x="3367088" y="4418013"/>
          <p14:tracePt t="18446" x="3392488" y="4430713"/>
          <p14:tracePt t="18462" x="3392488" y="4443413"/>
          <p14:tracePt t="18880" x="3392488" y="4454525"/>
          <p14:tracePt t="18890" x="3379788" y="4454525"/>
          <p14:tracePt t="18912" x="3367088" y="4454525"/>
          <p14:tracePt t="18932" x="3341688" y="4454525"/>
          <p14:tracePt t="18946" x="3328988" y="4443413"/>
          <p14:tracePt t="18962" x="3317875" y="4443413"/>
          <p14:tracePt t="18982" x="3305175" y="4443413"/>
          <p14:tracePt t="18992" x="3292475" y="4430713"/>
          <p14:tracePt t="19022" x="3279775" y="4430713"/>
          <p14:tracePt t="19062" x="3267075" y="4430713"/>
          <p14:tracePt t="19102" x="3267075" y="4418013"/>
          <p14:tracePt t="19118" x="3254375" y="4418013"/>
          <p14:tracePt t="19148" x="3241675" y="4405313"/>
          <p14:tracePt t="19158" x="3228975" y="4392613"/>
          <p14:tracePt t="19164" x="3216275" y="4354513"/>
          <p14:tracePt t="19184" x="3205163" y="4341813"/>
          <p14:tracePt t="19189" x="3192463" y="4330700"/>
          <p14:tracePt t="19198" x="3179763" y="4305300"/>
          <p14:tracePt t="19205" x="3154363" y="4279900"/>
          <p14:tracePt t="19214" x="3141663" y="4254500"/>
          <p14:tracePt t="19224" x="3116263" y="4241800"/>
          <p14:tracePt t="19228" x="3092450" y="4230688"/>
          <p14:tracePt t="19240" x="3079750" y="4205288"/>
          <p14:tracePt t="19244" x="3054350" y="4192588"/>
          <p14:tracePt t="19256" x="3041650" y="4167188"/>
          <p14:tracePt t="19264" x="3016250" y="4117975"/>
          <p14:tracePt t="19271" x="3003550" y="4054475"/>
          <p14:tracePt t="19280" x="2967038" y="3992563"/>
          <p14:tracePt t="19284" x="2954338" y="3929063"/>
          <p14:tracePt t="19294" x="2941638" y="3879850"/>
          <p14:tracePt t="19305" x="2928938" y="3792538"/>
          <p14:tracePt t="19310" x="2916238" y="3779838"/>
          <p14:tracePt t="19321" x="2916238" y="3741738"/>
          <p14:tracePt t="19324" x="2916238" y="3716338"/>
          <p14:tracePt t="19334" x="2916238" y="3679825"/>
          <p14:tracePt t="19344" x="2916238" y="3667125"/>
          <p14:tracePt t="19576" x="2916238" y="3654425"/>
          <p14:tracePt t="19592" x="2941638" y="3641725"/>
          <p14:tracePt t="19602" x="2941638" y="3629025"/>
          <p14:tracePt t="19608" x="2954338" y="3629025"/>
          <p14:tracePt t="19618" x="2967038" y="3603625"/>
          <p14:tracePt t="19622" x="2979738" y="3590925"/>
          <p14:tracePt t="19642" x="3003550" y="3567113"/>
          <p14:tracePt t="19672" x="3003550" y="3554413"/>
          <p14:tracePt t="19703" x="3016250" y="3541713"/>
          <p14:tracePt t="19712" x="3028950" y="3541713"/>
          <p14:tracePt t="46400" x="3067050" y="3503613"/>
          <p14:tracePt t="46404" x="3179763" y="3378200"/>
          <p14:tracePt t="46414" x="3254375" y="3316288"/>
          <p14:tracePt t="46424" x="3354388" y="3267075"/>
          <p14:tracePt t="46430" x="3441700" y="3190875"/>
          <p14:tracePt t="46440" x="3579813" y="3116263"/>
          <p14:tracePt t="46446" x="3643313" y="3065463"/>
          <p14:tracePt t="46456" x="3756025" y="2990850"/>
          <p14:tracePt t="46466" x="3856038" y="2916238"/>
          <p14:tracePt t="46470" x="3917950" y="2890838"/>
          <p14:tracePt t="46480" x="3992563" y="2852738"/>
          <p14:tracePt t="46486" x="4030663" y="2816225"/>
          <p14:tracePt t="46496" x="4092575" y="2765425"/>
          <p14:tracePt t="46506" x="4105275" y="2752725"/>
          <p14:tracePt t="46510" x="4143375" y="2716213"/>
          <p14:tracePt t="46526" x="4181475" y="2716213"/>
          <p14:tracePt t="46596" x="4181475" y="2703513"/>
          <p14:tracePt t="47156" x="4181475" y="2690813"/>
          <p14:tracePt t="47216" x="4168775" y="2678113"/>
          <p14:tracePt t="47236" x="4156075" y="2678113"/>
          <p14:tracePt t="47242" x="4143375" y="2665413"/>
          <p14:tracePt t="47258" x="4130675" y="2665413"/>
          <p14:tracePt t="47268" x="4117975" y="2652713"/>
          <p14:tracePt t="47288" x="4105275" y="2652713"/>
          <p14:tracePt t="47332" x="4105275" y="2640013"/>
          <p14:tracePt t="47348" x="4105275" y="2627313"/>
          <p14:tracePt t="47358" x="4105275" y="2590800"/>
          <p14:tracePt t="47362" x="4105275" y="2565400"/>
          <p14:tracePt t="47374" x="4105275" y="2527300"/>
          <p14:tracePt t="47984" x="4105275" y="2540000"/>
          <p14:tracePt t="47995" x="4105275" y="2565400"/>
          <p14:tracePt t="48004" x="4105275" y="2616200"/>
          <p14:tracePt t="48008" x="4092575" y="2652713"/>
          <p14:tracePt t="48018" x="4068763" y="2703513"/>
          <p14:tracePt t="48024" x="4030663" y="2778125"/>
          <p14:tracePt t="48034" x="4030663" y="2816225"/>
          <p14:tracePt t="48045" x="4017963" y="2852738"/>
          <p14:tracePt t="48048" x="4005263" y="2928938"/>
          <p14:tracePt t="48058" x="3992563" y="2965450"/>
          <p14:tracePt t="48064" x="3968750" y="3016250"/>
          <p14:tracePt t="48074" x="3956050" y="3078163"/>
          <p14:tracePt t="48084" x="3930650" y="3116263"/>
          <p14:tracePt t="48088" x="3930650" y="3128963"/>
          <p14:tracePt t="48098" x="3905250" y="3190875"/>
          <p14:tracePt t="48104" x="3892550" y="3241675"/>
          <p14:tracePt t="48114" x="3892550" y="3254375"/>
          <p14:tracePt t="48124" x="3892550" y="3278188"/>
          <p14:tracePt t="48130" x="3879850" y="3341688"/>
          <p14:tracePt t="48140" x="3867150" y="3367088"/>
          <p14:tracePt t="48154" x="3867150" y="3390900"/>
          <p14:tracePt t="48164" x="3867150" y="3416300"/>
          <p14:tracePt t="48170" x="3856038" y="3429000"/>
          <p14:tracePt t="48180" x="3856038" y="3441700"/>
          <p14:tracePt t="48184" x="3843338" y="3441700"/>
          <p14:tracePt t="48195" x="3843338" y="3467100"/>
          <p14:tracePt t="48204" x="3830638" y="3467100"/>
          <p14:tracePt t="48211" x="3830638" y="3479800"/>
          <p14:tracePt t="48228" x="3817938" y="3490913"/>
          <p14:tracePt t="48246" x="3817938" y="3503613"/>
          <p14:tracePt t="48251" x="3805238" y="3516313"/>
          <p14:tracePt t="48278" x="3792538" y="3529013"/>
          <p14:tracePt t="48356" x="3779838" y="3529013"/>
          <p14:tracePt t="48366" x="3767138" y="3529013"/>
          <p14:tracePt t="48372" x="3756025" y="3529013"/>
          <p14:tracePt t="48382" x="3743325" y="3529013"/>
          <p14:tracePt t="48386" x="3730625" y="3541713"/>
          <p14:tracePt t="48396" x="3717925" y="3541713"/>
          <p14:tracePt t="48406" x="3692525" y="3554413"/>
          <p14:tracePt t="48412" x="3692525" y="3567113"/>
          <p14:tracePt t="48422" x="3643313" y="3590925"/>
          <p14:tracePt t="48428" x="3617913" y="3590925"/>
          <p14:tracePt t="48436" x="3554413" y="3616325"/>
          <p14:tracePt t="48448" x="3479800" y="3667125"/>
          <p14:tracePt t="48452" x="3405188" y="3667125"/>
          <p14:tracePt t="48462" x="3367088" y="3703638"/>
          <p14:tracePt t="48468" x="3317875" y="3703638"/>
          <p14:tracePt t="48478" x="3254375" y="3716338"/>
          <p14:tracePt t="48489" x="3216275" y="3729038"/>
          <p14:tracePt t="48494" x="3167063" y="3741738"/>
          <p14:tracePt t="48502" x="3128963" y="3754438"/>
          <p14:tracePt t="48508" x="3054350" y="3792538"/>
          <p14:tracePt t="48518" x="3016250" y="3792538"/>
          <p14:tracePt t="48529" x="2967038" y="3792538"/>
          <p14:tracePt t="48532" x="2890838" y="3803650"/>
          <p14:tracePt t="48544" x="2816225" y="3841750"/>
          <p14:tracePt t="48548" x="2778125" y="3841750"/>
          <p14:tracePt t="48559" x="2716213" y="3854450"/>
          <p14:tracePt t="48568" x="2690813" y="3867150"/>
          <p14:tracePt t="48574" x="2667000" y="3867150"/>
          <p14:tracePt t="48584" x="2628900" y="3892550"/>
          <p14:tracePt t="48588" x="2603500" y="3892550"/>
          <p14:tracePt t="48608" x="2590800" y="3892550"/>
          <p14:tracePt t="48614" x="2578100" y="3892550"/>
          <p14:tracePt t="48628" x="2565400" y="3892550"/>
          <p14:tracePt t="48654" x="2554288" y="3892550"/>
          <p14:tracePt t="48670" x="2541588" y="3892550"/>
          <p14:tracePt t="54298" x="2667000" y="3929063"/>
          <p14:tracePt t="54308" x="2903538" y="3954463"/>
          <p14:tracePt t="54312" x="3141663" y="3954463"/>
          <p14:tracePt t="54322" x="3417888" y="3954463"/>
          <p14:tracePt t="54328" x="3756025" y="3954463"/>
          <p14:tracePt t="54339" x="4030663" y="3954463"/>
          <p14:tracePt t="54348" x="4281488" y="3979863"/>
          <p14:tracePt t="54355" x="4456113" y="3979863"/>
          <p14:tracePt t="54364" x="4606925" y="3979863"/>
          <p14:tracePt t="54368" x="4743450" y="3967163"/>
          <p14:tracePt t="54378" x="4843463" y="3967163"/>
          <p14:tracePt t="54389" x="4956175" y="3916363"/>
          <p14:tracePt t="54394" x="5006975" y="3905250"/>
          <p14:tracePt t="54405" x="5045075" y="3892550"/>
          <p14:tracePt t="54408" x="5106988" y="3829050"/>
          <p14:tracePt t="54418" x="5119688" y="3816350"/>
          <p14:tracePt t="54428" x="5145088" y="3792538"/>
          <p14:tracePt t="54434" x="5170488" y="3767138"/>
          <p14:tracePt t="54444" x="5219700" y="3716338"/>
          <p14:tracePt t="54450" x="5245100" y="3692525"/>
          <p14:tracePt t="54470" x="5257800" y="3654425"/>
          <p14:tracePt t="54474" x="5257800" y="3629025"/>
          <p14:tracePt t="54484" x="5257800" y="3616325"/>
          <p14:tracePt t="54500" x="5257800" y="3590925"/>
          <p14:tracePt t="54510" x="5257800" y="3567113"/>
          <p14:tracePt t="54526" x="5257800" y="3541713"/>
          <p14:tracePt t="54530" x="5257800" y="3516313"/>
          <p14:tracePt t="54540" x="5232400" y="3503613"/>
          <p14:tracePt t="54550" x="5194300" y="3490913"/>
          <p14:tracePt t="54556" x="5132388" y="3467100"/>
          <p14:tracePt t="54566" x="5068888" y="3429000"/>
          <p14:tracePt t="54572" x="5006975" y="3429000"/>
          <p14:tracePt t="54580" x="4956175" y="3416300"/>
          <p14:tracePt t="54590" x="4881563" y="3403600"/>
          <p14:tracePt t="54596" x="4806950" y="3367088"/>
          <p14:tracePt t="54606" x="4719638" y="3341688"/>
          <p14:tracePt t="54610" x="4681538" y="3328988"/>
          <p14:tracePt t="54621" x="4606925" y="3303588"/>
          <p14:tracePt t="54630" x="4568825" y="3303588"/>
          <p14:tracePt t="54636" x="4518025" y="3267075"/>
          <p14:tracePt t="54646" x="4481513" y="3267075"/>
          <p14:tracePt t="54650" x="4430713" y="3267075"/>
          <p14:tracePt t="54660" x="4394200" y="3267075"/>
          <p14:tracePt t="54671" x="4356100" y="3267075"/>
          <p14:tracePt t="54676" x="4305300" y="3267075"/>
          <p14:tracePt t="54686" x="4256088" y="3267075"/>
          <p14:tracePt t="54692" x="4205288" y="3241675"/>
          <p14:tracePt t="54702" x="4156075" y="3241675"/>
          <p14:tracePt t="54712" x="4105275" y="3228975"/>
          <p14:tracePt t="54716" x="4068763" y="3228975"/>
          <p14:tracePt t="54726" x="4005263" y="3228975"/>
          <p14:tracePt t="54732" x="3968750" y="3228975"/>
          <p14:tracePt t="54742" x="3905250" y="3203575"/>
          <p14:tracePt t="54752" x="3830638" y="3203575"/>
          <p14:tracePt t="54756" x="3756025" y="3165475"/>
          <p14:tracePt t="54766" x="3692525" y="3165475"/>
          <p14:tracePt t="54772" x="3643313" y="3165475"/>
          <p14:tracePt t="54782" x="3617913" y="3165475"/>
          <p14:tracePt t="54792" x="3579813" y="3165475"/>
          <p14:tracePt t="54798" x="3541713" y="3165475"/>
          <p14:tracePt t="54808" x="3517900" y="3141663"/>
          <p14:tracePt t="54812" x="3492500" y="3141663"/>
          <p14:tracePt t="54822" x="3467100" y="3141663"/>
          <p14:tracePt t="54833" x="3454400" y="3141663"/>
          <p14:tracePt t="54839" x="3417888" y="3128963"/>
          <p14:tracePt t="54848" x="3392488" y="3128963"/>
          <p14:tracePt t="54852" x="3367088" y="3128963"/>
          <p14:tracePt t="54862" x="3341688" y="3128963"/>
          <p14:tracePt t="54874" x="3305175" y="3128963"/>
          <p14:tracePt t="54878" x="3241675" y="3128963"/>
          <p14:tracePt t="54888" x="3192463" y="3128963"/>
          <p14:tracePt t="54892" x="3116263" y="3128963"/>
          <p14:tracePt t="54905" x="3054350" y="3128963"/>
          <p14:tracePt t="54914" x="2992438" y="3128963"/>
          <p14:tracePt t="54918" x="2903538" y="3128963"/>
          <p14:tracePt t="54928" x="2828925" y="3128963"/>
          <p14:tracePt t="54934" x="2767013" y="3128963"/>
          <p14:tracePt t="54944" x="2690813" y="3141663"/>
          <p14:tracePt t="54955" x="2616200" y="3165475"/>
          <p14:tracePt t="54958" x="2554288" y="3178175"/>
          <p14:tracePt t="54968" x="2516188" y="3203575"/>
          <p14:tracePt t="54974" x="2478088" y="3216275"/>
          <p14:tracePt t="54984" x="2465388" y="3241675"/>
          <p14:tracePt t="54994" x="2441575" y="3254375"/>
          <p14:tracePt t="54998" x="2441575" y="3267075"/>
          <p14:tracePt t="55008" x="2428875" y="3290888"/>
          <p14:tracePt t="55014" x="2416175" y="3303588"/>
          <p14:tracePt t="55024" x="2403475" y="3367088"/>
          <p14:tracePt t="55034" x="2403475" y="3390900"/>
          <p14:tracePt t="55040" x="2403475" y="3429000"/>
          <p14:tracePt t="55050" x="2403475" y="3454400"/>
          <p14:tracePt t="55055" x="2403475" y="3503613"/>
          <p14:tracePt t="55064" x="2403475" y="3529013"/>
          <p14:tracePt t="55074" x="2403475" y="3554413"/>
          <p14:tracePt t="55080" x="2403475" y="3579813"/>
          <p14:tracePt t="55090" x="2403475" y="3603625"/>
          <p14:tracePt t="55094" x="2403475" y="3629025"/>
          <p14:tracePt t="55105" x="2403475" y="3641725"/>
          <p14:tracePt t="55116" x="2403475" y="3667125"/>
          <p14:tracePt t="55121" x="2403475" y="3679825"/>
          <p14:tracePt t="55130" x="2403475" y="3692525"/>
          <p14:tracePt t="55138" x="2403475" y="3703638"/>
          <p14:tracePt t="55146" x="2416175" y="3716338"/>
          <p14:tracePt t="55156" x="2428875" y="3716338"/>
          <p14:tracePt t="55160" x="2452688" y="3729038"/>
          <p14:tracePt t="55170" x="2478088" y="3741738"/>
          <p14:tracePt t="55176" x="2528888" y="3741738"/>
          <p14:tracePt t="55186" x="2565400" y="3741738"/>
          <p14:tracePt t="55196" x="2654300" y="3767138"/>
          <p14:tracePt t="55200" x="2716213" y="3767138"/>
          <p14:tracePt t="55210" x="2816225" y="3767138"/>
          <p14:tracePt t="55216" x="2916238" y="3767138"/>
          <p14:tracePt t="55226" x="3016250" y="3767138"/>
          <p14:tracePt t="55238" x="3116263" y="3767138"/>
          <p14:tracePt t="55240" x="3241675" y="3767138"/>
          <p14:tracePt t="55250" x="3341688" y="3767138"/>
          <p14:tracePt t="55256" x="3417888" y="3767138"/>
          <p14:tracePt t="55266" x="3505200" y="3767138"/>
          <p14:tracePt t="55276" x="3554413" y="3767138"/>
          <p14:tracePt t="55282" x="3630613" y="3767138"/>
          <p14:tracePt t="55292" x="3654425" y="3754438"/>
          <p14:tracePt t="55296" x="3705225" y="3741738"/>
          <p14:tracePt t="55306" x="3756025" y="3716338"/>
          <p14:tracePt t="55316" x="3767138" y="3692525"/>
          <p14:tracePt t="55322" x="3792538" y="3679825"/>
          <p14:tracePt t="55332" x="3817938" y="3667125"/>
          <p14:tracePt t="55337" x="3817938" y="3654425"/>
          <p14:tracePt t="55346" x="3830638" y="3629025"/>
          <p14:tracePt t="55356" x="3843338" y="3629025"/>
          <p14:tracePt t="55362" x="3843338" y="3603625"/>
          <p14:tracePt t="55372" x="3856038" y="3579813"/>
          <p14:tracePt t="55378" x="3856038" y="3567113"/>
          <p14:tracePt t="55389" x="3856038" y="3541713"/>
          <p14:tracePt t="55398" x="3856038" y="3529013"/>
          <p14:tracePt t="55403" x="3856038" y="3503613"/>
          <p14:tracePt t="55412" x="3856038" y="3490913"/>
          <p14:tracePt t="55418" x="3856038" y="3479800"/>
          <p14:tracePt t="55428" x="3856038" y="3467100"/>
          <p14:tracePt t="55438" x="3856038" y="3454400"/>
          <p14:tracePt t="55442" x="3856038" y="3429000"/>
          <p14:tracePt t="55458" x="3856038" y="3416300"/>
          <p14:tracePt t="55468" x="3856038" y="3390900"/>
          <p14:tracePt t="55478" x="3830638" y="3390900"/>
          <p14:tracePt t="55484" x="3805238" y="3378200"/>
          <p14:tracePt t="55494" x="3792538" y="3367088"/>
          <p14:tracePt t="55498" x="3767138" y="3367088"/>
          <p14:tracePt t="55508" x="3730625" y="3341688"/>
          <p14:tracePt t="55518" x="3692525" y="3328988"/>
          <p14:tracePt t="55524" x="3654425" y="3328988"/>
          <p14:tracePt t="55534" x="3630613" y="3316288"/>
          <p14:tracePt t="55539" x="3592513" y="3316288"/>
          <p14:tracePt t="55548" x="3541713" y="3278188"/>
          <p14:tracePt t="55558" x="3505200" y="3278188"/>
          <p14:tracePt t="55564" x="3454400" y="3267075"/>
          <p14:tracePt t="55574" x="3417888" y="3267075"/>
          <p14:tracePt t="55578" x="3367088" y="3267075"/>
          <p14:tracePt t="55588" x="3317875" y="3254375"/>
          <p14:tracePt t="55598" x="3267075" y="3254375"/>
          <p14:tracePt t="55605" x="3228975" y="3254375"/>
          <p14:tracePt t="55614" x="3179763" y="3254375"/>
          <p14:tracePt t="55621" x="3141663" y="3254375"/>
          <p14:tracePt t="55630" x="3116263" y="3254375"/>
          <p14:tracePt t="55640" x="3067050" y="3254375"/>
          <p14:tracePt t="55644" x="3028950" y="3254375"/>
          <p14:tracePt t="55655" x="3003550" y="3254375"/>
          <p14:tracePt t="55660" x="2967038" y="3267075"/>
          <p14:tracePt t="55671" x="2954338" y="3267075"/>
          <p14:tracePt t="55680" x="2890838" y="3278188"/>
          <p14:tracePt t="55684" x="2879725" y="3290888"/>
          <p14:tracePt t="55694" x="2867025" y="3290888"/>
          <p14:tracePt t="55700" x="2828925" y="3303588"/>
          <p14:tracePt t="55721" x="2816225" y="3316288"/>
          <p14:tracePt t="55726" x="2803525" y="3328988"/>
          <p14:tracePt t="55737" x="2790825" y="3328988"/>
          <p14:tracePt t="55760" x="2778125" y="3341688"/>
          <p14:tracePt t="55766" x="2767013" y="3354388"/>
          <p14:tracePt t="55780" x="2754313" y="3367088"/>
          <p14:tracePt t="55800" x="2728913" y="3403600"/>
          <p14:tracePt t="55821" x="2716213" y="3416300"/>
          <p14:tracePt t="55842" x="2703513" y="3416300"/>
          <p14:tracePt t="55846" x="2703513" y="3429000"/>
          <p14:tracePt t="55862" x="2690813" y="3454400"/>
          <p14:tracePt t="55896" x="2678113" y="3467100"/>
          <p14:tracePt t="55912" x="2667000" y="3479800"/>
          <p14:tracePt t="56078" x="2667000" y="3490913"/>
          <p14:tracePt t="56114" x="2667000" y="3503613"/>
          <p14:tracePt t="56128" x="2667000" y="3516313"/>
          <p14:tracePt t="56170" x="2667000" y="3529013"/>
          <p14:tracePt t="56502" x="2667000" y="3541713"/>
          <p14:tracePt t="56519" x="2678113" y="3554413"/>
          <p14:tracePt t="56532" x="2678113" y="3567113"/>
          <p14:tracePt t="56548" x="2678113" y="3579813"/>
          <p14:tracePt t="56558" x="2690813" y="3579813"/>
          <p14:tracePt t="56572" x="2690813" y="3590925"/>
          <p14:tracePt t="56598" x="2703513" y="3590925"/>
          <p14:tracePt t="56602" x="2703513" y="3603625"/>
          <p14:tracePt t="56612" x="2716213" y="3616325"/>
          <p14:tracePt t="56628" x="2728913" y="3616325"/>
          <p14:tracePt t="56644" x="2728913" y="3629025"/>
          <p14:tracePt t="56658" x="2741613" y="3629025"/>
          <p14:tracePt t="56678" x="2754313" y="3629025"/>
          <p14:tracePt t="56684" x="2767013" y="3641725"/>
          <p14:tracePt t="56694" x="2767013" y="3667125"/>
          <p14:tracePt t="56708" x="2778125" y="3679825"/>
          <p14:tracePt t="56724" x="2790825" y="3692525"/>
          <p14:tracePt t="56734" x="2803525" y="3692525"/>
          <p14:tracePt t="56750" x="2816225" y="3692525"/>
          <p14:tracePt t="56760" x="2828925" y="3703638"/>
          <p14:tracePt t="56764" x="2867025" y="3703638"/>
          <p14:tracePt t="56774" x="2867025" y="3716338"/>
          <p14:tracePt t="56780" x="2890838" y="3716338"/>
          <p14:tracePt t="56790" x="2916238" y="3729038"/>
          <p14:tracePt t="56800" x="2954338" y="3729038"/>
          <p14:tracePt t="56804" x="2992438" y="3741738"/>
          <p14:tracePt t="56814" x="3003550" y="3741738"/>
          <p14:tracePt t="56820" x="3041650" y="3754438"/>
          <p14:tracePt t="56830" x="3067050" y="3754438"/>
          <p14:tracePt t="56840" x="3092450" y="3754438"/>
          <p14:tracePt t="56844" x="3141663" y="3754438"/>
          <p14:tracePt t="56854" x="3167063" y="3754438"/>
          <p14:tracePt t="56860" x="3205163" y="3754438"/>
          <p14:tracePt t="56870" x="3241675" y="3754438"/>
          <p14:tracePt t="56880" x="3267075" y="3754438"/>
          <p14:tracePt t="56887" x="3292475" y="3754438"/>
          <p14:tracePt t="56896" x="3317875" y="3754438"/>
          <p14:tracePt t="56900" x="3328988" y="3754438"/>
          <p14:tracePt t="56910" x="3367088" y="3754438"/>
          <p14:tracePt t="56920" x="3417888" y="3754438"/>
          <p14:tracePt t="56926" x="3454400" y="3754438"/>
          <p14:tracePt t="56937" x="3479800" y="3754438"/>
          <p14:tracePt t="56940" x="3530600" y="3754438"/>
          <p14:tracePt t="56950" x="3554413" y="3754438"/>
          <p14:tracePt t="56960" x="3592513" y="3754438"/>
          <p14:tracePt t="56966" x="3617913" y="3754438"/>
          <p14:tracePt t="56976" x="3643313" y="3754438"/>
          <p14:tracePt t="56980" x="3667125" y="3754438"/>
          <p14:tracePt t="56992" x="3679825" y="3754438"/>
          <p14:tracePt t="57003" x="3692525" y="3754438"/>
          <p14:tracePt t="57016" x="3717925" y="3754438"/>
          <p14:tracePt t="57022" x="3743325" y="3754438"/>
          <p14:tracePt t="57042" x="3756025" y="3754438"/>
          <p14:tracePt t="57056" x="3767138" y="3754438"/>
          <p14:tracePt t="57062" x="3779838" y="3754438"/>
          <p14:tracePt t="57072" x="3792538" y="3754438"/>
          <p14:tracePt t="57088" x="3805238" y="3729038"/>
          <p14:tracePt t="57103" x="3817938" y="3729038"/>
          <p14:tracePt t="57112" x="3830638" y="3716338"/>
          <p14:tracePt t="57122" x="3843338" y="3703638"/>
          <p14:tracePt t="57138" x="3856038" y="3692525"/>
          <p14:tracePt t="57142" x="3856038" y="3679825"/>
          <p14:tracePt t="57178" x="3867150" y="3667125"/>
          <p14:tracePt t="57198" x="3867150" y="3654425"/>
          <p14:tracePt t="57214" x="3867150" y="3641725"/>
          <p14:tracePt t="57218" x="3867150" y="3629025"/>
          <p14:tracePt t="57238" x="3867150" y="3603625"/>
          <p14:tracePt t="57244" x="3867150" y="3590925"/>
          <p14:tracePt t="57271" x="3867150" y="3579813"/>
          <p14:tracePt t="57284" x="3867150" y="3554413"/>
          <p14:tracePt t="57354" x="3867150" y="3541713"/>
          <p14:tracePt t="57410" x="3856038" y="3529013"/>
          <p14:tracePt t="57506" x="3843338" y="3516313"/>
          <p14:tracePt t="57516" x="3843338" y="3503613"/>
          <p14:tracePt t="57536" x="3830638" y="3503613"/>
          <p14:tracePt t="57546" x="3817938" y="3503613"/>
          <p14:tracePt t="57612" x="3805238" y="3503613"/>
          <p14:tracePt t="57626" x="3792538" y="3503613"/>
          <p14:tracePt t="57636" x="3779838" y="3503613"/>
          <p14:tracePt t="57646" x="3767138" y="3503613"/>
          <p14:tracePt t="57662" x="3743325" y="3516313"/>
          <p14:tracePt t="57669" x="3730625" y="3516313"/>
          <p14:tracePt t="57678" x="3705225" y="3541713"/>
          <p14:tracePt t="57688" x="3705225" y="3554413"/>
          <p14:tracePt t="57692" x="3667125" y="3579813"/>
          <p14:tracePt t="57703" x="3654425" y="3590925"/>
          <p14:tracePt t="57708" x="3630613" y="3616325"/>
          <p14:tracePt t="57719" x="3605213" y="3629025"/>
          <p14:tracePt t="57728" x="3592513" y="3667125"/>
          <p14:tracePt t="57732" x="3541713" y="3703638"/>
          <p14:tracePt t="57742" x="3541713" y="3716338"/>
          <p14:tracePt t="57748" x="3517900" y="3741738"/>
          <p14:tracePt t="57758" x="3479800" y="3803650"/>
          <p14:tracePt t="57769" x="3454400" y="3816350"/>
          <p14:tracePt t="57772" x="3441700" y="3867150"/>
          <p14:tracePt t="57782" x="3405188" y="3905250"/>
          <p14:tracePt t="57788" x="3392488" y="3929063"/>
          <p14:tracePt t="57798" x="3367088" y="3967163"/>
          <p14:tracePt t="57808" x="3367088" y="3992563"/>
          <p14:tracePt t="57824" x="3341688" y="4017963"/>
          <p14:tracePt t="57828" x="3341688" y="4029075"/>
          <p14:tracePt t="57848" x="3328988" y="4054475"/>
          <p14:tracePt t="57854" x="3317875" y="4079875"/>
          <p14:tracePt t="57864" x="3305175" y="4092575"/>
          <p14:tracePt t="57869" x="3292475" y="4105275"/>
          <p14:tracePt t="57878" x="3279775" y="4117975"/>
          <p14:tracePt t="57888" x="3267075" y="4141788"/>
          <p14:tracePt t="57894" x="3241675" y="4167188"/>
          <p14:tracePt t="57908" x="3241675" y="4179888"/>
          <p14:tracePt t="57920" x="3216275" y="4205288"/>
          <p14:tracePt t="57930" x="3216275" y="4217988"/>
          <p14:tracePt t="57935" x="3216275" y="4230688"/>
          <p14:tracePt t="57944" x="3205163" y="4254500"/>
          <p14:tracePt t="57970" x="3192463" y="4267200"/>
          <p14:tracePt t="58298" x="3179763" y="4267200"/>
          <p14:tracePt t="123452" x="3167063" y="4230688"/>
          <p14:tracePt t="123462" x="3167063" y="4005263"/>
          <p14:tracePt t="123473" x="3167063" y="3854450"/>
          <p14:tracePt t="123478" x="3167063" y="3716338"/>
          <p14:tracePt t="123488" x="3179763" y="3616325"/>
          <p14:tracePt t="123492" x="3216275" y="3529013"/>
          <p14:tracePt t="123502" x="3216275" y="3454400"/>
          <p14:tracePt t="123512" x="3216275" y="3390900"/>
          <p14:tracePt t="123518" x="3216275" y="3328988"/>
          <p14:tracePt t="123528" x="3216275" y="3290888"/>
          <p14:tracePt t="123532" x="3216275" y="3241675"/>
          <p14:tracePt t="123542" x="3216275" y="3216275"/>
          <p14:tracePt t="123558" x="3216275" y="3203575"/>
          <p14:tracePt t="123574" x="3216275" y="3178175"/>
          <p14:tracePt t="123584" x="3216275" y="3165475"/>
          <p14:tracePt t="123594" x="3216275" y="3141663"/>
          <p14:tracePt t="123598" x="3216275" y="3116263"/>
          <p14:tracePt t="123608" x="3216275" y="3090863"/>
          <p14:tracePt t="123614" x="3216275" y="3065463"/>
          <p14:tracePt t="123624" x="3216275" y="3028950"/>
          <p14:tracePt t="123634" x="3216275" y="3003550"/>
          <p14:tracePt t="123641" x="3216275" y="2978150"/>
          <p14:tracePt t="123648" x="3216275" y="2928938"/>
          <p14:tracePt t="123654" x="3216275" y="2890838"/>
          <p14:tracePt t="123664" x="3216275" y="2840038"/>
          <p14:tracePt t="123675" x="3216275" y="2816225"/>
          <p14:tracePt t="123680" x="3216275" y="2790825"/>
          <p14:tracePt t="123691" x="3192463" y="2752725"/>
          <p14:tracePt t="123704" x="3192463" y="2728913"/>
          <p14:tracePt t="123714" x="3179763" y="2728913"/>
          <p14:tracePt t="123876" x="3154363" y="2728913"/>
          <p14:tracePt t="123882" x="3103563" y="2790825"/>
          <p14:tracePt t="123892" x="3054350" y="2890838"/>
          <p14:tracePt t="123896" x="2967038" y="3041650"/>
          <p14:tracePt t="123907" x="2928938" y="3190875"/>
          <p14:tracePt t="123916" x="2854325" y="3341688"/>
          <p14:tracePt t="123923" x="2790825" y="3503613"/>
          <p14:tracePt t="123932" x="2728913" y="3716338"/>
          <p14:tracePt t="123936" x="2678113" y="3892550"/>
          <p14:tracePt t="123946" x="2628900" y="4029075"/>
          <p14:tracePt t="123957" x="2590800" y="4179888"/>
          <p14:tracePt t="123962" x="2554288" y="4330700"/>
          <p14:tracePt t="123974" x="2541588" y="4467225"/>
          <p14:tracePt t="123976" x="2516188" y="4579938"/>
          <p14:tracePt t="123986" x="2503488" y="4692650"/>
          <p14:tracePt t="123996" x="2503488" y="4805363"/>
          <p14:tracePt t="124002" x="2503488" y="4918075"/>
          <p14:tracePt t="124012" x="2503488" y="5005388"/>
          <p14:tracePt t="124016" x="2503488" y="5105400"/>
          <p14:tracePt t="124028" x="2503488" y="5194300"/>
          <p14:tracePt t="124039" x="2503488" y="5243513"/>
          <p14:tracePt t="124042" x="2503488" y="5281613"/>
          <p14:tracePt t="124052" x="2516188" y="5318125"/>
          <p14:tracePt t="124058" x="2528888" y="5343525"/>
          <p14:tracePt t="124068" x="2528888" y="5356225"/>
          <p14:tracePt t="124078" x="2554288" y="5394325"/>
          <p14:tracePt t="124098" x="2578100" y="5394325"/>
          <p14:tracePt t="124108" x="2590800" y="5418138"/>
          <p14:tracePt t="124124" x="2603500" y="5418138"/>
          <p14:tracePt t="124134" x="2628900" y="5418138"/>
          <p14:tracePt t="124139" x="2667000" y="5418138"/>
          <p14:tracePt t="124148" x="2716213" y="5418138"/>
          <p14:tracePt t="124158" x="2754313" y="5418138"/>
          <p14:tracePt t="124164" x="2816225" y="5394325"/>
          <p14:tracePt t="124174" x="2903538" y="5318125"/>
          <p14:tracePt t="124178" x="2992438" y="5230813"/>
          <p14:tracePt t="124190" x="3103563" y="5092700"/>
          <p14:tracePt t="124198" x="3192463" y="4956175"/>
          <p14:tracePt t="124204" x="3267075" y="4818063"/>
          <p14:tracePt t="124214" x="3379788" y="4605338"/>
          <p14:tracePt t="124218" x="3454400" y="4418013"/>
          <p14:tracePt t="124230" x="3530600" y="4117975"/>
          <p14:tracePt t="124240" x="3592513" y="3792538"/>
          <p14:tracePt t="124258" x="3630613" y="3290888"/>
          <p14:tracePt t="124260" x="3630613" y="3103563"/>
          <p14:tracePt t="124270" x="3630613" y="2965450"/>
          <p14:tracePt t="124280" x="3630613" y="2828925"/>
          <p14:tracePt t="124284" x="3630613" y="2716213"/>
          <p14:tracePt t="124294" x="3630613" y="2627313"/>
          <p14:tracePt t="124300" x="3630613" y="2552700"/>
          <p14:tracePt t="124310" x="3630613" y="2490788"/>
          <p14:tracePt t="124320" x="3605213" y="2452688"/>
          <p14:tracePt t="124324" x="3592513" y="2403475"/>
          <p14:tracePt t="124334" x="3592513" y="2378075"/>
          <p14:tracePt t="124340" x="3592513" y="2365375"/>
          <p14:tracePt t="124350" x="3579813" y="2352675"/>
          <p14:tracePt t="124360" x="3567113" y="2303463"/>
          <p14:tracePt t="124376" x="3567113" y="2290763"/>
          <p14:tracePt t="124400" x="3554413" y="2278063"/>
          <p14:tracePt t="124460" x="3541713" y="2278063"/>
          <p14:tracePt t="124482" x="3530600" y="2278063"/>
          <p14:tracePt t="124496" x="3517900" y="2278063"/>
          <p14:tracePt t="124522" x="3492500" y="2278063"/>
          <p14:tracePt t="124558" x="3479800" y="2278063"/>
          <p14:tracePt t="124562" x="3454400" y="2278063"/>
          <p14:tracePt t="124578" x="3454400" y="2290763"/>
          <p14:tracePt t="124588" x="3441700" y="2303463"/>
          <p14:tracePt t="125672" x="3429000" y="2314575"/>
          <p14:tracePt t="125682" x="3417888" y="2314575"/>
          <p14:tracePt t="125686" x="3405188" y="2314575"/>
          <p14:tracePt t="125696" x="3367088" y="2278063"/>
          <p14:tracePt t="125707" x="3341688" y="2252663"/>
          <p14:tracePt t="125712" x="3328988" y="2214563"/>
          <p14:tracePt t="125722" x="3292475" y="2165350"/>
          <p14:tracePt t="125726" x="3254375" y="2089150"/>
          <p14:tracePt t="125736" x="3228975" y="2027238"/>
          <p14:tracePt t="125746" x="3192463" y="1952625"/>
          <p14:tracePt t="125752" x="3154363" y="1865313"/>
          <p14:tracePt t="125762" x="3103563" y="1801813"/>
          <p14:tracePt t="125768" x="3028950" y="1689100"/>
          <p14:tracePt t="125778" x="2979738" y="1601788"/>
          <p14:tracePt t="125789" x="2879725" y="1501775"/>
          <p14:tracePt t="125792" x="2803525" y="1414463"/>
          <p14:tracePt t="125802" x="2716213" y="1339850"/>
          <p14:tracePt t="125808" x="2654300" y="1238250"/>
          <p14:tracePt t="125818" x="2590800" y="1163638"/>
          <p14:tracePt t="125828" x="2528888" y="1101725"/>
          <p14:tracePt t="125832" x="2452688" y="1038225"/>
          <p14:tracePt t="125842" x="2428875" y="1014413"/>
          <p14:tracePt t="125848" x="2352675" y="976313"/>
          <p14:tracePt t="125858" x="2303463" y="938213"/>
          <p14:tracePt t="125868" x="2228850" y="901700"/>
          <p14:tracePt t="125874" x="2178050" y="876300"/>
          <p14:tracePt t="125884" x="2103438" y="838200"/>
          <p14:tracePt t="125889" x="2014538" y="763588"/>
          <p14:tracePt t="125898" x="1939925" y="725488"/>
          <p14:tracePt t="125908" x="1878013" y="700088"/>
          <p14:tracePt t="125914" x="1790700" y="650875"/>
          <p14:tracePt t="125924" x="1727200" y="612775"/>
          <p14:tracePt t="125928" x="1652588" y="563563"/>
          <p14:tracePt t="125938" x="1589088" y="500063"/>
          <p14:tracePt t="125950" x="1527175" y="450850"/>
          <p14:tracePt t="125955" x="1452563" y="400050"/>
          <p14:tracePt t="125964" x="1389063" y="350838"/>
          <p14:tracePt t="125971" x="1339850" y="287338"/>
          <p14:tracePt t="125980" x="1289050" y="250825"/>
          <p14:tracePt t="125990" x="1239838" y="187325"/>
          <p14:tracePt t="125994" x="1176338" y="125413"/>
          <p14:tracePt t="126005" x="1139825" y="74613"/>
          <p14:tracePt t="126010" x="1089025" y="0"/>
        </p14:tracePtLst>
      </p14:laserTrace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546094" y="389236"/>
            <a:ext cx="7496989" cy="569843"/>
          </a:xfrm>
        </p:spPr>
        <p:txBody>
          <a:bodyPr>
            <a:noAutofit/>
          </a:bodyPr>
          <a:lstStyle/>
          <a:p>
            <a:r>
              <a:rPr lang="en-IN" sz="2800" b="1" dirty="0">
                <a:latin typeface="Times New Roman" panose="02020603050405020304" pitchFamily="18" charset="0"/>
                <a:cs typeface="Times New Roman" panose="02020603050405020304" pitchFamily="18" charset="0"/>
              </a:rPr>
              <a:t>Examples of JAVA Exception</a:t>
            </a:r>
          </a:p>
        </p:txBody>
      </p:sp>
      <p:sp>
        <p:nvSpPr>
          <p:cNvPr id="4" name="Rectangle 3">
            <a:extLst>
              <a:ext uri="{FF2B5EF4-FFF2-40B4-BE49-F238E27FC236}">
                <a16:creationId xmlns:a16="http://schemas.microsoft.com/office/drawing/2014/main" id="{AC31BCFB-24CB-48D2-A2D3-AF2327552482}"/>
              </a:ext>
            </a:extLst>
          </p:cNvPr>
          <p:cNvSpPr/>
          <p:nvPr/>
        </p:nvSpPr>
        <p:spPr>
          <a:xfrm>
            <a:off x="1163181" y="1193572"/>
            <a:ext cx="8837727" cy="4524315"/>
          </a:xfrm>
          <a:prstGeom prst="rect">
            <a:avLst/>
          </a:prstGeom>
        </p:spPr>
        <p:txBody>
          <a:bodyPr wrap="square">
            <a:spAutoFit/>
          </a:bodyPr>
          <a:lstStyle/>
          <a:p>
            <a:pPr marL="285750" lvl="0" indent="-285750">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ArithmeticException</a:t>
            </a: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If we divide any number by zero, there occurs an </a:t>
            </a:r>
            <a:r>
              <a:rPr lang="en-US" dirty="0" err="1">
                <a:latin typeface="Times New Roman" panose="02020603050405020304" pitchFamily="18" charset="0"/>
                <a:cs typeface="Times New Roman" panose="02020603050405020304" pitchFamily="18" charset="0"/>
              </a:rPr>
              <a:t>ArithmeticException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int a=10/0;//</a:t>
            </a:r>
            <a:r>
              <a:rPr lang="en-US" dirty="0" err="1">
                <a:latin typeface="Times New Roman" panose="02020603050405020304" pitchFamily="18" charset="0"/>
                <a:cs typeface="Times New Roman" panose="02020603050405020304" pitchFamily="18" charset="0"/>
              </a:rPr>
              <a:t>ArithmeticException</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NullPointerException</a:t>
            </a:r>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If we have null value in any variable, performing any operation by the variable occurs an</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NullPointerException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String s=null;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s.length</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NullPointerException</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ArrayIndexOutOfBoundsException</a:t>
            </a: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If you are inserting any value in the wrong index, it would result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ArrayIndexOutOfBoundsException</a:t>
            </a:r>
            <a:r>
              <a:rPr lang="en-US" dirty="0">
                <a:latin typeface="Times New Roman" panose="02020603050405020304" pitchFamily="18" charset="0"/>
                <a:cs typeface="Times New Roman" panose="02020603050405020304" pitchFamily="18" charset="0"/>
              </a:rPr>
              <a:t> as shown below:</a:t>
            </a:r>
          </a:p>
          <a:p>
            <a:r>
              <a:rPr lang="en-US" dirty="0">
                <a:latin typeface="Times New Roman" panose="02020603050405020304" pitchFamily="18" charset="0"/>
                <a:cs typeface="Times New Roman" panose="02020603050405020304" pitchFamily="18" charset="0"/>
              </a:rPr>
              <a:t>	int a[]=new int[5];  </a:t>
            </a:r>
          </a:p>
          <a:p>
            <a:r>
              <a:rPr lang="en-US" dirty="0">
                <a:latin typeface="Times New Roman" panose="02020603050405020304" pitchFamily="18" charset="0"/>
                <a:cs typeface="Times New Roman" panose="02020603050405020304" pitchFamily="18" charset="0"/>
              </a:rPr>
              <a:t>	a[15]=750; //</a:t>
            </a:r>
            <a:r>
              <a:rPr lang="en-US" dirty="0" err="1">
                <a:latin typeface="Times New Roman" panose="02020603050405020304" pitchFamily="18" charset="0"/>
                <a:cs typeface="Times New Roman" panose="02020603050405020304" pitchFamily="18" charset="0"/>
              </a:rPr>
              <a:t>ArrayIndexOutOfBoundsException</a:t>
            </a:r>
            <a:endParaRPr lang="en-US" dirty="0">
              <a:latin typeface="Times New Roman" panose="02020603050405020304" pitchFamily="18" charset="0"/>
              <a:cs typeface="Times New Roman" panose="02020603050405020304" pitchFamily="18" charset="0"/>
            </a:endParaRPr>
          </a:p>
          <a:p>
            <a:pPr fontAlgn="base"/>
            <a:endParaRPr lang="en-IN"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343B124-6E3C-4B25-B427-E3230BF887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872945880"/>
      </p:ext>
    </p:extLst>
  </p:cSld>
  <p:clrMapOvr>
    <a:masterClrMapping/>
  </p:clrMapOvr>
  <mc:AlternateContent xmlns:mc="http://schemas.openxmlformats.org/markup-compatibility/2006" xmlns:p14="http://schemas.microsoft.com/office/powerpoint/2010/main">
    <mc:Choice Requires="p14">
      <p:transition spd="slow" p14:dur="2000" advTm="193846"/>
    </mc:Choice>
    <mc:Fallback xmlns="">
      <p:transition spd="slow" advTm="193846"/>
    </mc:Fallback>
  </mc:AlternateContent>
  <p:extLst>
    <p:ext uri="{3A86A75C-4F4B-4683-9AE1-C65F6400EC91}">
      <p14:laserTraceLst xmlns:p14="http://schemas.microsoft.com/office/powerpoint/2010/main">
        <p14:tracePtLst>
          <p14:tracePt t="12971" x="3276600" y="6323013"/>
          <p14:tracePt t="13083" x="2728913" y="6445250"/>
          <p14:tracePt t="13092" x="2879725" y="6157913"/>
          <p14:tracePt t="13102" x="2979738" y="5956300"/>
          <p14:tracePt t="13106" x="3041650" y="5756275"/>
          <p14:tracePt t="13116" x="3092450" y="5681663"/>
          <p14:tracePt t="13122" x="3116263" y="5507038"/>
          <p14:tracePt t="13133" x="3179763" y="5305425"/>
          <p14:tracePt t="13142" x="3205163" y="5156200"/>
          <p14:tracePt t="13146" x="3228975" y="5005388"/>
          <p14:tracePt t="13156" x="3254375" y="4868863"/>
          <p14:tracePt t="13162" x="3254375" y="4756150"/>
          <p14:tracePt t="13172" x="3254375" y="4656138"/>
          <p14:tracePt t="13183" x="3254375" y="4567238"/>
          <p14:tracePt t="13188" x="3254375" y="4454525"/>
          <p14:tracePt t="13199" x="3228975" y="4354513"/>
          <p14:tracePt t="13202" x="3192463" y="4267200"/>
          <p14:tracePt t="13212" x="3154363" y="4141788"/>
          <p14:tracePt t="13222" x="3128963" y="4041775"/>
          <p14:tracePt t="13228" x="3092450" y="3941763"/>
          <p14:tracePt t="13238" x="3054350" y="3879850"/>
          <p14:tracePt t="13242" x="3028950" y="3792538"/>
          <p14:tracePt t="13252" x="3003550" y="3703638"/>
          <p14:tracePt t="13262" x="2979738" y="3579813"/>
          <p14:tracePt t="13268" x="2967038" y="3467100"/>
          <p14:tracePt t="13278" x="2941638" y="3341688"/>
          <p14:tracePt t="13283" x="2941638" y="3241675"/>
          <p14:tracePt t="13292" x="2928938" y="3141663"/>
          <p14:tracePt t="13302" x="2903538" y="3065463"/>
          <p14:tracePt t="13308" x="2890838" y="2965450"/>
          <p14:tracePt t="13318" x="2879725" y="2903538"/>
          <p14:tracePt t="13322" x="2854325" y="2840038"/>
          <p14:tracePt t="13334" x="2828925" y="2752725"/>
          <p14:tracePt t="13344" x="2816225" y="2665413"/>
          <p14:tracePt t="13349" x="2778125" y="2590800"/>
          <p14:tracePt t="13358" x="2778125" y="2540000"/>
          <p14:tracePt t="13365" x="2767013" y="2516188"/>
          <p14:tracePt t="13374" x="2754313" y="2478088"/>
          <p14:tracePt t="13388" x="2754313" y="2452688"/>
          <p14:tracePt t="13404" x="2754313" y="2427288"/>
          <p14:tracePt t="13414" x="2754313" y="2403475"/>
          <p14:tracePt t="13432" x="2728913" y="2365375"/>
          <p14:tracePt t="13444" x="2728913" y="2339975"/>
          <p14:tracePt t="13454" x="2728913" y="2327275"/>
          <p14:tracePt t="13464" x="2728913" y="2303463"/>
          <p14:tracePt t="13470" x="2728913" y="2290763"/>
          <p14:tracePt t="13482" x="2728913" y="2252663"/>
          <p14:tracePt t="13484" x="2728913" y="2239963"/>
          <p14:tracePt t="13494" x="2728913" y="2201863"/>
          <p14:tracePt t="13510" x="2728913" y="2178050"/>
          <p14:tracePt t="13520" x="2728913" y="2165350"/>
          <p14:tracePt t="13526" x="2728913" y="2139950"/>
          <p14:tracePt t="13536" x="2728913" y="2127250"/>
          <p14:tracePt t="13546" x="2703513" y="2078038"/>
          <p14:tracePt t="13550" x="2703513" y="2052638"/>
          <p14:tracePt t="13560" x="2678113" y="2027238"/>
          <p14:tracePt t="13566" x="2678113" y="2014538"/>
          <p14:tracePt t="13576" x="2654300" y="1989138"/>
          <p14:tracePt t="13586" x="2654300" y="1965325"/>
          <p14:tracePt t="13590" x="2654300" y="1952625"/>
          <p14:tracePt t="13600" x="2628900" y="1927225"/>
          <p14:tracePt t="13606" x="2628900" y="1914525"/>
          <p14:tracePt t="13630" x="2616200" y="1901825"/>
          <p14:tracePt t="13782" x="2603500" y="1901825"/>
          <p14:tracePt t="13792" x="2603500" y="1914525"/>
          <p14:tracePt t="13794" x="2641600" y="1927225"/>
          <p14:tracePt t="13797" x="2716213" y="1965325"/>
          <p14:tracePt t="13806" x="2790825" y="2001838"/>
          <p14:tracePt t="13812" x="2879725" y="2027238"/>
          <p14:tracePt t="13822" x="2941638" y="2039938"/>
          <p14:tracePt t="13832" x="3016250" y="2065338"/>
          <p14:tracePt t="13836" x="3092450" y="2065338"/>
          <p14:tracePt t="13847" x="3141663" y="2065338"/>
          <p14:tracePt t="13852" x="3179763" y="2065338"/>
          <p14:tracePt t="13862" x="3228975" y="2065338"/>
          <p14:tracePt t="13872" x="3254375" y="2065338"/>
          <p14:tracePt t="13876" x="3267075" y="2052638"/>
          <p14:tracePt t="13886" x="3292475" y="2039938"/>
          <p14:tracePt t="13892" x="3317875" y="2014538"/>
          <p14:tracePt t="13902" x="3341688" y="1978025"/>
          <p14:tracePt t="13912" x="3379788" y="1952625"/>
          <p14:tracePt t="13918" x="3405188" y="1927225"/>
          <p14:tracePt t="13928" x="3454400" y="1865313"/>
          <p14:tracePt t="13932" x="3517900" y="1801813"/>
          <p14:tracePt t="13942" x="3579813" y="1714500"/>
          <p14:tracePt t="13952" x="3630613" y="1639888"/>
          <p14:tracePt t="13965" x="3667125" y="1563688"/>
          <p14:tracePt t="13968" x="3705225" y="1450975"/>
          <p14:tracePt t="13972" x="3717925" y="1363663"/>
          <p14:tracePt t="13984" x="3717925" y="1301750"/>
          <p14:tracePt t="13994" x="3743325" y="1227138"/>
          <p14:tracePt t="13998" x="3743325" y="1176338"/>
          <p14:tracePt t="14008" x="3743325" y="1114425"/>
          <p14:tracePt t="14015" x="3743325" y="1076325"/>
          <p14:tracePt t="14024" x="3692525" y="1001713"/>
          <p14:tracePt t="14034" x="3667125" y="950913"/>
          <p14:tracePt t="14038" x="3605213" y="889000"/>
          <p14:tracePt t="14048" x="3567113" y="863600"/>
          <p14:tracePt t="14054" x="3505200" y="801688"/>
          <p14:tracePt t="14065" x="3454400" y="776288"/>
          <p14:tracePt t="14074" x="3405188" y="750888"/>
          <p14:tracePt t="14078" x="3379788" y="750888"/>
          <p14:tracePt t="14088" x="3317875" y="712788"/>
          <p14:tracePt t="14094" x="3267075" y="712788"/>
          <p14:tracePt t="14104" x="3216275" y="712788"/>
          <p14:tracePt t="14115" x="3167063" y="712788"/>
          <p14:tracePt t="14119" x="3092450" y="712788"/>
          <p14:tracePt t="14128" x="3028950" y="712788"/>
          <p14:tracePt t="14134" x="2979738" y="712788"/>
          <p14:tracePt t="14144" x="2916238" y="725488"/>
          <p14:tracePt t="14154" x="2828925" y="763588"/>
          <p14:tracePt t="14160" x="2803525" y="776288"/>
          <p14:tracePt t="14170" x="2741613" y="801688"/>
          <p14:tracePt t="14174" x="2716213" y="838200"/>
          <p14:tracePt t="14184" x="2654300" y="901700"/>
          <p14:tracePt t="14194" x="2616200" y="976313"/>
          <p14:tracePt t="14200" x="2578100" y="1063625"/>
          <p14:tracePt t="14210" x="2541588" y="1176338"/>
          <p14:tracePt t="14215" x="2528888" y="1238250"/>
          <p14:tracePt t="14224" x="2528888" y="1327150"/>
          <p14:tracePt t="14234" x="2528888" y="1401763"/>
          <p14:tracePt t="14240" x="2528888" y="1476375"/>
          <p14:tracePt t="14250" x="2528888" y="1527175"/>
          <p14:tracePt t="14256" x="2565400" y="1639888"/>
          <p14:tracePt t="14266" x="2616200" y="1739900"/>
          <p14:tracePt t="14276" x="2654300" y="1801813"/>
          <p14:tracePt t="14281" x="2728913" y="1889125"/>
          <p14:tracePt t="14291" x="2816225" y="1978025"/>
          <p14:tracePt t="14297" x="2890838" y="2014538"/>
          <p14:tracePt t="14306" x="2967038" y="2065338"/>
          <p14:tracePt t="14316" x="3028950" y="2089150"/>
          <p14:tracePt t="14322" x="3116263" y="2089150"/>
          <p14:tracePt t="14332" x="3192463" y="2089150"/>
          <p14:tracePt t="14336" x="3267075" y="2089150"/>
          <p14:tracePt t="14346" x="3341688" y="2089150"/>
          <p14:tracePt t="14356" x="3429000" y="2001838"/>
          <p14:tracePt t="14362" x="3492500" y="1939925"/>
          <p14:tracePt t="14372" x="3541713" y="1839913"/>
          <p14:tracePt t="14376" x="3579813" y="1701800"/>
          <p14:tracePt t="14386" x="3592513" y="1563688"/>
          <p14:tracePt t="14396" x="3617913" y="1427163"/>
          <p14:tracePt t="14402" x="3617913" y="1327150"/>
          <p14:tracePt t="14412" x="3617913" y="1214438"/>
          <p14:tracePt t="14416" x="3592513" y="1125538"/>
          <p14:tracePt t="14426" x="3567113" y="1089025"/>
          <p14:tracePt t="14436" x="3541713" y="1038225"/>
          <p14:tracePt t="14442" x="3517900" y="1025525"/>
          <p14:tracePt t="14452" x="3505200" y="1001713"/>
          <p14:tracePt t="14456" x="3479800" y="1001713"/>
          <p14:tracePt t="14466" x="3441700" y="976313"/>
          <p14:tracePt t="14482" x="3429000" y="976313"/>
          <p14:tracePt t="14492" x="3417888" y="976313"/>
          <p14:tracePt t="14498" x="3392488" y="976313"/>
          <p14:tracePt t="14508" x="3367088" y="976313"/>
          <p14:tracePt t="14518" x="3328988" y="1014413"/>
          <p14:tracePt t="14522" x="3305175" y="1038225"/>
          <p14:tracePt t="14532" x="3279775" y="1050925"/>
          <p14:tracePt t="14538" x="3267075" y="1089025"/>
          <p14:tracePt t="14548" x="3241675" y="1114425"/>
          <p14:tracePt t="14558" x="3216275" y="1150938"/>
          <p14:tracePt t="14562" x="3205163" y="1176338"/>
          <p14:tracePt t="14572" x="3205163" y="1189038"/>
          <p14:tracePt t="14578" x="3192463" y="1201738"/>
          <p14:tracePt t="14588" x="3179763" y="1238250"/>
          <p14:tracePt t="14598" x="3179763" y="1250950"/>
          <p14:tracePt t="14604" x="3167063" y="1276350"/>
          <p14:tracePt t="14615" x="3167063" y="1301750"/>
          <p14:tracePt t="14618" x="3167063" y="1314450"/>
          <p14:tracePt t="14628" x="3167063" y="1327150"/>
          <p14:tracePt t="14638" x="3167063" y="1339850"/>
          <p14:tracePt t="14644" x="3167063" y="1350963"/>
          <p14:tracePt t="14654" x="3167063" y="1376363"/>
          <p14:tracePt t="14658" x="3167063" y="1389063"/>
          <p14:tracePt t="14670" x="3167063" y="1414463"/>
          <p14:tracePt t="14678" x="3167063" y="1427163"/>
          <p14:tracePt t="14684" x="3167063" y="1450975"/>
          <p14:tracePt t="14694" x="3167063" y="1476375"/>
          <p14:tracePt t="14698" x="3167063" y="1489075"/>
          <p14:tracePt t="14710" x="3167063" y="1514475"/>
          <p14:tracePt t="14720" x="3167063" y="1539875"/>
          <p14:tracePt t="14724" x="3167063" y="1563688"/>
          <p14:tracePt t="14734" x="3167063" y="1601788"/>
          <p14:tracePt t="14740" x="3179763" y="1652588"/>
          <p14:tracePt t="14750" x="3179763" y="1676400"/>
          <p14:tracePt t="14760" x="3228975" y="1739900"/>
          <p14:tracePt t="14764" x="3241675" y="1776413"/>
          <p14:tracePt t="14774" x="3279775" y="1801813"/>
          <p14:tracePt t="14781" x="3317875" y="1839913"/>
          <p14:tracePt t="14790" x="3341688" y="1889125"/>
          <p14:tracePt t="14800" x="3354388" y="1889125"/>
          <p14:tracePt t="14804" x="3392488" y="1939925"/>
          <p14:tracePt t="14814" x="3417888" y="1965325"/>
          <p14:tracePt t="14820" x="3429000" y="1978025"/>
          <p14:tracePt t="14831" x="3441700" y="2001838"/>
          <p14:tracePt t="14840" x="3454400" y="2001838"/>
          <p14:tracePt t="14846" x="3479800" y="2027238"/>
          <p14:tracePt t="14866" x="3492500" y="2039938"/>
          <p14:tracePt t="14900" x="3505200" y="2065338"/>
          <p14:tracePt t="14916" x="3505200" y="2078038"/>
          <p14:tracePt t="14931" x="3517900" y="2078038"/>
          <p14:tracePt t="23722" x="3492500" y="2078038"/>
          <p14:tracePt t="23732" x="3429000" y="2078038"/>
          <p14:tracePt t="23739" x="3354388" y="2065338"/>
          <p14:tracePt t="23748" x="3279775" y="2027238"/>
          <p14:tracePt t="23752" x="3205163" y="2001838"/>
          <p14:tracePt t="23762" x="3167063" y="1989138"/>
          <p14:tracePt t="23773" x="3154363" y="1989138"/>
          <p14:tracePt t="23778" x="3141663" y="1989138"/>
          <p14:tracePt t="23789" x="3116263" y="1978025"/>
          <p14:tracePt t="23792" x="3103563" y="1978025"/>
          <p14:tracePt t="23802" x="3092450" y="1978025"/>
          <p14:tracePt t="23812" x="3067050" y="1978025"/>
          <p14:tracePt t="23818" x="3028950" y="1965325"/>
          <p14:tracePt t="23834" x="2979738" y="1965325"/>
          <p14:tracePt t="23844" x="2954338" y="1965325"/>
          <p14:tracePt t="23854" x="2928938" y="1965325"/>
          <p14:tracePt t="23858" x="2916238" y="1965325"/>
          <p14:tracePt t="23868" x="2890838" y="1952625"/>
          <p14:tracePt t="23874" x="2841625" y="1952625"/>
          <p14:tracePt t="23884" x="2803525" y="1939925"/>
          <p14:tracePt t="23894" x="2754313" y="1939925"/>
          <p14:tracePt t="23898" x="2728913" y="1939925"/>
          <p14:tracePt t="23910" x="2667000" y="1914525"/>
          <p14:tracePt t="23914" x="2578100" y="1914525"/>
          <p14:tracePt t="23924" x="2516188" y="1914525"/>
          <p14:tracePt t="23934" x="2428875" y="1914525"/>
          <p14:tracePt t="23940" x="2378075" y="1914525"/>
          <p14:tracePt t="23950" x="2328863" y="1914525"/>
          <p14:tracePt t="23954" x="2303463" y="1914525"/>
          <p14:tracePt t="23974" x="2290763" y="1914525"/>
          <p14:tracePt t="24000" x="2278063" y="1914525"/>
          <p14:tracePt t="24005" x="2265363" y="1914525"/>
          <p14:tracePt t="24021" x="2252663" y="1914525"/>
          <p14:tracePt t="24030" x="2239963" y="1914525"/>
          <p14:tracePt t="24040" x="2216150" y="1914525"/>
          <p14:tracePt t="24046" x="2203450" y="1914525"/>
          <p14:tracePt t="24056" x="2190750" y="1927225"/>
          <p14:tracePt t="24060" x="2178050" y="1927225"/>
          <p14:tracePt t="24071" x="2165350" y="1939925"/>
          <p14:tracePt t="24080" x="2152650" y="1939925"/>
          <p14:tracePt t="24086" x="2127250" y="1952625"/>
          <p14:tracePt t="24096" x="2116138" y="1952625"/>
          <p14:tracePt t="24100" x="2103438" y="1952625"/>
          <p14:tracePt t="24110" x="2103438" y="1965325"/>
          <p14:tracePt t="24121" x="2090738" y="1965325"/>
          <p14:tracePt t="24126" x="2065338" y="1965325"/>
          <p14:tracePt t="24136" x="2039938" y="1989138"/>
          <p14:tracePt t="24150" x="2014538" y="1989138"/>
          <p14:tracePt t="24160" x="2003425" y="1989138"/>
          <p14:tracePt t="24166" x="1990725" y="2001838"/>
          <p14:tracePt t="24176" x="1978025" y="2014538"/>
          <p14:tracePt t="24696" x="1965325" y="2027238"/>
          <p14:tracePt t="24706" x="1952625" y="2027238"/>
          <p14:tracePt t="24716" x="1952625" y="2039938"/>
          <p14:tracePt t="24722" x="1939925" y="2052638"/>
          <p14:tracePt t="24732" x="1939925" y="2065338"/>
          <p14:tracePt t="24737" x="1927225" y="2065338"/>
          <p14:tracePt t="24746" x="1927225" y="2089150"/>
          <p14:tracePt t="24756" x="1914525" y="2114550"/>
          <p14:tracePt t="24762" x="1903413" y="2114550"/>
          <p14:tracePt t="24772" x="1890713" y="2139950"/>
          <p14:tracePt t="24776" x="1852613" y="2165350"/>
          <p14:tracePt t="24787" x="1801813" y="2214563"/>
          <p14:tracePt t="24796" x="1727200" y="2265363"/>
          <p14:tracePt t="24802" x="1614488" y="2314575"/>
          <p14:tracePt t="24812" x="1465263" y="2390775"/>
          <p14:tracePt t="24816" x="1339850" y="2452688"/>
          <p14:tracePt t="24826" x="1263650" y="2490788"/>
          <p14:tracePt t="24837" x="1150938" y="2527300"/>
          <p14:tracePt t="25100" x="1150938" y="2540000"/>
          <p14:tracePt t="25110" x="1163638" y="2540000"/>
          <p14:tracePt t="25114" x="1176338" y="2552700"/>
          <p14:tracePt t="25134" x="1201738" y="2552700"/>
          <p14:tracePt t="25144" x="1201738" y="2565400"/>
          <p14:tracePt t="25150" x="1227138" y="2565400"/>
          <p14:tracePt t="25164" x="1239838" y="2565400"/>
          <p14:tracePt t="25174" x="1263650" y="2565400"/>
          <p14:tracePt t="25186" x="1276350" y="2565400"/>
          <p14:tracePt t="25190" x="1301750" y="2565400"/>
          <p14:tracePt t="25200" x="1314450" y="2565400"/>
          <p14:tracePt t="25206" x="1339850" y="2565400"/>
          <p14:tracePt t="25216" x="1352550" y="2565400"/>
          <p14:tracePt t="25226" x="1363663" y="2565400"/>
          <p14:tracePt t="25230" x="1389063" y="2565400"/>
          <p14:tracePt t="25240" x="1401763" y="2565400"/>
          <p14:tracePt t="25246" x="1414463" y="2565400"/>
          <p14:tracePt t="25256" x="1427163" y="2565400"/>
          <p14:tracePt t="25266" x="1439863" y="2565400"/>
          <p14:tracePt t="25271" x="1452563" y="2578100"/>
          <p14:tracePt t="25280" x="1465263" y="2578100"/>
          <p14:tracePt t="25286" x="1465263" y="2590800"/>
          <p14:tracePt t="25296" x="1489075" y="2590800"/>
          <p14:tracePt t="25310" x="1514475" y="2590800"/>
          <p14:tracePt t="25322" x="1527175" y="2590800"/>
          <p14:tracePt t="25326" x="1527175" y="2603500"/>
          <p14:tracePt t="25336" x="1539875" y="2603500"/>
          <p14:tracePt t="25346" x="1552575" y="2603500"/>
          <p14:tracePt t="25362" x="1565275" y="2603500"/>
          <p14:tracePt t="25376" x="1589088" y="2603500"/>
          <p14:tracePt t="25392" x="1601788" y="2603500"/>
          <p14:tracePt t="25412" x="1627188" y="2603500"/>
          <p14:tracePt t="25416" x="1639888" y="2603500"/>
          <p14:tracePt t="25426" x="1652588" y="2603500"/>
          <p14:tracePt t="25432" x="1677988" y="2578100"/>
          <p14:tracePt t="25442" x="1689100" y="2565400"/>
          <p14:tracePt t="25453" x="1714500" y="2540000"/>
          <p14:tracePt t="25458" x="1727200" y="2527300"/>
          <p14:tracePt t="25468" x="1739900" y="2503488"/>
          <p14:tracePt t="25472" x="1752600" y="2503488"/>
          <p14:tracePt t="25482" x="1778000" y="2490788"/>
          <p14:tracePt t="25492" x="1790700" y="2478088"/>
          <p14:tracePt t="25498" x="1827213" y="2452688"/>
          <p14:tracePt t="25512" x="1839913" y="2427288"/>
          <p14:tracePt t="25522" x="1865313" y="2427288"/>
          <p14:tracePt t="25538" x="1903413" y="2403475"/>
          <p14:tracePt t="25548" x="1914525" y="2390775"/>
          <p14:tracePt t="25554" x="1939925" y="2390775"/>
          <p14:tracePt t="25564" x="1952625" y="2378075"/>
          <p14:tracePt t="25578" x="1978025" y="2365375"/>
          <p14:tracePt t="25588" x="2003425" y="2339975"/>
          <p14:tracePt t="25604" x="2027238" y="2339975"/>
          <p14:tracePt t="25614" x="2039938" y="2314575"/>
          <p14:tracePt t="25618" x="2065338" y="2314575"/>
          <p14:tracePt t="25634" x="2103438" y="2290763"/>
          <p14:tracePt t="25654" x="2116138" y="2290763"/>
          <p14:tracePt t="25670" x="2127250" y="2278063"/>
          <p14:tracePt t="25674" x="2139950" y="2265363"/>
          <p14:tracePt t="25700" x="2165350" y="2265363"/>
          <p14:tracePt t="25714" x="2178050" y="2265363"/>
          <p14:tracePt t="25724" x="2178050" y="2252663"/>
          <p14:tracePt t="25734" x="2190750" y="2252663"/>
          <p14:tracePt t="25740" x="2203450" y="2252663"/>
          <p14:tracePt t="25750" x="2216150" y="2252663"/>
          <p14:tracePt t="25755" x="2228850" y="2252663"/>
          <p14:tracePt t="25776" x="2252663" y="2252663"/>
          <p14:tracePt t="25780" x="2265363" y="2239963"/>
          <p14:tracePt t="25790" x="2278063" y="2227263"/>
          <p14:tracePt t="25806" x="2290763" y="2227263"/>
          <p14:tracePt t="25816" x="2303463" y="2227263"/>
          <p14:tracePt t="25821" x="2316163" y="2227263"/>
          <p14:tracePt t="25830" x="2328863" y="2227263"/>
          <p14:tracePt t="25837" x="2352675" y="2214563"/>
          <p14:tracePt t="25866" x="2365375" y="2214563"/>
          <p14:tracePt t="25887" x="2378075" y="2214563"/>
          <p14:tracePt t="25926" x="2390775" y="2214563"/>
          <p14:tracePt t="39756" x="2390775" y="2201863"/>
          <p14:tracePt t="39772" x="2390775" y="2190750"/>
          <p14:tracePt t="39782" x="2390775" y="2165350"/>
          <p14:tracePt t="39796" x="2390775" y="2152650"/>
          <p14:tracePt t="39806" x="2390775" y="2127250"/>
          <p14:tracePt t="39812" x="2390775" y="2114550"/>
          <p14:tracePt t="39823" x="2390775" y="2101850"/>
          <p14:tracePt t="39832" x="2390775" y="2089150"/>
          <p14:tracePt t="39836" x="2390775" y="2078038"/>
          <p14:tracePt t="39846" x="2390775" y="2065338"/>
          <p14:tracePt t="39852" x="2390775" y="2052638"/>
          <p14:tracePt t="39872" x="2390775" y="2027238"/>
          <p14:tracePt t="39888" x="2390775" y="2014538"/>
          <p14:tracePt t="39892" x="2390775" y="2001838"/>
          <p14:tracePt t="39912" x="2403475" y="1978025"/>
          <p14:tracePt t="39918" x="2416175" y="1965325"/>
          <p14:tracePt t="39932" x="2428875" y="1965325"/>
          <p14:tracePt t="39942" x="2441575" y="1952625"/>
          <p14:tracePt t="39952" x="2452688" y="1939925"/>
          <p14:tracePt t="39958" x="2452688" y="1927225"/>
          <p14:tracePt t="39974" x="2478088" y="1927225"/>
          <p14:tracePt t="39984" x="2490788" y="1927225"/>
          <p14:tracePt t="39994" x="2503488" y="1914525"/>
          <p14:tracePt t="39998" x="2528888" y="1901825"/>
          <p14:tracePt t="40008" x="2554288" y="1889125"/>
          <p14:tracePt t="40014" x="2590800" y="1876425"/>
          <p14:tracePt t="40024" x="2616200" y="1852613"/>
          <p14:tracePt t="40034" x="2667000" y="1827213"/>
          <p14:tracePt t="40038" x="2703513" y="1814513"/>
          <p14:tracePt t="40048" x="2741613" y="1789113"/>
          <p14:tracePt t="40055" x="2778125" y="1776413"/>
          <p14:tracePt t="40064" x="2816225" y="1765300"/>
          <p14:tracePt t="40080" x="2828925" y="1765300"/>
          <p14:tracePt t="40104" x="2841625" y="1765300"/>
          <p14:tracePt t="40130" x="2854325" y="1765300"/>
          <p14:tracePt t="40134" x="2854325" y="1776413"/>
          <p14:tracePt t="40144" x="2854325" y="1789113"/>
          <p14:tracePt t="40154" x="2854325" y="1814513"/>
          <p14:tracePt t="40160" x="2854325" y="1839913"/>
          <p14:tracePt t="40170" x="2854325" y="1865313"/>
          <p14:tracePt t="40174" x="2854325" y="1889125"/>
          <p14:tracePt t="40186" x="2854325" y="1914525"/>
          <p14:tracePt t="40196" x="2854325" y="1939925"/>
          <p14:tracePt t="40200" x="2854325" y="1978025"/>
          <p14:tracePt t="40210" x="2841625" y="1989138"/>
          <p14:tracePt t="40216" x="2790825" y="2014538"/>
          <p14:tracePt t="40226" x="2767013" y="2039938"/>
          <p14:tracePt t="40236" x="2741613" y="2052638"/>
          <p14:tracePt t="40241" x="2703513" y="2065338"/>
          <p14:tracePt t="40250" x="2678113" y="2078038"/>
          <p14:tracePt t="40256" x="2641600" y="2101850"/>
          <p14:tracePt t="40266" x="2603500" y="2101850"/>
          <p14:tracePt t="40280" x="2590800" y="2101850"/>
          <p14:tracePt t="40291" x="2565400" y="2101850"/>
          <p14:tracePt t="40307" x="2554288" y="2101850"/>
          <p14:tracePt t="40320" x="2541588" y="2101850"/>
          <p14:tracePt t="40332" x="2528888" y="2101850"/>
          <p14:tracePt t="40336" x="2516188" y="2101850"/>
          <p14:tracePt t="40346" x="2503488" y="2089150"/>
          <p14:tracePt t="40357" x="2503488" y="2065338"/>
          <p14:tracePt t="40362" x="2478088" y="2001838"/>
          <p14:tracePt t="40372" x="2478088" y="1978025"/>
          <p14:tracePt t="40376" x="2465388" y="1939925"/>
          <p14:tracePt t="40386" x="2465388" y="1889125"/>
          <p14:tracePt t="40396" x="2465388" y="1852613"/>
          <p14:tracePt t="40402" x="2465388" y="1827213"/>
          <p14:tracePt t="40412" x="2478088" y="1776413"/>
          <p14:tracePt t="40416" x="2503488" y="1727200"/>
          <p14:tracePt t="40426" x="2503488" y="1714500"/>
          <p14:tracePt t="40438" x="2528888" y="1701800"/>
          <p14:tracePt t="40442" x="2541588" y="1676400"/>
          <p14:tracePt t="40458" x="2554288" y="1663700"/>
          <p14:tracePt t="40518" x="2554288" y="1652588"/>
          <p14:tracePt t="40532" x="2565400" y="1652588"/>
          <p14:tracePt t="40552" x="2578100" y="1652588"/>
          <p14:tracePt t="40568" x="2603500" y="1663700"/>
          <p14:tracePt t="40584" x="2603500" y="1676400"/>
          <p14:tracePt t="40594" x="2603500" y="1689100"/>
          <p14:tracePt t="40604" x="2603500" y="1701800"/>
          <p14:tracePt t="40608" x="2603500" y="1714500"/>
          <p14:tracePt t="40619" x="2603500" y="1727200"/>
          <p14:tracePt t="40624" x="2603500" y="1739900"/>
          <p14:tracePt t="40644" x="2603500" y="1752600"/>
          <p14:tracePt t="40876" x="2603500" y="1776413"/>
          <p14:tracePt t="40942" x="2616200" y="1789113"/>
          <p14:tracePt t="40998" x="2616200" y="1801813"/>
          <p14:tracePt t="41038" x="2616200" y="1814513"/>
          <p14:tracePt t="41058" x="2616200" y="1827213"/>
          <p14:tracePt t="41082" x="2616200" y="1839913"/>
          <p14:tracePt t="41122" x="2628900" y="1839913"/>
          <p14:tracePt t="42298" x="2628900" y="1865313"/>
          <p14:tracePt t="42305" x="2628900" y="1914525"/>
          <p14:tracePt t="42314" x="2628900" y="2001838"/>
          <p14:tracePt t="42324" x="2628900" y="2089150"/>
          <p14:tracePt t="42328" x="2628900" y="2165350"/>
          <p14:tracePt t="42339" x="2628900" y="2265363"/>
          <p14:tracePt t="42344" x="2628900" y="2365375"/>
          <p14:tracePt t="42354" x="2628900" y="2452688"/>
          <p14:tracePt t="42364" x="2628900" y="2503488"/>
          <p14:tracePt t="42368" x="2628900" y="2603500"/>
          <p14:tracePt t="42378" x="2628900" y="2678113"/>
          <p14:tracePt t="42385" x="2628900" y="2728913"/>
          <p14:tracePt t="42394" x="2616200" y="2740025"/>
          <p14:tracePt t="42404" x="2616200" y="2790825"/>
          <p14:tracePt t="42410" x="2616200" y="2828925"/>
          <p14:tracePt t="42424" x="2616200" y="2840038"/>
          <p14:tracePt t="68546" x="2641600" y="2790825"/>
          <p14:tracePt t="68550" x="2667000" y="2728913"/>
          <p14:tracePt t="68560" x="2678113" y="2690813"/>
          <p14:tracePt t="68570" x="2716213" y="2627313"/>
          <p14:tracePt t="68576" x="2716213" y="2616200"/>
          <p14:tracePt t="68586" x="2728913" y="2603500"/>
          <p14:tracePt t="68590" x="2728913" y="2578100"/>
          <p14:tracePt t="68632" x="2728913" y="2565400"/>
          <p14:tracePt t="68656" x="2728913" y="2552700"/>
          <p14:tracePt t="68672" x="2728913" y="2540000"/>
          <p14:tracePt t="68692" x="2728913" y="2527300"/>
          <p14:tracePt t="68702" x="2728913" y="2516188"/>
          <p14:tracePt t="68718" x="2728913" y="2503488"/>
          <p14:tracePt t="68722" x="2728913" y="2490788"/>
          <p14:tracePt t="68748" x="2728913" y="2465388"/>
          <p14:tracePt t="68772" x="2728913" y="2452688"/>
          <p14:tracePt t="68782" x="2728913" y="2439988"/>
          <p14:tracePt t="68788" x="2728913" y="2427288"/>
          <p14:tracePt t="68798" x="2728913" y="2414588"/>
          <p14:tracePt t="68802" x="2728913" y="2403475"/>
          <p14:tracePt t="68812" x="2728913" y="2390775"/>
          <p14:tracePt t="68824" x="2728913" y="2378075"/>
          <p14:tracePt t="68829" x="2728913" y="2352675"/>
          <p14:tracePt t="68838" x="2728913" y="2339975"/>
          <p14:tracePt t="68844" x="2728913" y="2314575"/>
          <p14:tracePt t="68854" x="2728913" y="2303463"/>
          <p14:tracePt t="68864" x="2728913" y="2278063"/>
          <p14:tracePt t="68868" x="2728913" y="2265363"/>
          <p14:tracePt t="68879" x="2728913" y="2252663"/>
          <p14:tracePt t="68884" x="2728913" y="2214563"/>
          <p14:tracePt t="68904" x="2728913" y="2190750"/>
          <p14:tracePt t="68908" x="2728913" y="2165350"/>
          <p14:tracePt t="68920" x="2754313" y="2139950"/>
          <p14:tracePt t="68924" x="2754313" y="2114550"/>
          <p14:tracePt t="68944" x="2767013" y="2101850"/>
          <p14:tracePt t="68950" x="2778125" y="2065338"/>
          <p14:tracePt t="68964" x="2790825" y="2039938"/>
          <p14:tracePt t="68974" x="2803525" y="2014538"/>
          <p14:tracePt t="68984" x="2828925" y="1989138"/>
          <p14:tracePt t="68990" x="2828925" y="1965325"/>
          <p14:tracePt t="69004" x="2828925" y="1939925"/>
          <p14:tracePt t="69014" x="2854325" y="1927225"/>
          <p14:tracePt t="69036" x="2854325" y="1914525"/>
          <p14:tracePt t="69126" x="2867025" y="1914525"/>
          <p14:tracePt t="69130" x="2879725" y="1927225"/>
          <p14:tracePt t="69140" x="2903538" y="1965325"/>
          <p14:tracePt t="69147" x="2903538" y="1978025"/>
          <p14:tracePt t="69156" x="2928938" y="2014538"/>
          <p14:tracePt t="69166" x="2928938" y="2039938"/>
          <p14:tracePt t="69172" x="2928938" y="2052638"/>
          <p14:tracePt t="69182" x="2928938" y="2078038"/>
          <p14:tracePt t="69186" x="2928938" y="2101850"/>
          <p14:tracePt t="69197" x="2928938" y="2114550"/>
          <p14:tracePt t="69206" x="2928938" y="2139950"/>
          <p14:tracePt t="69212" x="2928938" y="2152650"/>
          <p14:tracePt t="69222" x="2928938" y="2178050"/>
          <p14:tracePt t="69226" x="2928938" y="2190750"/>
          <p14:tracePt t="69238" x="2916238" y="2227263"/>
          <p14:tracePt t="69247" x="2890838" y="2239963"/>
          <p14:tracePt t="69252" x="2867025" y="2265363"/>
          <p14:tracePt t="69263" x="2828925" y="2278063"/>
          <p14:tracePt t="69266" x="2803525" y="2303463"/>
          <p14:tracePt t="69278" x="2778125" y="2303463"/>
          <p14:tracePt t="69288" x="2767013" y="2314575"/>
          <p14:tracePt t="69292" x="2741613" y="2327275"/>
          <p14:tracePt t="69302" x="2716213" y="2327275"/>
          <p14:tracePt t="69318" x="2703513" y="2327275"/>
          <p14:tracePt t="69332" x="2690813" y="2327275"/>
          <p14:tracePt t="69338" x="2678113" y="2327275"/>
          <p14:tracePt t="69352" x="2667000" y="2327275"/>
          <p14:tracePt t="69378" x="2654300" y="2327275"/>
          <p14:tracePt t="69394" x="2641600" y="2303463"/>
          <p14:tracePt t="69404" x="2641600" y="2290763"/>
          <p14:tracePt t="69408" x="2641600" y="2265363"/>
          <p14:tracePt t="69418" x="2616200" y="2227263"/>
          <p14:tracePt t="69428" x="2616200" y="2214563"/>
          <p14:tracePt t="69434" x="2616200" y="2152650"/>
          <p14:tracePt t="69445" x="2616200" y="2114550"/>
          <p14:tracePt t="69448" x="2616200" y="2078038"/>
          <p14:tracePt t="69458" x="2616200" y="2039938"/>
          <p14:tracePt t="69468" x="2616200" y="1989138"/>
          <p14:tracePt t="69474" x="2616200" y="1952625"/>
          <p14:tracePt t="69484" x="2616200" y="1914525"/>
          <p14:tracePt t="69488" x="2616200" y="1865313"/>
          <p14:tracePt t="69498" x="2641600" y="1839913"/>
          <p14:tracePt t="69510" x="2641600" y="1814513"/>
          <p14:tracePt t="69514" x="2667000" y="1789113"/>
          <p14:tracePt t="69524" x="2667000" y="1776413"/>
          <p14:tracePt t="69530" x="2690813" y="1739900"/>
          <p14:tracePt t="69540" x="2703513" y="1727200"/>
          <p14:tracePt t="69554" x="2716213" y="1714500"/>
          <p14:tracePt t="69590" x="2728913" y="1701800"/>
          <p14:tracePt t="69636" x="2741613" y="1701800"/>
          <p14:tracePt t="69640" x="2741613" y="1727200"/>
          <p14:tracePt t="69650" x="2767013" y="1765300"/>
          <p14:tracePt t="69660" x="2767013" y="1827213"/>
          <p14:tracePt t="69666" x="2778125" y="1852613"/>
          <p14:tracePt t="69676" x="2778125" y="1889125"/>
          <p14:tracePt t="69680" x="2778125" y="1939925"/>
          <p14:tracePt t="69690" x="2778125" y="1965325"/>
          <p14:tracePt t="69700" x="2778125" y="2001838"/>
          <p14:tracePt t="69716" x="2778125" y="2027238"/>
          <p14:tracePt t="69722" x="2778125" y="2039938"/>
          <p14:tracePt t="69732" x="2767013" y="2078038"/>
          <p14:tracePt t="69742" x="2754313" y="2089150"/>
          <p14:tracePt t="69746" x="2741613" y="2101850"/>
          <p14:tracePt t="69756" x="2728913" y="2114550"/>
          <p14:tracePt t="69772" x="2716213" y="2127250"/>
          <p14:tracePt t="69782" x="2703513" y="2139950"/>
          <p14:tracePt t="69832" x="2690813" y="2139950"/>
          <p14:tracePt t="69862" x="2678113" y="2139950"/>
          <p14:tracePt t="69908" x="2678113" y="2127250"/>
          <p14:tracePt t="70048" x="2678113" y="2114550"/>
          <p14:tracePt t="71986" x="2690813" y="2114550"/>
          <p14:tracePt t="71996" x="2703513" y="2114550"/>
          <p14:tracePt t="72000" x="2716213" y="2114550"/>
          <p14:tracePt t="72016" x="2728913" y="2114550"/>
          <p14:tracePt t="72036" x="2741613" y="2114550"/>
          <p14:tracePt t="72042" x="2754313" y="2114550"/>
          <p14:tracePt t="72057" x="2767013" y="2114550"/>
          <p14:tracePt t="72066" x="2790825" y="2139950"/>
          <p14:tracePt t="72076" x="2803525" y="2139950"/>
          <p14:tracePt t="72082" x="2828925" y="2139950"/>
          <p14:tracePt t="72092" x="2867025" y="2152650"/>
          <p14:tracePt t="72096" x="2867025" y="2165350"/>
          <p14:tracePt t="72106" x="2879725" y="2165350"/>
          <p14:tracePt t="72116" x="2903538" y="2165350"/>
          <p14:tracePt t="72122" x="2916238" y="2190750"/>
          <p14:tracePt t="72132" x="2928938" y="2190750"/>
          <p14:tracePt t="72148" x="2941638" y="2190750"/>
          <p14:tracePt t="72154" x="2954338" y="2190750"/>
          <p14:tracePt t="72164" x="2979738" y="2190750"/>
          <p14:tracePt t="72174" x="2992438" y="2190750"/>
          <p14:tracePt t="72178" x="3016250" y="2190750"/>
          <p14:tracePt t="72188" x="3054350" y="2190750"/>
          <p14:tracePt t="72194" x="3079750" y="2190750"/>
          <p14:tracePt t="72204" x="3116263" y="2190750"/>
          <p14:tracePt t="72214" x="3141663" y="2190750"/>
          <p14:tracePt t="72218" x="3192463" y="2190750"/>
          <p14:tracePt t="72228" x="3216275" y="2190750"/>
          <p14:tracePt t="72234" x="3241675" y="2190750"/>
          <p14:tracePt t="72244" x="3279775" y="2190750"/>
          <p14:tracePt t="72254" x="3305175" y="2190750"/>
          <p14:tracePt t="72259" x="3328988" y="2190750"/>
          <p14:tracePt t="72270" x="3367088" y="2190750"/>
          <p14:tracePt t="72274" x="3379788" y="2190750"/>
          <p14:tracePt t="72284" x="3417888" y="2190750"/>
          <p14:tracePt t="72294" x="3429000" y="2190750"/>
          <p14:tracePt t="72300" x="3454400" y="2165350"/>
          <p14:tracePt t="72310" x="3467100" y="2165350"/>
          <p14:tracePt t="72314" x="3492500" y="2165350"/>
          <p14:tracePt t="72324" x="3517900" y="2165350"/>
          <p14:tracePt t="72334" x="3541713" y="2139950"/>
          <p14:tracePt t="72340" x="3605213" y="2127250"/>
          <p14:tracePt t="72350" x="3654425" y="2114550"/>
          <p14:tracePt t="72354" x="3667125" y="2114550"/>
          <p14:tracePt t="72364" x="3692525" y="2114550"/>
          <p14:tracePt t="72374" x="3730625" y="2114550"/>
          <p14:tracePt t="72380" x="3756025" y="2101850"/>
          <p14:tracePt t="72390" x="3767138" y="2101850"/>
          <p14:tracePt t="72396" x="3779838" y="2101850"/>
          <p14:tracePt t="72406" x="3805238" y="2101850"/>
          <p14:tracePt t="72416" x="3817938" y="2101850"/>
          <p14:tracePt t="72420" x="3843338" y="2101850"/>
          <p14:tracePt t="72430" x="3856038" y="2101850"/>
          <p14:tracePt t="72436" x="3879850" y="2089150"/>
          <p14:tracePt t="72456" x="3892550" y="2089150"/>
          <p14:tracePt t="72460" x="3917950" y="2089150"/>
          <p14:tracePt t="72470" x="3943350" y="2089150"/>
          <p14:tracePt t="72477" x="3968750" y="2078038"/>
          <p14:tracePt t="72496" x="3992563" y="2078038"/>
          <p14:tracePt t="72502" x="4017963" y="2078038"/>
          <p14:tracePt t="72516" x="4030663" y="2078038"/>
          <p14:tracePt t="72536" x="4043363" y="2078038"/>
          <p14:tracePt t="72552" x="4068763" y="2078038"/>
          <p14:tracePt t="72566" x="4081463" y="2078038"/>
          <p14:tracePt t="72577" x="4092575" y="2065338"/>
          <p14:tracePt t="72748" x="4092575" y="2052638"/>
          <p14:tracePt t="72758" x="4092575" y="2027238"/>
          <p14:tracePt t="72764" x="4081463" y="2027238"/>
          <p14:tracePt t="72774" x="4017963" y="2027238"/>
          <p14:tracePt t="72782" x="3956050" y="2027238"/>
          <p14:tracePt t="72788" x="3892550" y="2027238"/>
          <p14:tracePt t="72798" x="3805238" y="2001838"/>
          <p14:tracePt t="72802" x="3743325" y="2001838"/>
          <p14:tracePt t="72812" x="3617913" y="2001838"/>
          <p14:tracePt t="72822" x="3554413" y="2001838"/>
          <p14:tracePt t="72828" x="3454400" y="2001838"/>
          <p14:tracePt t="72838" x="3367088" y="2001838"/>
          <p14:tracePt t="72844" x="3279775" y="2001838"/>
          <p14:tracePt t="72854" x="3205163" y="2001838"/>
          <p14:tracePt t="72864" x="3128963" y="2001838"/>
          <p14:tracePt t="72868" x="3079750" y="2001838"/>
          <p14:tracePt t="72878" x="3028950" y="2001838"/>
          <p14:tracePt t="72884" x="2979738" y="2001838"/>
          <p14:tracePt t="72894" x="2941638" y="2001838"/>
          <p14:tracePt t="72904" x="2890838" y="2001838"/>
          <p14:tracePt t="72908" x="2816225" y="2001838"/>
          <p14:tracePt t="72918" x="2754313" y="2001838"/>
          <p14:tracePt t="72925" x="2716213" y="2001838"/>
          <p14:tracePt t="72934" x="2667000" y="2001838"/>
          <p14:tracePt t="72944" x="2628900" y="2001838"/>
          <p14:tracePt t="72948" x="2603500" y="2001838"/>
          <p14:tracePt t="72961" x="2554288" y="2001838"/>
          <p14:tracePt t="72964" x="2541588" y="2001838"/>
          <p14:tracePt t="72975" x="2528888" y="2001838"/>
          <p14:tracePt t="72984" x="2503488" y="2001838"/>
          <p14:tracePt t="72990" x="2490788" y="2001838"/>
          <p14:tracePt t="73000" x="2478088" y="2001838"/>
          <p14:tracePt t="73030" x="2452688" y="2001838"/>
          <p14:tracePt t="73070" x="2441575" y="2001838"/>
          <p14:tracePt t="73176" x="2428875" y="2001838"/>
          <p14:tracePt t="73252" x="2416175" y="2001838"/>
          <p14:tracePt t="73266" x="2403475" y="2001838"/>
          <p14:tracePt t="73276" x="2390775" y="2001838"/>
          <p14:tracePt t="73298" x="2365375" y="2001838"/>
          <p14:tracePt t="73322" x="2352675" y="2001838"/>
          <p14:tracePt t="73332" x="2339975" y="2001838"/>
          <p14:tracePt t="73338" x="2328863" y="2001838"/>
          <p14:tracePt t="103908" x="2316163" y="2001838"/>
          <p14:tracePt t="103928" x="2316163" y="2039938"/>
          <p14:tracePt t="103932" x="2316163" y="2101850"/>
          <p14:tracePt t="103942" x="2316163" y="2139950"/>
          <p14:tracePt t="103948" x="2316163" y="2190750"/>
          <p14:tracePt t="103975" x="2316163" y="2378075"/>
          <p14:tracePt t="103984" x="2316163" y="2452688"/>
          <p14:tracePt t="103988" x="2316163" y="2503488"/>
          <p14:tracePt t="103998" x="2316163" y="2565400"/>
          <p14:tracePt t="104008" x="2316163" y="2616200"/>
          <p14:tracePt t="104014" x="2316163" y="2652713"/>
          <p14:tracePt t="104024" x="2316163" y="2678113"/>
          <p14:tracePt t="104028" x="2316163" y="2703513"/>
          <p14:tracePt t="104038" x="2316163" y="2716213"/>
          <p14:tracePt t="104048" x="2316163" y="2728913"/>
          <p14:tracePt t="104054" x="2316163" y="2752725"/>
          <p14:tracePt t="104068" x="2316163" y="2765425"/>
          <p14:tracePt t="104078" x="2316163" y="2778125"/>
          <p14:tracePt t="104088" x="2328863" y="2778125"/>
          <p14:tracePt t="104094" x="2339975" y="2790825"/>
          <p14:tracePt t="104104" x="2339975" y="2803525"/>
          <p14:tracePt t="104108" x="2352675" y="2816225"/>
          <p14:tracePt t="104140" x="2365375" y="2828925"/>
          <p14:tracePt t="104342" x="2378075" y="2828925"/>
          <p14:tracePt t="104362" x="2378075" y="2840038"/>
          <p14:tracePt t="104366" x="2378075" y="2852738"/>
          <p14:tracePt t="104376" x="2378075" y="2865438"/>
          <p14:tracePt t="104382" x="2378075" y="2878138"/>
          <p14:tracePt t="104402" x="2378075" y="2903538"/>
          <p14:tracePt t="104406" x="2378075" y="2928938"/>
          <p14:tracePt t="104416" x="2365375" y="2941638"/>
          <p14:tracePt t="104422" x="2365375" y="2952750"/>
          <p14:tracePt t="104432" x="2365375" y="2990850"/>
          <p14:tracePt t="104442" x="2365375" y="3016250"/>
          <p14:tracePt t="104447" x="2365375" y="3041650"/>
          <p14:tracePt t="104456" x="2352675" y="3065463"/>
          <p14:tracePt t="104462" x="2352675" y="3090863"/>
          <p14:tracePt t="104472" x="2352675" y="3103563"/>
          <p14:tracePt t="104482" x="2352675" y="3116263"/>
          <p14:tracePt t="104488" x="2352675" y="3128963"/>
          <p14:tracePt t="104498" x="2352675" y="3141663"/>
          <p14:tracePt t="104502" x="2339975" y="3141663"/>
          <p14:tracePt t="104512" x="2339975" y="3154363"/>
          <p14:tracePt t="105016" x="2339975" y="3165475"/>
          <p14:tracePt t="105026" x="2339975" y="3178175"/>
          <p14:tracePt t="105032" x="2328863" y="3203575"/>
          <p14:tracePt t="105042" x="2316163" y="3216275"/>
          <p14:tracePt t="105052" x="2303463" y="3241675"/>
          <p14:tracePt t="105058" x="2278063" y="3290888"/>
          <p14:tracePt t="105068" x="2278063" y="3316288"/>
          <p14:tracePt t="105072" x="2278063" y="3378200"/>
          <p14:tracePt t="105082" x="2278063" y="3429000"/>
          <p14:tracePt t="105092" x="2278063" y="3479800"/>
          <p14:tracePt t="105098" x="2278063" y="3529013"/>
          <p14:tracePt t="105108" x="2303463" y="3579813"/>
          <p14:tracePt t="105113" x="2316163" y="3603625"/>
          <p14:tracePt t="105122" x="2352675" y="3603625"/>
          <p14:tracePt t="105132" x="2403475" y="3603625"/>
          <p14:tracePt t="105138" x="2441575" y="3603625"/>
          <p14:tracePt t="105148" x="2452688" y="3603625"/>
          <p14:tracePt t="105500" x="2428875" y="3603625"/>
          <p14:tracePt t="105512" x="2403475" y="3603625"/>
          <p14:tracePt t="105522" x="2390775" y="3603625"/>
          <p14:tracePt t="105527" x="2378075" y="3603625"/>
          <p14:tracePt t="105536" x="2352675" y="3603625"/>
          <p14:tracePt t="105542" x="2339975" y="3603625"/>
          <p14:tracePt t="105642" x="2316163" y="3603625"/>
          <p14:tracePt t="105678" x="2303463" y="3603625"/>
          <p14:tracePt t="105682" x="2265363" y="3616325"/>
          <p14:tracePt t="105702" x="2239963" y="3616325"/>
          <p14:tracePt t="105708" x="2228850" y="3616325"/>
          <p14:tracePt t="105718" x="2203450" y="3629025"/>
          <p14:tracePt t="105732" x="2190750" y="3629025"/>
          <p14:tracePt t="105742" x="2165350" y="3629025"/>
          <p14:tracePt t="105748" x="2152650" y="3629025"/>
          <p14:tracePt t="105758" x="2116138" y="3641725"/>
          <p14:tracePt t="105764" x="2103438" y="3641725"/>
          <p14:tracePt t="105774" x="2065338" y="3641725"/>
          <p14:tracePt t="105784" x="2039938" y="3641725"/>
          <p14:tracePt t="105788" x="2014538" y="3641725"/>
          <p14:tracePt t="105798" x="1990725" y="3641725"/>
          <p14:tracePt t="105804" x="1965325" y="3641725"/>
          <p14:tracePt t="105814" x="1952625" y="3641725"/>
          <p14:tracePt t="105824" x="1939925" y="3641725"/>
          <p14:tracePt t="105830" x="1927225" y="3641725"/>
          <p14:tracePt t="105840" x="1914525" y="3641725"/>
          <p14:tracePt t="105864" x="1890713" y="3641725"/>
          <p14:tracePt t="105880" x="1878013" y="3641725"/>
          <p14:tracePt t="105884" x="1865313" y="3641725"/>
          <p14:tracePt t="105894" x="1852613" y="3629025"/>
          <p14:tracePt t="105904" x="1839913" y="3616325"/>
          <p14:tracePt t="105911" x="1839913" y="3590925"/>
          <p14:tracePt t="105920" x="1814513" y="3590925"/>
          <p14:tracePt t="105927" x="1814513" y="3579813"/>
          <p14:tracePt t="105936" x="1801813" y="3567113"/>
          <p14:tracePt t="105950" x="1778000" y="3541713"/>
          <p14:tracePt t="105964" x="1778000" y="3516313"/>
          <p14:tracePt t="105976" x="1765300" y="3516313"/>
          <p14:tracePt t="105986" x="1765300" y="3503613"/>
          <p14:tracePt t="106000" x="1765300" y="3490913"/>
          <p14:tracePt t="106304" x="1765300" y="3454400"/>
          <p14:tracePt t="106314" x="1765300" y="3441700"/>
          <p14:tracePt t="106328" x="1765300" y="3429000"/>
          <p14:tracePt t="106338" x="1765300" y="3416300"/>
          <p14:tracePt t="106354" x="1778000" y="3390900"/>
          <p14:tracePt t="106378" x="1790700" y="3390900"/>
          <p14:tracePt t="106404" x="1801813" y="3390900"/>
          <p14:tracePt t="106420" x="1814513" y="3367088"/>
          <p14:tracePt t="106424" x="1827213" y="3367088"/>
          <p14:tracePt t="106445" x="1839913" y="3367088"/>
          <p14:tracePt t="106450" x="1852613" y="3354388"/>
          <p14:tracePt t="106460" x="1865313" y="3354388"/>
          <p14:tracePt t="106474" x="1865313" y="3341688"/>
          <p14:tracePt t="106495" x="1890713" y="3341688"/>
          <p14:tracePt t="106520" x="1903413" y="3328988"/>
          <p14:tracePt t="106540" x="1914525" y="3316288"/>
          <p14:tracePt t="107640" x="1927225" y="3316288"/>
          <p14:tracePt t="107644" x="1939925" y="3316288"/>
          <p14:tracePt t="107664" x="1952625" y="3316288"/>
          <p14:tracePt t="107684" x="1978025" y="3316288"/>
          <p14:tracePt t="107694" x="1990725" y="3328988"/>
          <p14:tracePt t="107704" x="2003425" y="3328988"/>
          <p14:tracePt t="107720" x="2027238" y="3341688"/>
          <p14:tracePt t="107726" x="2039938" y="3354388"/>
          <p14:tracePt t="107736" x="2052638" y="3354388"/>
          <p14:tracePt t="107746" x="2065338" y="3354388"/>
          <p14:tracePt t="107750" x="2090738" y="3367088"/>
          <p14:tracePt t="107760" x="2090738" y="3378200"/>
          <p14:tracePt t="107766" x="2103438" y="3378200"/>
          <p14:tracePt t="107776" x="2116138" y="3378200"/>
          <p14:tracePt t="107786" x="2127250" y="3390900"/>
          <p14:tracePt t="107793" x="2139950" y="3390900"/>
          <p14:tracePt t="107827" x="2152650" y="3403600"/>
          <p14:tracePt t="108022" x="2139950" y="3403600"/>
          <p14:tracePt t="108028" x="2127250" y="3403600"/>
          <p14:tracePt t="108038" x="2116138" y="3403600"/>
          <p14:tracePt t="108045" x="2090738" y="3403600"/>
          <p14:tracePt t="108054" x="2065338" y="3403600"/>
          <p14:tracePt t="108064" x="2039938" y="3403600"/>
          <p14:tracePt t="108068" x="2014538" y="3403600"/>
          <p14:tracePt t="108078" x="1990725" y="3403600"/>
          <p14:tracePt t="108084" x="1978025" y="3403600"/>
          <p14:tracePt t="108094" x="1965325" y="3403600"/>
          <p14:tracePt t="108104" x="1952625" y="3403600"/>
          <p14:tracePt t="108119" x="1939925" y="3403600"/>
          <p14:tracePt t="108436" x="1965325" y="3403600"/>
          <p14:tracePt t="108452" x="1978025" y="3403600"/>
          <p14:tracePt t="108466" x="2003425" y="3416300"/>
          <p14:tracePt t="108482" x="2014538" y="3416300"/>
          <p14:tracePt t="108498" x="2027238" y="3416300"/>
          <p14:tracePt t="108508" x="2039938" y="3416300"/>
          <p14:tracePt t="108518" x="2052638" y="3416300"/>
          <p14:tracePt t="108532" x="2078038" y="3416300"/>
          <p14:tracePt t="108548" x="2090738" y="3416300"/>
          <p14:tracePt t="108558" x="2103438" y="3416300"/>
          <p14:tracePt t="108562" x="2116138" y="3416300"/>
          <p14:tracePt t="108572" x="2127250" y="3416300"/>
          <p14:tracePt t="108578" x="2139950" y="3416300"/>
          <p14:tracePt t="108588" x="2165350" y="3416300"/>
          <p14:tracePt t="108598" x="2190750" y="3441700"/>
          <p14:tracePt t="108604" x="2216150" y="3441700"/>
          <p14:tracePt t="108614" x="2239963" y="3441700"/>
          <p14:tracePt t="108618" x="2278063" y="3441700"/>
          <p14:tracePt t="108628" x="2303463" y="3441700"/>
          <p14:tracePt t="108644" x="2328863" y="3441700"/>
          <p14:tracePt t="108654" x="2352675" y="3441700"/>
          <p14:tracePt t="108658" x="2378075" y="3441700"/>
          <p14:tracePt t="108668" x="2403475" y="3441700"/>
          <p14:tracePt t="108678" x="2428875" y="3441700"/>
          <p14:tracePt t="108684" x="2452688" y="3441700"/>
          <p14:tracePt t="108694" x="2478088" y="3441700"/>
          <p14:tracePt t="108698" x="2490788" y="3441700"/>
          <p14:tracePt t="108709" x="2516188" y="3441700"/>
          <p14:tracePt t="108718" x="2528888" y="3441700"/>
          <p14:tracePt t="108725" x="2541588" y="3441700"/>
          <p14:tracePt t="108738" x="2554288" y="3441700"/>
          <p14:tracePt t="108764" x="2578100" y="3441700"/>
          <p14:tracePt t="108800" x="2590800" y="3441700"/>
          <p14:tracePt t="108804" x="2603500" y="3441700"/>
          <p14:tracePt t="108814" x="2616200" y="3441700"/>
          <p14:tracePt t="108820" x="2628900" y="3441700"/>
          <p14:tracePt t="108830" x="2641600" y="3441700"/>
          <p14:tracePt t="108840" x="2654300" y="3441700"/>
          <p14:tracePt t="108856" x="2667000" y="3441700"/>
          <p14:tracePt t="108880" x="2678113" y="3441700"/>
          <p14:tracePt t="108896" x="2690813" y="3441700"/>
          <p14:tracePt t="108916" x="2703513" y="3441700"/>
          <p14:tracePt t="108936" x="2716213" y="3441700"/>
          <p14:tracePt t="108956" x="2728913" y="3441700"/>
          <p14:tracePt t="108960" x="2741613" y="3441700"/>
          <p14:tracePt t="108976" x="2754313" y="3441700"/>
          <p14:tracePt t="109002" x="2778125" y="3441700"/>
          <p14:tracePt t="109016" x="2790825" y="3441700"/>
          <p14:tracePt t="109026" x="2803525" y="3441700"/>
          <p14:tracePt t="109036" x="2816225" y="3441700"/>
          <p14:tracePt t="109043" x="2828925" y="3441700"/>
          <p14:tracePt t="109056" x="2841625" y="3441700"/>
          <p14:tracePt t="109078" x="2854325" y="3454400"/>
          <p14:tracePt t="109082" x="2867025" y="3467100"/>
          <p14:tracePt t="109093" x="2879725" y="3467100"/>
          <p14:tracePt t="109098" x="2890838" y="3467100"/>
          <p14:tracePt t="109108" x="2903538" y="3467100"/>
          <p14:tracePt t="109118" x="2928938" y="3467100"/>
          <p14:tracePt t="109122" x="2941638" y="3467100"/>
          <p14:tracePt t="109132" x="2967038" y="3467100"/>
          <p14:tracePt t="109138" x="2979738" y="3467100"/>
          <p14:tracePt t="109148" x="2992438" y="3467100"/>
          <p14:tracePt t="109158" x="3003550" y="3467100"/>
          <p14:tracePt t="109164" x="3016250" y="3467100"/>
          <p14:tracePt t="109172" x="3028950" y="3467100"/>
          <p14:tracePt t="109178" x="3054350" y="3467100"/>
          <p14:tracePt t="109198" x="3079750" y="3467100"/>
          <p14:tracePt t="109218" x="3092450" y="3467100"/>
          <p14:tracePt t="109238" x="3103563" y="3467100"/>
          <p14:tracePt t="109268" x="3116263" y="3467100"/>
          <p14:tracePt t="109304" x="3128963" y="3467100"/>
          <p14:tracePt t="109334" x="3141663" y="3467100"/>
          <p14:tracePt t="109354" x="3154363" y="3467100"/>
          <p14:tracePt t="109380" x="3167063" y="3467100"/>
          <p14:tracePt t="109410" x="3192463" y="3467100"/>
          <p14:tracePt t="109426" x="3216275" y="3467100"/>
          <p14:tracePt t="109436" x="3228975" y="3467100"/>
          <p14:tracePt t="109446" x="3241675" y="3467100"/>
          <p14:tracePt t="109450" x="3267075" y="3467100"/>
          <p14:tracePt t="109460" x="3279775" y="3467100"/>
          <p14:tracePt t="109466" x="3292475" y="3467100"/>
          <p14:tracePt t="109486" x="3305175" y="3467100"/>
          <p14:tracePt t="109491" x="3317875" y="3467100"/>
          <p14:tracePt t="109512" x="3328988" y="3467100"/>
          <p14:tracePt t="109668" x="3341688" y="3454400"/>
          <p14:tracePt t="109672" x="3367088" y="3403600"/>
          <p14:tracePt t="114362" x="3367088" y="3416300"/>
          <p14:tracePt t="114368" x="3367088" y="3429000"/>
          <p14:tracePt t="114378" x="3367088" y="3454400"/>
          <p14:tracePt t="114384" x="3367088" y="3479800"/>
          <p14:tracePt t="114394" x="3367088" y="3503613"/>
          <p14:tracePt t="114405" x="3341688" y="3529013"/>
          <p14:tracePt t="114408" x="3341688" y="3554413"/>
          <p14:tracePt t="114418" x="3341688" y="3579813"/>
          <p14:tracePt t="114424" x="3341688" y="3616325"/>
          <p14:tracePt t="114434" x="3341688" y="3641725"/>
          <p14:tracePt t="114444" x="3341688" y="3667125"/>
          <p14:tracePt t="114448" x="3341688" y="3692525"/>
          <p14:tracePt t="114458" x="3341688" y="3716338"/>
          <p14:tracePt t="114464" x="3341688" y="3741738"/>
          <p14:tracePt t="114474" x="3341688" y="3767138"/>
          <p14:tracePt t="114484" x="3341688" y="3792538"/>
          <p14:tracePt t="114500" x="3341688" y="3816350"/>
          <p14:tracePt t="114505" x="3341688" y="3841750"/>
          <p14:tracePt t="114514" x="3341688" y="3854450"/>
          <p14:tracePt t="114524" x="3341688" y="3867150"/>
          <p14:tracePt t="114530" x="3354388" y="3892550"/>
          <p14:tracePt t="114540" x="3367088" y="3916363"/>
          <p14:tracePt t="114554" x="3379788" y="3941763"/>
          <p14:tracePt t="114564" x="3379788" y="3967163"/>
          <p14:tracePt t="114571" x="3392488" y="3967163"/>
          <p14:tracePt t="114580" x="3405188" y="3992563"/>
          <p14:tracePt t="114584" x="3405188" y="4005263"/>
          <p14:tracePt t="114610" x="3405188" y="4017963"/>
          <p14:tracePt t="114624" x="3417888" y="4017963"/>
          <p14:tracePt t="114742" x="3429000" y="4017963"/>
          <p14:tracePt t="114746" x="3441700" y="4017963"/>
          <p14:tracePt t="114756" x="3454400" y="4017963"/>
          <p14:tracePt t="114762" x="3467100" y="4017963"/>
          <p14:tracePt t="114772" x="3479800" y="4017963"/>
          <p14:tracePt t="114782" x="3492500" y="4017963"/>
          <p14:tracePt t="114802" x="3505200" y="4017963"/>
          <p14:tracePt t="114812" x="3517900" y="4017963"/>
          <p14:tracePt t="114826" x="3530600" y="4017963"/>
          <p14:tracePt t="114836" x="3541713" y="4017963"/>
          <p14:tracePt t="114852" x="3567113" y="4017963"/>
          <p14:tracePt t="114868" x="3579813" y="4005263"/>
          <p14:tracePt t="114882" x="3605213" y="3979863"/>
          <p14:tracePt t="114902" x="3617913" y="3979863"/>
          <p14:tracePt t="114908" x="3630613" y="3967163"/>
          <p14:tracePt t="114919" x="3643313" y="3967163"/>
          <p14:tracePt t="114933" x="3654425" y="3954463"/>
          <p14:tracePt t="114963" x="3654425" y="3941763"/>
          <p14:tracePt t="115018" x="3667125" y="3941763"/>
          <p14:tracePt t="115028" x="3679825" y="3941763"/>
          <p14:tracePt t="115044" x="3692525" y="3929063"/>
          <p14:tracePt t="115058" x="3730625" y="3916363"/>
          <p14:tracePt t="115078" x="3743325" y="3916363"/>
          <p14:tracePt t="115094" x="3743325" y="3905250"/>
          <p14:tracePt t="115100" x="3756025" y="3905250"/>
          <p14:tracePt t="115110" x="3767138" y="3905250"/>
          <p14:tracePt t="115120" x="3779838" y="3905250"/>
          <p14:tracePt t="115124" x="3779838" y="3892550"/>
          <p14:tracePt t="115134" x="3792538" y="3892550"/>
          <p14:tracePt t="115140" x="3817938" y="3892550"/>
          <p14:tracePt t="115150" x="3843338" y="3892550"/>
          <p14:tracePt t="115160" x="3867150" y="3892550"/>
          <p14:tracePt t="115164" x="3879850" y="3892550"/>
          <p14:tracePt t="115174" x="3917950" y="3892550"/>
          <p14:tracePt t="115180" x="3968750" y="3892550"/>
          <p14:tracePt t="115190" x="4005263" y="3892550"/>
          <p14:tracePt t="115200" x="4068763" y="3892550"/>
          <p14:tracePt t="115206" x="4117975" y="3892550"/>
          <p14:tracePt t="115216" x="4156075" y="3892550"/>
          <p14:tracePt t="115220" x="4205288" y="3892550"/>
          <p14:tracePt t="115230" x="4243388" y="3892550"/>
          <p14:tracePt t="115240" x="4281488" y="3892550"/>
          <p14:tracePt t="115246" x="4294188" y="3892550"/>
          <p14:tracePt t="115256" x="4318000" y="3892550"/>
          <p14:tracePt t="115260" x="4343400" y="3892550"/>
          <p14:tracePt t="115272" x="4356100" y="3892550"/>
          <p14:tracePt t="115282" x="4368800" y="3892550"/>
          <p14:tracePt t="115296" x="4394200" y="3892550"/>
          <p14:tracePt t="115322" x="4406900" y="3892550"/>
          <p14:tracePt t="115362" x="4418013" y="3892550"/>
          <p14:tracePt t="116730" x="4356100" y="3879850"/>
          <p14:tracePt t="116740" x="4268788" y="3854450"/>
          <p14:tracePt t="116750" x="4181475" y="3854450"/>
          <p14:tracePt t="116754" x="4117975" y="3841750"/>
          <p14:tracePt t="116764" x="4068763" y="3841750"/>
          <p14:tracePt t="116770" x="4005263" y="3841750"/>
          <p14:tracePt t="116780" x="3956050" y="3841750"/>
          <p14:tracePt t="116790" x="3905250" y="3841750"/>
          <p14:tracePt t="116796" x="3830638" y="3841750"/>
          <p14:tracePt t="116806" x="3805238" y="3841750"/>
          <p14:tracePt t="116810" x="3743325" y="3841750"/>
          <p14:tracePt t="116820" x="3717925" y="3841750"/>
          <p14:tracePt t="116830" x="3692525" y="3841750"/>
          <p14:tracePt t="116836" x="3643313" y="3841750"/>
          <p14:tracePt t="116846" x="3617913" y="3841750"/>
          <p14:tracePt t="116851" x="3605213" y="3841750"/>
          <p14:tracePt t="116860" x="3592513" y="3841750"/>
          <p14:tracePt t="116870" x="3567113" y="3841750"/>
          <p14:tracePt t="116876" x="3554413" y="3841750"/>
          <p14:tracePt t="116886" x="3541713" y="3841750"/>
          <p14:tracePt t="116890" x="3530600" y="3841750"/>
          <p14:tracePt t="116901" x="3517900" y="3841750"/>
          <p14:tracePt t="116910" x="3492500" y="3841750"/>
          <p14:tracePt t="116916" x="3479800" y="3841750"/>
          <p14:tracePt t="116936" x="3467100" y="3841750"/>
          <p14:tracePt t="116968" x="3405188" y="3816350"/>
          <p14:tracePt t="116976" x="3379788" y="3792538"/>
          <p14:tracePt t="116982" x="3328988" y="3767138"/>
          <p14:tracePt t="116992" x="3279775" y="3754438"/>
          <p14:tracePt t="116996" x="3241675" y="3729038"/>
          <p14:tracePt t="117006" x="3205163" y="3703638"/>
          <p14:tracePt t="117016" x="3179763" y="3703638"/>
          <p14:tracePt t="117022" x="3167063" y="3703638"/>
          <p14:tracePt t="117032" x="3128963" y="3679825"/>
          <p14:tracePt t="117036" x="3116263" y="3679825"/>
          <p14:tracePt t="117048" x="3116263" y="3667125"/>
          <p14:tracePt t="117062" x="3092450" y="3667125"/>
          <p14:tracePt t="117072" x="3079750" y="3654425"/>
          <p14:tracePt t="117098" x="3054350" y="3641725"/>
          <p14:tracePt t="117112" x="3054350" y="3629025"/>
          <p14:tracePt t="117122" x="3028950" y="3616325"/>
          <p14:tracePt t="117128" x="3028950" y="3603625"/>
          <p14:tracePt t="117138" x="3016250" y="3603625"/>
          <p14:tracePt t="117148" x="3016250" y="3590925"/>
          <p14:tracePt t="117164" x="3003550" y="3590925"/>
          <p14:tracePt t="117178" x="2992438" y="3579813"/>
          <p14:tracePt t="117784" x="2979738" y="3579813"/>
          <p14:tracePt t="124890" x="2992438" y="3579813"/>
          <p14:tracePt t="124900" x="3041650" y="3579813"/>
          <p14:tracePt t="124906" x="3092450" y="3579813"/>
          <p14:tracePt t="124916" x="3141663" y="3590925"/>
          <p14:tracePt t="124926" x="3228975" y="3629025"/>
          <p14:tracePt t="124930" x="3279775" y="3629025"/>
          <p14:tracePt t="124940" x="3417888" y="3654425"/>
          <p14:tracePt t="124946" x="3505200" y="3654425"/>
          <p14:tracePt t="124956" x="3579813" y="3654425"/>
          <p14:tracePt t="124966" x="3705225" y="3654425"/>
          <p14:tracePt t="124970" x="3817938" y="3654425"/>
          <p14:tracePt t="124980" x="3917950" y="3654425"/>
          <p14:tracePt t="124986" x="4005263" y="3654425"/>
          <p14:tracePt t="124996" x="4056063" y="3654425"/>
          <p14:tracePt t="125006" x="4117975" y="3654425"/>
          <p14:tracePt t="125012" x="4143375" y="3654425"/>
          <p14:tracePt t="125022" x="4156075" y="3654425"/>
          <p14:tracePt t="125026" x="4181475" y="3654425"/>
          <p14:tracePt t="125036" x="4192588" y="3654425"/>
          <p14:tracePt t="125046" x="4205288" y="3654425"/>
          <p14:tracePt t="125052" x="4217988" y="3654425"/>
          <p14:tracePt t="125062" x="4230688" y="3654425"/>
          <p14:tracePt t="125076" x="4243388" y="3654425"/>
          <p14:tracePt t="125118" x="4256088" y="3654425"/>
          <p14:tracePt t="125128" x="4268788" y="3654425"/>
          <p14:tracePt t="125132" x="4281488" y="3641725"/>
          <p14:tracePt t="125143" x="4330700" y="3629025"/>
          <p14:tracePt t="125152" x="4356100" y="3616325"/>
          <p14:tracePt t="125158" x="4381500" y="3603625"/>
          <p14:tracePt t="125168" x="4394200" y="3590925"/>
          <p14:tracePt t="125172" x="4406900" y="3590925"/>
          <p14:tracePt t="125182" x="4430713" y="3579813"/>
          <p14:tracePt t="125194" x="4456113" y="3567113"/>
          <p14:tracePt t="125198" x="4468813" y="3567113"/>
          <p14:tracePt t="125212" x="4481513" y="3554413"/>
          <p14:tracePt t="125224" x="4481513" y="3529013"/>
          <p14:tracePt t="125234" x="4518025" y="3490913"/>
          <p14:tracePt t="125238" x="4518025" y="3479800"/>
          <p14:tracePt t="125248" x="4530725" y="3454400"/>
          <p14:tracePt t="125254" x="4543425" y="3416300"/>
          <p14:tracePt t="125264" x="4543425" y="3378200"/>
          <p14:tracePt t="125274" x="4568825" y="3341688"/>
          <p14:tracePt t="125278" x="4568825" y="3290888"/>
          <p14:tracePt t="125288" x="4568825" y="3267075"/>
          <p14:tracePt t="125294" x="4568825" y="3241675"/>
          <p14:tracePt t="125304" x="4543425" y="3228975"/>
          <p14:tracePt t="125314" x="4530725" y="3203575"/>
          <p14:tracePt t="125318" x="4506913" y="3190875"/>
          <p14:tracePt t="125328" x="4481513" y="3178175"/>
          <p14:tracePt t="125334" x="4468813" y="3165475"/>
          <p14:tracePt t="125344" x="4443413" y="3165475"/>
          <p14:tracePt t="125358" x="4418013" y="3141663"/>
          <p14:tracePt t="125374" x="4406900" y="3141663"/>
          <p14:tracePt t="125384" x="4368800" y="3141663"/>
          <p14:tracePt t="125394" x="4343400" y="3141663"/>
          <p14:tracePt t="125400" x="4294188" y="3141663"/>
          <p14:tracePt t="125410" x="4256088" y="3141663"/>
          <p14:tracePt t="125414" x="4192588" y="3141663"/>
          <p14:tracePt t="125424" x="4156075" y="3141663"/>
          <p14:tracePt t="125434" x="4130675" y="3141663"/>
          <p14:tracePt t="125440" x="4081463" y="3141663"/>
          <p14:tracePt t="125456" x="4030663" y="3141663"/>
          <p14:tracePt t="125466" x="3979863" y="3178175"/>
          <p14:tracePt t="125476" x="3943350" y="3190875"/>
          <p14:tracePt t="125480" x="3905250" y="3216275"/>
          <p14:tracePt t="125490" x="3867150" y="3228975"/>
          <p14:tracePt t="125496" x="3830638" y="3254375"/>
          <p14:tracePt t="125506" x="3767138" y="3278188"/>
          <p14:tracePt t="125516" x="3756025" y="3278188"/>
          <p14:tracePt t="125520" x="3730625" y="3290888"/>
          <p14:tracePt t="125536" x="3717925" y="3316288"/>
          <p14:tracePt t="125546" x="3692525" y="3354388"/>
          <p14:tracePt t="125556" x="3679825" y="3367088"/>
          <p14:tracePt t="125561" x="3667125" y="3378200"/>
          <p14:tracePt t="125572" x="3643313" y="3403600"/>
          <p14:tracePt t="125586" x="3630613" y="3416300"/>
          <p14:tracePt t="125596" x="3617913" y="3454400"/>
          <p14:tracePt t="125612" x="3605213" y="3467100"/>
          <p14:tracePt t="125616" x="3605213" y="3490913"/>
          <p14:tracePt t="125626" x="3605213" y="3516313"/>
          <p14:tracePt t="125636" x="3605213" y="3529013"/>
          <p14:tracePt t="125642" x="3605213" y="3554413"/>
          <p14:tracePt t="125652" x="3605213" y="3567113"/>
          <p14:tracePt t="125656" x="3605213" y="3590925"/>
          <p14:tracePt t="125666" x="3605213" y="3616325"/>
          <p14:tracePt t="125676" x="3643313" y="3654425"/>
          <p14:tracePt t="125682" x="3654425" y="3679825"/>
          <p14:tracePt t="125692" x="3692525" y="3679825"/>
          <p14:tracePt t="125698" x="3743325" y="3679825"/>
          <p14:tracePt t="125709" x="3830638" y="3679825"/>
          <p14:tracePt t="125718" x="3892550" y="3679825"/>
          <p14:tracePt t="125722" x="3956050" y="3679825"/>
          <p14:tracePt t="125732" x="3992563" y="3679825"/>
          <p14:tracePt t="125738" x="4017963" y="3667125"/>
          <p14:tracePt t="125748" x="4043363" y="3654425"/>
          <p14:tracePt t="125759" x="4056063" y="3654425"/>
          <p14:tracePt t="125762" x="4068763" y="3641725"/>
          <p14:tracePt t="125778" x="4068763" y="3629025"/>
          <p14:tracePt t="125788" x="4068763" y="3616325"/>
          <p14:tracePt t="125802" x="4081463" y="3616325"/>
          <p14:tracePt t="125809" x="4092575" y="3603625"/>
          <p14:tracePt t="125848" x="4092575" y="3590925"/>
          <p14:tracePt t="125858" x="4081463" y="3590925"/>
          <p14:tracePt t="125872" x="4068763" y="3590925"/>
          <p14:tracePt t="125882" x="4056063" y="3590925"/>
          <p14:tracePt t="125888" x="4017963" y="3590925"/>
          <p14:tracePt t="125898" x="3979863" y="3590925"/>
          <p14:tracePt t="125902" x="3943350" y="3590925"/>
          <p14:tracePt t="125912" x="3905250" y="3590925"/>
          <p14:tracePt t="125924" x="3867150" y="3590925"/>
          <p14:tracePt t="125928" x="3830638" y="3590925"/>
          <p14:tracePt t="125938" x="3817938" y="3590925"/>
          <p14:tracePt t="125944" x="3792538" y="3590925"/>
          <p14:tracePt t="125960" x="3756025" y="3603625"/>
          <p14:tracePt t="125964" x="3730625" y="3616325"/>
          <p14:tracePt t="125968" x="3705225" y="3616325"/>
          <p14:tracePt t="125978" x="3692525" y="3641725"/>
          <p14:tracePt t="125984" x="3667125" y="3667125"/>
          <p14:tracePt t="126004" x="3654425" y="3679825"/>
          <p14:tracePt t="126009" x="3643313" y="3679825"/>
          <p14:tracePt t="126024" x="3630613" y="3679825"/>
          <p14:tracePt t="126044" x="3617913" y="3703638"/>
          <p14:tracePt t="126070" x="3605213" y="3716338"/>
          <p14:tracePt t="126090" x="3605213" y="3729038"/>
          <p14:tracePt t="126104" x="3592513" y="3741738"/>
          <p14:tracePt t="126110" x="3579813" y="3741738"/>
          <p14:tracePt t="126120" x="3579813" y="3754438"/>
          <p14:tracePt t="126130" x="3567113" y="3767138"/>
          <p14:tracePt t="126160" x="3567113" y="3779838"/>
          <p14:tracePt t="136006" x="3554413" y="3792538"/>
          <p14:tracePt t="136016" x="3517900" y="3803650"/>
          <p14:tracePt t="136020" x="3492500" y="3829050"/>
          <p14:tracePt t="136030" x="3479800" y="3841750"/>
          <p14:tracePt t="136036" x="3429000" y="3867150"/>
          <p14:tracePt t="136046" x="3417888" y="3867150"/>
          <p14:tracePt t="136056" x="3392488" y="3892550"/>
          <p14:tracePt t="136062" x="3341688" y="3905250"/>
          <p14:tracePt t="136072" x="3305175" y="3916363"/>
          <p14:tracePt t="136076" x="3267075" y="3916363"/>
          <p14:tracePt t="136086" x="3228975" y="3916363"/>
          <p14:tracePt t="136096" x="3192463" y="3916363"/>
          <p14:tracePt t="136102" x="3167063" y="3929063"/>
          <p14:tracePt t="136113" x="3141663" y="3929063"/>
          <p14:tracePt t="136116" x="3116263" y="3929063"/>
          <p14:tracePt t="136126" x="3092450" y="3929063"/>
          <p14:tracePt t="136136" x="3079750" y="3929063"/>
          <p14:tracePt t="136142" x="3054350" y="3929063"/>
          <p14:tracePt t="136152" x="3028950" y="3929063"/>
          <p14:tracePt t="136156" x="3016250" y="3929063"/>
          <p14:tracePt t="136167" x="3003550" y="3929063"/>
          <p14:tracePt t="136176" x="2992438" y="3929063"/>
          <p14:tracePt t="136192" x="2967038" y="3929063"/>
          <p14:tracePt t="136208" x="2954338" y="3929063"/>
          <p14:tracePt t="136218" x="2941638" y="3929063"/>
          <p14:tracePt t="136222" x="2916238" y="3929063"/>
          <p14:tracePt t="136233" x="2903538" y="3929063"/>
          <p14:tracePt t="136238" x="2890838" y="3929063"/>
          <p14:tracePt t="136248" x="2879725" y="3929063"/>
          <p14:tracePt t="136258" x="2867025" y="3929063"/>
          <p14:tracePt t="136262" x="2841625" y="3954463"/>
          <p14:tracePt t="136272" x="2816225" y="3954463"/>
          <p14:tracePt t="136278" x="2790825" y="3954463"/>
          <p14:tracePt t="136288" x="2778125" y="3954463"/>
          <p14:tracePt t="136299" x="2754313" y="3954463"/>
          <p14:tracePt t="136304" x="2716213" y="3954463"/>
          <p14:tracePt t="136314" x="2690813" y="3954463"/>
          <p14:tracePt t="136318" x="2667000" y="3954463"/>
          <p14:tracePt t="136328" x="2641600" y="3979863"/>
          <p14:tracePt t="136338" x="2616200" y="3979863"/>
          <p14:tracePt t="136344" x="2590800" y="3979863"/>
          <p14:tracePt t="136354" x="2554288" y="3979863"/>
          <p14:tracePt t="136358" x="2528888" y="3979863"/>
          <p14:tracePt t="136368" x="2478088" y="4005263"/>
          <p14:tracePt t="136378" x="2465388" y="4005263"/>
          <p14:tracePt t="136384" x="2428875" y="4017963"/>
          <p14:tracePt t="136394" x="2352675" y="4041775"/>
          <p14:tracePt t="136399" x="2339975" y="4041775"/>
          <p14:tracePt t="136410" x="2290763" y="4054475"/>
          <p14:tracePt t="136420" x="2265363" y="4067175"/>
          <p14:tracePt t="136424" x="2239963" y="4067175"/>
          <p14:tracePt t="136434" x="2216150" y="4079875"/>
          <p14:tracePt t="136440" x="2203450" y="4079875"/>
          <p14:tracePt t="136460" x="2178050" y="4092575"/>
          <p14:tracePt t="136464" x="2165350" y="4092575"/>
          <p14:tracePt t="136480" x="2152650" y="4092575"/>
          <p14:tracePt t="136610" x="2165350" y="4092575"/>
          <p14:tracePt t="136636" x="2178050" y="4092575"/>
          <p14:tracePt t="136792" x="2152650" y="4092575"/>
          <p14:tracePt t="136798" x="2116138" y="4092575"/>
          <p14:tracePt t="136808" x="2052638" y="4092575"/>
          <p14:tracePt t="136818" x="1990725" y="4092575"/>
          <p14:tracePt t="136822" x="1903413" y="4092575"/>
          <p14:tracePt t="136832" x="1814513" y="4092575"/>
          <p14:tracePt t="136838" x="1739900" y="4092575"/>
          <p14:tracePt t="136848" x="1665288" y="4092575"/>
          <p14:tracePt t="136858" x="1614488" y="4105275"/>
          <p14:tracePt t="136862" x="1552575" y="4129088"/>
          <p14:tracePt t="136872" x="1514475" y="4141788"/>
          <p14:tracePt t="136878" x="1476375" y="4167188"/>
          <p14:tracePt t="136898" x="1452563" y="4167188"/>
          <p14:tracePt t="136914" x="1439863" y="4167188"/>
          <p14:tracePt t="137256" x="1465263" y="4179888"/>
          <p14:tracePt t="137266" x="1476375" y="4192588"/>
          <p14:tracePt t="137272" x="1514475" y="4192588"/>
          <p14:tracePt t="137283" x="1527175" y="4192588"/>
          <p14:tracePt t="137286" x="1552575" y="4192588"/>
          <p14:tracePt t="137296" x="1589088" y="4192588"/>
          <p14:tracePt t="137306" x="1652588" y="4192588"/>
          <p14:tracePt t="137312" x="1677988" y="4217988"/>
          <p14:tracePt t="137326" x="1701800" y="4217988"/>
          <p14:tracePt t="137338" x="1727200" y="4217988"/>
          <p14:tracePt t="137348" x="1752600" y="4217988"/>
          <p14:tracePt t="137362" x="1778000" y="4217988"/>
          <p14:tracePt t="137368" x="1801813" y="4217988"/>
          <p14:tracePt t="137388" x="1814513" y="4217988"/>
          <p14:tracePt t="137392" x="1852613" y="4217988"/>
          <p14:tracePt t="137408" x="1878013" y="4217988"/>
          <p14:tracePt t="137418" x="1903413" y="4217988"/>
          <p14:tracePt t="137428" x="1927225" y="4217988"/>
          <p14:tracePt t="137434" x="1952625" y="4217988"/>
          <p14:tracePt t="137444" x="1990725" y="4217988"/>
          <p14:tracePt t="137448" x="2014538" y="4217988"/>
          <p14:tracePt t="137458" x="2039938" y="4217988"/>
          <p14:tracePt t="137468" x="2078038" y="4217988"/>
          <p14:tracePt t="137474" x="2116138" y="4217988"/>
          <p14:tracePt t="137484" x="2139950" y="4230688"/>
          <p14:tracePt t="137488" x="2178050" y="4230688"/>
          <p14:tracePt t="137498" x="2190750" y="4230688"/>
          <p14:tracePt t="137508" x="2216150" y="4230688"/>
          <p14:tracePt t="137515" x="2239963" y="4241800"/>
          <p14:tracePt t="137524" x="2252663" y="4241800"/>
          <p14:tracePt t="137528" x="2265363" y="4241800"/>
          <p14:tracePt t="137538" x="2278063" y="4241800"/>
          <p14:tracePt t="137548" x="2290763" y="4241800"/>
          <p14:tracePt t="137554" x="2303463" y="4241800"/>
          <p14:tracePt t="137564" x="2328863" y="4241800"/>
          <p14:tracePt t="137568" x="2352675" y="4241800"/>
          <p14:tracePt t="137578" x="2365375" y="4241800"/>
          <p14:tracePt t="137590" x="2390775" y="4241800"/>
          <p14:tracePt t="137594" x="2403475" y="4241800"/>
          <p14:tracePt t="137610" x="2428875" y="4241800"/>
          <p14:tracePt t="137630" x="2441575" y="4241800"/>
          <p14:tracePt t="137644" x="2452688" y="4241800"/>
          <p14:tracePt t="137654" x="2478088" y="4241800"/>
          <p14:tracePt t="137660" x="2490788" y="4241800"/>
          <p14:tracePt t="137670" x="2516188" y="4241800"/>
          <p14:tracePt t="137674" x="2541588" y="4241800"/>
          <p14:tracePt t="137684" x="2565400" y="4241800"/>
          <p14:tracePt t="137696" x="2603500" y="4241800"/>
          <p14:tracePt t="137700" x="2641600" y="4241800"/>
          <p14:tracePt t="137710" x="2678113" y="4241800"/>
          <p14:tracePt t="137716" x="2703513" y="4241800"/>
          <p14:tracePt t="137726" x="2716213" y="4241800"/>
          <p14:tracePt t="137736" x="2741613" y="4241800"/>
          <p14:tracePt t="137740" x="2754313" y="4241800"/>
          <p14:tracePt t="137750" x="2790825" y="4241800"/>
          <p14:tracePt t="137756" x="2816225" y="4241800"/>
          <p14:tracePt t="137766" x="2841625" y="4241800"/>
          <p14:tracePt t="137776" x="2867025" y="4241800"/>
          <p14:tracePt t="137782" x="2903538" y="4241800"/>
          <p14:tracePt t="137792" x="2941638" y="4241800"/>
          <p14:tracePt t="137796" x="2979738" y="4241800"/>
          <p14:tracePt t="137806" x="3016250" y="4241800"/>
          <p14:tracePt t="137816" x="3041650" y="4241800"/>
          <p14:tracePt t="137822" x="3092450" y="4241800"/>
          <p14:tracePt t="137832" x="3116263" y="4241800"/>
          <p14:tracePt t="137836" x="3141663" y="4241800"/>
          <p14:tracePt t="137846" x="3179763" y="4241800"/>
          <p14:tracePt t="137856" x="3205163" y="4241800"/>
          <p14:tracePt t="137862" x="3254375" y="4241800"/>
          <p14:tracePt t="137872" x="3292475" y="4241800"/>
          <p14:tracePt t="137876" x="3341688" y="4241800"/>
          <p14:tracePt t="137886" x="3417888" y="4254500"/>
          <p14:tracePt t="137896" x="3454400" y="4254500"/>
          <p14:tracePt t="137902" x="3505200" y="4254500"/>
          <p14:tracePt t="137912" x="3554413" y="4279900"/>
          <p14:tracePt t="137916" x="3617913" y="4292600"/>
          <p14:tracePt t="137926" x="3679825" y="4292600"/>
          <p14:tracePt t="137938" x="3756025" y="4318000"/>
          <p14:tracePt t="137942" x="3817938" y="4318000"/>
          <p14:tracePt t="137952" x="3917950" y="4330700"/>
          <p14:tracePt t="137958" x="3968750" y="4341813"/>
          <p14:tracePt t="137968" x="4030663" y="4341813"/>
          <p14:tracePt t="137978" x="4105275" y="4354513"/>
          <p14:tracePt t="137983" x="4168775" y="4354513"/>
          <p14:tracePt t="137992" x="4256088" y="4379913"/>
          <p14:tracePt t="137999" x="4305300" y="4379913"/>
          <p14:tracePt t="138008" x="4394200" y="4379913"/>
          <p14:tracePt t="138018" x="4481513" y="4379913"/>
          <p14:tracePt t="138022" x="4556125" y="4379913"/>
          <p14:tracePt t="138034" x="4681538" y="4379913"/>
          <p14:tracePt t="138038" x="4794250" y="4379913"/>
          <p14:tracePt t="138049" x="4906963" y="4379913"/>
          <p14:tracePt t="138058" x="5006975" y="4379913"/>
          <p14:tracePt t="138064" x="5106988" y="4379913"/>
          <p14:tracePt t="138074" x="5207000" y="4379913"/>
          <p14:tracePt t="138078" x="5307013" y="4379913"/>
          <p14:tracePt t="138088" x="5394325" y="4379913"/>
          <p14:tracePt t="138098" x="5483225" y="4379913"/>
          <p14:tracePt t="138104" x="5570538" y="4379913"/>
          <p14:tracePt t="138114" x="5632450" y="4379913"/>
          <p14:tracePt t="138120" x="5695950" y="4379913"/>
          <p14:tracePt t="138130" x="5732463" y="4379913"/>
          <p14:tracePt t="138140" x="5808663" y="4379913"/>
          <p14:tracePt t="138144" x="5845175" y="4379913"/>
          <p14:tracePt t="138154" x="5883275" y="4379913"/>
          <p14:tracePt t="138160" x="5908675" y="4379913"/>
          <p14:tracePt t="138180" x="5932488" y="4379913"/>
          <p14:tracePt t="138184" x="5945188" y="4379913"/>
          <p14:tracePt t="138194" x="5957888" y="4379913"/>
          <p14:tracePt t="138200" x="5970588" y="4379913"/>
          <p14:tracePt t="138210" x="5995988" y="4367213"/>
          <p14:tracePt t="138224" x="6008688" y="4367213"/>
          <p14:tracePt t="138234" x="6034088" y="4367213"/>
          <p14:tracePt t="138240" x="6034088" y="4354513"/>
          <p14:tracePt t="138250" x="6045200" y="4341813"/>
          <p14:tracePt t="138274" x="6057900" y="4330700"/>
          <p14:tracePt t="138290" x="6070600" y="4305300"/>
          <p14:tracePt t="138300" x="6070600" y="4279900"/>
          <p14:tracePt t="138316" x="6070600" y="4254500"/>
          <p14:tracePt t="138320" x="6070600" y="4230688"/>
          <p14:tracePt t="138340" x="6070600" y="4205288"/>
          <p14:tracePt t="138347" x="6070600" y="4192588"/>
          <p14:tracePt t="138356" x="6070600" y="4154488"/>
          <p14:tracePt t="138360" x="6070600" y="4141788"/>
          <p14:tracePt t="138372" x="6070600" y="4129088"/>
          <p14:tracePt t="138382" x="6070600" y="4117975"/>
          <p14:tracePt t="138386" x="6057900" y="4079875"/>
          <p14:tracePt t="138402" x="6045200" y="4054475"/>
          <p14:tracePt t="138412" x="6021388" y="4029075"/>
          <p14:tracePt t="138426" x="6008688" y="4005263"/>
          <p14:tracePt t="138436" x="5995988" y="3979863"/>
          <p14:tracePt t="138452" x="5983288" y="3967163"/>
          <p14:tracePt t="138462" x="5983288" y="3941763"/>
          <p14:tracePt t="138476" x="5970588" y="3929063"/>
          <p14:tracePt t="138482" x="5970588" y="3916363"/>
          <p14:tracePt t="138492" x="5957888" y="3905250"/>
          <p14:tracePt t="138508" x="5932488" y="3892550"/>
          <p14:tracePt t="138522" x="5932488" y="3879850"/>
          <p14:tracePt t="138532" x="5932488" y="3854450"/>
          <p14:tracePt t="138614" x="5921375" y="3854450"/>
          <p14:tracePt t="139036" x="5945188" y="3854450"/>
          <p14:tracePt t="149572" x="5921375" y="3854450"/>
          <p14:tracePt t="149578" x="5845175" y="3854450"/>
          <p14:tracePt t="149588" x="5821363" y="3854450"/>
          <p14:tracePt t="149594" x="5783263" y="3854450"/>
          <p14:tracePt t="149605" x="5757863" y="3854450"/>
          <p14:tracePt t="149614" x="5708650" y="3854450"/>
          <p14:tracePt t="149618" x="5670550" y="3854450"/>
          <p14:tracePt t="149628" x="5645150" y="3854450"/>
          <p14:tracePt t="149634" x="5619750" y="3854450"/>
          <p14:tracePt t="149644" x="5595938" y="3854450"/>
          <p14:tracePt t="149655" x="5570538" y="3854450"/>
          <p14:tracePt t="149857" x="5557838" y="3854450"/>
          <p14:tracePt t="149860" x="5519738" y="3854450"/>
          <p14:tracePt t="149870" x="5483225" y="3892550"/>
          <p14:tracePt t="149876" x="5445125" y="3905250"/>
          <p14:tracePt t="149887" x="5419725" y="3929063"/>
          <p14:tracePt t="149896" x="5357813" y="3979863"/>
          <p14:tracePt t="149900" x="5307013" y="4041775"/>
          <p14:tracePt t="149910" x="5232400" y="4092575"/>
          <p14:tracePt t="149916" x="5170488" y="4167188"/>
          <p14:tracePt t="149926" x="5106988" y="4241800"/>
          <p14:tracePt t="149936" x="5019675" y="4330700"/>
          <p14:tracePt t="149942" x="4956175" y="4418013"/>
          <p14:tracePt t="149955" x="4881563" y="4492625"/>
          <p14:tracePt t="149956" x="4832350" y="4554538"/>
          <p14:tracePt t="149966" x="4768850" y="4618038"/>
          <p14:tracePt t="149976" x="4706938" y="4679950"/>
          <p14:tracePt t="149982" x="4643438" y="4743450"/>
          <p14:tracePt t="149992" x="4606925" y="4768850"/>
          <p14:tracePt t="149996" x="4518025" y="4843463"/>
          <p14:tracePt t="150006" x="4456113" y="4868863"/>
          <p14:tracePt t="150016" x="4381500" y="4905375"/>
          <p14:tracePt t="150022" x="4281488" y="4943475"/>
          <p14:tracePt t="150032" x="4168775" y="4981575"/>
          <p14:tracePt t="150038" x="4068763" y="5005388"/>
          <p14:tracePt t="150048" x="3956050" y="5005388"/>
          <p14:tracePt t="150058" x="3830638" y="5030788"/>
          <p14:tracePt t="150062" x="3717925" y="5043488"/>
          <p14:tracePt t="150072" x="3579813" y="5068888"/>
          <p14:tracePt t="150078" x="3479800" y="5068888"/>
          <p14:tracePt t="150088" x="3379788" y="5068888"/>
          <p14:tracePt t="150098" x="3305175" y="5068888"/>
          <p14:tracePt t="150103" x="3254375" y="5068888"/>
          <p14:tracePt t="150112" x="3205163" y="5068888"/>
          <p14:tracePt t="150118" x="3179763" y="5068888"/>
          <p14:tracePt t="150128" x="3154363" y="5068888"/>
          <p14:tracePt t="150138" x="3128963" y="5068888"/>
          <p14:tracePt t="150142" x="3103563" y="5068888"/>
          <p14:tracePt t="150154" x="3067050" y="5068888"/>
          <p14:tracePt t="150158" x="3041650" y="5068888"/>
          <p14:tracePt t="150168" x="2979738" y="5081588"/>
          <p14:tracePt t="150178" x="2967038" y="5081588"/>
          <p14:tracePt t="150184" x="2941638" y="5081588"/>
          <p14:tracePt t="150194" x="2916238" y="5081588"/>
          <p14:tracePt t="150197" x="2903538" y="5081588"/>
          <p14:tracePt t="150208" x="2867025" y="5081588"/>
          <p14:tracePt t="150218" x="2854325" y="5092700"/>
          <p14:tracePt t="150224" x="2828925" y="5092700"/>
          <p14:tracePt t="150234" x="2778125" y="5092700"/>
          <p14:tracePt t="150238" x="2754313" y="5105400"/>
          <p14:tracePt t="150248" x="2716213" y="5105400"/>
          <p14:tracePt t="150258" x="2654300" y="5130800"/>
          <p14:tracePt t="150264" x="2616200" y="5130800"/>
          <p14:tracePt t="150274" x="2565400" y="5130800"/>
          <p14:tracePt t="150280" x="2528888" y="5130800"/>
          <p14:tracePt t="150290" x="2490788" y="5143500"/>
          <p14:tracePt t="150300" x="2452688" y="5156200"/>
          <p14:tracePt t="150314" x="2428875" y="5156200"/>
          <p14:tracePt t="150321" x="2403475" y="5156200"/>
          <p14:tracePt t="150354" x="2390775" y="5168900"/>
          <p14:tracePt t="150370" x="2378075" y="5168900"/>
          <p14:tracePt t="150380" x="2365375" y="5168900"/>
          <p14:tracePt t="150390" x="2352675" y="5168900"/>
          <p14:tracePt t="150396" x="2339975" y="5168900"/>
          <p14:tracePt t="150426" x="2328863" y="5168900"/>
          <p14:tracePt t="159722" x="2328863" y="5181600"/>
          <p14:tracePt t="159726" x="2328863" y="5256213"/>
          <p14:tracePt t="159736" x="2328863" y="5294313"/>
          <p14:tracePt t="159742" x="2328863" y="5356225"/>
          <p14:tracePt t="159752" x="2328863" y="5418138"/>
          <p14:tracePt t="159762" x="2328863" y="5494338"/>
          <p14:tracePt t="159766" x="2328863" y="5543550"/>
          <p14:tracePt t="159777" x="2328863" y="5581650"/>
          <p14:tracePt t="159782" x="2328863" y="5594350"/>
          <p14:tracePt t="159792" x="2328863" y="5607050"/>
          <p14:tracePt t="159802" x="2328863" y="5619750"/>
          <p14:tracePt t="166596" x="2316163" y="5619750"/>
          <p14:tracePt t="166600" x="2290763" y="5619750"/>
          <p14:tracePt t="166610" x="2278063" y="5619750"/>
          <p14:tracePt t="166616" x="2265363" y="5607050"/>
          <p14:tracePt t="166636" x="2239963" y="5607050"/>
          <p14:tracePt t="166640" x="2228850" y="5594350"/>
          <p14:tracePt t="166722" x="2216150" y="5594350"/>
          <p14:tracePt t="166754" x="2203450" y="5594350"/>
          <p14:tracePt t="166758" x="2190750" y="5581650"/>
          <p14:tracePt t="166774" x="2178050" y="5581650"/>
          <p14:tracePt t="166784" x="2165350" y="5581650"/>
          <p14:tracePt t="166808" x="2165350" y="5568950"/>
          <p14:tracePt t="166834" x="2152650" y="5568950"/>
          <p14:tracePt t="166870" x="2152650" y="5556250"/>
          <p14:tracePt t="166874" x="2139950" y="5543550"/>
          <p14:tracePt t="167126" x="2127250" y="5543550"/>
          <p14:tracePt t="168428" x="2139950" y="5543550"/>
          <p14:tracePt t="168442" x="2152650" y="5543550"/>
          <p14:tracePt t="168462" x="2178050" y="5543550"/>
          <p14:tracePt t="168468" x="2203450" y="5543550"/>
          <p14:tracePt t="168478" x="2216150" y="5543550"/>
          <p14:tracePt t="168482" x="2239963" y="5543550"/>
          <p14:tracePt t="168492" x="2278063" y="5543550"/>
          <p14:tracePt t="168503" x="2316163" y="5543550"/>
          <p14:tracePt t="168508" x="2339975" y="5543550"/>
          <p14:tracePt t="168519" x="2378075" y="5543550"/>
          <p14:tracePt t="168524" x="2403475" y="5543550"/>
          <p14:tracePt t="168534" x="2428875" y="5518150"/>
          <p14:tracePt t="168544" x="2441575" y="5518150"/>
          <p14:tracePt t="168548" x="2478088" y="5518150"/>
          <p14:tracePt t="168564" x="2503488" y="5518150"/>
          <p14:tracePt t="168584" x="2516188" y="5518150"/>
          <p14:tracePt t="168588" x="2541588" y="5494338"/>
          <p14:tracePt t="168604" x="2554288" y="5494338"/>
          <p14:tracePt t="168614" x="2565400" y="5481638"/>
          <p14:tracePt t="168630" x="2590800" y="5468938"/>
          <p14:tracePt t="168654" x="2603500" y="5456238"/>
          <p14:tracePt t="168680" x="2616200" y="5443538"/>
          <p14:tracePt t="168700" x="2641600" y="5430838"/>
          <p14:tracePt t="168716" x="2654300" y="5430838"/>
          <p14:tracePt t="168730" x="2654300" y="5407025"/>
          <p14:tracePt t="168746" x="2667000" y="5394325"/>
          <p14:tracePt t="168756" x="2678113" y="5394325"/>
          <p14:tracePt t="168776" x="2678113" y="5368925"/>
          <p14:tracePt t="168780" x="2703513" y="5343525"/>
          <p14:tracePt t="168796" x="2703513" y="5330825"/>
          <p14:tracePt t="168806" x="2703513" y="5318125"/>
          <p14:tracePt t="168816" x="2703513" y="5305425"/>
          <p14:tracePt t="168820" x="2703513" y="5281613"/>
          <p14:tracePt t="168832" x="2703513" y="5256213"/>
          <p14:tracePt t="168846" x="2703513" y="5243513"/>
          <p14:tracePt t="168856" x="2703513" y="5230813"/>
          <p14:tracePt t="168872" x="2703513" y="5218113"/>
          <p14:tracePt t="168886" x="2703513" y="5205413"/>
          <p14:tracePt t="168902" x="2690813" y="5194300"/>
          <p14:tracePt t="168928" x="2678113" y="5181600"/>
          <p14:tracePt t="168942" x="2667000" y="5181600"/>
          <p14:tracePt t="168970" x="2641600" y="5181600"/>
          <p14:tracePt t="168978" x="2616200" y="5181600"/>
          <p14:tracePt t="168982" x="2603500" y="5181600"/>
          <p14:tracePt t="168992" x="2590800" y="5181600"/>
          <p14:tracePt t="168998" x="2541588" y="5181600"/>
          <p14:tracePt t="169008" x="2528888" y="5181600"/>
          <p14:tracePt t="169022" x="2503488" y="5181600"/>
          <p14:tracePt t="169024" x="2452688" y="5205413"/>
          <p14:tracePt t="169032" x="2416175" y="5218113"/>
          <p14:tracePt t="169042" x="2365375" y="5256213"/>
          <p14:tracePt t="169046" x="2328863" y="5268913"/>
          <p14:tracePt t="169056" x="2265363" y="5305425"/>
          <p14:tracePt t="169062" x="2252663" y="5318125"/>
          <p14:tracePt t="169072" x="2228850" y="5330825"/>
          <p14:tracePt t="169082" x="2203450" y="5343525"/>
          <p14:tracePt t="169088" x="2165350" y="5356225"/>
          <p14:tracePt t="169098" x="2152650" y="5368925"/>
          <p14:tracePt t="169102" x="2139950" y="5381625"/>
          <p14:tracePt t="169112" x="2103438" y="5394325"/>
          <p14:tracePt t="169142" x="2090738" y="5407025"/>
          <p14:tracePt t="169188" x="2078038" y="5418138"/>
          <p14:tracePt t="169214" x="2065338" y="5418138"/>
          <p14:tracePt t="169228" x="2052638" y="5430838"/>
          <p14:tracePt t="169238" x="2052638" y="5443538"/>
          <p14:tracePt t="169274" x="2039938" y="5443538"/>
          <p14:tracePt t="169300" x="2027238" y="5443538"/>
          <p14:tracePt t="169310" x="2014538" y="5456238"/>
          <p14:tracePt t="169374" x="2003425" y="5456238"/>
          <p14:tracePt t="169400" x="1990725" y="5456238"/>
          <p14:tracePt t="169440" x="1978025" y="5456238"/>
          <p14:tracePt t="169460" x="1965325" y="5456238"/>
          <p14:tracePt t="169506" x="1965325" y="5468938"/>
          <p14:tracePt t="170006" x="1978025" y="5481638"/>
          <p14:tracePt t="170882" x="1990725" y="5481638"/>
          <p14:tracePt t="170898" x="2003425" y="5494338"/>
          <p14:tracePt t="170912" x="2014538" y="5518150"/>
          <p14:tracePt t="170924" x="2014538" y="5530850"/>
          <p14:tracePt t="170928" x="2027238" y="5543550"/>
          <p14:tracePt t="170944" x="2027238" y="5568950"/>
          <p14:tracePt t="170954" x="2039938" y="5581650"/>
          <p14:tracePt t="170969" x="2039938" y="5594350"/>
          <p14:tracePt t="170978" x="2039938" y="5607050"/>
          <p14:tracePt t="170984" x="2052638" y="5619750"/>
          <p14:tracePt t="171004" x="2052638" y="5630863"/>
          <p14:tracePt t="171034" x="2052638" y="5656263"/>
          <p14:tracePt t="188318" x="2103438" y="5581650"/>
          <p14:tracePt t="188328" x="2152650" y="5468938"/>
          <p14:tracePt t="188340" x="2190750" y="5330825"/>
          <p14:tracePt t="188344" x="2252663" y="5105400"/>
          <p14:tracePt t="188354" x="2278063" y="4879975"/>
          <p14:tracePt t="188360" x="2303463" y="4667250"/>
          <p14:tracePt t="188370" x="2328863" y="4405313"/>
          <p14:tracePt t="188380" x="2328863" y="4241800"/>
          <p14:tracePt t="188384" x="2328863" y="4092575"/>
          <p14:tracePt t="188394" x="2328863" y="3967163"/>
          <p14:tracePt t="188400" x="2328863" y="3841750"/>
          <p14:tracePt t="188410" x="2303463" y="3729038"/>
          <p14:tracePt t="188420" x="2252663" y="3616325"/>
          <p14:tracePt t="188426" x="2216150" y="3490913"/>
          <p14:tracePt t="188434" x="2152650" y="3390900"/>
          <p14:tracePt t="188440" x="2103438" y="3303588"/>
          <p14:tracePt t="188450" x="2052638" y="3228975"/>
          <p14:tracePt t="188460" x="2027238" y="3178175"/>
          <p14:tracePt t="188467" x="1990725" y="3103563"/>
          <p14:tracePt t="188476" x="1952625" y="3078163"/>
          <p14:tracePt t="188480" x="1927225" y="3028950"/>
          <p14:tracePt t="188490" x="1903413" y="3003550"/>
          <p14:tracePt t="188500" x="1878013" y="2978150"/>
          <p14:tracePt t="188506" x="1865313" y="2952750"/>
          <p14:tracePt t="188517" x="1865313" y="2928938"/>
          <p14:tracePt t="188520" x="1852613" y="2928938"/>
          <p14:tracePt t="188530" x="1839913" y="2916238"/>
          <p14:tracePt t="188546" x="1827213" y="2903538"/>
          <p14:tracePt t="188560" x="1814513" y="2903538"/>
          <p14:tracePt t="188592" x="1801813" y="2890838"/>
          <p14:tracePt t="188672" x="1790700" y="2890838"/>
          <p14:tracePt t="188688" x="1778000" y="2890838"/>
          <p14:tracePt t="188698" x="1752600" y="2928938"/>
          <p14:tracePt t="188702" x="1752600" y="2978150"/>
          <p14:tracePt t="188712" x="1752600" y="3003550"/>
          <p14:tracePt t="188718" x="1752600" y="3041650"/>
          <p14:tracePt t="188728" x="1727200" y="3090863"/>
          <p14:tracePt t="188738" x="1727200" y="3141663"/>
          <p14:tracePt t="188742" x="1727200" y="3190875"/>
          <p14:tracePt t="188752" x="1727200" y="3254375"/>
          <p14:tracePt t="188758" x="1727200" y="3316288"/>
          <p14:tracePt t="188768" x="1727200" y="3367088"/>
          <p14:tracePt t="188778" x="1727200" y="3416300"/>
          <p14:tracePt t="188781" x="1727200" y="3454400"/>
          <p14:tracePt t="188792" x="1765300" y="3529013"/>
          <p14:tracePt t="188798" x="1765300" y="3567113"/>
          <p14:tracePt t="188808" x="1790700" y="3616325"/>
          <p14:tracePt t="188818" x="1827213" y="3692525"/>
          <p14:tracePt t="188824" x="1890713" y="3767138"/>
          <p14:tracePt t="188835" x="1939925" y="3841750"/>
          <p14:tracePt t="188838" x="1978025" y="3941763"/>
          <p14:tracePt t="188848" x="2014538" y="3992563"/>
          <p14:tracePt t="188858" x="2052638" y="4067175"/>
          <p14:tracePt t="188864" x="2090738" y="4129088"/>
          <p14:tracePt t="188874" x="2139950" y="4192588"/>
          <p14:tracePt t="188878" x="2190750" y="4241800"/>
          <p14:tracePt t="188888" x="2216150" y="4292600"/>
          <p14:tracePt t="188898" x="2239963" y="4318000"/>
          <p14:tracePt t="188904" x="2252663" y="4330700"/>
          <p14:tracePt t="188914" x="2265363" y="4341813"/>
          <p14:tracePt t="188920" x="2290763" y="4367213"/>
          <p14:tracePt t="188940" x="2316163" y="4367213"/>
          <p14:tracePt t="188944" x="2328863" y="4367213"/>
          <p14:tracePt t="188954" x="2365375" y="4367213"/>
          <p14:tracePt t="188968" x="2390775" y="4341813"/>
          <p14:tracePt t="188970" x="2441575" y="4279900"/>
          <p14:tracePt t="188980" x="2452688" y="4205288"/>
          <p14:tracePt t="188985" x="2516188" y="4079875"/>
          <p14:tracePt t="188994" x="2528888" y="3941763"/>
          <p14:tracePt t="189000" x="2578100" y="3767138"/>
          <p14:tracePt t="189010" x="2603500" y="3579813"/>
          <p14:tracePt t="189020" x="2616200" y="3454400"/>
          <p14:tracePt t="189026" x="2616200" y="3278188"/>
          <p14:tracePt t="189036" x="2616200" y="3141663"/>
          <p14:tracePt t="189040" x="2616200" y="3016250"/>
          <p14:tracePt t="189051" x="2616200" y="2941638"/>
          <p14:tracePt t="189060" x="2616200" y="2865438"/>
          <p14:tracePt t="189067" x="2616200" y="2765425"/>
          <p14:tracePt t="189076" x="2603500" y="2640013"/>
          <p14:tracePt t="189080" x="2578100" y="2540000"/>
          <p14:tracePt t="189090" x="2565400" y="2439988"/>
          <p14:tracePt t="189100" x="2541588" y="2365375"/>
          <p14:tracePt t="189106" x="2503488" y="2265363"/>
          <p14:tracePt t="189116" x="2503488" y="2190750"/>
          <p14:tracePt t="189120" x="2490788" y="2127250"/>
          <p14:tracePt t="189130" x="2452688" y="2039938"/>
          <p14:tracePt t="189140" x="2428875" y="1978025"/>
          <p14:tracePt t="189146" x="2416175" y="1914525"/>
          <p14:tracePt t="189156" x="2403475" y="1876425"/>
          <p14:tracePt t="189162" x="2378075" y="1827213"/>
          <p14:tracePt t="189172" x="2365375" y="1789113"/>
          <p14:tracePt t="189182" x="2352675" y="1776413"/>
          <p14:tracePt t="189186" x="2328863" y="1752600"/>
          <p14:tracePt t="189196" x="2328863" y="1727200"/>
          <p14:tracePt t="189202" x="2316163" y="1727200"/>
          <p14:tracePt t="189212" x="2303463" y="1714500"/>
          <p14:tracePt t="189246" x="2290763" y="1714500"/>
          <p14:tracePt t="189262" x="2278063" y="1714500"/>
          <p14:tracePt t="189272" x="2265363" y="1714500"/>
          <p14:tracePt t="189282" x="2252663" y="1714500"/>
          <p14:tracePt t="189288" x="2216150" y="1776413"/>
          <p14:tracePt t="189298" x="2165350" y="1889125"/>
          <p14:tracePt t="189302" x="2127250" y="2027238"/>
          <p14:tracePt t="189312" x="2090738" y="2201863"/>
          <p14:tracePt t="189322" x="2078038" y="2365375"/>
          <p14:tracePt t="189328" x="2039938" y="2516188"/>
          <p14:tracePt t="189339" x="2027238" y="2652713"/>
          <p14:tracePt t="189342" x="2027238" y="2803525"/>
          <p14:tracePt t="189354" x="2003425" y="2965450"/>
          <p14:tracePt t="189364" x="2003425" y="3116263"/>
          <p14:tracePt t="189368" x="2003425" y="3290888"/>
          <p14:tracePt t="189378" x="2003425" y="3429000"/>
          <p14:tracePt t="189384" x="2003425" y="3603625"/>
          <p14:tracePt t="189394" x="2052638" y="3741738"/>
          <p14:tracePt t="189404" x="2090738" y="3879850"/>
          <p14:tracePt t="189408" x="2127250" y="3992563"/>
          <p14:tracePt t="189418" x="2139950" y="4079875"/>
          <p14:tracePt t="189424" x="2165350" y="4154488"/>
          <p14:tracePt t="189434" x="2216150" y="4241800"/>
          <p14:tracePt t="189444" x="2239963" y="4292600"/>
          <p14:tracePt t="189448" x="2278063" y="4379913"/>
          <p14:tracePt t="189458" x="2303463" y="4418013"/>
          <p14:tracePt t="189464" x="2316163" y="4443413"/>
          <p14:tracePt t="189474" x="2339975" y="4467225"/>
          <p14:tracePt t="189484" x="2352675" y="4479925"/>
          <p14:tracePt t="189488" x="2365375" y="4492625"/>
          <p14:tracePt t="189530" x="2378075" y="4492625"/>
          <p14:tracePt t="189534" x="2390775" y="4492625"/>
          <p14:tracePt t="189554" x="2428875" y="4492625"/>
          <p14:tracePt t="189560" x="2465388" y="4405313"/>
          <p14:tracePt t="189570" x="2541588" y="4230688"/>
          <p14:tracePt t="189574" x="2603500" y="4017963"/>
          <p14:tracePt t="189584" x="2667000" y="3754438"/>
          <p14:tracePt t="189594" x="2778125" y="3403600"/>
          <p14:tracePt t="189601" x="2879725" y="3128963"/>
          <p14:tracePt t="189610" x="2928938" y="2803525"/>
          <p14:tracePt t="189614" x="2979738" y="2565400"/>
          <p14:tracePt t="189626" x="3003550" y="2403475"/>
          <p14:tracePt t="189636" x="3028950" y="2265363"/>
          <p14:tracePt t="189640" x="3041650" y="2165350"/>
          <p14:tracePt t="189651" x="3041650" y="2089150"/>
          <p14:tracePt t="189656" x="3067050" y="2039938"/>
          <p14:tracePt t="189666" x="3067050" y="2014538"/>
          <p14:tracePt t="189676" x="3067050" y="1989138"/>
          <p14:tracePt t="189680" x="3067050" y="1978025"/>
          <p14:tracePt t="189690" x="3067050" y="1965325"/>
          <p14:tracePt t="189696" x="3067050" y="1952625"/>
          <p14:tracePt t="189706" x="3067050" y="1939925"/>
          <p14:tracePt t="189722" x="3067050" y="1927225"/>
          <p14:tracePt t="189742" x="3067050" y="1914525"/>
          <p14:tracePt t="189792" x="3067050" y="1889125"/>
          <p14:tracePt t="189826" x="3054350" y="1876425"/>
          <p14:tracePt t="189858" x="3041650" y="1876425"/>
          <p14:tracePt t="189872" x="3028950" y="1876425"/>
          <p14:tracePt t="189888" x="3016250" y="1876425"/>
          <p14:tracePt t="189898" x="3003550" y="1876425"/>
          <p14:tracePt t="189908" x="2979738" y="1876425"/>
          <p14:tracePt t="189912" x="2967038" y="1876425"/>
          <p14:tracePt t="189922" x="2941638" y="1889125"/>
          <p14:tracePt t="189928" x="2916238" y="1901825"/>
          <p14:tracePt t="189938" x="2890838" y="1939925"/>
          <p14:tracePt t="189949" x="2867025" y="1989138"/>
          <p14:tracePt t="189954" x="2841625" y="2039938"/>
          <p14:tracePt t="189968" x="2767013" y="2127250"/>
          <p14:tracePt t="189978" x="2741613" y="2201863"/>
          <p14:tracePt t="189988" x="2703513" y="2265363"/>
          <p14:tracePt t="189994" x="2667000" y="2339975"/>
          <p14:tracePt t="190004" x="2616200" y="2414588"/>
          <p14:tracePt t="190008" x="2578100" y="2478088"/>
          <p14:tracePt t="190018" x="2541588" y="2603500"/>
          <p14:tracePt t="190028" x="2503488" y="2678113"/>
          <p14:tracePt t="190034" x="2478088" y="2803525"/>
          <p14:tracePt t="190044" x="2465388" y="2878138"/>
          <p14:tracePt t="190051" x="2441575" y="3003550"/>
          <p14:tracePt t="190060" x="2416175" y="3141663"/>
          <p14:tracePt t="190070" x="2416175" y="3241675"/>
          <p14:tracePt t="190074" x="2416175" y="3354388"/>
          <p14:tracePt t="190084" x="2416175" y="3467100"/>
          <p14:tracePt t="190090" x="2416175" y="3567113"/>
          <p14:tracePt t="190100" x="2428875" y="3654425"/>
          <p14:tracePt t="190110" x="2452688" y="3741738"/>
          <p14:tracePt t="190114" x="2490788" y="3854450"/>
          <p14:tracePt t="190124" x="2503488" y="3905250"/>
          <p14:tracePt t="190130" x="2528888" y="3967163"/>
          <p14:tracePt t="190140" x="2541588" y="4005263"/>
          <p14:tracePt t="190150" x="2565400" y="4041775"/>
          <p14:tracePt t="190154" x="2565400" y="4067175"/>
          <p14:tracePt t="190164" x="2590800" y="4129088"/>
          <p14:tracePt t="190170" x="2616200" y="4167188"/>
          <p14:tracePt t="190180" x="2616200" y="4179888"/>
          <p14:tracePt t="190190" x="2628900" y="4205288"/>
          <p14:tracePt t="190210" x="2641600" y="4230688"/>
          <p14:tracePt t="190236" x="2654300" y="4241800"/>
          <p14:tracePt t="190306" x="2654300" y="4254500"/>
          <p14:tracePt t="190514" x="2667000" y="4254500"/>
          <p14:tracePt t="190538" x="2678113" y="4230688"/>
          <p14:tracePt t="190568" x="2678113" y="4217988"/>
          <p14:tracePt t="191104" x="2678113" y="4205288"/>
          <p14:tracePt t="191114" x="2667000" y="4205288"/>
          <p14:tracePt t="191128" x="2654300" y="4205288"/>
          <p14:tracePt t="191154" x="2641600" y="4205288"/>
          <p14:tracePt t="191270" x="2641600" y="4241800"/>
          <p14:tracePt t="191281" x="2641600" y="4292600"/>
          <p14:tracePt t="191284" x="2590800" y="4354513"/>
          <p14:tracePt t="191294" x="2541588" y="4430713"/>
          <p14:tracePt t="191300" x="2452688" y="4505325"/>
          <p14:tracePt t="191310" x="2365375" y="4579938"/>
          <p14:tracePt t="191320" x="2278063" y="4656138"/>
          <p14:tracePt t="191324" x="2165350" y="4730750"/>
          <p14:tracePt t="191334" x="2039938" y="4830763"/>
          <p14:tracePt t="191340" x="1914525" y="4905375"/>
          <p14:tracePt t="191350" x="1827213" y="5005388"/>
          <p14:tracePt t="191360" x="1714500" y="5081588"/>
          <p14:tracePt t="191366" x="1639888" y="5168900"/>
          <p14:tracePt t="191376" x="1565275" y="5256213"/>
          <p14:tracePt t="191380" x="1539875" y="5294313"/>
          <p14:tracePt t="191390" x="1514475" y="5330825"/>
          <p14:tracePt t="191400" x="1514475" y="5368925"/>
          <p14:tracePt t="191406" x="1514475" y="5394325"/>
          <p14:tracePt t="191416" x="1501775" y="5418138"/>
          <p14:tracePt t="191420" x="1501775" y="5456238"/>
          <p14:tracePt t="191432" x="1501775" y="5494338"/>
          <p14:tracePt t="191442" x="1501775" y="5543550"/>
          <p14:tracePt t="191445" x="1501775" y="5568950"/>
          <p14:tracePt t="191456" x="1501775" y="5594350"/>
          <p14:tracePt t="191462" x="1501775" y="5619750"/>
          <p14:tracePt t="191496" x="1489075" y="5630863"/>
          <p14:tracePt t="191522" x="1527175" y="5643563"/>
          <p14:tracePt t="191532" x="1527175" y="5681663"/>
          <p14:tracePt t="191538" x="1401763" y="5607050"/>
          <p14:tracePt t="191548" x="1327150" y="5518150"/>
          <p14:tracePt t="191558" x="1339850" y="5518150"/>
          <p14:tracePt t="191562" x="1339850" y="5530850"/>
          <p14:tracePt t="191970" x="1339850" y="5507038"/>
          <p14:tracePt t="191976" x="1339850" y="5481638"/>
          <p14:tracePt t="191986" x="1339850" y="5456238"/>
          <p14:tracePt t="191996" x="1363663" y="5394325"/>
          <p14:tracePt t="192000" x="1363663" y="5368925"/>
          <p14:tracePt t="192012" x="1376363" y="5330825"/>
          <p14:tracePt t="192016" x="1376363" y="5305425"/>
          <p14:tracePt t="192026" x="1376363" y="5256213"/>
          <p14:tracePt t="192036" x="1376363" y="5218113"/>
          <p14:tracePt t="192042" x="1376363" y="5168900"/>
          <p14:tracePt t="192052" x="1376363" y="5143500"/>
          <p14:tracePt t="192056" x="1376363" y="5105400"/>
          <p14:tracePt t="192066" x="1376363" y="5056188"/>
          <p14:tracePt t="192076" x="1376363" y="5018088"/>
          <p14:tracePt t="192082" x="1376363" y="4956175"/>
          <p14:tracePt t="192092" x="1376363" y="4856163"/>
          <p14:tracePt t="192096" x="1376363" y="4779963"/>
          <p14:tracePt t="192106" x="1339850" y="4679950"/>
          <p14:tracePt t="192116" x="1327150" y="4579938"/>
          <p14:tracePt t="192122" x="1301750" y="4454525"/>
          <p14:tracePt t="192132" x="1239838" y="4318000"/>
          <p14:tracePt t="192136" x="1214438" y="4179888"/>
          <p14:tracePt t="192149" x="1176338" y="4041775"/>
          <p14:tracePt t="192158" x="1163638" y="3879850"/>
          <p14:tracePt t="192162" x="1114425" y="3703638"/>
          <p14:tracePt t="192172" x="1089025" y="3541713"/>
          <p14:tracePt t="192178" x="1076325" y="3354388"/>
          <p14:tracePt t="192188" x="1038225" y="3128963"/>
          <p14:tracePt t="192198" x="989013" y="2890838"/>
          <p14:tracePt t="192202" x="976313" y="2728913"/>
          <p14:tracePt t="192212" x="950913" y="2552700"/>
          <p14:tracePt t="192218" x="914400" y="2439988"/>
          <p14:tracePt t="192228" x="876300" y="2327275"/>
          <p14:tracePt t="192238" x="863600" y="2239963"/>
          <p14:tracePt t="192242" x="825500" y="2190750"/>
          <p14:tracePt t="192252" x="801688" y="2127250"/>
          <p14:tracePt t="192258" x="788988" y="2114550"/>
          <p14:tracePt t="192268" x="776288" y="2065338"/>
          <p14:tracePt t="192278" x="763588" y="2039938"/>
          <p14:tracePt t="192284" x="763588" y="2027238"/>
          <p14:tracePt t="192294" x="750888" y="2001838"/>
          <p14:tracePt t="192298" x="750888" y="1978025"/>
          <p14:tracePt t="192308" x="738188" y="1978025"/>
          <p14:tracePt t="192410" x="738188" y="1965325"/>
          <p14:tracePt t="192414" x="738188" y="1952625"/>
          <p14:tracePt t="192424" x="738188" y="1939925"/>
          <p14:tracePt t="192430" x="738188" y="1927225"/>
          <p14:tracePt t="192440" x="738188" y="1914525"/>
          <p14:tracePt t="192450" x="738188" y="1901825"/>
          <p14:tracePt t="192454" x="738188" y="1889125"/>
          <p14:tracePt t="192470" x="738188" y="1865313"/>
          <p14:tracePt t="192490" x="738188" y="1852613"/>
          <p14:tracePt t="192506" x="738188" y="1839913"/>
          <p14:tracePt t="192510" x="738188" y="1827213"/>
          <p14:tracePt t="192530" x="725488" y="1814513"/>
          <p14:tracePt t="192550" x="725488" y="1801813"/>
          <p14:tracePt t="192570" x="725488" y="1776413"/>
          <p14:tracePt t="192576" x="725488" y="1765300"/>
          <p14:tracePt t="192586" x="725488" y="1752600"/>
          <p14:tracePt t="192592" x="725488" y="1739900"/>
          <p14:tracePt t="192602" x="725488" y="1701800"/>
          <p14:tracePt t="192612" x="712788" y="1676400"/>
          <p14:tracePt t="192616" x="712788" y="1652588"/>
          <p14:tracePt t="192626" x="701675" y="1639888"/>
          <p14:tracePt t="192632" x="701675" y="1627188"/>
          <p14:tracePt t="192666" x="701675" y="1601788"/>
          <p14:tracePt t="192676" x="688975" y="1601788"/>
          <p14:tracePt t="192782" x="688975" y="1589088"/>
          <p14:tracePt t="192802" x="688975" y="1576388"/>
          <p14:tracePt t="192818" x="688975" y="1563688"/>
          <p14:tracePt t="192828" x="676275" y="1563688"/>
          <p14:tracePt t="192842" x="676275" y="1552575"/>
          <p14:tracePt t="192854" x="663575" y="1552575"/>
          <p14:tracePt t="192858" x="663575" y="1539875"/>
          <p14:tracePt t="192868" x="650875" y="1501775"/>
          <p14:tracePt t="192874" x="650875" y="1489075"/>
          <p14:tracePt t="192884" x="638175" y="1463675"/>
          <p14:tracePt t="192894" x="625475" y="1439863"/>
          <p14:tracePt t="192898" x="612775" y="1414463"/>
          <p14:tracePt t="192908" x="612775" y="1401763"/>
          <p14:tracePt t="192914" x="600075" y="1363663"/>
          <p14:tracePt t="192924" x="588963" y="1339850"/>
          <p14:tracePt t="192934" x="563563" y="1327150"/>
          <p14:tracePt t="192940" x="563563" y="1289050"/>
          <p14:tracePt t="192950" x="550863" y="1250950"/>
          <p14:tracePt t="192954" x="525463" y="1227138"/>
          <p14:tracePt t="192965" x="525463" y="1201738"/>
          <p14:tracePt t="192974" x="512763" y="1176338"/>
          <p14:tracePt t="192981" x="500063" y="1150938"/>
          <p14:tracePt t="192990" x="500063" y="1125538"/>
          <p14:tracePt t="192994" x="488950" y="1101725"/>
          <p14:tracePt t="193004" x="476250" y="1063625"/>
          <p14:tracePt t="193014" x="450850" y="1038225"/>
          <p14:tracePt t="193020" x="450850" y="1001713"/>
          <p14:tracePt t="193030" x="450850" y="963613"/>
          <p14:tracePt t="193034" x="425450" y="925513"/>
          <p14:tracePt t="193044" x="412750" y="863600"/>
          <p14:tracePt t="193056" x="387350" y="812800"/>
          <p14:tracePt t="193060" x="387350" y="776288"/>
          <p14:tracePt t="193070" x="387350" y="712788"/>
          <p14:tracePt t="193076" x="387350" y="676275"/>
          <p14:tracePt t="193086" x="387350" y="600075"/>
          <p14:tracePt t="193096" x="363538" y="563563"/>
          <p14:tracePt t="193100" x="363538" y="512763"/>
          <p14:tracePt t="193110" x="350838" y="487363"/>
          <p14:tracePt t="193116" x="350838" y="463550"/>
          <p14:tracePt t="193126" x="350838" y="412750"/>
          <p14:tracePt t="193136" x="338138" y="374650"/>
          <p14:tracePt t="193140" x="325438" y="363538"/>
          <p14:tracePt t="193150" x="325438" y="325438"/>
          <p14:tracePt t="193156" x="312738" y="312738"/>
          <p14:tracePt t="193166" x="300038" y="300038"/>
          <p14:tracePt t="193176" x="287338" y="287338"/>
          <p14:tracePt t="193181" x="274638" y="263525"/>
          <p14:tracePt t="193190" x="274638" y="238125"/>
          <p14:tracePt t="193196" x="250825" y="212725"/>
          <p14:tracePt t="193206" x="225425" y="200025"/>
          <p14:tracePt t="193216" x="225425" y="161925"/>
          <p14:tracePt t="193222" x="187325" y="125413"/>
          <p14:tracePt t="193232" x="174625" y="112713"/>
          <p14:tracePt t="193236" x="138113" y="74613"/>
          <p14:tracePt t="193246" x="138113" y="61913"/>
          <p14:tracePt t="193256" x="100013" y="38100"/>
          <p14:tracePt t="193262" x="87313" y="0"/>
          <p14:tracePt t="193272" x="74613" y="0"/>
        </p14:tracePtLst>
      </p14:laserTrace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269508" y="389236"/>
            <a:ext cx="8416030" cy="569843"/>
          </a:xfrm>
        </p:spPr>
        <p:txBody>
          <a:bodyPr>
            <a:noAutofit/>
          </a:bodyPr>
          <a:lstStyle/>
          <a:p>
            <a:r>
              <a:rPr lang="en-IN" sz="2800" b="1" dirty="0">
                <a:latin typeface="Times New Roman" panose="02020603050405020304" pitchFamily="18" charset="0"/>
                <a:cs typeface="Times New Roman" panose="02020603050405020304" pitchFamily="18" charset="0"/>
              </a:rPr>
              <a:t>Difference Between Checked &amp; Unchecked Exception</a:t>
            </a:r>
          </a:p>
        </p:txBody>
      </p:sp>
      <p:sp>
        <p:nvSpPr>
          <p:cNvPr id="4" name="Rectangle 3">
            <a:extLst>
              <a:ext uri="{FF2B5EF4-FFF2-40B4-BE49-F238E27FC236}">
                <a16:creationId xmlns:a16="http://schemas.microsoft.com/office/drawing/2014/main" id="{AC31BCFB-24CB-48D2-A2D3-AF2327552482}"/>
              </a:ext>
            </a:extLst>
          </p:cNvPr>
          <p:cNvSpPr/>
          <p:nvPr/>
        </p:nvSpPr>
        <p:spPr>
          <a:xfrm>
            <a:off x="754808" y="1308981"/>
            <a:ext cx="8837727" cy="4801314"/>
          </a:xfrm>
          <a:prstGeom prst="rect">
            <a:avLst/>
          </a:prstGeom>
        </p:spPr>
        <p:txBody>
          <a:bodyPr wrap="square">
            <a:spAutoFit/>
          </a:bodyPr>
          <a:lstStyle/>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Checked Exception:</a:t>
            </a:r>
          </a:p>
          <a:p>
            <a:pPr algn="just"/>
            <a:endParaRPr lang="en-US" b="1"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The classes which directly inherit Throwable class except </a:t>
            </a:r>
            <a:r>
              <a:rPr lang="en-US" dirty="0" err="1">
                <a:latin typeface="Times New Roman" panose="02020603050405020304" pitchFamily="18" charset="0"/>
                <a:cs typeface="Times New Roman" panose="02020603050405020304" pitchFamily="18" charset="0"/>
              </a:rPr>
              <a:t>RuntimeException</a:t>
            </a:r>
            <a:r>
              <a:rPr lang="en-US" dirty="0">
                <a:latin typeface="Times New Roman" panose="02020603050405020304" pitchFamily="18" charset="0"/>
                <a:cs typeface="Times New Roman" panose="02020603050405020304" pitchFamily="18" charset="0"/>
              </a:rPr>
              <a:t> and Error are known as checked exceptions e.g. </a:t>
            </a:r>
            <a:r>
              <a:rPr lang="en-US" dirty="0" err="1">
                <a:latin typeface="Times New Roman" panose="02020603050405020304" pitchFamily="18" charset="0"/>
                <a:cs typeface="Times New Roman" panose="02020603050405020304" pitchFamily="18" charset="0"/>
              </a:rPr>
              <a:t>IOException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SQLException</a:t>
            </a:r>
            <a:r>
              <a:rPr lang="en-US" dirty="0">
                <a:latin typeface="Times New Roman" panose="02020603050405020304" pitchFamily="18" charset="0"/>
                <a:cs typeface="Times New Roman" panose="02020603050405020304" pitchFamily="18" charset="0"/>
              </a:rPr>
              <a:t> etc. Checked exceptions are checked at compile-time.</a:t>
            </a:r>
          </a:p>
          <a:p>
            <a:pPr lvl="1"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Unchecked Exception:</a:t>
            </a:r>
          </a:p>
          <a:p>
            <a:pPr marL="285750" indent="-285750" algn="just">
              <a:buFont typeface="Wingdings" panose="05000000000000000000" pitchFamily="2" charset="2"/>
              <a:buChar char="Ø"/>
            </a:pPr>
            <a:endParaRPr lang="en-US" b="1"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The classes which inherit </a:t>
            </a:r>
            <a:r>
              <a:rPr lang="en-US" dirty="0" err="1">
                <a:latin typeface="Times New Roman" panose="02020603050405020304" pitchFamily="18" charset="0"/>
                <a:cs typeface="Times New Roman" panose="02020603050405020304" pitchFamily="18" charset="0"/>
              </a:rPr>
              <a:t>RuntimeException</a:t>
            </a:r>
            <a:r>
              <a:rPr lang="en-US" dirty="0">
                <a:latin typeface="Times New Roman" panose="02020603050405020304" pitchFamily="18" charset="0"/>
                <a:cs typeface="Times New Roman" panose="02020603050405020304" pitchFamily="18" charset="0"/>
              </a:rPr>
              <a:t> are known as unchecked exceptions e.g. </a:t>
            </a:r>
            <a:r>
              <a:rPr lang="en-US" dirty="0" err="1">
                <a:latin typeface="Times New Roman" panose="02020603050405020304" pitchFamily="18" charset="0"/>
                <a:cs typeface="Times New Roman" panose="02020603050405020304" pitchFamily="18" charset="0"/>
              </a:rPr>
              <a:t>ArithmeticException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NullPointerException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ArrayIndexOutOfBoundsException</a:t>
            </a:r>
            <a:r>
              <a:rPr lang="en-US" dirty="0">
                <a:latin typeface="Times New Roman" panose="02020603050405020304" pitchFamily="18" charset="0"/>
                <a:cs typeface="Times New Roman" panose="02020603050405020304" pitchFamily="18" charset="0"/>
              </a:rPr>
              <a:t> etc. Unchecked exceptions are not checked at compile-time, but they are checked at runtime.</a:t>
            </a:r>
          </a:p>
          <a:p>
            <a:pPr lvl="1"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Error</a:t>
            </a:r>
          </a:p>
          <a:p>
            <a:pPr marL="285750" indent="-285750" algn="just">
              <a:buFont typeface="Wingdings" panose="05000000000000000000" pitchFamily="2" charset="2"/>
              <a:buChar char="Ø"/>
            </a:pPr>
            <a:endParaRPr lang="en-US" b="1"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Error is irrecoverable e.g. </a:t>
            </a:r>
            <a:r>
              <a:rPr lang="en-US" dirty="0" err="1">
                <a:latin typeface="Times New Roman" panose="02020603050405020304" pitchFamily="18" charset="0"/>
                <a:cs typeface="Times New Roman" panose="02020603050405020304" pitchFamily="18" charset="0"/>
              </a:rPr>
              <a:t>OutOfMemoryError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VirtualMachineError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AssertionError</a:t>
            </a:r>
            <a:r>
              <a:rPr lang="en-US" dirty="0">
                <a:latin typeface="Times New Roman" panose="02020603050405020304" pitchFamily="18" charset="0"/>
                <a:cs typeface="Times New Roman" panose="02020603050405020304" pitchFamily="18" charset="0"/>
              </a:rPr>
              <a:t> etc.</a:t>
            </a:r>
          </a:p>
          <a:p>
            <a:pPr algn="just" fontAlgn="base"/>
            <a:r>
              <a:rPr lang="en-IN" b="1" dirty="0">
                <a:latin typeface="Times New Roman" panose="02020603050405020304" pitchFamily="18" charset="0"/>
                <a:cs typeface="Times New Roman" panose="02020603050405020304" pitchFamily="18" charset="0"/>
              </a:rPr>
              <a:t> </a:t>
            </a:r>
          </a:p>
          <a:p>
            <a:pPr algn="just" fontAlgn="base"/>
            <a:endParaRPr lang="en-IN"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F0749D1-C3AD-A1FA-5800-9A036B6B25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3513255884"/>
      </p:ext>
    </p:extLst>
  </p:cSld>
  <p:clrMapOvr>
    <a:masterClrMapping/>
  </p:clrMapOvr>
  <mc:AlternateContent xmlns:mc="http://schemas.openxmlformats.org/markup-compatibility/2006" xmlns:p14="http://schemas.microsoft.com/office/powerpoint/2010/main">
    <mc:Choice Requires="p14">
      <p:transition spd="slow" p14:dur="2000" advTm="125557"/>
    </mc:Choice>
    <mc:Fallback xmlns="">
      <p:transition spd="slow" advTm="125557"/>
    </mc:Fallback>
  </mc:AlternateContent>
  <p:extLst>
    <p:ext uri="{3A86A75C-4F4B-4683-9AE1-C65F6400EC91}">
      <p14:laserTraceLst xmlns:p14="http://schemas.microsoft.com/office/powerpoint/2010/main">
        <p14:tracePtLst>
          <p14:tracePt t="12180" x="5006975" y="2327275"/>
          <p14:tracePt t="12190" x="5170488" y="2840038"/>
          <p14:tracePt t="12194" x="5345113" y="3454400"/>
          <p14:tracePt t="12204" x="5457825" y="3892550"/>
          <p14:tracePt t="12210" x="5457825" y="4154488"/>
          <p14:tracePt t="12220" x="5457825" y="4305300"/>
          <p14:tracePt t="12230" x="5457825" y="4443413"/>
          <p14:tracePt t="12234" x="5370513" y="4567238"/>
          <p14:tracePt t="12244" x="5294313" y="4692650"/>
          <p14:tracePt t="12251" x="5119688" y="4905375"/>
          <p14:tracePt t="12260" x="4994275" y="5018088"/>
          <p14:tracePt t="12270" x="4794250" y="5181600"/>
          <p14:tracePt t="12276" x="4694238" y="5294313"/>
          <p14:tracePt t="12286" x="4581525" y="5381625"/>
          <p14:tracePt t="12290" x="4506913" y="5456238"/>
          <p14:tracePt t="12300" x="4418013" y="5530850"/>
          <p14:tracePt t="12310" x="4368800" y="5619750"/>
          <p14:tracePt t="12316" x="4305300" y="5743575"/>
          <p14:tracePt t="12326" x="4256088" y="5856288"/>
          <p14:tracePt t="12330" x="4230688" y="5919788"/>
          <p14:tracePt t="12340" x="4192588" y="5994400"/>
          <p14:tracePt t="12352" x="4156075" y="6107113"/>
          <p14:tracePt t="12356" x="4105275" y="6181725"/>
          <p14:tracePt t="12367" x="4068763" y="6219825"/>
          <p14:tracePt t="12372" x="4030663" y="6294438"/>
          <p14:tracePt t="12382" x="4005263" y="6319838"/>
          <p14:tracePt t="12392" x="3968750" y="6381750"/>
          <p14:tracePt t="12396" x="3943350" y="6407150"/>
          <p14:tracePt t="12406" x="3905250" y="6445250"/>
          <p14:tracePt t="12412" x="3867150" y="6483350"/>
          <p14:tracePt t="12422" x="3805238" y="6519863"/>
          <p14:tracePt t="12432" x="3779838" y="6532563"/>
          <p14:tracePt t="12436" x="3756025" y="6545263"/>
          <p14:tracePt t="12446" x="3730625" y="6557963"/>
          <p14:tracePt t="12452" x="3705225" y="6570663"/>
          <p14:tracePt t="12462" x="3692525" y="6583363"/>
          <p14:tracePt t="12472" x="3667125" y="6594475"/>
          <p14:tracePt t="12476" x="3654425" y="6607175"/>
          <p14:tracePt t="12486" x="3630613" y="6632575"/>
          <p14:tracePt t="12502" x="3617913" y="6632575"/>
          <p14:tracePt t="12512" x="3579813" y="6670675"/>
          <p14:tracePt t="12518" x="3554413" y="6683375"/>
          <p14:tracePt t="12528" x="3530600" y="6707188"/>
          <p14:tracePt t="12532" x="3505200" y="6707188"/>
          <p14:tracePt t="12542" x="3467100" y="6719888"/>
          <p14:tracePt t="12552" x="3405188" y="6757988"/>
          <p14:tracePt t="12558" x="3379788" y="6783388"/>
          <p14:tracePt t="12568" x="3341688" y="6807200"/>
          <p14:tracePt t="12582" x="3317875" y="6807200"/>
          <p14:tracePt t="12594" x="3305175" y="6819900"/>
          <p14:tracePt t="12599" x="3292475" y="6832600"/>
          <p14:tracePt t="13708" x="0" y="0"/>
        </p14:tracePtLst>
      </p14:laserTrace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304A63-822C-49B8-B201-F19DE16A1A53}"/>
              </a:ext>
            </a:extLst>
          </p:cNvPr>
          <p:cNvSpPr txBox="1"/>
          <p:nvPr/>
        </p:nvSpPr>
        <p:spPr>
          <a:xfrm>
            <a:off x="3220278" y="2459504"/>
            <a:ext cx="3114261" cy="1938992"/>
          </a:xfrm>
          <a:prstGeom prst="rect">
            <a:avLst/>
          </a:prstGeom>
          <a:noFill/>
        </p:spPr>
        <p:txBody>
          <a:bodyPr wrap="square" rtlCol="0">
            <a:spAutoFit/>
          </a:bodyPr>
          <a:lstStyle/>
          <a:p>
            <a:pPr algn="ctr"/>
            <a:r>
              <a:rPr lang="en-IN" sz="6000" dirty="0">
                <a:solidFill>
                  <a:schemeClr val="accent2"/>
                </a:solidFill>
                <a:latin typeface="Lucida Calligraphy" panose="03010101010101010101" pitchFamily="66" charset="0"/>
              </a:rPr>
              <a:t>Thank You</a:t>
            </a:r>
          </a:p>
        </p:txBody>
      </p:sp>
      <p:pic>
        <p:nvPicPr>
          <p:cNvPr id="2" name="Picture 1">
            <a:extLst>
              <a:ext uri="{FF2B5EF4-FFF2-40B4-BE49-F238E27FC236}">
                <a16:creationId xmlns:a16="http://schemas.microsoft.com/office/drawing/2014/main" id="{75A43358-15C0-89C0-2DFE-85E8D2913E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551967511"/>
      </p:ext>
    </p:extLst>
  </p:cSld>
  <p:clrMapOvr>
    <a:masterClrMapping/>
  </p:clrMapOvr>
  <mc:AlternateContent xmlns:mc="http://schemas.openxmlformats.org/markup-compatibility/2006" xmlns:p14="http://schemas.microsoft.com/office/powerpoint/2010/main">
    <mc:Choice Requires="p14">
      <p:transition spd="slow" p14:dur="2000" advTm="63336"/>
    </mc:Choice>
    <mc:Fallback xmlns="">
      <p:transition spd="slow" advTm="6333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522724" y="389236"/>
            <a:ext cx="3391083" cy="569843"/>
          </a:xfrm>
        </p:spPr>
        <p:txBody>
          <a:bodyPr>
            <a:noAutofit/>
          </a:bodyPr>
          <a:lstStyle/>
          <a:p>
            <a:r>
              <a:rPr lang="en-IN" sz="2800" b="1" dirty="0">
                <a:latin typeface="Times New Roman" panose="02020603050405020304" pitchFamily="18" charset="0"/>
                <a:cs typeface="Times New Roman" panose="02020603050405020304" pitchFamily="18" charset="0"/>
              </a:rPr>
              <a:t>Topic of Interest </a:t>
            </a:r>
          </a:p>
        </p:txBody>
      </p:sp>
      <p:sp>
        <p:nvSpPr>
          <p:cNvPr id="3" name="Content Placeholder 2">
            <a:extLst>
              <a:ext uri="{FF2B5EF4-FFF2-40B4-BE49-F238E27FC236}">
                <a16:creationId xmlns:a16="http://schemas.microsoft.com/office/drawing/2014/main" id="{61CB923E-9BFE-40A9-B210-53BD28A82CE1}"/>
              </a:ext>
            </a:extLst>
          </p:cNvPr>
          <p:cNvSpPr>
            <a:spLocks noGrp="1"/>
          </p:cNvSpPr>
          <p:nvPr>
            <p:ph idx="1"/>
          </p:nvPr>
        </p:nvSpPr>
        <p:spPr>
          <a:xfrm>
            <a:off x="1050196" y="1712538"/>
            <a:ext cx="5816231" cy="2208533"/>
          </a:xfrm>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Concept of Exception Handling</a:t>
            </a:r>
          </a:p>
          <a:p>
            <a:r>
              <a:rPr lang="en-US" b="1" dirty="0">
                <a:solidFill>
                  <a:schemeClr val="tx1"/>
                </a:solidFill>
                <a:latin typeface="Times New Roman" panose="02020603050405020304" pitchFamily="18" charset="0"/>
                <a:cs typeface="Times New Roman" panose="02020603050405020304" pitchFamily="18" charset="0"/>
              </a:rPr>
              <a:t>Types of Exception Handling</a:t>
            </a:r>
          </a:p>
          <a:p>
            <a:r>
              <a:rPr lang="en-US" b="1" dirty="0">
                <a:solidFill>
                  <a:schemeClr val="tx1"/>
                </a:solidFill>
                <a:latin typeface="Times New Roman" panose="02020603050405020304" pitchFamily="18" charset="0"/>
                <a:cs typeface="Times New Roman" panose="02020603050405020304" pitchFamily="18" charset="0"/>
              </a:rPr>
              <a:t>Types of Exception Classes</a:t>
            </a:r>
          </a:p>
          <a:p>
            <a:r>
              <a:rPr lang="en-IN" b="1" dirty="0">
                <a:solidFill>
                  <a:schemeClr val="tx1"/>
                </a:solidFill>
                <a:latin typeface="Times New Roman" panose="02020603050405020304" pitchFamily="18" charset="0"/>
                <a:cs typeface="Times New Roman" panose="02020603050405020304" pitchFamily="18" charset="0"/>
              </a:rPr>
              <a:t>Examples of JAVA Exception</a:t>
            </a:r>
          </a:p>
          <a:p>
            <a:r>
              <a:rPr lang="en-IN" b="1" dirty="0">
                <a:solidFill>
                  <a:schemeClr val="tx1"/>
                </a:solidFill>
                <a:latin typeface="Times New Roman" panose="02020603050405020304" pitchFamily="18" charset="0"/>
                <a:cs typeface="Times New Roman" panose="02020603050405020304" pitchFamily="18" charset="0"/>
              </a:rPr>
              <a:t>Difference Between Checked &amp; Unchecked Exception</a:t>
            </a:r>
          </a:p>
        </p:txBody>
      </p:sp>
      <p:pic>
        <p:nvPicPr>
          <p:cNvPr id="4" name="Picture 3">
            <a:extLst>
              <a:ext uri="{FF2B5EF4-FFF2-40B4-BE49-F238E27FC236}">
                <a16:creationId xmlns:a16="http://schemas.microsoft.com/office/drawing/2014/main" id="{FC9C0F14-2E30-5802-6DFD-76680075E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3751013641"/>
      </p:ext>
    </p:extLst>
  </p:cSld>
  <p:clrMapOvr>
    <a:masterClrMapping/>
  </p:clrMapOvr>
  <mc:AlternateContent xmlns:mc="http://schemas.openxmlformats.org/markup-compatibility/2006" xmlns:p14="http://schemas.microsoft.com/office/powerpoint/2010/main">
    <mc:Choice Requires="p14">
      <p:transition spd="slow" p14:dur="2000" advTm="28263"/>
    </mc:Choice>
    <mc:Fallback xmlns="">
      <p:transition spd="slow" advTm="2826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478335" y="389236"/>
            <a:ext cx="5579411" cy="569843"/>
          </a:xfrm>
        </p:spPr>
        <p:txBody>
          <a:bodyPr>
            <a:noAutofit/>
          </a:bodyPr>
          <a:lstStyle/>
          <a:p>
            <a:r>
              <a:rPr lang="en-US" sz="2800" b="1" dirty="0">
                <a:latin typeface="Times New Roman" panose="02020603050405020304" pitchFamily="18" charset="0"/>
                <a:cs typeface="Times New Roman" panose="02020603050405020304" pitchFamily="18" charset="0"/>
              </a:rPr>
              <a:t>Concept of Exception Handling</a:t>
            </a:r>
          </a:p>
        </p:txBody>
      </p:sp>
      <p:sp>
        <p:nvSpPr>
          <p:cNvPr id="4" name="Rectangle 3">
            <a:extLst>
              <a:ext uri="{FF2B5EF4-FFF2-40B4-BE49-F238E27FC236}">
                <a16:creationId xmlns:a16="http://schemas.microsoft.com/office/drawing/2014/main" id="{AC31BCFB-24CB-48D2-A2D3-AF2327552482}"/>
              </a:ext>
            </a:extLst>
          </p:cNvPr>
          <p:cNvSpPr/>
          <p:nvPr/>
        </p:nvSpPr>
        <p:spPr>
          <a:xfrm>
            <a:off x="644906" y="1845268"/>
            <a:ext cx="8837727" cy="3970318"/>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Exception</a:t>
            </a:r>
            <a:r>
              <a:rPr lang="en-US" dirty="0">
                <a:latin typeface="Times New Roman" panose="02020603050405020304" pitchFamily="18" charset="0"/>
                <a:cs typeface="Times New Roman" panose="02020603050405020304" pitchFamily="18" charset="0"/>
              </a:rPr>
              <a:t> is an abnormal condition arising inside a program which disrupts the normal flow of that program at the time of execution.</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Reason for Exception: </a:t>
            </a:r>
          </a:p>
          <a:p>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User has entered invalid and improper data.</a:t>
            </a:r>
          </a:p>
          <a:p>
            <a:pPr marL="742950" lvl="1"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 file that needs to be opened has already been deleted.</a:t>
            </a:r>
          </a:p>
          <a:p>
            <a:pPr marL="742950" lvl="1"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Network connection has been lost during communications between nodes.</a:t>
            </a:r>
          </a:p>
          <a:p>
            <a:pPr marL="742950" lvl="1"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JVM has run out of memory.</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D8EDB38-407C-8971-90BD-1EABD2BE93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4279271262"/>
      </p:ext>
    </p:extLst>
  </p:cSld>
  <p:clrMapOvr>
    <a:masterClrMapping/>
  </p:clrMapOvr>
  <mc:AlternateContent xmlns:mc="http://schemas.openxmlformats.org/markup-compatibility/2006" xmlns:p14="http://schemas.microsoft.com/office/powerpoint/2010/main">
    <mc:Choice Requires="p14">
      <p:transition spd="slow" p14:dur="2000" advTm="114787"/>
    </mc:Choice>
    <mc:Fallback xmlns="">
      <p:transition spd="slow" advTm="11478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478335" y="389236"/>
            <a:ext cx="7053106" cy="569843"/>
          </a:xfrm>
        </p:spPr>
        <p:txBody>
          <a:bodyPr>
            <a:noAutofit/>
          </a:bodyPr>
          <a:lstStyle/>
          <a:p>
            <a:r>
              <a:rPr lang="en-US" sz="2800" b="1" dirty="0">
                <a:latin typeface="Times New Roman" panose="02020603050405020304" pitchFamily="18" charset="0"/>
                <a:cs typeface="Times New Roman" panose="02020603050405020304" pitchFamily="18" charset="0"/>
              </a:rPr>
              <a:t>Concept of Exception Handling Continued…</a:t>
            </a:r>
          </a:p>
        </p:txBody>
      </p:sp>
      <p:sp>
        <p:nvSpPr>
          <p:cNvPr id="4" name="Rectangle 3">
            <a:extLst>
              <a:ext uri="{FF2B5EF4-FFF2-40B4-BE49-F238E27FC236}">
                <a16:creationId xmlns:a16="http://schemas.microsoft.com/office/drawing/2014/main" id="{AC31BCFB-24CB-48D2-A2D3-AF2327552482}"/>
              </a:ext>
            </a:extLst>
          </p:cNvPr>
          <p:cNvSpPr/>
          <p:nvPr/>
        </p:nvSpPr>
        <p:spPr>
          <a:xfrm>
            <a:off x="804704" y="1859339"/>
            <a:ext cx="8837727" cy="3139321"/>
          </a:xfrm>
          <a:prstGeom prst="rect">
            <a:avLst/>
          </a:prstGeom>
        </p:spPr>
        <p:txBody>
          <a:bodyPr wrap="square">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Exception Handling: </a:t>
            </a:r>
            <a:r>
              <a:rPr lang="en-US" dirty="0">
                <a:latin typeface="Times New Roman" panose="02020603050405020304" pitchFamily="18" charset="0"/>
                <a:cs typeface="Times New Roman" panose="02020603050405020304" pitchFamily="18" charset="0"/>
              </a:rPr>
              <a:t>Exception Handling is a process to maintain normal flow of the program by avoiding any kind of abnormal condition arises during program execution.</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Note</a:t>
            </a:r>
            <a:r>
              <a:rPr lang="en-US" dirty="0">
                <a:latin typeface="Times New Roman" panose="02020603050405020304" pitchFamily="18" charset="0"/>
                <a:cs typeface="Times New Roman" panose="02020603050405020304" pitchFamily="18" charset="0"/>
              </a:rPr>
              <a:t>: In Exception Handling we should try to catch the exception object thrown by the error condition and give a proper guidance to user to take necessary actions.</a:t>
            </a:r>
          </a:p>
          <a:p>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40F43BB-3562-1135-3E36-B920089124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711070659"/>
      </p:ext>
    </p:extLst>
  </p:cSld>
  <p:clrMapOvr>
    <a:masterClrMapping/>
  </p:clrMapOvr>
  <mc:AlternateContent xmlns:mc="http://schemas.openxmlformats.org/markup-compatibility/2006" xmlns:p14="http://schemas.microsoft.com/office/powerpoint/2010/main">
    <mc:Choice Requires="p14">
      <p:transition spd="slow" p14:dur="2000" advTm="127464"/>
    </mc:Choice>
    <mc:Fallback xmlns="">
      <p:transition spd="slow" advTm="12746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478335" y="389236"/>
            <a:ext cx="7053106" cy="569843"/>
          </a:xfrm>
        </p:spPr>
        <p:txBody>
          <a:bodyPr>
            <a:noAutofit/>
          </a:bodyPr>
          <a:lstStyle/>
          <a:p>
            <a:r>
              <a:rPr lang="en-US" sz="2800" b="1" dirty="0">
                <a:latin typeface="Times New Roman" panose="02020603050405020304" pitchFamily="18" charset="0"/>
                <a:cs typeface="Times New Roman" panose="02020603050405020304" pitchFamily="18" charset="0"/>
              </a:rPr>
              <a:t>Concept of Exception Handling Continued…</a:t>
            </a:r>
          </a:p>
        </p:txBody>
      </p:sp>
      <p:sp>
        <p:nvSpPr>
          <p:cNvPr id="4" name="Rectangle 3">
            <a:extLst>
              <a:ext uri="{FF2B5EF4-FFF2-40B4-BE49-F238E27FC236}">
                <a16:creationId xmlns:a16="http://schemas.microsoft.com/office/drawing/2014/main" id="{AC31BCFB-24CB-48D2-A2D3-AF2327552482}"/>
              </a:ext>
            </a:extLst>
          </p:cNvPr>
          <p:cNvSpPr/>
          <p:nvPr/>
        </p:nvSpPr>
        <p:spPr>
          <a:xfrm>
            <a:off x="1050723" y="961160"/>
            <a:ext cx="7954732" cy="5078313"/>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Let's take a scenario:</a:t>
            </a:r>
          </a:p>
          <a:p>
            <a:pPr lvl="2" algn="just"/>
            <a:r>
              <a:rPr lang="en-US" dirty="0">
                <a:latin typeface="Times New Roman" panose="02020603050405020304" pitchFamily="18" charset="0"/>
                <a:cs typeface="Times New Roman" panose="02020603050405020304" pitchFamily="18" charset="0"/>
              </a:rPr>
              <a:t>Program A  {</a:t>
            </a:r>
          </a:p>
          <a:p>
            <a:pPr lvl="3" algn="just"/>
            <a:r>
              <a:rPr lang="en-US" dirty="0">
                <a:latin typeface="Times New Roman" panose="02020603050405020304" pitchFamily="18" charset="0"/>
                <a:cs typeface="Times New Roman" panose="02020603050405020304" pitchFamily="18" charset="0"/>
              </a:rPr>
              <a:t>statement 1;  </a:t>
            </a:r>
          </a:p>
          <a:p>
            <a:pPr lvl="3" algn="just"/>
            <a:r>
              <a:rPr lang="en-US" dirty="0">
                <a:latin typeface="Times New Roman" panose="02020603050405020304" pitchFamily="18" charset="0"/>
                <a:cs typeface="Times New Roman" panose="02020603050405020304" pitchFamily="18" charset="0"/>
              </a:rPr>
              <a:t>statement 2;  </a:t>
            </a:r>
          </a:p>
          <a:p>
            <a:pPr lvl="3" algn="just"/>
            <a:r>
              <a:rPr lang="en-US" dirty="0">
                <a:latin typeface="Times New Roman" panose="02020603050405020304" pitchFamily="18" charset="0"/>
                <a:cs typeface="Times New Roman" panose="02020603050405020304" pitchFamily="18" charset="0"/>
              </a:rPr>
              <a:t>statement 3;  </a:t>
            </a:r>
          </a:p>
          <a:p>
            <a:pPr lvl="3" algn="just"/>
            <a:r>
              <a:rPr lang="en-US" dirty="0">
                <a:latin typeface="Times New Roman" panose="02020603050405020304" pitchFamily="18" charset="0"/>
                <a:cs typeface="Times New Roman" panose="02020603050405020304" pitchFamily="18" charset="0"/>
              </a:rPr>
              <a:t>statement 4;  </a:t>
            </a:r>
          </a:p>
          <a:p>
            <a:pPr lvl="3" algn="just"/>
            <a:r>
              <a:rPr lang="en-US" dirty="0">
                <a:latin typeface="Times New Roman" panose="02020603050405020304" pitchFamily="18" charset="0"/>
                <a:cs typeface="Times New Roman" panose="02020603050405020304" pitchFamily="18" charset="0"/>
              </a:rPr>
              <a:t>statement 5;</a:t>
            </a:r>
          </a:p>
          <a:p>
            <a:pPr lvl="3" algn="just"/>
            <a:r>
              <a:rPr lang="en-US" dirty="0">
                <a:latin typeface="Times New Roman" panose="02020603050405020304" pitchFamily="18" charset="0"/>
                <a:cs typeface="Times New Roman" panose="02020603050405020304" pitchFamily="18" charset="0"/>
              </a:rPr>
              <a:t>statement 6;  </a:t>
            </a:r>
          </a:p>
          <a:p>
            <a:pPr lvl="3" algn="just"/>
            <a:r>
              <a:rPr lang="en-US" dirty="0">
                <a:latin typeface="Times New Roman" panose="02020603050405020304" pitchFamily="18" charset="0"/>
                <a:cs typeface="Times New Roman" panose="02020603050405020304" pitchFamily="18" charset="0"/>
              </a:rPr>
              <a:t>statement 7; //Abnormal condition/exception arises during execution </a:t>
            </a:r>
          </a:p>
          <a:p>
            <a:pPr lvl="3" algn="just"/>
            <a:r>
              <a:rPr lang="en-US" dirty="0">
                <a:latin typeface="Times New Roman" panose="02020603050405020304" pitchFamily="18" charset="0"/>
                <a:cs typeface="Times New Roman" panose="02020603050405020304" pitchFamily="18" charset="0"/>
              </a:rPr>
              <a:t>statement 8;  </a:t>
            </a:r>
          </a:p>
          <a:p>
            <a:pPr lvl="3" algn="just"/>
            <a:r>
              <a:rPr lang="en-US" dirty="0">
                <a:latin typeface="Times New Roman" panose="02020603050405020304" pitchFamily="18" charset="0"/>
                <a:cs typeface="Times New Roman" panose="02020603050405020304" pitchFamily="18" charset="0"/>
              </a:rPr>
              <a:t>statement 9;  </a:t>
            </a:r>
          </a:p>
          <a:p>
            <a:pPr lvl="3" algn="just"/>
            <a:r>
              <a:rPr lang="en-US" dirty="0">
                <a:latin typeface="Times New Roman" panose="02020603050405020304" pitchFamily="18" charset="0"/>
                <a:cs typeface="Times New Roman" panose="02020603050405020304" pitchFamily="18" charset="0"/>
              </a:rPr>
              <a:t>statement 10; </a:t>
            </a:r>
          </a:p>
          <a:p>
            <a:pPr lvl="3" algn="just"/>
            <a:r>
              <a:rPr lang="en-US" dirty="0">
                <a:latin typeface="Times New Roman" panose="02020603050405020304" pitchFamily="18" charset="0"/>
                <a:cs typeface="Times New Roman" panose="02020603050405020304" pitchFamily="18" charset="0"/>
              </a:rPr>
              <a:t>statement 11;  </a:t>
            </a:r>
          </a:p>
          <a:p>
            <a:pPr lvl="3" algn="just"/>
            <a:r>
              <a:rPr lang="en-US" dirty="0">
                <a:latin typeface="Times New Roman" panose="02020603050405020304" pitchFamily="18" charset="0"/>
                <a:cs typeface="Times New Roman" panose="02020603050405020304" pitchFamily="18" charset="0"/>
              </a:rPr>
              <a:t>statement 12;</a:t>
            </a:r>
          </a:p>
          <a:p>
            <a:pPr lvl="2" algn="just"/>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Suppose there are twelve statements in my program and there occurs an exception at statement seven, rest of the code will not be executed i.e. statement seven to twelve will not run. By using exception handling, rest of the statement will be executed. </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EA76079-4046-BFAF-7F86-CC1C323FD9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1633455889"/>
      </p:ext>
    </p:extLst>
  </p:cSld>
  <p:clrMapOvr>
    <a:masterClrMapping/>
  </p:clrMapOvr>
  <mc:AlternateContent xmlns:mc="http://schemas.openxmlformats.org/markup-compatibility/2006" xmlns:p14="http://schemas.microsoft.com/office/powerpoint/2010/main">
    <mc:Choice Requires="p14">
      <p:transition spd="slow" p14:dur="2000" advTm="115525"/>
    </mc:Choice>
    <mc:Fallback xmlns="">
      <p:transition spd="slow" advTm="11552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371805" y="271991"/>
            <a:ext cx="8315015" cy="569843"/>
          </a:xfrm>
        </p:spPr>
        <p:txBody>
          <a:bodyPr>
            <a:noAutofit/>
          </a:bodyPr>
          <a:lstStyle/>
          <a:p>
            <a:r>
              <a:rPr lang="en-US" sz="2800" b="1" dirty="0">
                <a:latin typeface="Times New Roman" panose="02020603050405020304" pitchFamily="18" charset="0"/>
                <a:cs typeface="Times New Roman" panose="02020603050405020304" pitchFamily="18" charset="0"/>
              </a:rPr>
              <a:t>Types of Exception Handling</a:t>
            </a:r>
          </a:p>
        </p:txBody>
      </p:sp>
      <p:sp>
        <p:nvSpPr>
          <p:cNvPr id="4" name="Rectangle 3">
            <a:extLst>
              <a:ext uri="{FF2B5EF4-FFF2-40B4-BE49-F238E27FC236}">
                <a16:creationId xmlns:a16="http://schemas.microsoft.com/office/drawing/2014/main" id="{AC31BCFB-24CB-48D2-A2D3-AF2327552482}"/>
              </a:ext>
            </a:extLst>
          </p:cNvPr>
          <p:cNvSpPr/>
          <p:nvPr/>
        </p:nvSpPr>
        <p:spPr>
          <a:xfrm>
            <a:off x="1110449" y="841834"/>
            <a:ext cx="8576372" cy="4247317"/>
          </a:xfrm>
          <a:prstGeom prst="rect">
            <a:avLst/>
          </a:prstGeom>
        </p:spPr>
        <p:txBody>
          <a:bodyPr wrap="square">
            <a:spAutoFit/>
          </a:bodyPr>
          <a:lstStyle/>
          <a:p>
            <a:pPr lvl="0" algn="just"/>
            <a:endParaRPr lang="en-US" b="1"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The following are the two types of Exception Handling:</a:t>
            </a:r>
          </a:p>
          <a:p>
            <a:pPr lvl="0" algn="just"/>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Checked Exception</a:t>
            </a:r>
          </a:p>
          <a:p>
            <a:pPr marL="742950" lvl="1"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Unchecked Exception</a:t>
            </a:r>
          </a:p>
          <a:p>
            <a:pPr lvl="1" algn="just"/>
            <a:endParaRPr lang="en-US" dirty="0">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Checked Exception: </a:t>
            </a:r>
            <a:r>
              <a:rPr lang="en-US" dirty="0">
                <a:latin typeface="Times New Roman" panose="02020603050405020304" pitchFamily="18" charset="0"/>
                <a:cs typeface="Times New Roman" panose="02020603050405020304" pitchFamily="18" charset="0"/>
              </a:rPr>
              <a:t>If a file is to be opened, but the file cannot be found, an exception occurs. These exceptions are checked at compile-time and cannot simply be ignored at the time of compilation. Classes which extend the Throwable class (excluding </a:t>
            </a:r>
            <a:r>
              <a:rPr lang="en-US" dirty="0" err="1">
                <a:latin typeface="Times New Roman" panose="02020603050405020304" pitchFamily="18" charset="0"/>
                <a:cs typeface="Times New Roman" panose="02020603050405020304" pitchFamily="18" charset="0"/>
              </a:rPr>
              <a:t>RuntimeException</a:t>
            </a:r>
            <a:r>
              <a:rPr lang="en-US" dirty="0">
                <a:latin typeface="Times New Roman" panose="02020603050405020304" pitchFamily="18" charset="0"/>
                <a:cs typeface="Times New Roman" panose="02020603050405020304" pitchFamily="18" charset="0"/>
              </a:rPr>
              <a:t> and Error) are known as checked exceptions. A checked exception is typically a user error or a problem that cannot be observed by the programmer.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Example of Checked Exception: </a:t>
            </a:r>
            <a:r>
              <a:rPr lang="en-US" dirty="0" err="1">
                <a:latin typeface="Times New Roman" panose="02020603050405020304" pitchFamily="18" charset="0"/>
                <a:cs typeface="Times New Roman" panose="02020603050405020304" pitchFamily="18" charset="0"/>
              </a:rPr>
              <a:t>IOException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SQLException</a:t>
            </a:r>
            <a:r>
              <a:rPr lang="en-US" dirty="0">
                <a:latin typeface="Times New Roman" panose="02020603050405020304" pitchFamily="18" charset="0"/>
                <a:cs typeface="Times New Roman" panose="02020603050405020304" pitchFamily="18" charset="0"/>
              </a:rPr>
              <a:t> etc.</a:t>
            </a:r>
          </a:p>
          <a:p>
            <a:pPr algn="just"/>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3DAF43A-227C-078A-F7F8-F88FB5687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3626903744"/>
      </p:ext>
    </p:extLst>
  </p:cSld>
  <p:clrMapOvr>
    <a:masterClrMapping/>
  </p:clrMapOvr>
  <mc:AlternateContent xmlns:mc="http://schemas.openxmlformats.org/markup-compatibility/2006" xmlns:p14="http://schemas.microsoft.com/office/powerpoint/2010/main">
    <mc:Choice Requires="p14">
      <p:transition spd="slow" p14:dur="2000" advTm="153614"/>
    </mc:Choice>
    <mc:Fallback xmlns="">
      <p:transition spd="slow" advTm="15361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371805" y="271991"/>
            <a:ext cx="8315015" cy="569843"/>
          </a:xfrm>
        </p:spPr>
        <p:txBody>
          <a:bodyPr>
            <a:noAutofit/>
          </a:bodyPr>
          <a:lstStyle/>
          <a:p>
            <a:r>
              <a:rPr lang="en-US" sz="2800" b="1" dirty="0">
                <a:latin typeface="Times New Roman" panose="02020603050405020304" pitchFamily="18" charset="0"/>
                <a:cs typeface="Times New Roman" panose="02020603050405020304" pitchFamily="18" charset="0"/>
              </a:rPr>
              <a:t>Types of Exception Handling Continued…</a:t>
            </a:r>
          </a:p>
        </p:txBody>
      </p:sp>
      <p:sp>
        <p:nvSpPr>
          <p:cNvPr id="4" name="Rectangle 3">
            <a:extLst>
              <a:ext uri="{FF2B5EF4-FFF2-40B4-BE49-F238E27FC236}">
                <a16:creationId xmlns:a16="http://schemas.microsoft.com/office/drawing/2014/main" id="{AC31BCFB-24CB-48D2-A2D3-AF2327552482}"/>
              </a:ext>
            </a:extLst>
          </p:cNvPr>
          <p:cNvSpPr/>
          <p:nvPr/>
        </p:nvSpPr>
        <p:spPr>
          <a:xfrm>
            <a:off x="1110448" y="1010510"/>
            <a:ext cx="8315015" cy="4247317"/>
          </a:xfrm>
          <a:prstGeom prst="rect">
            <a:avLst/>
          </a:prstGeom>
        </p:spPr>
        <p:txBody>
          <a:bodyPr wrap="square">
            <a:spAutoFit/>
          </a:bodyPr>
          <a:lstStyle/>
          <a:p>
            <a:pPr lvl="0" algn="just"/>
            <a:endParaRPr lang="en-US" b="1" dirty="0">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Unchecked Exception: </a:t>
            </a:r>
            <a:r>
              <a:rPr lang="en-US" dirty="0">
                <a:latin typeface="Times New Roman" panose="02020603050405020304" pitchFamily="18" charset="0"/>
                <a:cs typeface="Times New Roman" panose="02020603050405020304" pitchFamily="18" charset="0"/>
              </a:rPr>
              <a:t>This exception is checked during execution of the program and also ignored at the time of compilation. Unchecked Classes which extend the</a:t>
            </a:r>
            <a:r>
              <a:rPr lang="en-US" i="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RuntimeException</a:t>
            </a:r>
            <a:r>
              <a:rPr lang="en-US" dirty="0">
                <a:latin typeface="Times New Roman" panose="02020603050405020304" pitchFamily="18" charset="0"/>
                <a:cs typeface="Times New Roman" panose="02020603050405020304" pitchFamily="18" charset="0"/>
              </a:rPr>
              <a:t> class are known as Unchecked Exceptions. </a:t>
            </a:r>
          </a:p>
          <a:p>
            <a:pPr marL="285750" lvl="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2" algn="just"/>
            <a:r>
              <a:rPr lang="en-US" dirty="0">
                <a:latin typeface="Times New Roman" panose="02020603050405020304" pitchFamily="18" charset="0"/>
                <a:cs typeface="Times New Roman" panose="02020603050405020304" pitchFamily="18" charset="0"/>
              </a:rPr>
              <a:t>Example of Unchecked Exception: </a:t>
            </a:r>
          </a:p>
          <a:p>
            <a:pPr lvl="3" algn="just"/>
            <a:r>
              <a:rPr lang="en-US" dirty="0">
                <a:latin typeface="Times New Roman" panose="02020603050405020304" pitchFamily="18" charset="0"/>
                <a:cs typeface="Times New Roman" panose="02020603050405020304" pitchFamily="18" charset="0"/>
              </a:rPr>
              <a:t>a)</a:t>
            </a:r>
            <a:r>
              <a:rPr lang="en-US" dirty="0" err="1">
                <a:latin typeface="Times New Roman" panose="02020603050405020304" pitchFamily="18" charset="0"/>
                <a:cs typeface="Times New Roman" panose="02020603050405020304" pitchFamily="18" charset="0"/>
              </a:rPr>
              <a:t>ArithmeticException</a:t>
            </a:r>
            <a:r>
              <a:rPr lang="en-US" dirty="0">
                <a:latin typeface="Times New Roman" panose="02020603050405020304" pitchFamily="18" charset="0"/>
                <a:cs typeface="Times New Roman" panose="02020603050405020304" pitchFamily="18" charset="0"/>
              </a:rPr>
              <a:t>, </a:t>
            </a:r>
          </a:p>
          <a:p>
            <a:pPr lvl="3" algn="just"/>
            <a:r>
              <a:rPr lang="en-US" dirty="0">
                <a:latin typeface="Times New Roman" panose="02020603050405020304" pitchFamily="18" charset="0"/>
                <a:cs typeface="Times New Roman" panose="02020603050405020304" pitchFamily="18" charset="0"/>
              </a:rPr>
              <a:t>b)</a:t>
            </a:r>
            <a:r>
              <a:rPr lang="en-US" dirty="0" err="1">
                <a:latin typeface="Times New Roman" panose="02020603050405020304" pitchFamily="18" charset="0"/>
                <a:cs typeface="Times New Roman" panose="02020603050405020304" pitchFamily="18" charset="0"/>
              </a:rPr>
              <a:t>NullPointerException</a:t>
            </a:r>
            <a:r>
              <a:rPr lang="en-US" dirty="0">
                <a:latin typeface="Times New Roman" panose="02020603050405020304" pitchFamily="18" charset="0"/>
                <a:cs typeface="Times New Roman" panose="02020603050405020304" pitchFamily="18" charset="0"/>
              </a:rPr>
              <a:t> etc.</a:t>
            </a:r>
          </a:p>
          <a:p>
            <a:pPr algn="just"/>
            <a:r>
              <a:rPr lang="en-US" b="1" i="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r>
              <a:rPr lang="en-US" b="1" i="1" dirty="0">
                <a:latin typeface="Times New Roman" panose="02020603050405020304" pitchFamily="18" charset="0"/>
                <a:cs typeface="Times New Roman" panose="02020603050405020304" pitchFamily="18" charset="0"/>
              </a:rPr>
              <a:t>Error: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Irrecoverable Circumstances arises at the time of program execution is called error. Error is actually not an exception. In case of error problem arises beyond the control of the user or the programmer. For example, if there is a semicolon missing at the end of a statement or braces are not properly closed in a program an error will arise. </a:t>
            </a:r>
          </a:p>
          <a:p>
            <a:pPr algn="just"/>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924A7AE-1D60-E4D7-B518-35F86BC5A3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1008955205"/>
      </p:ext>
    </p:extLst>
  </p:cSld>
  <p:clrMapOvr>
    <a:masterClrMapping/>
  </p:clrMapOvr>
  <mc:AlternateContent xmlns:mc="http://schemas.openxmlformats.org/markup-compatibility/2006" xmlns:p14="http://schemas.microsoft.com/office/powerpoint/2010/main">
    <mc:Choice Requires="p14">
      <p:transition spd="slow" p14:dur="2000" advTm="163515"/>
    </mc:Choice>
    <mc:Fallback xmlns="">
      <p:transition spd="slow" advTm="16351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A64CC7E-01EC-47A5-9B62-02AE52709371}"/>
              </a:ext>
            </a:extLst>
          </p:cNvPr>
          <p:cNvSpPr>
            <a:spLocks noGrp="1"/>
          </p:cNvSpPr>
          <p:nvPr>
            <p:ph type="title"/>
          </p:nvPr>
        </p:nvSpPr>
        <p:spPr>
          <a:xfrm>
            <a:off x="1398436" y="389236"/>
            <a:ext cx="8315015" cy="569843"/>
          </a:xfrm>
        </p:spPr>
        <p:txBody>
          <a:bodyPr>
            <a:noAutofit/>
          </a:bodyPr>
          <a:lstStyle/>
          <a:p>
            <a:r>
              <a:rPr lang="en-US" sz="2800" b="1" dirty="0">
                <a:latin typeface="Times New Roman" panose="02020603050405020304" pitchFamily="18" charset="0"/>
                <a:cs typeface="Times New Roman" panose="02020603050405020304" pitchFamily="18" charset="0"/>
              </a:rPr>
              <a:t>Types of Exception Classes</a:t>
            </a:r>
          </a:p>
        </p:txBody>
      </p:sp>
      <p:pic>
        <p:nvPicPr>
          <p:cNvPr id="10" name="image1.jpeg">
            <a:extLst>
              <a:ext uri="{FF2B5EF4-FFF2-40B4-BE49-F238E27FC236}">
                <a16:creationId xmlns:a16="http://schemas.microsoft.com/office/drawing/2014/main" id="{E3EBE55E-1EED-46C4-8194-71D9C994372E}"/>
              </a:ext>
            </a:extLst>
          </p:cNvPr>
          <p:cNvPicPr/>
          <p:nvPr/>
        </p:nvPicPr>
        <p:blipFill>
          <a:blip r:embed="rId2" cstate="print"/>
          <a:stretch>
            <a:fillRect/>
          </a:stretch>
        </p:blipFill>
        <p:spPr>
          <a:xfrm>
            <a:off x="1669002" y="1562470"/>
            <a:ext cx="6627273" cy="4465468"/>
          </a:xfrm>
          <a:prstGeom prst="rect">
            <a:avLst/>
          </a:prstGeom>
        </p:spPr>
      </p:pic>
      <p:pic>
        <p:nvPicPr>
          <p:cNvPr id="2" name="Picture 1">
            <a:extLst>
              <a:ext uri="{FF2B5EF4-FFF2-40B4-BE49-F238E27FC236}">
                <a16:creationId xmlns:a16="http://schemas.microsoft.com/office/drawing/2014/main" id="{9E09F6AA-32D3-5547-D7E3-7371FE668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3888574569"/>
      </p:ext>
    </p:extLst>
  </p:cSld>
  <p:clrMapOvr>
    <a:masterClrMapping/>
  </p:clrMapOvr>
  <mc:AlternateContent xmlns:mc="http://schemas.openxmlformats.org/markup-compatibility/2006" xmlns:p14="http://schemas.microsoft.com/office/powerpoint/2010/main">
    <mc:Choice Requires="p14">
      <p:transition spd="slow" p14:dur="2000" advTm="115038"/>
    </mc:Choice>
    <mc:Fallback xmlns="">
      <p:transition spd="slow" advTm="115038"/>
    </mc:Fallback>
  </mc:AlternateContent>
  <p:extLst>
    <p:ext uri="{3A86A75C-4F4B-4683-9AE1-C65F6400EC91}">
      <p14:laserTraceLst xmlns:p14="http://schemas.microsoft.com/office/powerpoint/2010/main">
        <p14:tracePtLst>
          <p14:tracePt t="23151" x="3357563" y="6303963"/>
          <p14:tracePt t="23227" x="2478088" y="6657975"/>
          <p14:tracePt t="23238" x="2516188" y="6583363"/>
          <p14:tracePt t="23248" x="2516188" y="6457950"/>
          <p14:tracePt t="23254" x="2516188" y="6281738"/>
          <p14:tracePt t="23264" x="2516188" y="6032500"/>
          <p14:tracePt t="23268" x="2516188" y="5856288"/>
          <p14:tracePt t="23277" x="2490788" y="5694363"/>
          <p14:tracePt t="23287" x="2478088" y="5530850"/>
          <p14:tracePt t="23294" x="2428875" y="5343525"/>
          <p14:tracePt t="23304" x="2378075" y="5105400"/>
          <p14:tracePt t="23309" x="2290763" y="4856163"/>
          <p14:tracePt t="23320" x="2228850" y="4618038"/>
          <p14:tracePt t="23330" x="2190750" y="4430713"/>
          <p14:tracePt t="23334" x="2190750" y="4267200"/>
          <p14:tracePt t="23343" x="2190750" y="4167188"/>
          <p14:tracePt t="23350" x="2178050" y="4041775"/>
          <p14:tracePt t="23360" x="2152650" y="3954463"/>
          <p14:tracePt t="23369" x="2139950" y="3867150"/>
          <p14:tracePt t="23374" x="2116138" y="3779838"/>
          <p14:tracePt t="23384" x="2116138" y="3741738"/>
          <p14:tracePt t="23390" x="2103438" y="3692525"/>
          <p14:tracePt t="23399" x="2103438" y="3629025"/>
          <p14:tracePt t="23410" x="2103438" y="3603625"/>
          <p14:tracePt t="23415" x="2090738" y="3579813"/>
          <p14:tracePt t="23425" x="2078038" y="3567113"/>
          <p14:tracePt t="23440" x="2065338" y="3541713"/>
          <p14:tracePt t="23449" x="2065338" y="3529013"/>
          <p14:tracePt t="23456" x="2052638" y="3516313"/>
          <p14:tracePt t="23466" x="2039938" y="3516313"/>
          <p14:tracePt t="23499" x="2027238" y="3516313"/>
          <p14:tracePt t="23515" x="2014538" y="3516313"/>
          <p14:tracePt t="23542" x="1990725" y="3554413"/>
          <p14:tracePt t="23546" x="1990725" y="3692525"/>
          <p14:tracePt t="23556" x="1990725" y="3816350"/>
          <p14:tracePt t="23565" x="1990725" y="3941763"/>
          <p14:tracePt t="23571" x="2039938" y="4079875"/>
          <p14:tracePt t="23582" x="2078038" y="4217988"/>
          <p14:tracePt t="23586" x="2152650" y="4354513"/>
          <p14:tracePt t="23596" x="2252663" y="4518025"/>
          <p14:tracePt t="23607" x="2328863" y="4618038"/>
          <p14:tracePt t="23612" x="2428875" y="4718050"/>
          <p14:tracePt t="23622" x="2590800" y="4843463"/>
          <p14:tracePt t="23632" x="2767013" y="4879975"/>
          <p14:tracePt t="23635" x="2941638" y="4892675"/>
          <p14:tracePt t="23646" x="3128963" y="4918075"/>
          <p14:tracePt t="23652" x="3328988" y="4892675"/>
          <p14:tracePt t="23662" x="3567113" y="4768850"/>
          <p14:tracePt t="23672" x="3743325" y="4643438"/>
          <p14:tracePt t="23676" x="3817938" y="4518025"/>
          <p14:tracePt t="23686" x="3867150" y="4341813"/>
          <p14:tracePt t="23691" x="3892550" y="4129088"/>
          <p14:tracePt t="23701" x="3830638" y="3803650"/>
          <p14:tracePt t="23712" x="3667125" y="3467100"/>
          <p14:tracePt t="23715" x="3541713" y="3241675"/>
          <p14:tracePt t="23726" x="3454400" y="3116263"/>
          <p14:tracePt t="23732" x="3379788" y="3054350"/>
          <p14:tracePt t="23741" x="3341688" y="3016250"/>
          <p14:tracePt t="23752" x="3267075" y="3003550"/>
          <p14:tracePt t="23756" x="3228975" y="2978150"/>
          <p14:tracePt t="23765" x="3154363" y="2978150"/>
          <p14:tracePt t="23771" x="3103563" y="2978150"/>
          <p14:tracePt t="23782" x="3028950" y="2978150"/>
          <p14:tracePt t="23792" x="2979738" y="3041650"/>
          <p14:tracePt t="23799" x="2903538" y="3128963"/>
          <p14:tracePt t="23807" x="2854325" y="3241675"/>
          <p14:tracePt t="23812" x="2816225" y="3378200"/>
          <p14:tracePt t="23822" x="2790825" y="3503613"/>
          <p14:tracePt t="23832" x="2778125" y="3641725"/>
          <p14:tracePt t="23837" x="2741613" y="3767138"/>
          <p14:tracePt t="23848" x="2728913" y="3867150"/>
          <p14:tracePt t="23852" x="2728913" y="3954463"/>
          <p14:tracePt t="23861" x="2728913" y="4005263"/>
          <p14:tracePt t="23874" x="2728913" y="4041775"/>
          <p14:tracePt t="23878" x="2728913" y="4067175"/>
          <p14:tracePt t="23887" x="2767013" y="4105275"/>
          <p14:tracePt t="23893" x="2803525" y="4141788"/>
          <p14:tracePt t="23904" x="2879725" y="4167188"/>
          <p14:tracePt t="23913" x="2979738" y="4167188"/>
          <p14:tracePt t="23917" x="3041650" y="4167188"/>
          <p14:tracePt t="23927" x="3141663" y="4167188"/>
          <p14:tracePt t="23934" x="3205163" y="4167188"/>
          <p14:tracePt t="23944" x="3241675" y="4129088"/>
          <p14:tracePt t="23965" x="3341688" y="4029075"/>
          <p14:tracePt t="23967" x="3354388" y="4005263"/>
          <p14:tracePt t="23973" x="3367088" y="3967163"/>
          <p14:tracePt t="23993" x="3367088" y="3954463"/>
          <p14:tracePt t="24039" x="3328988" y="4005263"/>
          <p14:tracePt t="24050" x="3241675" y="4117975"/>
          <p14:tracePt t="24059" x="3167063" y="4241800"/>
          <p14:tracePt t="24064" x="3128963" y="4367213"/>
          <p14:tracePt t="24074" x="3079750" y="4492625"/>
          <p14:tracePt t="24080" x="3041650" y="4605338"/>
          <p14:tracePt t="24089" x="3016250" y="4743450"/>
          <p14:tracePt t="24099" x="3016250" y="4830763"/>
          <p14:tracePt t="24103" x="3016250" y="4918075"/>
          <p14:tracePt t="24116" x="3016250" y="4981575"/>
          <p14:tracePt t="24120" x="3016250" y="5030788"/>
          <p14:tracePt t="24130" x="3016250" y="5068888"/>
          <p14:tracePt t="24140" x="3028950" y="5105400"/>
          <p14:tracePt t="24147" x="3041650" y="5130800"/>
          <p14:tracePt t="24156" x="3079750" y="5168900"/>
          <p14:tracePt t="24160" x="3092450" y="5194300"/>
          <p14:tracePt t="24169" x="3103563" y="5218113"/>
          <p14:tracePt t="24180" x="3141663" y="5243513"/>
          <p14:tracePt t="24185" x="3141663" y="5256213"/>
          <p14:tracePt t="24196" x="3179763" y="5268913"/>
          <p14:tracePt t="24199" x="3205163" y="5294313"/>
          <p14:tracePt t="24209" x="3254375" y="5305425"/>
          <p14:tracePt t="24220" x="3254375" y="5318125"/>
          <p14:tracePt t="24225" x="3267075" y="5318125"/>
          <p14:tracePt t="24235" x="3279775" y="5318125"/>
          <p14:tracePt t="24241" x="3292475" y="5330825"/>
          <p14:tracePt t="24392" x="3305175" y="5330825"/>
          <p14:tracePt t="24600" x="3305175" y="5294313"/>
          <p14:tracePt t="24610" x="3317875" y="5256213"/>
          <p14:tracePt t="24614" x="3328988" y="5230813"/>
          <p14:tracePt t="24624" x="3341688" y="5130800"/>
          <p14:tracePt t="24629" x="3341688" y="5068888"/>
          <p14:tracePt t="24640" x="3341688" y="4968875"/>
          <p14:tracePt t="24650" x="3341688" y="4868863"/>
          <p14:tracePt t="24654" x="3341688" y="4768850"/>
          <p14:tracePt t="24664" x="3341688" y="4679950"/>
          <p14:tracePt t="24670" x="3341688" y="4579938"/>
          <p14:tracePt t="24680" x="3341688" y="4492625"/>
          <p14:tracePt t="24690" x="3328988" y="4467225"/>
          <p14:tracePt t="24696" x="3317875" y="4443413"/>
          <p14:tracePt t="24706" x="3305175" y="4430713"/>
          <p14:tracePt t="24726" x="3305175" y="4418013"/>
          <p14:tracePt t="24730" x="3292475" y="4418013"/>
          <p14:tracePt t="24740" x="3279775" y="4418013"/>
          <p14:tracePt t="24750" x="3241675" y="4430713"/>
          <p14:tracePt t="24756" x="3216275" y="4467225"/>
          <p14:tracePt t="24766" x="3167063" y="4530725"/>
          <p14:tracePt t="24769" x="3128963" y="4605338"/>
          <p14:tracePt t="24780" x="3116263" y="4705350"/>
          <p14:tracePt t="24790" x="3116263" y="4818063"/>
          <p14:tracePt t="24797" x="3092450" y="4956175"/>
          <p14:tracePt t="24805" x="3092450" y="5118100"/>
          <p14:tracePt t="24812" x="3092450" y="5256213"/>
          <p14:tracePt t="24822" x="3092450" y="5381625"/>
          <p14:tracePt t="24831" x="3116263" y="5518150"/>
          <p14:tracePt t="24835" x="3154363" y="5594350"/>
          <p14:tracePt t="24846" x="3192463" y="5656263"/>
          <p14:tracePt t="24852" x="3205163" y="5681663"/>
          <p14:tracePt t="24863" x="3228975" y="5707063"/>
          <p14:tracePt t="24922" x="3241675" y="5707063"/>
          <p14:tracePt t="24942" x="3254375" y="5707063"/>
          <p14:tracePt t="24947" x="3267075" y="5694363"/>
          <p14:tracePt t="24957" x="3267075" y="5668963"/>
          <p14:tracePt t="24967" x="3267075" y="5656263"/>
          <p14:tracePt t="24971" x="3279775" y="5643563"/>
          <p14:tracePt t="24982" x="3279775" y="5630863"/>
          <p14:tracePt t="25022" x="3279775" y="5619750"/>
          <p14:tracePt t="25037" x="3292475" y="5607050"/>
          <p14:tracePt t="25057" x="3292475" y="5594350"/>
          <p14:tracePt t="25204" x="3292475" y="5581650"/>
          <p14:tracePt t="25210" x="3305175" y="5568950"/>
          <p14:tracePt t="25230" x="3328988" y="5556250"/>
          <p14:tracePt t="25233" x="3341688" y="5530850"/>
          <p14:tracePt t="25243" x="3367088" y="5518150"/>
          <p14:tracePt t="25250" x="3405188" y="5481638"/>
          <p14:tracePt t="25260" x="3441700" y="5468938"/>
          <p14:tracePt t="25270" x="3454400" y="5443538"/>
          <p14:tracePt t="25274" x="3517900" y="5394325"/>
          <p14:tracePt t="25284" x="3541713" y="5343525"/>
          <p14:tracePt t="25290" x="3579813" y="5294313"/>
          <p14:tracePt t="25299" x="3630613" y="5230813"/>
          <p14:tracePt t="25310" x="3654425" y="5168900"/>
          <p14:tracePt t="25316" x="3705225" y="5092700"/>
          <p14:tracePt t="25326" x="3705225" y="5056188"/>
          <p14:tracePt t="25331" x="3730625" y="5030788"/>
          <p14:tracePt t="25340" x="3743325" y="5005388"/>
          <p14:tracePt t="25350" x="3743325" y="4992688"/>
          <p14:tracePt t="25356" x="3756025" y="4981575"/>
          <p14:tracePt t="25369" x="3756025" y="4968875"/>
          <p14:tracePt t="25380" x="3756025" y="4956175"/>
          <p14:tracePt t="25392" x="3767138" y="4956175"/>
          <p14:tracePt t="25406" x="3767138" y="4930775"/>
          <p14:tracePt t="25412" x="3779838" y="4918075"/>
          <p14:tracePt t="25431" x="3779838" y="4905375"/>
          <p14:tracePt t="25482" x="3792538" y="4905375"/>
          <p14:tracePt t="25844" x="3830638" y="4879975"/>
          <p14:tracePt t="25849" x="3856038" y="4856163"/>
          <p14:tracePt t="25860" x="3905250" y="4818063"/>
          <p14:tracePt t="25866" x="3943350" y="4768850"/>
          <p14:tracePt t="25876" x="4030663" y="4692650"/>
          <p14:tracePt t="25886" x="4117975" y="4656138"/>
          <p14:tracePt t="25889" x="4205288" y="4579938"/>
          <p14:tracePt t="25899" x="4318000" y="4530725"/>
          <p14:tracePt t="25906" x="4406900" y="4492625"/>
          <p14:tracePt t="25916" x="4543425" y="4467225"/>
          <p14:tracePt t="25926" x="4619625" y="4454525"/>
          <p14:tracePt t="25930" x="4732338" y="4430713"/>
          <p14:tracePt t="25940" x="4843463" y="4430713"/>
          <p14:tracePt t="25947" x="4968875" y="4418013"/>
          <p14:tracePt t="25964" x="5094288" y="4392613"/>
          <p14:tracePt t="25966" x="5219700" y="4367213"/>
          <p14:tracePt t="25971" x="5307013" y="4354513"/>
          <p14:tracePt t="25981" x="5370513" y="4354513"/>
          <p14:tracePt t="25986" x="5407025" y="4354513"/>
          <p14:tracePt t="25996" x="5432425" y="4354513"/>
          <p14:tracePt t="26006" x="5445125" y="4354513"/>
          <p14:tracePt t="26026" x="5457825" y="4354513"/>
          <p14:tracePt t="26142" x="5470525" y="4354513"/>
          <p14:tracePt t="26168" x="5483225" y="4354513"/>
          <p14:tracePt t="26203" x="5495925" y="4354513"/>
          <p14:tracePt t="26217" x="5507038" y="4354513"/>
          <p14:tracePt t="26244" x="5519738" y="4354513"/>
          <p14:tracePt t="26247" x="5532438" y="4354513"/>
          <p14:tracePt t="26258" x="5545138" y="4354513"/>
          <p14:tracePt t="26264" x="5557838" y="4354513"/>
          <p14:tracePt t="26284" x="5570538" y="4341813"/>
          <p14:tracePt t="26298" x="5595938" y="4318000"/>
          <p14:tracePt t="26304" x="5619750" y="4292600"/>
          <p14:tracePt t="26324" x="5657850" y="4279900"/>
          <p14:tracePt t="26330" x="5683250" y="4254500"/>
          <p14:tracePt t="26339" x="5719763" y="4230688"/>
          <p14:tracePt t="26354" x="5732463" y="4205288"/>
          <p14:tracePt t="26364" x="5770563" y="4205288"/>
          <p14:tracePt t="26380" x="5783263" y="4179888"/>
          <p14:tracePt t="26383" x="5821363" y="4179888"/>
          <p14:tracePt t="26394" x="5845175" y="4154488"/>
          <p14:tracePt t="26406" x="5870575" y="4141788"/>
          <p14:tracePt t="26410" x="5883275" y="4141788"/>
          <p14:tracePt t="26420" x="5908675" y="4129088"/>
          <p14:tracePt t="26426" x="5932488" y="4117975"/>
          <p14:tracePt t="26435" x="5957888" y="4092575"/>
          <p14:tracePt t="26446" x="5983288" y="4079875"/>
          <p14:tracePt t="26450" x="6008688" y="4067175"/>
          <p14:tracePt t="26460" x="6021388" y="4054475"/>
          <p14:tracePt t="26466" x="6034088" y="4041775"/>
          <p14:tracePt t="26476" x="6070600" y="4029075"/>
          <p14:tracePt t="26486" x="6070600" y="4017963"/>
          <p14:tracePt t="26490" x="6096000" y="3992563"/>
          <p14:tracePt t="26499" x="6096000" y="3979863"/>
          <p14:tracePt t="26526" x="6121400" y="3954463"/>
          <p14:tracePt t="26529" x="6121400" y="3941763"/>
          <p14:tracePt t="26540" x="6121400" y="3929063"/>
          <p14:tracePt t="26546" x="6121400" y="3892550"/>
          <p14:tracePt t="26555" x="6146800" y="3854450"/>
          <p14:tracePt t="26565" x="6146800" y="3841750"/>
          <p14:tracePt t="26571" x="6146800" y="3792538"/>
          <p14:tracePt t="26582" x="6157913" y="3767138"/>
          <p14:tracePt t="26586" x="6157913" y="3741738"/>
          <p14:tracePt t="26596" x="6157913" y="3729038"/>
          <p14:tracePt t="26606" x="6170613" y="3692525"/>
          <p14:tracePt t="26612" x="6170613" y="3679825"/>
          <p14:tracePt t="26622" x="6170613" y="3654425"/>
          <p14:tracePt t="26625" x="6183313" y="3629025"/>
          <p14:tracePt t="26635" x="6183313" y="3603625"/>
          <p14:tracePt t="26646" x="6183313" y="3567113"/>
          <p14:tracePt t="26652" x="6208713" y="3541713"/>
          <p14:tracePt t="26662" x="6221413" y="3529013"/>
          <p14:tracePt t="26668" x="6234113" y="3503613"/>
          <p14:tracePt t="26677" x="6246813" y="3479800"/>
          <p14:tracePt t="26688" x="6259513" y="3467100"/>
          <p14:tracePt t="26692" x="6270625" y="3454400"/>
          <p14:tracePt t="26702" x="6283325" y="3441700"/>
          <p14:tracePt t="26707" x="6296025" y="3429000"/>
          <p14:tracePt t="26717" x="6308725" y="3429000"/>
          <p14:tracePt t="26728" x="6321425" y="3416300"/>
          <p14:tracePt t="26732" x="6334125" y="3403600"/>
          <p14:tracePt t="26747" x="6359525" y="3390900"/>
          <p14:tracePt t="26768" x="6370638" y="3390900"/>
          <p14:tracePt t="26784" x="6383338" y="3367088"/>
          <p14:tracePt t="26788" x="6396038" y="3367088"/>
          <p14:tracePt t="26823" x="6408738" y="3341688"/>
          <p14:tracePt t="27016" x="6396038" y="3328988"/>
          <p14:tracePt t="27040" x="6383338" y="3303588"/>
          <p14:tracePt t="27056" x="6383338" y="3290888"/>
          <p14:tracePt t="27060" x="6383338" y="3267075"/>
          <p14:tracePt t="27070" x="6370638" y="3228975"/>
          <p14:tracePt t="27080" x="6370638" y="3203575"/>
          <p14:tracePt t="27086" x="6359525" y="3165475"/>
          <p14:tracePt t="27096" x="6346825" y="3141663"/>
          <p14:tracePt t="27100" x="6321425" y="3103563"/>
          <p14:tracePt t="27110" x="6321425" y="3078163"/>
          <p14:tracePt t="27119" x="6296025" y="3054350"/>
          <p14:tracePt t="27125" x="6283325" y="3028950"/>
          <p14:tracePt t="27136" x="6270625" y="3003550"/>
          <p14:tracePt t="27142" x="6259513" y="2978150"/>
          <p14:tracePt t="27151" x="6234113" y="2941638"/>
          <p14:tracePt t="27162" x="6221413" y="2928938"/>
          <p14:tracePt t="27165" x="6196013" y="2916238"/>
          <p14:tracePt t="27175" x="6196013" y="2903538"/>
          <p14:tracePt t="27181" x="6146800" y="2890838"/>
          <p14:tracePt t="27192" x="6134100" y="2890838"/>
          <p14:tracePt t="27202" x="6108700" y="2878138"/>
          <p14:tracePt t="27206" x="6096000" y="2878138"/>
          <p14:tracePt t="27222" x="6070600" y="2878138"/>
          <p14:tracePt t="27241" x="6045200" y="2878138"/>
          <p14:tracePt t="27247" x="6021388" y="2878138"/>
          <p14:tracePt t="27272" x="5995988" y="2878138"/>
          <p14:tracePt t="27288" x="5983288" y="2903538"/>
          <p14:tracePt t="27298" x="5957888" y="2941638"/>
          <p14:tracePt t="27301" x="5957888" y="2978150"/>
          <p14:tracePt t="27312" x="5957888" y="3016250"/>
          <p14:tracePt t="27324" x="5957888" y="3041650"/>
          <p14:tracePt t="27329" x="5957888" y="3065463"/>
          <p14:tracePt t="27338" x="5957888" y="3103563"/>
          <p14:tracePt t="27345" x="5983288" y="3116263"/>
          <p14:tracePt t="27354" x="6021388" y="3165475"/>
          <p14:tracePt t="27363" x="6034088" y="3178175"/>
          <p14:tracePt t="27367" x="6070600" y="3190875"/>
          <p14:tracePt t="27378" x="6121400" y="3190875"/>
          <p14:tracePt t="27384" x="6157913" y="3190875"/>
          <p14:tracePt t="27393" x="6221413" y="3190875"/>
          <p14:tracePt t="27404" x="6283325" y="3190875"/>
          <p14:tracePt t="27408" x="6359525" y="3154363"/>
          <p14:tracePt t="27417" x="6396038" y="3128963"/>
          <p14:tracePt t="27424" x="6434138" y="3103563"/>
          <p14:tracePt t="27433" x="6446838" y="3065463"/>
          <p14:tracePt t="27444" x="6459538" y="3041650"/>
          <p14:tracePt t="27447" x="6459538" y="2990850"/>
          <p14:tracePt t="27457" x="6483350" y="2978150"/>
          <p14:tracePt t="27464" x="6483350" y="2965450"/>
          <p14:tracePt t="27490" x="6483350" y="2941638"/>
          <p14:tracePt t="27520" x="6472238" y="2928938"/>
          <p14:tracePt t="27573" x="6459538" y="2916238"/>
          <p14:tracePt t="27947" x="6434138" y="2890838"/>
          <p14:tracePt t="27984" x="6421438" y="2878138"/>
          <p14:tracePt t="28094" x="6421438" y="2865438"/>
          <p14:tracePt t="28140" x="6408738" y="2865438"/>
          <p14:tracePt t="28170" x="6396038" y="2865438"/>
          <p14:tracePt t="31589" x="6383338" y="2865438"/>
          <p14:tracePt t="31826" x="6370638" y="2865438"/>
          <p14:tracePt t="31836" x="6359525" y="2890838"/>
          <p14:tracePt t="31842" x="6283325" y="2978150"/>
          <p14:tracePt t="31852" x="6196013" y="3054350"/>
          <p14:tracePt t="31862" x="6045200" y="3178175"/>
          <p14:tracePt t="31867" x="5870575" y="3328988"/>
          <p14:tracePt t="31878" x="5632450" y="3503613"/>
          <p14:tracePt t="31882" x="5419725" y="3654425"/>
          <p14:tracePt t="31892" x="5281613" y="3741738"/>
          <p14:tracePt t="31902" x="5132388" y="3841750"/>
          <p14:tracePt t="31908" x="5057775" y="3879850"/>
          <p14:tracePt t="31917" x="5006975" y="3905250"/>
          <p14:tracePt t="31923" x="4956175" y="3929063"/>
          <p14:tracePt t="31932" x="4906963" y="3954463"/>
          <p14:tracePt t="31942" x="4868863" y="3967163"/>
          <p14:tracePt t="31947" x="4843463" y="3979863"/>
          <p14:tracePt t="31958" x="4806950" y="3992563"/>
          <p14:tracePt t="31974" x="4794250" y="3992563"/>
          <p14:tracePt t="32037" x="4794250" y="3979863"/>
          <p14:tracePt t="32047" x="4794250" y="3941763"/>
          <p14:tracePt t="32053" x="4794250" y="3879850"/>
          <p14:tracePt t="32064" x="4794250" y="3816350"/>
          <p14:tracePt t="32074" x="4794250" y="3767138"/>
          <p14:tracePt t="32079" x="4794250" y="3729038"/>
          <p14:tracePt t="32090" x="4781550" y="3654425"/>
          <p14:tracePt t="32094" x="4781550" y="3629025"/>
          <p14:tracePt t="32103" x="4756150" y="3579813"/>
          <p14:tracePt t="32114" x="4719638" y="3516313"/>
          <p14:tracePt t="32120" x="4694238" y="3479800"/>
          <p14:tracePt t="32130" x="4656138" y="3416300"/>
          <p14:tracePt t="32134" x="4619625" y="3390900"/>
          <p14:tracePt t="32144" x="4581525" y="3341688"/>
          <p14:tracePt t="32154" x="4530725" y="3303588"/>
          <p14:tracePt t="32160" x="4443413" y="3254375"/>
          <p14:tracePt t="32169" x="4368800" y="3216275"/>
          <p14:tracePt t="32174" x="4281488" y="3178175"/>
          <p14:tracePt t="32185" x="4181475" y="3128963"/>
          <p14:tracePt t="32195" x="4117975" y="3116263"/>
          <p14:tracePt t="32200" x="4030663" y="3078163"/>
          <p14:tracePt t="32210" x="3956050" y="3054350"/>
          <p14:tracePt t="32216" x="3905250" y="3028950"/>
          <p14:tracePt t="32226" x="3856038" y="3003550"/>
          <p14:tracePt t="32236" x="3779838" y="2965450"/>
          <p14:tracePt t="32240" x="3756025" y="2965450"/>
          <p14:tracePt t="32249" x="3705225" y="2965450"/>
          <p14:tracePt t="32257" x="3679825" y="2965450"/>
          <p14:tracePt t="32265" x="3643313" y="2965450"/>
          <p14:tracePt t="32275" x="3605213" y="2952750"/>
          <p14:tracePt t="32280" x="3554413" y="2941638"/>
          <p14:tracePt t="32290" x="3517900" y="2941638"/>
          <p14:tracePt t="32296" x="3467100" y="2941638"/>
          <p14:tracePt t="32306" x="3429000" y="2928938"/>
          <p14:tracePt t="32315" x="3379788" y="2903538"/>
          <p14:tracePt t="32320" x="3341688" y="2890838"/>
          <p14:tracePt t="32332" x="3305175" y="2890838"/>
          <p14:tracePt t="32336" x="3228975" y="2865438"/>
          <p14:tracePt t="32346" x="3192463" y="2865438"/>
          <p14:tracePt t="32356" x="3116263" y="2865438"/>
          <p14:tracePt t="32362" x="3067050" y="2840038"/>
          <p14:tracePt t="32372" x="2979738" y="2840038"/>
          <p14:tracePt t="32375" x="2903538" y="2828925"/>
          <p14:tracePt t="32386" x="2854325" y="2828925"/>
          <p14:tracePt t="32396" x="2816225" y="2828925"/>
          <p14:tracePt t="32402" x="2754313" y="2828925"/>
          <p14:tracePt t="32412" x="2690813" y="2828925"/>
          <p14:tracePt t="32418" x="2603500" y="2828925"/>
          <p14:tracePt t="32428" x="2578100" y="2828925"/>
          <p14:tracePt t="32437" x="2528888" y="2828925"/>
          <p14:tracePt t="32441" x="2516188" y="2828925"/>
          <p14:tracePt t="32452" x="2478088" y="2828925"/>
          <p14:tracePt t="32457" x="2452688" y="2828925"/>
          <p14:tracePt t="32467" x="2428875" y="2828925"/>
          <p14:tracePt t="32478" x="2390775" y="2840038"/>
          <p14:tracePt t="32482" x="2365375" y="2865438"/>
          <p14:tracePt t="32491" x="2339975" y="2890838"/>
          <p14:tracePt t="32497" x="2303463" y="2916238"/>
          <p14:tracePt t="32507" x="2265363" y="2941638"/>
          <p14:tracePt t="32517" x="2239963" y="2965450"/>
          <p14:tracePt t="32523" x="2203450" y="3003550"/>
          <p14:tracePt t="32532" x="2178050" y="3028950"/>
          <p14:tracePt t="32538" x="2165350" y="3028950"/>
          <p14:tracePt t="32547" x="2165350" y="3054350"/>
          <p14:tracePt t="32557" x="2152650" y="3065463"/>
          <p14:tracePt t="32563" x="2152650" y="3078163"/>
          <p14:tracePt t="32574" x="2152650" y="3090863"/>
          <p14:tracePt t="32577" x="2152650" y="3116263"/>
          <p14:tracePt t="32587" x="2152650" y="3141663"/>
          <p14:tracePt t="32598" x="2152650" y="3178175"/>
          <p14:tracePt t="32604" x="2152650" y="3190875"/>
          <p14:tracePt t="32614" x="2178050" y="3241675"/>
          <p14:tracePt t="32617" x="2228850" y="3267075"/>
          <p14:tracePt t="32628" x="2290763" y="3278188"/>
          <p14:tracePt t="32638" x="2378075" y="3303588"/>
          <p14:tracePt t="32643" x="2452688" y="3316288"/>
          <p14:tracePt t="32653" x="2565400" y="3316288"/>
          <p14:tracePt t="32658" x="2667000" y="3316288"/>
          <p14:tracePt t="32670" x="2728913" y="3316288"/>
          <p14:tracePt t="32680" x="2828925" y="3316288"/>
          <p14:tracePt t="32684" x="2890838" y="3316288"/>
          <p14:tracePt t="32694" x="2979738" y="3316288"/>
          <p14:tracePt t="32700" x="3028950" y="3316288"/>
          <p14:tracePt t="32709" x="3067050" y="3316288"/>
          <p14:tracePt t="32720" x="3128963" y="3290888"/>
          <p14:tracePt t="32724" x="3167063" y="3278188"/>
          <p14:tracePt t="32734" x="3192463" y="3267075"/>
          <p14:tracePt t="32740" x="3205163" y="3241675"/>
          <p14:tracePt t="32750" x="3228975" y="3203575"/>
          <p14:tracePt t="32760" x="3254375" y="3165475"/>
          <p14:tracePt t="32766" x="3267075" y="3141663"/>
          <p14:tracePt t="32775" x="3279775" y="3103563"/>
          <p14:tracePt t="32779" x="3279775" y="3065463"/>
          <p14:tracePt t="32791" x="3279775" y="3028950"/>
          <p14:tracePt t="32800" x="3279775" y="2978150"/>
          <p14:tracePt t="32806" x="3279775" y="2941638"/>
          <p14:tracePt t="32816" x="3279775" y="2878138"/>
          <p14:tracePt t="32819" x="3279775" y="2852738"/>
          <p14:tracePt t="32830" x="3279775" y="2816225"/>
          <p14:tracePt t="32841" x="3267075" y="2803525"/>
          <p14:tracePt t="32845" x="3254375" y="2790825"/>
          <p14:tracePt t="32859" x="3228975" y="2765425"/>
          <p14:tracePt t="32870" x="3167063" y="2765425"/>
          <p14:tracePt t="32882" x="3141663" y="2765425"/>
          <p14:tracePt t="32886" x="3067050" y="2765425"/>
          <p14:tracePt t="32896" x="2992438" y="2765425"/>
          <p14:tracePt t="32901" x="2890838" y="2765425"/>
          <p14:tracePt t="32912" x="2803525" y="2765425"/>
          <p14:tracePt t="32922" x="2703513" y="2765425"/>
          <p14:tracePt t="32926" x="2616200" y="2765425"/>
          <p14:tracePt t="32936" x="2554288" y="2765425"/>
          <p14:tracePt t="32942" x="2452688" y="2803525"/>
          <p14:tracePt t="32957" x="2416175" y="2803525"/>
          <p14:tracePt t="32962" x="2339975" y="2840038"/>
          <p14:tracePt t="32966" x="2303463" y="2878138"/>
          <p14:tracePt t="32976" x="2265363" y="2890838"/>
          <p14:tracePt t="32981" x="2228850" y="2928938"/>
          <p14:tracePt t="32992" x="2216150" y="2941638"/>
          <p14:tracePt t="33002" x="2203450" y="2978150"/>
          <p14:tracePt t="33007" x="2178050" y="3041650"/>
          <p14:tracePt t="33017" x="2178050" y="3078163"/>
          <p14:tracePt t="33021" x="2178050" y="3128963"/>
          <p14:tracePt t="33032" x="2178050" y="3165475"/>
          <p14:tracePt t="33038" x="2203450" y="3216275"/>
          <p14:tracePt t="33047" x="2252663" y="3290888"/>
          <p14:tracePt t="33057" x="2316163" y="3354388"/>
          <p14:tracePt t="33063" x="2352675" y="3390900"/>
          <p14:tracePt t="33074" x="2416175" y="3416300"/>
          <p14:tracePt t="33078" x="2541588" y="3479800"/>
          <p14:tracePt t="33088" x="2641600" y="3490913"/>
          <p14:tracePt t="33100" x="2741613" y="3490913"/>
          <p14:tracePt t="33104" x="2890838" y="3490913"/>
          <p14:tracePt t="33113" x="3003550" y="3490913"/>
          <p14:tracePt t="33120" x="3128963" y="3416300"/>
          <p14:tracePt t="33130" x="3267075" y="3354388"/>
          <p14:tracePt t="33140" x="3341688" y="3290888"/>
          <p14:tracePt t="33144" x="3429000" y="3190875"/>
          <p14:tracePt t="33154" x="3492500" y="3128963"/>
          <p14:tracePt t="33160" x="3505200" y="3078163"/>
          <p14:tracePt t="33169" x="3517900" y="3016250"/>
          <p14:tracePt t="33179" x="3517900" y="2978150"/>
          <p14:tracePt t="33183" x="3517900" y="2928938"/>
          <p14:tracePt t="33194" x="3517900" y="2890838"/>
          <p14:tracePt t="33199" x="3517900" y="2865438"/>
          <p14:tracePt t="33209" x="3505200" y="2852738"/>
          <p14:tracePt t="33220" x="3505200" y="2828925"/>
          <p14:tracePt t="33233" x="3492500" y="2816225"/>
          <p14:tracePt t="33240" x="3479800" y="2816225"/>
          <p14:tracePt t="33250" x="3467100" y="2816225"/>
          <p14:tracePt t="33265" x="3441700" y="2816225"/>
          <p14:tracePt t="33280" x="3429000" y="2816225"/>
          <p14:tracePt t="33290" x="3417888" y="2816225"/>
          <p14:tracePt t="33306" x="3392488" y="2828925"/>
          <p14:tracePt t="33316" x="3392488" y="2852738"/>
          <p14:tracePt t="33320" x="3392488" y="2890838"/>
          <p14:tracePt t="33330" x="3392488" y="2941638"/>
          <p14:tracePt t="33340" x="3392488" y="2978150"/>
          <p14:tracePt t="33346" x="3441700" y="3054350"/>
          <p14:tracePt t="33356" x="3530600" y="3154363"/>
          <p14:tracePt t="33362" x="3654425" y="3228975"/>
          <p14:tracePt t="33372" x="3817938" y="3354388"/>
          <p14:tracePt t="33382" x="4030663" y="3429000"/>
          <p14:tracePt t="33385" x="4305300" y="3503613"/>
          <p14:tracePt t="33396" x="4681538" y="3616325"/>
          <p14:tracePt t="33402" x="5081588" y="3741738"/>
          <p14:tracePt t="33412" x="5432425" y="3754438"/>
          <p14:tracePt t="33421" x="5895975" y="3829050"/>
          <p14:tracePt t="33426" x="6270625" y="3829050"/>
          <p14:tracePt t="33436" x="6596063" y="3867150"/>
          <p14:tracePt t="33441" x="6897688" y="3867150"/>
          <p14:tracePt t="33456" x="7159625" y="3816350"/>
          <p14:tracePt t="33462" x="7372350" y="3754438"/>
          <p14:tracePt t="33466" x="7523163" y="3703638"/>
          <p14:tracePt t="33476" x="7623175" y="3654425"/>
          <p14:tracePt t="33486" x="7673975" y="3603625"/>
          <p14:tracePt t="33492" x="7710488" y="3579813"/>
          <p14:tracePt t="33502" x="7748588" y="3529013"/>
          <p14:tracePt t="33506" x="7773988" y="3516313"/>
          <p14:tracePt t="33515" x="7773988" y="3490913"/>
          <p14:tracePt t="33526" x="7797800" y="3454400"/>
          <p14:tracePt t="33532" x="7797800" y="3441700"/>
          <p14:tracePt t="33542" x="7797800" y="3416300"/>
          <p14:tracePt t="33548" x="7810500" y="3390900"/>
          <p14:tracePt t="33557" x="7810500" y="3378200"/>
          <p14:tracePt t="33565" x="7810500" y="3367088"/>
          <p14:tracePt t="33572" x="7810500" y="3341688"/>
          <p14:tracePt t="33581" x="7810500" y="3316288"/>
          <p14:tracePt t="33588" x="7823200" y="3303588"/>
          <p14:tracePt t="33598" x="7823200" y="3290888"/>
          <p14:tracePt t="33607" x="7823200" y="3267075"/>
          <p14:tracePt t="33622" x="7823200" y="3254375"/>
          <p14:tracePt t="33627" x="7823200" y="3241675"/>
          <p14:tracePt t="33638" x="7823200" y="3228975"/>
          <p14:tracePt t="33648" x="7823200" y="3216275"/>
          <p14:tracePt t="33652" x="7823200" y="3203575"/>
          <p14:tracePt t="33668" x="7823200" y="3190875"/>
          <p14:tracePt t="33684" x="7785100" y="3190875"/>
          <p14:tracePt t="33694" x="7735888" y="3190875"/>
          <p14:tracePt t="33704" x="7697788" y="3165475"/>
          <p14:tracePt t="33709" x="7610475" y="3165475"/>
          <p14:tracePt t="33720" x="7561263" y="3165475"/>
          <p14:tracePt t="33724" x="7485063" y="3165475"/>
          <p14:tracePt t="33734" x="7423150" y="3165475"/>
          <p14:tracePt t="33744" x="7323138" y="3165475"/>
          <p14:tracePt t="33750" x="7235825" y="3165475"/>
          <p14:tracePt t="33759" x="7123113" y="3165475"/>
          <p14:tracePt t="33764" x="6997700" y="3165475"/>
          <p14:tracePt t="33774" x="6872288" y="3154363"/>
          <p14:tracePt t="33783" x="6734175" y="3154363"/>
          <p14:tracePt t="33789" x="6596063" y="3154363"/>
          <p14:tracePt t="33800" x="6472238" y="3154363"/>
          <p14:tracePt t="33804" x="6359525" y="3154363"/>
          <p14:tracePt t="33816" x="6221413" y="3154363"/>
          <p14:tracePt t="33826" x="6096000" y="3165475"/>
          <p14:tracePt t="33830" x="5983288" y="3165475"/>
          <p14:tracePt t="33839" x="5883275" y="3165475"/>
          <p14:tracePt t="33845" x="5783263" y="3165475"/>
          <p14:tracePt t="33856" x="5695950" y="3165475"/>
          <p14:tracePt t="33866" x="5619750" y="3165475"/>
          <p14:tracePt t="33870" x="5545138" y="3190875"/>
          <p14:tracePt t="33880" x="5507038" y="3190875"/>
          <p14:tracePt t="33886" x="5457825" y="3203575"/>
          <p14:tracePt t="33896" x="5419725" y="3203575"/>
          <p14:tracePt t="33906" x="5383213" y="3216275"/>
          <p14:tracePt t="33909" x="5383213" y="3228975"/>
          <p14:tracePt t="33922" x="5370513" y="3228975"/>
          <p14:tracePt t="33925" x="5357813" y="3241675"/>
          <p14:tracePt t="33966" x="5345113" y="3254375"/>
          <p14:tracePt t="33975" x="5332413" y="3267075"/>
          <p14:tracePt t="34005" x="5319713" y="3278188"/>
          <p14:tracePt t="34028" x="5319713" y="3290888"/>
          <p14:tracePt t="34032" x="5319713" y="3303588"/>
          <p14:tracePt t="34041" x="5319713" y="3316288"/>
          <p14:tracePt t="34052" x="5319713" y="3341688"/>
          <p14:tracePt t="34057" x="5332413" y="3341688"/>
          <p14:tracePt t="34068" x="5370513" y="3367088"/>
          <p14:tracePt t="34072" x="5407025" y="3367088"/>
          <p14:tracePt t="34082" x="5445125" y="3390900"/>
          <p14:tracePt t="34092" x="5507038" y="3390900"/>
          <p14:tracePt t="34097" x="5595938" y="3403600"/>
          <p14:tracePt t="34107" x="5695950" y="3403600"/>
          <p14:tracePt t="34112" x="5832475" y="3403600"/>
          <p14:tracePt t="34122" x="5957888" y="3403600"/>
          <p14:tracePt t="34132" x="6083300" y="3403600"/>
          <p14:tracePt t="34139" x="6208713" y="3403600"/>
          <p14:tracePt t="34148" x="6359525" y="3403600"/>
          <p14:tracePt t="34152" x="6483350" y="3403600"/>
          <p14:tracePt t="34162" x="6608763" y="3403600"/>
          <p14:tracePt t="34174" x="6734175" y="3390900"/>
          <p14:tracePt t="34177" x="6846888" y="3367088"/>
          <p14:tracePt t="34189" x="6946900" y="3354388"/>
          <p14:tracePt t="34194" x="7046913" y="3316288"/>
          <p14:tracePt t="34204" x="7110413" y="3290888"/>
          <p14:tracePt t="34214" x="7185025" y="3267075"/>
          <p14:tracePt t="34217" x="7210425" y="3254375"/>
          <p14:tracePt t="34228" x="7272338" y="3241675"/>
          <p14:tracePt t="34234" x="7297738" y="3228975"/>
          <p14:tracePt t="34243" x="7323138" y="3216275"/>
          <p14:tracePt t="34254" x="7348538" y="3203575"/>
          <p14:tracePt t="34258" x="7359650" y="3190875"/>
          <p14:tracePt t="34267" x="7372350" y="3178175"/>
          <p14:tracePt t="34289" x="7372350" y="3154363"/>
          <p14:tracePt t="34304" x="7372350" y="3141663"/>
          <p14:tracePt t="34313" x="7372350" y="3103563"/>
          <p14:tracePt t="34320" x="7372350" y="3078163"/>
          <p14:tracePt t="34339" x="7372350" y="3028950"/>
          <p14:tracePt t="34343" x="7359650" y="3003550"/>
          <p14:tracePt t="34354" x="7335838" y="2965450"/>
          <p14:tracePt t="34359" x="7323138" y="2952750"/>
          <p14:tracePt t="34370" x="7285038" y="2916238"/>
          <p14:tracePt t="34386" x="7246938" y="2878138"/>
          <p14:tracePt t="34395" x="7197725" y="2852738"/>
          <p14:tracePt t="34400" x="7185025" y="2852738"/>
          <p14:tracePt t="34410" x="7159625" y="2840038"/>
          <p14:tracePt t="34420" x="7123113" y="2840038"/>
          <p14:tracePt t="34426" x="7097713" y="2840038"/>
          <p14:tracePt t="34435" x="7059613" y="2828925"/>
          <p14:tracePt t="34439" x="6997700" y="2828925"/>
          <p14:tracePt t="34450" x="6946900" y="2828925"/>
          <p14:tracePt t="34460" x="6910388" y="2828925"/>
          <p14:tracePt t="34466" x="6846888" y="2828925"/>
          <p14:tracePt t="34476" x="6797675" y="2828925"/>
          <p14:tracePt t="34480" x="6734175" y="2828925"/>
          <p14:tracePt t="34490" x="6672263" y="2828925"/>
          <p14:tracePt t="34499" x="6584950" y="2852738"/>
          <p14:tracePt t="34505" x="6508750" y="2890838"/>
          <p14:tracePt t="34516" x="6446838" y="2903538"/>
          <p14:tracePt t="34520" x="6383338" y="2928938"/>
          <p14:tracePt t="34531" x="6308725" y="2965450"/>
          <p14:tracePt t="34541" x="6246813" y="3003550"/>
          <p14:tracePt t="34545" x="6196013" y="3041650"/>
          <p14:tracePt t="34556" x="6170613" y="3065463"/>
          <p14:tracePt t="34561" x="6121400" y="3103563"/>
          <p14:tracePt t="34571" x="6096000" y="3116263"/>
          <p14:tracePt t="34582" x="6083300" y="3128963"/>
          <p14:tracePt t="34602" x="6070600" y="3154363"/>
          <p14:tracePt t="34638" x="6070600" y="3165475"/>
          <p14:tracePt t="34651" x="6070600" y="3178175"/>
          <p14:tracePt t="34662" x="6070600" y="3190875"/>
          <p14:tracePt t="34702" x="6070600" y="3203575"/>
          <p14:tracePt t="34995" x="6070600" y="3228975"/>
          <p14:tracePt t="35036" x="6070600" y="3241675"/>
          <p14:tracePt t="35040" x="6070600" y="3254375"/>
          <p14:tracePt t="35092" x="6070600" y="3267075"/>
          <p14:tracePt t="35202" x="6070600" y="3278188"/>
          <p14:tracePt t="35222" x="6070600" y="3290888"/>
          <p14:tracePt t="35313" x="6070600" y="3303588"/>
          <p14:tracePt t="35317" x="6083300" y="3316288"/>
          <p14:tracePt t="35364" x="6083300" y="3328988"/>
          <p14:tracePt t="35377" x="6096000" y="3354388"/>
          <p14:tracePt t="35388" x="6108700" y="3367088"/>
          <p14:tracePt t="35394" x="6121400" y="3378200"/>
          <p14:tracePt t="35404" x="6134100" y="3390900"/>
          <p14:tracePt t="35413" x="6146800" y="3390900"/>
          <p14:tracePt t="35430" x="6170613" y="3403600"/>
          <p14:tracePt t="35443" x="6196013" y="3403600"/>
          <p14:tracePt t="35454" x="6196013" y="3416300"/>
          <p14:tracePt t="35470" x="6208713" y="3416300"/>
          <p14:tracePt t="35474" x="6221413" y="3429000"/>
          <p14:tracePt t="35484" x="6234113" y="3441700"/>
          <p14:tracePt t="35500" x="6246813" y="3454400"/>
          <p14:tracePt t="35520" x="6259513" y="3467100"/>
          <p14:tracePt t="35534" x="6270625" y="3467100"/>
          <p14:tracePt t="35645" x="6283325" y="3467100"/>
          <p14:tracePt t="35672" x="6296025" y="3479800"/>
          <p14:tracePt t="35696" x="6308725" y="3490913"/>
          <p14:tracePt t="35702" x="6321425" y="3490913"/>
          <p14:tracePt t="35712" x="6321425" y="3503613"/>
          <p14:tracePt t="35725" x="6334125" y="3503613"/>
          <p14:tracePt t="35752" x="6346825" y="3503613"/>
          <p14:tracePt t="35762" x="6359525" y="3529013"/>
          <p14:tracePt t="35768" x="6370638" y="3529013"/>
          <p14:tracePt t="35781" x="6383338" y="3541713"/>
          <p14:tracePt t="35792" x="6396038" y="3554413"/>
          <p14:tracePt t="35807" x="6434138" y="3579813"/>
          <p14:tracePt t="35818" x="6459538" y="3590925"/>
          <p14:tracePt t="35832" x="6472238" y="3616325"/>
          <p14:tracePt t="35847" x="6496050" y="3616325"/>
          <p14:tracePt t="35858" x="6508750" y="3616325"/>
          <p14:tracePt t="35862" x="6521450" y="3629025"/>
          <p14:tracePt t="35874" x="6534150" y="3629025"/>
          <p14:tracePt t="35887" x="6546850" y="3629025"/>
          <p14:tracePt t="35897" x="6559550" y="3641725"/>
          <p14:tracePt t="35904" x="6584950" y="3654425"/>
          <p14:tracePt t="35924" x="6621463" y="3667125"/>
          <p14:tracePt t="35927" x="6634163" y="3692525"/>
          <p14:tracePt t="35937" x="6659563" y="3716338"/>
          <p14:tracePt t="35955" x="6684963" y="3729038"/>
          <p14:tracePt t="35963" x="6684963" y="3741738"/>
          <p14:tracePt t="35994" x="6696075" y="3741738"/>
          <p14:tracePt t="36009" x="6708775" y="3741738"/>
          <p14:tracePt t="36049" x="6721475" y="3754438"/>
          <p14:tracePt t="36084" x="6734175" y="3767138"/>
          <p14:tracePt t="36089" x="6759575" y="3792538"/>
          <p14:tracePt t="36115" x="6772275" y="3792538"/>
          <p14:tracePt t="36130" x="6784975" y="3792538"/>
          <p14:tracePt t="36882" x="6797675" y="3803650"/>
          <p14:tracePt t="36921" x="6808788" y="3803650"/>
          <p14:tracePt t="36927" x="6821488" y="3803650"/>
          <p14:tracePt t="36937" x="6834188" y="3803650"/>
          <p14:tracePt t="36942" x="6859588" y="3803650"/>
          <p14:tracePt t="36954" x="6872288" y="3803650"/>
          <p14:tracePt t="36962" x="6897688" y="3829050"/>
          <p14:tracePt t="36977" x="6921500" y="3829050"/>
          <p14:tracePt t="36981" x="6946900" y="3841750"/>
          <p14:tracePt t="36991" x="6959600" y="3854450"/>
          <p14:tracePt t="37002" x="6972300" y="3854450"/>
          <p14:tracePt t="37007" x="7010400" y="3892550"/>
          <p14:tracePt t="37018" x="7046913" y="3905250"/>
          <p14:tracePt t="37022" x="7072313" y="3916363"/>
          <p14:tracePt t="37032" x="7097713" y="3941763"/>
          <p14:tracePt t="37041" x="7110413" y="3941763"/>
          <p14:tracePt t="37058" x="7134225" y="3967163"/>
          <p14:tracePt t="37087" x="7159625" y="3967163"/>
          <p14:tracePt t="37094" x="7159625" y="3979863"/>
          <p14:tracePt t="37134" x="7159625" y="4005263"/>
          <p14:tracePt t="37174" x="7159625" y="4017963"/>
          <p14:tracePt t="37396" x="7172325" y="4029075"/>
          <p14:tracePt t="37602" x="7159625" y="4029075"/>
          <p14:tracePt t="37607" x="7146925" y="4029075"/>
          <p14:tracePt t="37622" x="7134225" y="4029075"/>
          <p14:tracePt t="37634" x="7123113" y="4029075"/>
          <p14:tracePt t="37644" x="7110413" y="4029075"/>
          <p14:tracePt t="37648" x="7085013" y="4029075"/>
          <p14:tracePt t="37658" x="7034213" y="4029075"/>
          <p14:tracePt t="37663" x="6959600" y="4029075"/>
          <p14:tracePt t="37673" x="6872288" y="4029075"/>
          <p14:tracePt t="37684" x="6797675" y="4029075"/>
          <p14:tracePt t="37688" x="6696075" y="4029075"/>
          <p14:tracePt t="37697" x="6572250" y="4029075"/>
          <p14:tracePt t="37704" x="6459538" y="4029075"/>
          <p14:tracePt t="37713" x="6334125" y="4041775"/>
          <p14:tracePt t="37723" x="6221413" y="4041775"/>
          <p14:tracePt t="37727" x="6108700" y="4079875"/>
          <p14:tracePt t="37739" x="6021388" y="4092575"/>
          <p14:tracePt t="37744" x="5945188" y="4092575"/>
          <p14:tracePt t="37754" x="5908675" y="4092575"/>
          <p14:tracePt t="37764" x="5895975" y="4105275"/>
          <p14:tracePt t="37770" x="5883275" y="4105275"/>
          <p14:tracePt t="37794" x="5870575" y="4117975"/>
          <p14:tracePt t="37880" x="5857875" y="4117975"/>
          <p14:tracePt t="37896" x="5857875" y="4129088"/>
          <p14:tracePt t="37905" x="5883275" y="4129088"/>
          <p14:tracePt t="37915" x="5921375" y="4129088"/>
          <p14:tracePt t="37919" x="5970588" y="4129088"/>
          <p14:tracePt t="37930" x="6008688" y="4129088"/>
          <p14:tracePt t="37935" x="6070600" y="4129088"/>
          <p14:tracePt t="37952" x="6134100" y="4129088"/>
          <p14:tracePt t="37956" x="6170613" y="4129088"/>
          <p14:tracePt t="37960" x="6221413" y="4129088"/>
          <p14:tracePt t="37971" x="6246813" y="4129088"/>
          <p14:tracePt t="37975" x="6283325" y="4117975"/>
          <p14:tracePt t="37986" x="6296025" y="4105275"/>
          <p14:tracePt t="37996" x="6321425" y="4079875"/>
          <p14:tracePt t="38002" x="6334125" y="4067175"/>
          <p14:tracePt t="38012" x="6346825" y="4054475"/>
          <p14:tracePt t="38042" x="6359525" y="4041775"/>
          <p14:tracePt t="38258" x="6346825" y="4041775"/>
          <p14:tracePt t="38294" x="6334125" y="4041775"/>
          <p14:tracePt t="38354" x="6321425" y="4041775"/>
          <p14:tracePt t="38389" x="6308725" y="4041775"/>
          <p14:tracePt t="38612" x="6296025" y="4041775"/>
          <p14:tracePt t="38641" x="6283325" y="4041775"/>
          <p14:tracePt t="38662" x="6270625" y="4041775"/>
          <p14:tracePt t="38824" x="6270625" y="4054475"/>
          <p14:tracePt t="38834" x="6283325" y="4054475"/>
          <p14:tracePt t="38838" x="6296025" y="4067175"/>
          <p14:tracePt t="38847" x="6321425" y="4067175"/>
          <p14:tracePt t="38858" x="6346825" y="4067175"/>
          <p14:tracePt t="38863" x="6359525" y="4067175"/>
          <p14:tracePt t="38874" x="6370638" y="4067175"/>
          <p14:tracePt t="38877" x="6383338" y="4067175"/>
          <p14:tracePt t="38900" x="6408738" y="4067175"/>
          <p14:tracePt t="38920" x="6421438" y="4067175"/>
          <p14:tracePt t="38929" x="6434138" y="4067175"/>
          <p14:tracePt t="38940" x="6446838" y="4067175"/>
          <p14:tracePt t="38953" x="6459538" y="4067175"/>
          <p14:tracePt t="38959" x="6472238" y="4067175"/>
          <p14:tracePt t="38970" x="6483350" y="4067175"/>
          <p14:tracePt t="38985" x="6496050" y="4067175"/>
          <p14:tracePt t="39227" x="6508750" y="4067175"/>
          <p14:tracePt t="39232" x="6521450" y="4067175"/>
          <p14:tracePt t="39257" x="6534150" y="4067175"/>
          <p14:tracePt t="39267" x="6546850" y="4067175"/>
          <p14:tracePt t="39271" x="6584950" y="4067175"/>
          <p14:tracePt t="39282" x="6608763" y="4067175"/>
          <p14:tracePt t="39287" x="6646863" y="4067175"/>
          <p14:tracePt t="39298" x="6672263" y="4067175"/>
          <p14:tracePt t="39307" x="6696075" y="4067175"/>
          <p14:tracePt t="39312" x="6721475" y="4067175"/>
          <p14:tracePt t="39321" x="6734175" y="4054475"/>
          <p14:tracePt t="39328" x="6759575" y="4054475"/>
          <p14:tracePt t="39337" x="6772275" y="4054475"/>
          <p14:tracePt t="39348" x="6784975" y="4054475"/>
          <p14:tracePt t="39353" x="6808788" y="4041775"/>
          <p14:tracePt t="39364" x="6808788" y="4029075"/>
          <p14:tracePt t="39367" x="6821488" y="4029075"/>
          <p14:tracePt t="39377" x="6821488" y="4017963"/>
          <p14:tracePt t="39387" x="6834188" y="4017963"/>
          <p14:tracePt t="39394" x="6846888" y="3992563"/>
          <p14:tracePt t="39408" x="6846888" y="3967163"/>
          <p14:tracePt t="39417" x="6846888" y="3954463"/>
          <p14:tracePt t="39428" x="6846888" y="3916363"/>
          <p14:tracePt t="39434" x="6846888" y="3892550"/>
          <p14:tracePt t="39447" x="6846888" y="3867150"/>
          <p14:tracePt t="39458" x="6808788" y="3829050"/>
          <p14:tracePt t="39470" x="6696075" y="3792538"/>
          <p14:tracePt t="39474" x="6584950" y="3779838"/>
          <p14:tracePt t="39484" x="6434138" y="3754438"/>
          <p14:tracePt t="39490" x="6234113" y="3741738"/>
          <p14:tracePt t="39500" x="6034088" y="3692525"/>
          <p14:tracePt t="39509" x="5857875" y="3692525"/>
          <p14:tracePt t="39513" x="5695950" y="3692525"/>
          <p14:tracePt t="39524" x="5583238" y="3692525"/>
          <p14:tracePt t="39530" x="5483225" y="3692525"/>
          <p14:tracePt t="39540" x="5445125" y="3692525"/>
          <p14:tracePt t="39550" x="5419725" y="3692525"/>
          <p14:tracePt t="39555" x="5394325" y="3692525"/>
          <p14:tracePt t="39566" x="5370513" y="3716338"/>
          <p14:tracePt t="39569" x="5370513" y="3729038"/>
          <p14:tracePt t="39579" x="5357813" y="3729038"/>
          <p14:tracePt t="39596" x="5357813" y="3741738"/>
          <p14:tracePt t="39606" x="5357813" y="3754438"/>
          <p14:tracePt t="39630" x="5357813" y="3779838"/>
          <p14:tracePt t="39646" x="5357813" y="3792538"/>
          <p14:tracePt t="39650" x="5357813" y="3803650"/>
          <p14:tracePt t="39670" x="5357813" y="3816350"/>
          <p14:tracePt t="39676" x="5357813" y="3829050"/>
          <p14:tracePt t="39690" x="5383213" y="3854450"/>
          <p14:tracePt t="39712" x="5394325" y="3854450"/>
          <p14:tracePt t="39717" x="5407025" y="3854450"/>
          <p14:tracePt t="39725" x="5419725" y="3854450"/>
          <p14:tracePt t="39732" x="5445125" y="3854450"/>
          <p14:tracePt t="39742" x="5470525" y="3854450"/>
          <p14:tracePt t="39756" x="5495925" y="3854450"/>
          <p14:tracePt t="39772" x="5507038" y="3854450"/>
          <p14:tracePt t="39782" x="5519738" y="3854450"/>
          <p14:tracePt t="39792" x="5532438" y="3854450"/>
          <p14:tracePt t="39796" x="5545138" y="3854450"/>
          <p14:tracePt t="39862" x="5557838" y="3854450"/>
          <p14:tracePt t="39882" x="5570538" y="3854450"/>
          <p14:tracePt t="39934" x="5583238" y="3854450"/>
          <p14:tracePt t="40027" x="5607050" y="3854450"/>
          <p14:tracePt t="40044" x="5607050" y="3841750"/>
          <p14:tracePt t="40054" x="5607050" y="3829050"/>
          <p14:tracePt t="40074" x="5607050" y="3816350"/>
          <p14:tracePt t="40080" x="5619750" y="3816350"/>
          <p14:tracePt t="41249" x="5645150" y="3816350"/>
          <p14:tracePt t="41253" x="5670550" y="3841750"/>
          <p14:tracePt t="41263" x="5683250" y="3841750"/>
          <p14:tracePt t="41274" x="5708650" y="3867150"/>
          <p14:tracePt t="41281" x="5732463" y="3867150"/>
          <p14:tracePt t="41289" x="5757863" y="3892550"/>
          <p14:tracePt t="41295" x="5783263" y="3892550"/>
          <p14:tracePt t="41306" x="5795963" y="3892550"/>
          <p14:tracePt t="41315" x="5821363" y="3905250"/>
          <p14:tracePt t="41319" x="5832475" y="3905250"/>
          <p14:tracePt t="41330" x="5845175" y="3905250"/>
          <p14:tracePt t="41336" x="5857875" y="3905250"/>
          <p14:tracePt t="41356" x="5870575" y="3905250"/>
          <p14:tracePt t="41370" x="5883275" y="3905250"/>
          <p14:tracePt t="41687" x="5895975" y="3916363"/>
          <p14:tracePt t="41704" x="5895975" y="3929063"/>
          <p14:tracePt t="41714" x="5895975" y="3941763"/>
          <p14:tracePt t="41717" x="5908675" y="3941763"/>
          <p14:tracePt t="41727" x="5908675" y="3954463"/>
          <p14:tracePt t="41754" x="5908675" y="3967163"/>
          <p14:tracePt t="41764" x="5908675" y="3979863"/>
          <p14:tracePt t="41777" x="5908675" y="3992563"/>
          <p14:tracePt t="41789" x="5908675" y="4005263"/>
          <p14:tracePt t="41840" x="5908675" y="4017963"/>
          <p14:tracePt t="41853" x="5908675" y="4029075"/>
          <p14:tracePt t="41906" x="5895975" y="4029075"/>
          <p14:tracePt t="41920" x="5870575" y="4017963"/>
          <p14:tracePt t="41930" x="5870575" y="3992563"/>
          <p14:tracePt t="41940" x="5832475" y="3954463"/>
          <p14:tracePt t="41948" x="5783263" y="3879850"/>
          <p14:tracePt t="41960" x="5708650" y="3829050"/>
          <p14:tracePt t="41965" x="5619750" y="3779838"/>
          <p14:tracePt t="41970" x="5532438" y="3729038"/>
          <p14:tracePt t="41980" x="5445125" y="3679825"/>
          <p14:tracePt t="41984" x="5332413" y="3641725"/>
          <p14:tracePt t="41996" x="5232400" y="3629025"/>
          <p14:tracePt t="42006" x="5094288" y="3590925"/>
          <p14:tracePt t="42010" x="4956175" y="3554413"/>
          <p14:tracePt t="42020" x="4843463" y="3554413"/>
          <p14:tracePt t="42026" x="4706938" y="3529013"/>
          <p14:tracePt t="42036" x="4581525" y="3467100"/>
          <p14:tracePt t="42046" x="4481513" y="3467100"/>
          <p14:tracePt t="42049" x="4368800" y="3429000"/>
          <p14:tracePt t="42059" x="4294188" y="3403600"/>
          <p14:tracePt t="42065" x="4217988" y="3390900"/>
          <p14:tracePt t="42076" x="4168775" y="3378200"/>
          <p14:tracePt t="42086" x="4130675" y="3378200"/>
          <p14:tracePt t="42089" x="4092575" y="3367088"/>
          <p14:tracePt t="42100" x="4056063" y="3354388"/>
          <p14:tracePt t="42105" x="4043363" y="3341688"/>
          <p14:tracePt t="42115" x="4017963" y="3341688"/>
          <p14:tracePt t="42125" x="4005263" y="3341688"/>
          <p14:tracePt t="42131" x="3992563" y="3341688"/>
          <p14:tracePt t="42185" x="3968750" y="3341688"/>
          <p14:tracePt t="42212" x="3956050" y="3341688"/>
          <p14:tracePt t="42231" x="3943350" y="3341688"/>
          <p14:tracePt t="42248" x="3930650" y="3341688"/>
          <p14:tracePt t="42258" x="3917950" y="3341688"/>
          <p14:tracePt t="42267" x="3905250" y="3341688"/>
          <p14:tracePt t="42271" x="3879850" y="3316288"/>
          <p14:tracePt t="42282" x="3856038" y="3290888"/>
          <p14:tracePt t="42287" x="3843338" y="3278188"/>
          <p14:tracePt t="42298" x="3817938" y="3267075"/>
          <p14:tracePt t="42307" x="3779838" y="3241675"/>
          <p14:tracePt t="42312" x="3767138" y="3228975"/>
          <p14:tracePt t="42322" x="3743325" y="3203575"/>
          <p14:tracePt t="42327" x="3717925" y="3203575"/>
          <p14:tracePt t="42338" x="3679825" y="3178175"/>
          <p14:tracePt t="42348" x="3643313" y="3178175"/>
          <p14:tracePt t="42354" x="3592513" y="3165475"/>
          <p14:tracePt t="42364" x="3567113" y="3165475"/>
          <p14:tracePt t="42367" x="3530600" y="3154363"/>
          <p14:tracePt t="42377" x="3467100" y="3154363"/>
          <p14:tracePt t="42387" x="3441700" y="3154363"/>
          <p14:tracePt t="42393" x="3417888" y="3141663"/>
          <p14:tracePt t="42404" x="3392488" y="3141663"/>
          <p14:tracePt t="42408" x="3379788" y="3141663"/>
          <p14:tracePt t="42418" x="3367088" y="3141663"/>
          <p14:tracePt t="42444" x="3354388" y="3128963"/>
          <p14:tracePt t="87261" x="3417888" y="3116263"/>
          <p14:tracePt t="87272" x="3517900" y="3116263"/>
          <p14:tracePt t="87277" x="3643313" y="3116263"/>
          <p14:tracePt t="87287" x="3756025" y="3116263"/>
          <p14:tracePt t="87291" x="3905250" y="3116263"/>
          <p14:tracePt t="87302" x="4068763" y="3116263"/>
          <p14:tracePt t="87311" x="4243388" y="3116263"/>
          <p14:tracePt t="87317" x="4443413" y="3116263"/>
          <p14:tracePt t="87327" x="4656138" y="3116263"/>
          <p14:tracePt t="87334" x="4906963" y="3141663"/>
          <p14:tracePt t="87344" x="5194300" y="3178175"/>
          <p14:tracePt t="87354" x="5470525" y="3178175"/>
          <p14:tracePt t="87357" x="5708650" y="3178175"/>
          <p14:tracePt t="87367" x="6045200" y="3178175"/>
          <p14:tracePt t="87373" x="6259513" y="3178175"/>
          <p14:tracePt t="87384" x="6546850" y="3154363"/>
          <p14:tracePt t="87394" x="6746875" y="3090863"/>
          <p14:tracePt t="87398" x="6910388" y="3028950"/>
          <p14:tracePt t="87408" x="7034213" y="2941638"/>
          <p14:tracePt t="87414" x="7110413" y="2865438"/>
          <p14:tracePt t="87424" x="7172325" y="2778125"/>
          <p14:tracePt t="87433" x="7210425" y="2690813"/>
          <p14:tracePt t="87438" x="7235825" y="2578100"/>
          <p14:tracePt t="87447" x="7235825" y="2465388"/>
          <p14:tracePt t="87454" x="7235825" y="2327275"/>
          <p14:tracePt t="87464" x="7210425" y="2178050"/>
          <p14:tracePt t="87473" x="7097713" y="1989138"/>
          <p14:tracePt t="87477" x="6897688" y="1776413"/>
          <p14:tracePt t="87489" x="6696075" y="1552575"/>
          <p14:tracePt t="87493" x="6446838" y="1339850"/>
          <p14:tracePt t="87504" x="6196013" y="1150938"/>
          <p14:tracePt t="87513" x="5895975" y="989013"/>
          <p14:tracePt t="87520" x="5645150" y="876300"/>
          <p14:tracePt t="87530" x="5419725" y="838200"/>
          <p14:tracePt t="87535" x="5194300" y="801688"/>
          <p14:tracePt t="87546" x="5006975" y="788988"/>
          <p14:tracePt t="87555" x="4819650" y="788988"/>
          <p14:tracePt t="87559" x="4681538" y="788988"/>
          <p14:tracePt t="87570" x="4530725" y="788988"/>
          <p14:tracePt t="87576" x="4368800" y="838200"/>
          <p14:tracePt t="87586" x="4205288" y="950913"/>
          <p14:tracePt t="87596" x="4030663" y="1076325"/>
          <p14:tracePt t="87599" x="3856038" y="1227138"/>
          <p14:tracePt t="87610" x="3743325" y="1389063"/>
          <p14:tracePt t="87615" x="3643313" y="1589088"/>
          <p14:tracePt t="87625" x="3554413" y="1776413"/>
          <p14:tracePt t="87636" x="3467100" y="2027238"/>
          <p14:tracePt t="87639" x="3417888" y="2190750"/>
          <p14:tracePt t="87650" x="3405188" y="2378075"/>
          <p14:tracePt t="87655" x="3405188" y="2540000"/>
          <p14:tracePt t="87666" x="3405188" y="2703513"/>
          <p14:tracePt t="87675" x="3405188" y="2878138"/>
          <p14:tracePt t="87681" x="3467100" y="3016250"/>
          <p14:tracePt t="87691" x="3530600" y="3165475"/>
          <p14:tracePt t="87695" x="3617913" y="3303588"/>
          <p14:tracePt t="87705" x="3717925" y="3416300"/>
          <p14:tracePt t="87715" x="3805238" y="3516313"/>
          <p14:tracePt t="87722" x="3892550" y="3579813"/>
          <p14:tracePt t="87732" x="4017963" y="3616325"/>
          <p14:tracePt t="87736" x="4143375" y="3629025"/>
          <p14:tracePt t="87746" x="4256088" y="3629025"/>
          <p14:tracePt t="87755" x="4356100" y="3629025"/>
          <p14:tracePt t="87761" x="4456113" y="3616325"/>
          <p14:tracePt t="87772" x="4568825" y="3529013"/>
          <p14:tracePt t="87776" x="4681538" y="3429000"/>
          <p14:tracePt t="87786" x="4768850" y="3316288"/>
          <p14:tracePt t="87796" x="4832350" y="3178175"/>
          <p14:tracePt t="87802" x="4856163" y="3003550"/>
          <p14:tracePt t="87812" x="4856163" y="2865438"/>
          <p14:tracePt t="87816" x="4856163" y="2728913"/>
          <p14:tracePt t="87827" x="4856163" y="2627313"/>
          <p14:tracePt t="87838" x="4832350" y="2540000"/>
          <p14:tracePt t="87842" x="4819650" y="2503488"/>
          <p14:tracePt t="87852" x="4806950" y="2465388"/>
          <p14:tracePt t="87858" x="4743450" y="2452688"/>
          <p14:tracePt t="87867" x="4668838" y="2439988"/>
          <p14:tracePt t="87878" x="4543425" y="2414588"/>
          <p14:tracePt t="87881" x="4356100" y="2414588"/>
          <p14:tracePt t="87891" x="4156075" y="2414588"/>
          <p14:tracePt t="87897" x="3992563" y="2414588"/>
          <p14:tracePt t="87907" x="3843338" y="2452688"/>
          <p14:tracePt t="87917" x="3654425" y="2540000"/>
          <p14:tracePt t="87923" x="3554413" y="2616200"/>
          <p14:tracePt t="87933" x="3429000" y="2740025"/>
          <p14:tracePt t="87939" x="3354388" y="2816225"/>
          <p14:tracePt t="87955" x="3305175" y="2890838"/>
          <p14:tracePt t="87957" x="3267075" y="3016250"/>
          <p14:tracePt t="87963" x="3267075" y="3078163"/>
          <p14:tracePt t="87974" x="3241675" y="3154363"/>
          <p14:tracePt t="87977" x="3241675" y="3216275"/>
          <p14:tracePt t="87989" x="3267075" y="3278188"/>
          <p14:tracePt t="87997" x="3305175" y="3354388"/>
          <p14:tracePt t="88004" x="3354388" y="3390900"/>
          <p14:tracePt t="88014" x="3417888" y="3454400"/>
          <p14:tracePt t="88017" x="3454400" y="3503613"/>
          <p14:tracePt t="88027" x="3517900" y="3516313"/>
          <p14:tracePt t="88039" x="3617913" y="3541713"/>
          <p14:tracePt t="88044" x="3705225" y="3554413"/>
          <p14:tracePt t="88054" x="3779838" y="3554413"/>
          <p14:tracePt t="88060" x="3867150" y="3554413"/>
          <p14:tracePt t="88070" x="3943350" y="3554413"/>
          <p14:tracePt t="88080" x="3979863" y="3554413"/>
          <p14:tracePt t="88083" x="4081463" y="3516313"/>
          <p14:tracePt t="88093" x="4130675" y="3467100"/>
          <p14:tracePt t="88100" x="4168775" y="3441700"/>
          <p14:tracePt t="88110" x="4230688" y="3403600"/>
          <p14:tracePt t="88120" x="4243388" y="3390900"/>
          <p14:tracePt t="88123" x="4256088" y="3367088"/>
          <p14:tracePt t="88133" x="4268788" y="3367088"/>
          <p14:tracePt t="88190" x="4268788" y="3341688"/>
          <p14:tracePt t="88225" x="4268788" y="3328988"/>
          <p14:tracePt t="88229" x="4268788" y="3316288"/>
          <p14:tracePt t="88442" x="4281488" y="3316288"/>
          <p14:tracePt t="88462" x="4294188" y="3316288"/>
          <p14:tracePt t="88487" x="4305300" y="3316288"/>
          <p14:tracePt t="88497" x="4318000" y="3316288"/>
          <p14:tracePt t="112687" x="4330700" y="3303588"/>
          <p14:tracePt t="112698" x="4330700" y="3290888"/>
          <p14:tracePt t="112701" x="4330700" y="3278188"/>
          <p14:tracePt t="112712" x="4343400" y="3267075"/>
          <p14:tracePt t="112723" x="4381500" y="3228975"/>
          <p14:tracePt t="112727" x="4406900" y="3203575"/>
          <p14:tracePt t="112738" x="4418013" y="3190875"/>
          <p14:tracePt t="112744" x="4430713" y="3178175"/>
          <p14:tracePt t="112754" x="4443413" y="3154363"/>
          <p14:tracePt t="112763" x="4468813" y="3128963"/>
          <p14:tracePt t="112777" x="4481513" y="3116263"/>
          <p14:tracePt t="112833" x="4494213" y="3103563"/>
          <p14:tracePt t="112853" x="4506913" y="3103563"/>
          <p14:tracePt t="112870" x="4518025" y="3103563"/>
          <p14:tracePt t="112919" x="4530725" y="3103563"/>
          <p14:tracePt t="112923" x="4530725" y="3116263"/>
          <p14:tracePt t="112934" x="4530725" y="3154363"/>
          <p14:tracePt t="112940" x="4530725" y="3216275"/>
          <p14:tracePt t="112949" x="4530725" y="3267075"/>
          <p14:tracePt t="112960" x="4530725" y="3303588"/>
          <p14:tracePt t="112965" x="4530725" y="3354388"/>
          <p14:tracePt t="112976" x="4530725" y="3390900"/>
          <p14:tracePt t="112980" x="4518025" y="3416300"/>
          <p14:tracePt t="112989" x="4518025" y="3467100"/>
          <p14:tracePt t="112999" x="4518025" y="3503613"/>
          <p14:tracePt t="113006" x="4518025" y="3567113"/>
          <p14:tracePt t="113015" x="4518025" y="3641725"/>
          <p14:tracePt t="113019" x="4518025" y="3703638"/>
          <p14:tracePt t="113030" x="4518025" y="3779838"/>
          <p14:tracePt t="113041" x="4530725" y="3829050"/>
          <p14:tracePt t="113045" x="4530725" y="3905250"/>
          <p14:tracePt t="113056" x="4568825" y="3954463"/>
          <p14:tracePt t="113059" x="4594225" y="4017963"/>
          <p14:tracePt t="113072" x="4606925" y="4054475"/>
          <p14:tracePt t="113082" x="4630738" y="4092575"/>
          <p14:tracePt t="113086" x="4656138" y="4129088"/>
          <p14:tracePt t="113097" x="4681538" y="4154488"/>
          <p14:tracePt t="113101" x="4694238" y="4179888"/>
          <p14:tracePt t="113111" x="4719638" y="4230688"/>
          <p14:tracePt t="113121" x="4732338" y="4230688"/>
          <p14:tracePt t="113136" x="4743450" y="4230688"/>
          <p14:tracePt t="113142" x="4756150" y="4230688"/>
          <p14:tracePt t="113166" x="4768850" y="4230688"/>
          <p14:tracePt t="113172" x="4781550" y="4230688"/>
          <p14:tracePt t="113191" x="4781550" y="4217988"/>
          <p14:tracePt t="113198" x="4781550" y="4167188"/>
          <p14:tracePt t="113208" x="4781550" y="4092575"/>
          <p14:tracePt t="113212" x="4781550" y="4005263"/>
          <p14:tracePt t="113221" x="4732338" y="3929063"/>
          <p14:tracePt t="113231" x="4681538" y="3867150"/>
          <p14:tracePt t="113237" x="4643438" y="3829050"/>
          <p14:tracePt t="113248" x="4594225" y="3816350"/>
          <p14:tracePt t="113251" x="4518025" y="3792538"/>
          <p14:tracePt t="113262" x="4430713" y="3779838"/>
          <p14:tracePt t="113272" x="4305300" y="3754438"/>
          <p14:tracePt t="113277" x="4156075" y="3754438"/>
          <p14:tracePt t="113288" x="4081463" y="3754438"/>
          <p14:tracePt t="113292" x="3956050" y="3779838"/>
          <p14:tracePt t="113302" x="3830638" y="3879850"/>
          <p14:tracePt t="113314" x="3692525" y="4029075"/>
          <p14:tracePt t="113317" x="3541713" y="4241800"/>
          <p14:tracePt t="113327" x="3441700" y="4430713"/>
          <p14:tracePt t="113334" x="3341688" y="4618038"/>
          <p14:tracePt t="113343" x="3279775" y="4830763"/>
          <p14:tracePt t="113354" x="3241675" y="5005388"/>
          <p14:tracePt t="113357" x="3216275" y="5118100"/>
          <p14:tracePt t="113367" x="3216275" y="5218113"/>
          <p14:tracePt t="113374" x="3216275" y="5294313"/>
          <p14:tracePt t="113394" x="3216275" y="5305425"/>
          <p14:tracePt t="113400" x="3216275" y="5330825"/>
          <p14:tracePt t="113410" x="3228975" y="5343525"/>
          <p14:tracePt t="113423" x="3254375" y="5343525"/>
          <p14:tracePt t="113434" x="3292475" y="5343525"/>
          <p14:tracePt t="113440" x="3341688" y="5343525"/>
          <p14:tracePt t="113449" x="3429000" y="5318125"/>
          <p14:tracePt t="113453" x="3505200" y="5243513"/>
          <p14:tracePt t="113464" x="3579813" y="5143500"/>
          <p14:tracePt t="113474" x="3630613" y="5056188"/>
          <p14:tracePt t="113480" x="3667125" y="5005388"/>
          <p14:tracePt t="113490" x="3679825" y="4956175"/>
          <p14:tracePt t="113494" x="3692525" y="4956175"/>
          <p14:tracePt t="113504" x="3692525" y="4930775"/>
          <p14:tracePt t="113520" x="3692525" y="4918075"/>
          <p14:tracePt t="113530" x="3692525" y="4879975"/>
          <p14:tracePt t="113533" x="3679825" y="4879975"/>
          <p14:tracePt t="113546" x="3643313" y="4879975"/>
          <p14:tracePt t="113556" x="3579813" y="4879975"/>
          <p14:tracePt t="113559" x="3479800" y="4879975"/>
          <p14:tracePt t="113569" x="3379788" y="4879975"/>
          <p14:tracePt t="113575" x="3241675" y="4879975"/>
          <p14:tracePt t="113585" x="3154363" y="4918075"/>
          <p14:tracePt t="113596" x="3067050" y="4956175"/>
          <p14:tracePt t="113600" x="3003550" y="4992688"/>
          <p14:tracePt t="113609" x="2941638" y="5030788"/>
          <p14:tracePt t="113615" x="2916238" y="5056188"/>
          <p14:tracePt t="113625" x="2890838" y="5068888"/>
          <p14:tracePt t="113807" x="2867025" y="4968875"/>
          <p14:tracePt t="113817" x="2816225" y="4792663"/>
          <p14:tracePt t="113821" x="2778125" y="4643438"/>
          <p14:tracePt t="113831" x="2728913" y="4443413"/>
          <p14:tracePt t="113837" x="2690813" y="4241800"/>
          <p14:tracePt t="113848" x="2616200" y="4067175"/>
          <p14:tracePt t="113853" x="2565400" y="3829050"/>
          <p14:tracePt t="113865" x="2516188" y="3629025"/>
          <p14:tracePt t="113873" x="2478088" y="3479800"/>
          <p14:tracePt t="113878" x="2452688" y="3341688"/>
          <p14:tracePt t="113887" x="2441575" y="3267075"/>
          <p14:tracePt t="113893" x="2428875" y="3190875"/>
          <p14:tracePt t="113904" x="2403475" y="3141663"/>
          <p14:tracePt t="113914" x="2378075" y="3054350"/>
          <p14:tracePt t="113919" x="2352675" y="3028950"/>
          <p14:tracePt t="113930" x="2339975" y="2978150"/>
          <p14:tracePt t="113934" x="2316163" y="2928938"/>
          <p14:tracePt t="113948" x="2303463" y="2903538"/>
          <p14:tracePt t="113953" x="2278063" y="2852738"/>
          <p14:tracePt t="113959" x="2265363" y="2816225"/>
          <p14:tracePt t="113970" x="2228850" y="2728913"/>
          <p14:tracePt t="113973" x="2190750" y="2665413"/>
          <p14:tracePt t="113985" x="2152650" y="2578100"/>
          <p14:tracePt t="113996" x="2116138" y="2478088"/>
          <p14:tracePt t="114000" x="2078038" y="2403475"/>
          <p14:tracePt t="114009" x="2039938" y="2327275"/>
          <p14:tracePt t="114016" x="2014538" y="2265363"/>
          <p14:tracePt t="114026" x="2003425" y="2214563"/>
          <p14:tracePt t="114036" x="1965325" y="2139950"/>
          <p14:tracePt t="114039" x="1939925" y="2101850"/>
          <p14:tracePt t="114049" x="1903413" y="2052638"/>
          <p14:tracePt t="114055" x="1839913" y="1965325"/>
          <p14:tracePt t="114065" x="1839913" y="1939925"/>
          <p14:tracePt t="114076" x="1801813" y="1889125"/>
          <p14:tracePt t="114080" x="1778000" y="1827213"/>
          <p14:tracePt t="114089" x="1727200" y="1789113"/>
          <p14:tracePt t="114096" x="1665288" y="1676400"/>
          <p14:tracePt t="114106" x="1577975" y="1601788"/>
          <p14:tracePt t="114115" x="1514475" y="1527175"/>
          <p14:tracePt t="114121" x="1452563" y="1414463"/>
          <p14:tracePt t="114131" x="1363663" y="1289050"/>
          <p14:tracePt t="114136" x="1276350" y="1201738"/>
          <p14:tracePt t="114146" x="1176338" y="1076325"/>
          <p14:tracePt t="114156" x="1063625" y="963613"/>
          <p14:tracePt t="114162" x="938213" y="863600"/>
          <p14:tracePt t="114171" x="814388" y="738188"/>
          <p14:tracePt t="114175" x="688975" y="625475"/>
          <p14:tracePt t="114185" x="563563" y="550863"/>
          <p14:tracePt t="114195" x="463550" y="463550"/>
          <p14:tracePt t="114202" x="363538" y="387350"/>
          <p14:tracePt t="114212" x="238125" y="300038"/>
          <p14:tracePt t="114215" x="138113" y="238125"/>
          <p14:tracePt t="114226" x="50800" y="174625"/>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546094" y="389236"/>
            <a:ext cx="7496989" cy="569843"/>
          </a:xfrm>
        </p:spPr>
        <p:txBody>
          <a:bodyPr>
            <a:noAutofit/>
          </a:bodyPr>
          <a:lstStyle/>
          <a:p>
            <a:r>
              <a:rPr lang="en-US" sz="2800" b="1" dirty="0">
                <a:latin typeface="Times New Roman" panose="02020603050405020304" pitchFamily="18" charset="0"/>
                <a:cs typeface="Times New Roman" panose="02020603050405020304" pitchFamily="18" charset="0"/>
              </a:rPr>
              <a:t>Types of Exception Classes Continued…</a:t>
            </a:r>
            <a:endParaRPr lang="en-IN" sz="28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1163181" y="1193572"/>
            <a:ext cx="8837727" cy="1477328"/>
          </a:xfrm>
          <a:prstGeom prst="rect">
            <a:avLst/>
          </a:prstGeom>
        </p:spPr>
        <p:txBody>
          <a:bodyPr wrap="square">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JAVA – Built in Exceptions: </a:t>
            </a:r>
          </a:p>
          <a:p>
            <a:pPr marL="1200150" lvl="2" indent="-285750" fontAlgn="base">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List of Java Unchecked Exception</a:t>
            </a:r>
          </a:p>
          <a:p>
            <a:pPr lvl="2" fontAlgn="base"/>
            <a:endParaRPr lang="en-US" dirty="0">
              <a:latin typeface="Times New Roman" panose="02020603050405020304" pitchFamily="18" charset="0"/>
              <a:cs typeface="Times New Roman" panose="02020603050405020304" pitchFamily="18" charset="0"/>
            </a:endParaRPr>
          </a:p>
          <a:p>
            <a:pPr lvl="2" fontAlgn="base"/>
            <a:endParaRPr lang="en-US" dirty="0">
              <a:latin typeface="Times New Roman" panose="02020603050405020304" pitchFamily="18" charset="0"/>
              <a:cs typeface="Times New Roman" panose="02020603050405020304" pitchFamily="18" charset="0"/>
            </a:endParaRPr>
          </a:p>
          <a:p>
            <a:pPr fontAlgn="base"/>
            <a:endParaRPr lang="en-IN" b="1"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0F9D3C22-A0F6-47C7-93E0-A2CEFD7C197A}"/>
              </a:ext>
            </a:extLst>
          </p:cNvPr>
          <p:cNvGraphicFramePr>
            <a:graphicFrameLocks noGrp="1"/>
          </p:cNvGraphicFramePr>
          <p:nvPr>
            <p:extLst>
              <p:ext uri="{D42A27DB-BD31-4B8C-83A1-F6EECF244321}">
                <p14:modId xmlns:p14="http://schemas.microsoft.com/office/powerpoint/2010/main" val="38271993"/>
              </p:ext>
            </p:extLst>
          </p:nvPr>
        </p:nvGraphicFramePr>
        <p:xfrm>
          <a:off x="1163181" y="1818507"/>
          <a:ext cx="7556341" cy="4456772"/>
        </p:xfrm>
        <a:graphic>
          <a:graphicData uri="http://schemas.openxmlformats.org/drawingml/2006/table">
            <a:tbl>
              <a:tblPr firstRow="1" firstCol="1" lastRow="1" lastCol="1" bandRow="1" bandCol="1">
                <a:tableStyleId>{5C22544A-7EE6-4342-B048-85BDC9FD1C3A}</a:tableStyleId>
              </a:tblPr>
              <a:tblGrid>
                <a:gridCol w="3283089">
                  <a:extLst>
                    <a:ext uri="{9D8B030D-6E8A-4147-A177-3AD203B41FA5}">
                      <a16:colId xmlns:a16="http://schemas.microsoft.com/office/drawing/2014/main" val="186889850"/>
                    </a:ext>
                  </a:extLst>
                </a:gridCol>
                <a:gridCol w="4273252">
                  <a:extLst>
                    <a:ext uri="{9D8B030D-6E8A-4147-A177-3AD203B41FA5}">
                      <a16:colId xmlns:a16="http://schemas.microsoft.com/office/drawing/2014/main" val="3585266751"/>
                    </a:ext>
                  </a:extLst>
                </a:gridCol>
              </a:tblGrid>
              <a:tr h="291749">
                <a:tc>
                  <a:txBody>
                    <a:bodyPr/>
                    <a:lstStyle/>
                    <a:p>
                      <a:pPr marL="0" marR="0" algn="ctr">
                        <a:lnSpc>
                          <a:spcPts val="1250"/>
                        </a:lnSpc>
                        <a:spcBef>
                          <a:spcPts val="0"/>
                        </a:spcBef>
                        <a:spcAft>
                          <a:spcPts val="0"/>
                        </a:spcAft>
                      </a:pPr>
                      <a:endParaRPr lang="en-US" sz="1600" dirty="0">
                        <a:effectLst/>
                        <a:latin typeface="Times New Roman" panose="02020603050405020304" pitchFamily="18" charset="0"/>
                        <a:cs typeface="Times New Roman" panose="02020603050405020304" pitchFamily="18" charset="0"/>
                      </a:endParaRPr>
                    </a:p>
                    <a:p>
                      <a:pPr marL="0" marR="0" algn="ctr">
                        <a:lnSpc>
                          <a:spcPts val="125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Exception</a:t>
                      </a:r>
                    </a:p>
                    <a:p>
                      <a:pPr marL="0" marR="0" algn="ctr">
                        <a:lnSpc>
                          <a:spcPts val="1250"/>
                        </a:lnSpc>
                        <a:spcBef>
                          <a:spcPts val="0"/>
                        </a:spcBef>
                        <a:spcAft>
                          <a:spcPts val="0"/>
                        </a:spcAft>
                      </a:pPr>
                      <a:endParaRPr lang="en-US" sz="1400" dirty="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solidFill>
                      <a:schemeClr val="accent1">
                        <a:lumMod val="50000"/>
                      </a:schemeClr>
                    </a:solidFill>
                  </a:tcPr>
                </a:tc>
                <a:tc>
                  <a:txBody>
                    <a:bodyPr/>
                    <a:lstStyle/>
                    <a:p>
                      <a:pPr marL="68580" marR="0" algn="ctr">
                        <a:lnSpc>
                          <a:spcPts val="1250"/>
                        </a:lnSpc>
                        <a:spcBef>
                          <a:spcPts val="0"/>
                        </a:spcBef>
                        <a:spcAft>
                          <a:spcPts val="0"/>
                        </a:spcAft>
                      </a:pPr>
                      <a:endParaRPr lang="en-US" sz="1600" dirty="0">
                        <a:effectLst/>
                        <a:latin typeface="Times New Roman" panose="02020603050405020304" pitchFamily="18" charset="0"/>
                        <a:cs typeface="Times New Roman" panose="02020603050405020304" pitchFamily="18" charset="0"/>
                      </a:endParaRPr>
                    </a:p>
                    <a:p>
                      <a:pPr marL="68580" marR="0" algn="ctr">
                        <a:lnSpc>
                          <a:spcPts val="125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Description</a:t>
                      </a:r>
                      <a:endParaRPr lang="en-US" sz="1400" dirty="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solidFill>
                      <a:schemeClr val="accent1">
                        <a:lumMod val="50000"/>
                      </a:schemeClr>
                    </a:solidFill>
                  </a:tcPr>
                </a:tc>
                <a:extLst>
                  <a:ext uri="{0D108BD9-81ED-4DB2-BD59-A6C34878D82A}">
                    <a16:rowId xmlns:a16="http://schemas.microsoft.com/office/drawing/2014/main" val="2021596750"/>
                  </a:ext>
                </a:extLst>
              </a:tr>
              <a:tr h="494335">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ArithmeticException</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tc>
                  <a:txBody>
                    <a:bodyPr/>
                    <a:lstStyle/>
                    <a:p>
                      <a:pPr marL="68580" marR="0" algn="ctr">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Arithmetic error, such as divide-by-zero.</a:t>
                      </a:r>
                      <a:endParaRPr lang="en-US" sz="1400" dirty="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2640557724"/>
                  </a:ext>
                </a:extLst>
              </a:tr>
              <a:tr h="266786">
                <a:tc>
                  <a:txBody>
                    <a:bodyPr/>
                    <a:lstStyle/>
                    <a:p>
                      <a:pPr marL="0" marR="0" algn="ctr">
                        <a:lnSpc>
                          <a:spcPct val="115000"/>
                        </a:lnSpc>
                        <a:spcBef>
                          <a:spcPts val="5"/>
                        </a:spcBef>
                        <a:spcAft>
                          <a:spcPts val="0"/>
                        </a:spcAft>
                      </a:pPr>
                      <a:r>
                        <a:rPr lang="en-US" sz="1600">
                          <a:effectLst/>
                          <a:latin typeface="Times New Roman" panose="02020603050405020304" pitchFamily="18" charset="0"/>
                          <a:cs typeface="Times New Roman" panose="02020603050405020304" pitchFamily="18" charset="0"/>
                        </a:rPr>
                        <a:t>ArrayIndexOutOfBoundsException</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tc>
                  <a:txBody>
                    <a:bodyPr/>
                    <a:lstStyle/>
                    <a:p>
                      <a:pPr marL="68580" marR="0" algn="ctr">
                        <a:lnSpc>
                          <a:spcPct val="115000"/>
                        </a:lnSpc>
                        <a:spcBef>
                          <a:spcPts val="5"/>
                        </a:spcBef>
                        <a:spcAft>
                          <a:spcPts val="0"/>
                        </a:spcAft>
                      </a:pPr>
                      <a:r>
                        <a:rPr lang="en-US" sz="1600">
                          <a:effectLst/>
                          <a:latin typeface="Times New Roman" panose="02020603050405020304" pitchFamily="18" charset="0"/>
                          <a:cs typeface="Times New Roman" panose="02020603050405020304" pitchFamily="18" charset="0"/>
                        </a:rPr>
                        <a:t>Array index is out-of-bounds.</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640920619"/>
                  </a:ext>
                </a:extLst>
              </a:tr>
              <a:tr h="538353">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ArrayStoreException</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tc>
                  <a:txBody>
                    <a:bodyPr/>
                    <a:lstStyle/>
                    <a:p>
                      <a:pPr marL="6858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Assignment to an array element of an incompatible type.</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3042064454"/>
                  </a:ext>
                </a:extLst>
              </a:tr>
              <a:tr h="265226">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ClassCastException</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tc>
                  <a:txBody>
                    <a:bodyPr/>
                    <a:lstStyle/>
                    <a:p>
                      <a:pPr marL="6858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Invalid cast.</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1361719411"/>
                  </a:ext>
                </a:extLst>
              </a:tr>
              <a:tr h="265226">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IndexOutOfBoundsException</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tc>
                  <a:txBody>
                    <a:bodyPr/>
                    <a:lstStyle/>
                    <a:p>
                      <a:pPr marL="6858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Some type of index is out-of-bounds.</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4161966065"/>
                  </a:ext>
                </a:extLst>
              </a:tr>
              <a:tr h="266006">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NegativeArraySizeException</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tc>
                  <a:txBody>
                    <a:bodyPr/>
                    <a:lstStyle/>
                    <a:p>
                      <a:pPr marL="6858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Array created with a negative size.</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1995217401"/>
                  </a:ext>
                </a:extLst>
              </a:tr>
              <a:tr h="265226">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NullPointerException</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tc>
                  <a:txBody>
                    <a:bodyPr/>
                    <a:lstStyle/>
                    <a:p>
                      <a:pPr marL="6858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Invalid use of a null reference.</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296276011"/>
                  </a:ext>
                </a:extLst>
              </a:tr>
              <a:tr h="538353">
                <a:tc>
                  <a:txBody>
                    <a:bodyPr/>
                    <a:lstStyle/>
                    <a:p>
                      <a:pPr marL="0" marR="0" algn="ctr">
                        <a:lnSpc>
                          <a:spcPct val="115000"/>
                        </a:lnSpc>
                        <a:spcBef>
                          <a:spcPts val="5"/>
                        </a:spcBef>
                        <a:spcAft>
                          <a:spcPts val="0"/>
                        </a:spcAft>
                      </a:pPr>
                      <a:r>
                        <a:rPr lang="en-US" sz="1600">
                          <a:effectLst/>
                          <a:latin typeface="Times New Roman" panose="02020603050405020304" pitchFamily="18" charset="0"/>
                          <a:cs typeface="Times New Roman" panose="02020603050405020304" pitchFamily="18" charset="0"/>
                        </a:rPr>
                        <a:t>NumberFormatException</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tc>
                  <a:txBody>
                    <a:bodyPr/>
                    <a:lstStyle/>
                    <a:p>
                      <a:pPr marL="68580" marR="0" algn="ctr">
                        <a:lnSpc>
                          <a:spcPct val="115000"/>
                        </a:lnSpc>
                        <a:spcBef>
                          <a:spcPts val="5"/>
                        </a:spcBef>
                        <a:spcAft>
                          <a:spcPts val="0"/>
                        </a:spcAft>
                      </a:pPr>
                      <a:r>
                        <a:rPr lang="en-US" sz="1600">
                          <a:effectLst/>
                          <a:latin typeface="Times New Roman" panose="02020603050405020304" pitchFamily="18" charset="0"/>
                          <a:cs typeface="Times New Roman" panose="02020603050405020304" pitchFamily="18" charset="0"/>
                        </a:rPr>
                        <a:t>Invalid conversion of a string to a numeric format.</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193803524"/>
                  </a:ext>
                </a:extLst>
              </a:tr>
              <a:tr h="265226">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SecurityException</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tc>
                  <a:txBody>
                    <a:bodyPr/>
                    <a:lstStyle/>
                    <a:p>
                      <a:pPr marL="6858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Attempt to violate security.</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3089766618"/>
                  </a:ext>
                </a:extLst>
              </a:tr>
              <a:tr h="0">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StringIndexOutOfBounds</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tc>
                  <a:txBody>
                    <a:bodyPr/>
                    <a:lstStyle/>
                    <a:p>
                      <a:pPr marL="6858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Attempt to index outside the bounds of a string.</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2367750858"/>
                  </a:ext>
                </a:extLst>
              </a:tr>
              <a:tr h="538353">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UnsupportedOperationException</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tc>
                  <a:txBody>
                    <a:bodyPr/>
                    <a:lstStyle/>
                    <a:p>
                      <a:pPr marL="68580" marR="0" algn="ctr">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An unsupported operation was encountered.</a:t>
                      </a:r>
                      <a:endParaRPr lang="en-US" sz="1400" dirty="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3593123217"/>
                  </a:ext>
                </a:extLst>
              </a:tr>
            </a:tbl>
          </a:graphicData>
        </a:graphic>
      </p:graphicFrame>
      <p:pic>
        <p:nvPicPr>
          <p:cNvPr id="5" name="Picture 4">
            <a:extLst>
              <a:ext uri="{FF2B5EF4-FFF2-40B4-BE49-F238E27FC236}">
                <a16:creationId xmlns:a16="http://schemas.microsoft.com/office/drawing/2014/main" id="{6EC89681-8DF5-A621-C82B-8390722B5A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1552390656"/>
      </p:ext>
    </p:extLst>
  </p:cSld>
  <p:clrMapOvr>
    <a:masterClrMapping/>
  </p:clrMapOvr>
  <mc:AlternateContent xmlns:mc="http://schemas.openxmlformats.org/markup-compatibility/2006" xmlns:p14="http://schemas.microsoft.com/office/powerpoint/2010/main">
    <mc:Choice Requires="p14">
      <p:transition spd="slow" p14:dur="2000" advTm="185754"/>
    </mc:Choice>
    <mc:Fallback xmlns="">
      <p:transition spd="slow" advTm="185754"/>
    </mc:Fallback>
  </mc:AlternateContent>
  <p:extLst>
    <p:ext uri="{3A86A75C-4F4B-4683-9AE1-C65F6400EC91}">
      <p14:laserTraceLst xmlns:p14="http://schemas.microsoft.com/office/powerpoint/2010/main">
        <p14:tracePtLst>
          <p14:tracePt t="11529" x="3357563" y="6134100"/>
          <p14:tracePt t="11608" x="2516188" y="6719888"/>
          <p14:tracePt t="11618" x="2590800" y="6619875"/>
          <p14:tracePt t="11624" x="2741613" y="6394450"/>
          <p14:tracePt t="11634" x="2903538" y="6107113"/>
          <p14:tracePt t="11644" x="3054350" y="5807075"/>
          <p14:tracePt t="11648" x="3205163" y="5568950"/>
          <p14:tracePt t="11658" x="3367088" y="5330825"/>
          <p14:tracePt t="11664" x="3454400" y="5168900"/>
          <p14:tracePt t="11674" x="3505200" y="5030788"/>
          <p14:tracePt t="11684" x="3541713" y="4918075"/>
          <p14:tracePt t="11690" x="3567113" y="4792663"/>
          <p14:tracePt t="11698" x="3567113" y="4705350"/>
          <p14:tracePt t="11707" x="3567113" y="4592638"/>
          <p14:tracePt t="11714" x="3579813" y="4492625"/>
          <p14:tracePt t="11724" x="3617913" y="4367213"/>
          <p14:tracePt t="11728" x="3643313" y="4267200"/>
          <p14:tracePt t="11739" x="3643313" y="4192588"/>
          <p14:tracePt t="11744" x="3643313" y="4129088"/>
          <p14:tracePt t="11756" x="3654425" y="4079875"/>
          <p14:tracePt t="11764" x="3654425" y="4041775"/>
          <p14:tracePt t="11770" x="3654425" y="3979863"/>
          <p14:tracePt t="11780" x="3654425" y="3941763"/>
          <p14:tracePt t="11784" x="3654425" y="3905250"/>
          <p14:tracePt t="11794" x="3654425" y="3854450"/>
          <p14:tracePt t="11806" x="3654425" y="3829050"/>
          <p14:tracePt t="11810" x="3654425" y="3792538"/>
          <p14:tracePt t="11820" x="3654425" y="3741738"/>
          <p14:tracePt t="11824" x="3643313" y="3679825"/>
          <p14:tracePt t="11834" x="3605213" y="3579813"/>
          <p14:tracePt t="11844" x="3579813" y="3516313"/>
          <p14:tracePt t="11850" x="3567113" y="3429000"/>
          <p14:tracePt t="11860" x="3541713" y="3341688"/>
          <p14:tracePt t="11866" x="3517900" y="3254375"/>
          <p14:tracePt t="11876" x="3492500" y="3178175"/>
          <p14:tracePt t="11886" x="3454400" y="3090863"/>
          <p14:tracePt t="11890" x="3417888" y="3016250"/>
          <p14:tracePt t="11900" x="3379788" y="2941638"/>
          <p14:tracePt t="11906" x="3367088" y="2865438"/>
          <p14:tracePt t="11916" x="3328988" y="2790825"/>
          <p14:tracePt t="11926" x="3317875" y="2740025"/>
          <p14:tracePt t="11930" x="3279775" y="2678113"/>
          <p14:tracePt t="11940" x="3267075" y="2627313"/>
          <p14:tracePt t="11946" x="3254375" y="2616200"/>
          <p14:tracePt t="11956" x="3241675" y="2578100"/>
          <p14:tracePt t="11974" x="3228975" y="2552700"/>
          <p14:tracePt t="11982" x="3216275" y="2540000"/>
          <p14:tracePt t="11986" x="3216275" y="2527300"/>
          <p14:tracePt t="11996" x="3216275" y="2503488"/>
          <p14:tracePt t="12006" x="3216275" y="2452688"/>
          <p14:tracePt t="12012" x="3216275" y="2403475"/>
          <p14:tracePt t="12023" x="3216275" y="2339975"/>
          <p14:tracePt t="12026" x="3216275" y="2290763"/>
          <p14:tracePt t="12036" x="3216275" y="2201863"/>
          <p14:tracePt t="12046" x="3254375" y="2089150"/>
          <p14:tracePt t="12052" x="3305175" y="2001838"/>
          <p14:tracePt t="12062" x="3328988" y="1927225"/>
          <p14:tracePt t="12066" x="3379788" y="1852613"/>
          <p14:tracePt t="12076" x="3417888" y="1801813"/>
          <p14:tracePt t="12086" x="3454400" y="1739900"/>
          <p14:tracePt t="12092" x="3492500" y="1689100"/>
          <p14:tracePt t="12102" x="3517900" y="1652588"/>
          <p14:tracePt t="12107" x="3541713" y="1627188"/>
          <p14:tracePt t="12118" x="3554413" y="1601788"/>
          <p14:tracePt t="12128" x="3567113" y="1601788"/>
          <p14:tracePt t="12132" x="3579813" y="1589088"/>
          <p14:tracePt t="12142" x="3592513" y="1576388"/>
          <p14:tracePt t="12148" x="3617913" y="1563688"/>
          <p14:tracePt t="12168" x="3643313" y="1552575"/>
          <p14:tracePt t="12182" x="3654425" y="1539875"/>
          <p14:tracePt t="12198" x="3667125" y="1539875"/>
          <p14:tracePt t="12212" x="3679825" y="1539875"/>
          <p14:tracePt t="12268" x="3705225" y="1539875"/>
          <p14:tracePt t="12298" x="3717925" y="1539875"/>
          <p14:tracePt t="12314" x="3730625" y="1539875"/>
          <p14:tracePt t="12318" x="3743325" y="1539875"/>
          <p14:tracePt t="12328" x="3767138" y="1552575"/>
          <p14:tracePt t="12340" x="3767138" y="1589088"/>
          <p14:tracePt t="12344" x="3779838" y="1614488"/>
          <p14:tracePt t="12355" x="3817938" y="1676400"/>
          <p14:tracePt t="12360" x="3817938" y="1727200"/>
          <p14:tracePt t="12370" x="3856038" y="1827213"/>
          <p14:tracePt t="12380" x="3856038" y="1865313"/>
          <p14:tracePt t="12384" x="3867150" y="1927225"/>
          <p14:tracePt t="12394" x="3892550" y="1989138"/>
          <p14:tracePt t="12400" x="3905250" y="2065338"/>
          <p14:tracePt t="12410" x="3905250" y="2152650"/>
          <p14:tracePt t="12421" x="3930650" y="2265363"/>
          <p14:tracePt t="12424" x="3930650" y="2390775"/>
          <p14:tracePt t="12436" x="3930650" y="2490788"/>
          <p14:tracePt t="12440" x="3930650" y="2603500"/>
          <p14:tracePt t="12450" x="3930650" y="2703513"/>
          <p14:tracePt t="12460" x="3930650" y="2803525"/>
          <p14:tracePt t="12466" x="3930650" y="2928938"/>
          <p14:tracePt t="12476" x="3856038" y="3028950"/>
          <p14:tracePt t="12480" x="3805238" y="3141663"/>
          <p14:tracePt t="12490" x="3743325" y="3228975"/>
          <p14:tracePt t="12500" x="3692525" y="3328988"/>
          <p14:tracePt t="12506" x="3605213" y="3441700"/>
          <p14:tracePt t="12516" x="3541713" y="3503613"/>
          <p14:tracePt t="12522" x="3492500" y="3590925"/>
          <p14:tracePt t="12532" x="3429000" y="3654425"/>
          <p14:tracePt t="12542" x="3405188" y="3716338"/>
          <p14:tracePt t="12546" x="3341688" y="3779838"/>
          <p14:tracePt t="12556" x="3317875" y="3803650"/>
          <p14:tracePt t="12562" x="3305175" y="3829050"/>
          <p14:tracePt t="12572" x="3292475" y="3841750"/>
          <p14:tracePt t="12586" x="3279775" y="3854450"/>
          <p14:tracePt t="12648" x="3216275" y="3792538"/>
          <p14:tracePt t="12658" x="3154363" y="3616325"/>
          <p14:tracePt t="12662" x="3116263" y="3416300"/>
          <p14:tracePt t="12672" x="3028950" y="3178175"/>
          <p14:tracePt t="12682" x="3003550" y="2990850"/>
          <p14:tracePt t="12689" x="2979738" y="2778125"/>
          <p14:tracePt t="12698" x="2967038" y="2565400"/>
          <p14:tracePt t="12702" x="2967038" y="2403475"/>
          <p14:tracePt t="12712" x="2967038" y="2227263"/>
          <p14:tracePt t="12723" x="2967038" y="2078038"/>
          <p14:tracePt t="12728" x="3016250" y="1965325"/>
          <p14:tracePt t="12738" x="3067050" y="1865313"/>
          <p14:tracePt t="12742" x="3141663" y="1789113"/>
          <p14:tracePt t="12752" x="3216275" y="1714500"/>
          <p14:tracePt t="12762" x="3305175" y="1663700"/>
          <p14:tracePt t="12768" x="3379788" y="1639888"/>
          <p14:tracePt t="12778" x="3454400" y="1601788"/>
          <p14:tracePt t="12781" x="3505200" y="1601788"/>
          <p14:tracePt t="12792" x="3541713" y="1601788"/>
          <p14:tracePt t="12805" x="3567113" y="1601788"/>
          <p14:tracePt t="12808" x="3617913" y="1627188"/>
          <p14:tracePt t="12818" x="3654425" y="1652588"/>
          <p14:tracePt t="12824" x="3679825" y="1714500"/>
          <p14:tracePt t="12834" x="3717925" y="1801813"/>
          <p14:tracePt t="12844" x="3767138" y="1914525"/>
          <p14:tracePt t="12848" x="3805238" y="2078038"/>
          <p14:tracePt t="12858" x="3830638" y="2239963"/>
          <p14:tracePt t="12864" x="3843338" y="2478088"/>
          <p14:tracePt t="12874" x="3905250" y="2740025"/>
          <p14:tracePt t="12884" x="3930650" y="2965450"/>
          <p14:tracePt t="12890" x="3956050" y="3203575"/>
          <p14:tracePt t="12900" x="3992563" y="3529013"/>
          <p14:tracePt t="12905" x="3992563" y="3867150"/>
          <p14:tracePt t="12914" x="3992563" y="4117975"/>
          <p14:tracePt t="12924" x="3992563" y="4379913"/>
          <p14:tracePt t="12930" x="3930650" y="4656138"/>
          <p14:tracePt t="12940" x="3879850" y="4856163"/>
          <p14:tracePt t="12944" x="3792538" y="5068888"/>
          <p14:tracePt t="12955" x="3743325" y="5256213"/>
          <p14:tracePt t="12972" x="3605213" y="5568950"/>
          <p14:tracePt t="12980" x="3505200" y="5694363"/>
          <p14:tracePt t="12984" x="3429000" y="5819775"/>
          <p14:tracePt t="12994" x="3354388" y="5894388"/>
          <p14:tracePt t="13005" x="3292475" y="5956300"/>
          <p14:tracePt t="13010" x="3216275" y="5994400"/>
          <p14:tracePt t="13021" x="3192463" y="6007100"/>
          <p14:tracePt t="13026" x="3167063" y="6019800"/>
          <p14:tracePt t="13036" x="3154363" y="6019800"/>
          <p14:tracePt t="13046" x="3141663" y="6019800"/>
          <p14:tracePt t="13050" x="3116263" y="6019800"/>
          <p14:tracePt t="13060" x="3092450" y="6019800"/>
          <p14:tracePt t="13066" x="3054350" y="6019800"/>
          <p14:tracePt t="13076" x="2967038" y="5932488"/>
          <p14:tracePt t="13088" x="2890838" y="5794375"/>
          <p14:tracePt t="13092" x="2767013" y="5630863"/>
          <p14:tracePt t="13102" x="2590800" y="5294313"/>
          <p14:tracePt t="13106" x="2441575" y="4918075"/>
          <p14:tracePt t="13116" x="2390775" y="4679950"/>
          <p14:tracePt t="13122" x="2390775" y="4530725"/>
          <p14:tracePt t="13132" x="2390775" y="4367213"/>
          <p14:tracePt t="13142" x="2390775" y="4217988"/>
          <p14:tracePt t="13148" x="2390775" y="4067175"/>
          <p14:tracePt t="13158" x="2403475" y="3916363"/>
          <p14:tracePt t="13161" x="2441575" y="3816350"/>
          <p14:tracePt t="13172" x="2503488" y="3692525"/>
          <p14:tracePt t="13182" x="2590800" y="3554413"/>
          <p14:tracePt t="13188" x="2628900" y="3479800"/>
          <p14:tracePt t="13198" x="2678113" y="3416300"/>
          <p14:tracePt t="13202" x="2741613" y="3316288"/>
          <p14:tracePt t="13212" x="2778125" y="3278188"/>
          <p14:tracePt t="13222" x="2828925" y="3203575"/>
          <p14:tracePt t="13228" x="2841625" y="3178175"/>
          <p14:tracePt t="13238" x="2867025" y="3154363"/>
          <p14:tracePt t="13244" x="2879725" y="3141663"/>
          <p14:tracePt t="13255" x="2890838" y="3128963"/>
          <p14:tracePt t="13348" x="2903538" y="3128963"/>
          <p14:tracePt t="13400" x="2916238" y="3128963"/>
          <p14:tracePt t="13405" x="2941638" y="3128963"/>
          <p14:tracePt t="13414" x="2954338" y="3154363"/>
          <p14:tracePt t="13420" x="2967038" y="3190875"/>
          <p14:tracePt t="13430" x="2979738" y="3254375"/>
          <p14:tracePt t="13440" x="3003550" y="3303588"/>
          <p14:tracePt t="13444" x="3016250" y="3378200"/>
          <p14:tracePt t="13455" x="3041650" y="3490913"/>
          <p14:tracePt t="13460" x="3054350" y="3616325"/>
          <p14:tracePt t="13471" x="3079750" y="3703638"/>
          <p14:tracePt t="13480" x="3092450" y="3816350"/>
          <p14:tracePt t="13488" x="3092450" y="3941763"/>
          <p14:tracePt t="13496" x="3092450" y="4092575"/>
          <p14:tracePt t="13500" x="3092450" y="4205288"/>
          <p14:tracePt t="13510" x="3092450" y="4292600"/>
          <p14:tracePt t="13521" x="3092450" y="4392613"/>
          <p14:tracePt t="13526" x="3092450" y="4467225"/>
          <p14:tracePt t="13538" x="3092450" y="4567238"/>
          <p14:tracePt t="13540" x="3092450" y="4643438"/>
          <p14:tracePt t="13550" x="3092450" y="4705350"/>
          <p14:tracePt t="13560" x="3079750" y="4768850"/>
          <p14:tracePt t="13566" x="3054350" y="4843463"/>
          <p14:tracePt t="13576" x="3054350" y="4892675"/>
          <p14:tracePt t="13582" x="3054350" y="4943475"/>
          <p14:tracePt t="13592" x="3028950" y="4981575"/>
          <p14:tracePt t="13602" x="3016250" y="5043488"/>
          <p14:tracePt t="13606" x="3003550" y="5068888"/>
          <p14:tracePt t="13622" x="2992438" y="5092700"/>
          <p14:tracePt t="13632" x="2967038" y="5130800"/>
          <p14:tracePt t="13642" x="2967038" y="5156200"/>
          <p14:tracePt t="13646" x="2941638" y="5194300"/>
          <p14:tracePt t="13656" x="2928938" y="5205413"/>
          <p14:tracePt t="13662" x="2928938" y="5243513"/>
          <p14:tracePt t="13672" x="2916238" y="5268913"/>
          <p14:tracePt t="13682" x="2903538" y="5318125"/>
          <p14:tracePt t="13687" x="2890838" y="5343525"/>
          <p14:tracePt t="13696" x="2890838" y="5368925"/>
          <p14:tracePt t="13702" x="2879725" y="5394325"/>
          <p14:tracePt t="14050" x="2867025" y="5407025"/>
          <p14:tracePt t="24702" x="2841625" y="5381625"/>
          <p14:tracePt t="24712" x="2778125" y="5318125"/>
          <p14:tracePt t="24718" x="2716213" y="5243513"/>
          <p14:tracePt t="24728" x="2654300" y="5181600"/>
          <p14:tracePt t="24732" x="2603500" y="5105400"/>
          <p14:tracePt t="24744" x="2554288" y="5068888"/>
          <p14:tracePt t="24752" x="2528888" y="5018088"/>
          <p14:tracePt t="24758" x="2503488" y="4992688"/>
          <p14:tracePt t="24768" x="2490788" y="4968875"/>
          <p14:tracePt t="24774" x="2490788" y="4956175"/>
          <p14:tracePt t="24844" x="2490788" y="4943475"/>
          <p14:tracePt t="24848" x="2490788" y="4930775"/>
          <p14:tracePt t="24858" x="2490788" y="4905375"/>
          <p14:tracePt t="24868" x="2490788" y="4879975"/>
          <p14:tracePt t="24874" x="2503488" y="4856163"/>
          <p14:tracePt t="24884" x="2503488" y="4830763"/>
          <p14:tracePt t="24890" x="2503488" y="4805363"/>
          <p14:tracePt t="24900" x="2503488" y="4792663"/>
          <p14:tracePt t="24914" x="2503488" y="4779963"/>
          <p14:tracePt t="25026" x="2516188" y="4768850"/>
          <p14:tracePt t="25036" x="2516188" y="4756150"/>
          <p14:tracePt t="25046" x="2528888" y="4667250"/>
          <p14:tracePt t="25050" x="2590800" y="4579938"/>
          <p14:tracePt t="25060" x="2667000" y="4430713"/>
          <p14:tracePt t="25066" x="2778125" y="4254500"/>
          <p14:tracePt t="25077" x="2879725" y="4141788"/>
          <p14:tracePt t="25086" x="3016250" y="3967163"/>
          <p14:tracePt t="25090" x="3128963" y="3854450"/>
          <p14:tracePt t="25100" x="3216275" y="3767138"/>
          <p14:tracePt t="25106" x="3328988" y="3654425"/>
          <p14:tracePt t="25116" x="3441700" y="3579813"/>
          <p14:tracePt t="25127" x="3517900" y="3503613"/>
          <p14:tracePt t="25130" x="3579813" y="3454400"/>
          <p14:tracePt t="25144" x="3617913" y="3416300"/>
          <p14:tracePt t="25146" x="3643313" y="3390900"/>
          <p14:tracePt t="25172" x="3643313" y="3378200"/>
          <p14:tracePt t="25186" x="3667125" y="3367088"/>
          <p14:tracePt t="25196" x="3667125" y="3354388"/>
          <p14:tracePt t="25212" x="3667125" y="3341688"/>
          <p14:tracePt t="25222" x="3667125" y="3328988"/>
          <p14:tracePt t="25246" x="3667125" y="3316288"/>
          <p14:tracePt t="25258" x="3667125" y="3303588"/>
          <p14:tracePt t="25272" x="3667125" y="3278188"/>
          <p14:tracePt t="25288" x="3667125" y="3267075"/>
          <p14:tracePt t="25318" x="3667125" y="3254375"/>
          <p14:tracePt t="25338" x="3667125" y="3228975"/>
          <p14:tracePt t="25348" x="3643313" y="3228975"/>
          <p14:tracePt t="25358" x="3617913" y="3216275"/>
          <p14:tracePt t="25362" x="3605213" y="3203575"/>
          <p14:tracePt t="25374" x="3567113" y="3165475"/>
          <p14:tracePt t="25378" x="3541713" y="3141663"/>
          <p14:tracePt t="25388" x="3492500" y="3103563"/>
          <p14:tracePt t="25398" x="3479800" y="3078163"/>
          <p14:tracePt t="25404" x="3454400" y="3054350"/>
          <p14:tracePt t="25414" x="3429000" y="3028950"/>
          <p14:tracePt t="25418" x="3417888" y="3003550"/>
          <p14:tracePt t="25428" x="3379788" y="2978150"/>
          <p14:tracePt t="25438" x="3367088" y="2952750"/>
          <p14:tracePt t="25444" x="3354388" y="2916238"/>
          <p14:tracePt t="25454" x="3341688" y="2916238"/>
          <p14:tracePt t="25460" x="3328988" y="2890838"/>
          <p14:tracePt t="25470" x="3305175" y="2865438"/>
          <p14:tracePt t="25480" x="3292475" y="2852738"/>
          <p14:tracePt t="25494" x="3279775" y="2840038"/>
          <p14:tracePt t="25510" x="3254375" y="2816225"/>
          <p14:tracePt t="25892" x="3241675" y="2816225"/>
          <p14:tracePt t="25918" x="3305175" y="2790825"/>
          <p14:tracePt t="25922" x="3341688" y="2790825"/>
          <p14:tracePt t="25934" x="3367088" y="2790825"/>
          <p14:tracePt t="25938" x="3405188" y="2790825"/>
          <p14:tracePt t="25948" x="3454400" y="2778125"/>
          <p14:tracePt t="25959" x="3479800" y="2778125"/>
          <p14:tracePt t="25977" x="3541713" y="2765425"/>
          <p14:tracePt t="25978" x="3579813" y="2752725"/>
          <p14:tracePt t="25988" x="3605213" y="2752725"/>
          <p14:tracePt t="25998" x="3630613" y="2752725"/>
          <p14:tracePt t="26004" x="3654425" y="2752725"/>
          <p14:tracePt t="26014" x="3692525" y="2728913"/>
          <p14:tracePt t="26020" x="3730625" y="2728913"/>
          <p14:tracePt t="26030" x="3767138" y="2728913"/>
          <p14:tracePt t="26038" x="3792538" y="2728913"/>
          <p14:tracePt t="26044" x="3856038" y="2728913"/>
          <p14:tracePt t="26054" x="3892550" y="2728913"/>
          <p14:tracePt t="26060" x="3956050" y="2728913"/>
          <p14:tracePt t="26070" x="4005263" y="2728913"/>
          <p14:tracePt t="26080" x="4043363" y="2728913"/>
          <p14:tracePt t="26084" x="4105275" y="2728913"/>
          <p14:tracePt t="26094" x="4168775" y="2728913"/>
          <p14:tracePt t="26100" x="4217988" y="2728913"/>
          <p14:tracePt t="26110" x="4256088" y="2728913"/>
          <p14:tracePt t="26120" x="4305300" y="2728913"/>
          <p14:tracePt t="26126" x="4330700" y="2728913"/>
          <p14:tracePt t="26134" x="4368800" y="2728913"/>
          <p14:tracePt t="26140" x="4418013" y="2728913"/>
          <p14:tracePt t="26150" x="4456113" y="2728913"/>
          <p14:tracePt t="26160" x="4494213" y="2728913"/>
          <p14:tracePt t="26164" x="4530725" y="2728913"/>
          <p14:tracePt t="26175" x="4581525" y="2728913"/>
          <p14:tracePt t="26180" x="4619625" y="2728913"/>
          <p14:tracePt t="26190" x="4643438" y="2716213"/>
          <p14:tracePt t="26200" x="4656138" y="2678113"/>
          <p14:tracePt t="26206" x="4656138" y="2665413"/>
          <p14:tracePt t="26714" x="4656138" y="2690813"/>
          <p14:tracePt t="26724" x="4768850" y="2716213"/>
          <p14:tracePt t="26736" x="4794250" y="2752725"/>
          <p14:tracePt t="26756" x="4806950" y="2752725"/>
          <p14:tracePt t="26796" x="4819650" y="2752725"/>
          <p14:tracePt t="26806" x="4832350" y="2728913"/>
          <p14:tracePt t="26809" x="4843463" y="2728913"/>
          <p14:tracePt t="26820" x="4894263" y="2703513"/>
          <p14:tracePt t="26836" x="4919663" y="2703513"/>
          <p14:tracePt t="26846" x="4932363" y="2703513"/>
          <p14:tracePt t="26850" x="4956175" y="2690813"/>
          <p14:tracePt t="26866" x="4968875" y="2690813"/>
          <p14:tracePt t="26876" x="4994275" y="2690813"/>
          <p14:tracePt t="26886" x="5006975" y="2678113"/>
          <p14:tracePt t="26902" x="5019675" y="2678113"/>
          <p14:tracePt t="26926" x="5032375" y="2678113"/>
          <p14:tracePt t="26942" x="5045075" y="2678113"/>
          <p14:tracePt t="26962" x="5057775" y="2678113"/>
          <p14:tracePt t="27012" x="5081588" y="2678113"/>
          <p14:tracePt t="27048" x="5094288" y="2678113"/>
          <p14:tracePt t="27072" x="5106988" y="2678113"/>
          <p14:tracePt t="27104" x="5119688" y="2678113"/>
          <p14:tracePt t="27118" x="5132388" y="2678113"/>
          <p14:tracePt t="27138" x="5157788" y="2678113"/>
          <p14:tracePt t="27144" x="5170488" y="2678113"/>
          <p14:tracePt t="27154" x="5207000" y="2678113"/>
          <p14:tracePt t="27159" x="5232400" y="2678113"/>
          <p14:tracePt t="27168" x="5257800" y="2678113"/>
          <p14:tracePt t="27180" x="5281613" y="2678113"/>
          <p14:tracePt t="27184" x="5332413" y="2678113"/>
          <p14:tracePt t="27194" x="5357813" y="2678113"/>
          <p14:tracePt t="27197" x="5394325" y="2678113"/>
          <p14:tracePt t="27208" x="5445125" y="2678113"/>
          <p14:tracePt t="27220" x="5483225" y="2703513"/>
          <p14:tracePt t="27225" x="5519738" y="2703513"/>
          <p14:tracePt t="27234" x="5545138" y="2703513"/>
          <p14:tracePt t="27241" x="5570538" y="2703513"/>
          <p14:tracePt t="27250" x="5607050" y="2703513"/>
          <p14:tracePt t="27260" x="5619750" y="2703513"/>
          <p14:tracePt t="27264" x="5645150" y="2703513"/>
          <p14:tracePt t="27275" x="5670550" y="2703513"/>
          <p14:tracePt t="27280" x="5695950" y="2703513"/>
          <p14:tracePt t="27304" x="5719763" y="2703513"/>
          <p14:tracePt t="27314" x="5732463" y="2716213"/>
          <p14:tracePt t="27320" x="5732463" y="2728913"/>
          <p14:tracePt t="27340" x="5745163" y="2728913"/>
          <p14:tracePt t="27346" x="5757863" y="2728913"/>
          <p14:tracePt t="27358" x="5770563" y="2728913"/>
          <p14:tracePt t="27370" x="5783263" y="2728913"/>
          <p14:tracePt t="27390" x="5795963" y="2728913"/>
          <p14:tracePt t="27406" x="5808663" y="2728913"/>
          <p14:tracePt t="27430" x="5821363" y="2728913"/>
          <p14:tracePt t="27446" x="5857875" y="2728913"/>
          <p14:tracePt t="27472" x="5870575" y="2728913"/>
          <p14:tracePt t="27486" x="5883275" y="2728913"/>
          <p14:tracePt t="27502" x="5895975" y="2728913"/>
          <p14:tracePt t="27582" x="5908675" y="2728913"/>
          <p14:tracePt t="27602" x="5932488" y="2728913"/>
          <p14:tracePt t="27608" x="5957888" y="2752725"/>
          <p14:tracePt t="27618" x="5983288" y="2778125"/>
          <p14:tracePt t="27622" x="6034088" y="2852738"/>
          <p14:tracePt t="27632" x="6096000" y="2916238"/>
          <p14:tracePt t="27642" x="6196013" y="2978150"/>
          <p14:tracePt t="27648" x="6234113" y="2978150"/>
          <p14:tracePt t="27659" x="6270625" y="3003550"/>
          <p14:tracePt t="27662" x="6334125" y="3003550"/>
          <p14:tracePt t="27675" x="6408738" y="3041650"/>
          <p14:tracePt t="27886" x="6421438" y="3041650"/>
          <p14:tracePt t="27896" x="6446838" y="3065463"/>
          <p14:tracePt t="27920" x="6459538" y="3065463"/>
          <p14:tracePt t="27966" x="6472238" y="3065463"/>
          <p14:tracePt t="27980" x="6483350" y="3078163"/>
          <p14:tracePt t="28076" x="6496050" y="3078163"/>
          <p14:tracePt t="28086" x="6508750" y="3078163"/>
          <p14:tracePt t="28092" x="6521450" y="3054350"/>
          <p14:tracePt t="28122" x="6546850" y="3041650"/>
          <p14:tracePt t="28142" x="6584950" y="3028950"/>
          <p14:tracePt t="28152" x="6596063" y="3016250"/>
          <p14:tracePt t="28162" x="6608763" y="3016250"/>
          <p14:tracePt t="28168" x="6634163" y="3003550"/>
          <p14:tracePt t="28178" x="6684963" y="2978150"/>
          <p14:tracePt t="28181" x="6708775" y="2965450"/>
          <p14:tracePt t="28192" x="6721475" y="2965450"/>
          <p14:tracePt t="28202" x="6772275" y="2952750"/>
          <p14:tracePt t="28208" x="6784975" y="2941638"/>
          <p14:tracePt t="28218" x="6808788" y="2916238"/>
          <p14:tracePt t="28223" x="6821488" y="2916238"/>
          <p14:tracePt t="28232" x="6846888" y="2890838"/>
          <p14:tracePt t="28244" x="6859588" y="2878138"/>
          <p14:tracePt t="28248" x="6897688" y="2840038"/>
          <p14:tracePt t="28258" x="6910388" y="2828925"/>
          <p14:tracePt t="28264" x="6921500" y="2816225"/>
          <p14:tracePt t="28274" x="6921500" y="2790825"/>
          <p14:tracePt t="28284" x="6946900" y="2765425"/>
          <p14:tracePt t="28298" x="6959600" y="2752725"/>
          <p14:tracePt t="28304" x="6972300" y="2740025"/>
          <p14:tracePt t="28314" x="6985000" y="2728913"/>
          <p14:tracePt t="28328" x="6985000" y="2716213"/>
          <p14:tracePt t="28341" x="7010400" y="2703513"/>
          <p14:tracePt t="28708" x="7021513" y="2703513"/>
          <p14:tracePt t="28742" x="7046913" y="2703513"/>
          <p14:tracePt t="28748" x="7072313" y="2703513"/>
          <p14:tracePt t="28762" x="7097713" y="2703513"/>
          <p14:tracePt t="28788" x="7110413" y="2703513"/>
          <p14:tracePt t="28802" x="7123113" y="2703513"/>
          <p14:tracePt t="28814" x="7134225" y="2703513"/>
          <p14:tracePt t="28828" x="7146925" y="2703513"/>
          <p14:tracePt t="28838" x="7172325" y="2703513"/>
          <p14:tracePt t="28844" x="7185025" y="2716213"/>
          <p14:tracePt t="28854" x="7197725" y="2716213"/>
          <p14:tracePt t="28864" x="7210425" y="2716213"/>
          <p14:tracePt t="28868" x="7223125" y="2716213"/>
          <p14:tracePt t="28878" x="7235825" y="2716213"/>
          <p14:tracePt t="28884" x="7272338" y="2716213"/>
          <p14:tracePt t="28894" x="7297738" y="2716213"/>
          <p14:tracePt t="28904" x="7310438" y="2716213"/>
          <p14:tracePt t="28910" x="7335838" y="2716213"/>
          <p14:tracePt t="28919" x="7372350" y="2716213"/>
          <p14:tracePt t="28924" x="7385050" y="2716213"/>
          <p14:tracePt t="28934" x="7435850" y="2740025"/>
          <p14:tracePt t="28944" x="7448550" y="2740025"/>
          <p14:tracePt t="28950" x="7472363" y="2740025"/>
          <p14:tracePt t="28960" x="7497763" y="2740025"/>
          <p14:tracePt t="28974" x="7523163" y="2740025"/>
          <p14:tracePt t="28974" x="7548563" y="2740025"/>
          <p14:tracePt t="28984" x="7585075" y="2740025"/>
          <p14:tracePt t="28990" x="7610475" y="2740025"/>
          <p14:tracePt t="29000" x="7635875" y="2740025"/>
          <p14:tracePt t="29004" x="7661275" y="2740025"/>
          <p14:tracePt t="29014" x="7685088" y="2740025"/>
          <p14:tracePt t="29024" x="7710488" y="2740025"/>
          <p14:tracePt t="29030" x="7723188" y="2740025"/>
          <p14:tracePt t="29040" x="7735888" y="2740025"/>
          <p14:tracePt t="29044" x="7748588" y="2740025"/>
          <p14:tracePt t="29054" x="7761288" y="2740025"/>
          <p14:tracePt t="29080" x="7785100" y="2740025"/>
          <p14:tracePt t="29130" x="7797800" y="2740025"/>
          <p14:tracePt t="29156" x="7810500" y="2740025"/>
          <p14:tracePt t="29186" x="7823200" y="2740025"/>
          <p14:tracePt t="29196" x="7835900" y="2740025"/>
          <p14:tracePt t="29216" x="7848600" y="2740025"/>
          <p14:tracePt t="29252" x="7874000" y="2740025"/>
          <p14:tracePt t="29288" x="7886700" y="2740025"/>
          <p14:tracePt t="29292" x="7897813" y="2740025"/>
          <p14:tracePt t="29312" x="7910513" y="2740025"/>
          <p14:tracePt t="29318" x="7923213" y="2740025"/>
          <p14:tracePt t="29332" x="7935913" y="2740025"/>
          <p14:tracePt t="29352" x="7948613" y="2740025"/>
          <p14:tracePt t="29358" x="7961313" y="2728913"/>
          <p14:tracePt t="31854" x="7974013" y="2728913"/>
          <p14:tracePt t="31900" x="7961313" y="2728913"/>
          <p14:tracePt t="31920" x="7948613" y="2716213"/>
          <p14:tracePt t="32020" x="7948613" y="2703513"/>
          <p14:tracePt t="32112" x="7935913" y="2703513"/>
          <p14:tracePt t="32530" x="7910513" y="2703513"/>
          <p14:tracePt t="32536" x="7886700" y="2703513"/>
          <p14:tracePt t="32546" x="7861300" y="2678113"/>
          <p14:tracePt t="32556" x="7810500" y="2665413"/>
          <p14:tracePt t="32560" x="7773988" y="2665413"/>
          <p14:tracePt t="32570" x="7697788" y="2665413"/>
          <p14:tracePt t="32576" x="7623175" y="2652713"/>
          <p14:tracePt t="32586" x="7523163" y="2640013"/>
          <p14:tracePt t="32596" x="7459663" y="2640013"/>
          <p14:tracePt t="32600" x="7372350" y="2616200"/>
          <p14:tracePt t="32610" x="7297738" y="2603500"/>
          <p14:tracePt t="32616" x="7197725" y="2603500"/>
          <p14:tracePt t="32626" x="7159625" y="2603500"/>
          <p14:tracePt t="32636" x="7097713" y="2603500"/>
          <p14:tracePt t="32642" x="7021513" y="2603500"/>
          <p14:tracePt t="32653" x="6972300" y="2603500"/>
          <p14:tracePt t="32656" x="6946900" y="2603500"/>
          <p14:tracePt t="32666" x="6921500" y="2603500"/>
          <p14:tracePt t="32676" x="6884988" y="2603500"/>
          <p14:tracePt t="32682" x="6872288" y="2603500"/>
          <p14:tracePt t="32692" x="6846888" y="2603500"/>
          <p14:tracePt t="32696" x="6834188" y="2603500"/>
          <p14:tracePt t="32706" x="6808788" y="2603500"/>
          <p14:tracePt t="32716" x="6797675" y="2603500"/>
          <p14:tracePt t="32721" x="6784975" y="2603500"/>
          <p14:tracePt t="32732" x="6772275" y="2603500"/>
          <p14:tracePt t="32758" x="6746875" y="2603500"/>
          <p14:tracePt t="32772" x="6734175" y="2603500"/>
          <p14:tracePt t="32778" x="6721475" y="2603500"/>
          <p14:tracePt t="32788" x="6696075" y="2603500"/>
          <p14:tracePt t="32798" x="6684963" y="2603500"/>
          <p14:tracePt t="32803" x="6672263" y="2603500"/>
          <p14:tracePt t="32812" x="6659563" y="2603500"/>
          <p14:tracePt t="32819" x="6646863" y="2603500"/>
          <p14:tracePt t="32828" x="6634163" y="2603500"/>
          <p14:tracePt t="32904" x="6608763" y="2603500"/>
          <p14:tracePt t="32974" x="6596063" y="2603500"/>
          <p14:tracePt t="33262" x="6572250" y="2603500"/>
          <p14:tracePt t="33272" x="6534150" y="2603500"/>
          <p14:tracePt t="33276" x="6508750" y="2603500"/>
          <p14:tracePt t="33286" x="6483350" y="2603500"/>
          <p14:tracePt t="33292" x="6459538" y="2603500"/>
          <p14:tracePt t="33302" x="6446838" y="2603500"/>
          <p14:tracePt t="33312" x="6408738" y="2603500"/>
          <p14:tracePt t="33319" x="6359525" y="2603500"/>
          <p14:tracePt t="33328" x="6321425" y="2603500"/>
          <p14:tracePt t="33332" x="6283325" y="2603500"/>
          <p14:tracePt t="33342" x="6234113" y="2603500"/>
          <p14:tracePt t="33353" x="6196013" y="2603500"/>
          <p14:tracePt t="33358" x="6170613" y="2603500"/>
          <p14:tracePt t="33369" x="6146800" y="2603500"/>
          <p14:tracePt t="33372" x="6108700" y="2603500"/>
          <p14:tracePt t="33382" x="6083300" y="2603500"/>
          <p14:tracePt t="33392" x="6057900" y="2603500"/>
          <p14:tracePt t="33398" x="6045200" y="2603500"/>
          <p14:tracePt t="33408" x="6034088" y="2603500"/>
          <p14:tracePt t="33412" x="6008688" y="2603500"/>
          <p14:tracePt t="33422" x="5995988" y="2603500"/>
          <p14:tracePt t="33438" x="5970588" y="2603500"/>
          <p14:tracePt t="33454" x="5957888" y="2603500"/>
          <p14:tracePt t="33464" x="5921375" y="2603500"/>
          <p14:tracePt t="33478" x="5895975" y="2603500"/>
          <p14:tracePt t="33488" x="5857875" y="2603500"/>
          <p14:tracePt t="33494" x="5821363" y="2603500"/>
          <p14:tracePt t="33504" x="5795963" y="2603500"/>
          <p14:tracePt t="33514" x="5732463" y="2603500"/>
          <p14:tracePt t="33518" x="5695950" y="2603500"/>
          <p14:tracePt t="33528" x="5607050" y="2603500"/>
          <p14:tracePt t="33536" x="5557838" y="2603500"/>
          <p14:tracePt t="33544" x="5483225" y="2616200"/>
          <p14:tracePt t="33554" x="5432425" y="2640013"/>
          <p14:tracePt t="33560" x="5370513" y="2652713"/>
          <p14:tracePt t="33570" x="5332413" y="2665413"/>
          <p14:tracePt t="33574" x="5294313" y="2665413"/>
          <p14:tracePt t="33586" x="5270500" y="2665413"/>
          <p14:tracePt t="33594" x="5219700" y="2690813"/>
          <p14:tracePt t="33600" x="5181600" y="2703513"/>
          <p14:tracePt t="33610" x="5145088" y="2703513"/>
          <p14:tracePt t="33614" x="5094288" y="2703513"/>
          <p14:tracePt t="33624" x="5057775" y="2728913"/>
          <p14:tracePt t="33635" x="5006975" y="2728913"/>
          <p14:tracePt t="33640" x="4968875" y="2728913"/>
          <p14:tracePt t="33650" x="4945063" y="2728913"/>
          <p14:tracePt t="33656" x="4894263" y="2728913"/>
          <p14:tracePt t="33666" x="4868863" y="2752725"/>
          <p14:tracePt t="33676" x="4843463" y="2752725"/>
          <p14:tracePt t="33680" x="4832350" y="2752725"/>
          <p14:tracePt t="33690" x="4806950" y="2752725"/>
          <p14:tracePt t="33696" x="4794250" y="2752725"/>
          <p14:tracePt t="33706" x="4781550" y="2752725"/>
          <p14:tracePt t="33720" x="4768850" y="2752725"/>
          <p14:tracePt t="33736" x="4756150" y="2752725"/>
          <p14:tracePt t="33766" x="4743450" y="2752725"/>
          <p14:tracePt t="33780" x="4719638" y="2752725"/>
          <p14:tracePt t="33806" x="4706938" y="2752725"/>
          <p14:tracePt t="33812" x="4694238" y="2765425"/>
          <p14:tracePt t="33822" x="4681538" y="2778125"/>
          <p14:tracePt t="33826" x="4668838" y="2778125"/>
          <p14:tracePt t="33836" x="4656138" y="2778125"/>
          <p14:tracePt t="33852" x="4630738" y="2778125"/>
          <p14:tracePt t="33862" x="4606925" y="2778125"/>
          <p14:tracePt t="33866" x="4581525" y="2778125"/>
          <p14:tracePt t="33876" x="4556125" y="2778125"/>
          <p14:tracePt t="33886" x="4530725" y="2778125"/>
          <p14:tracePt t="33892" x="4506913" y="2778125"/>
          <p14:tracePt t="33902" x="4468813" y="2778125"/>
          <p14:tracePt t="33906" x="4456113" y="2778125"/>
          <p14:tracePt t="33919" x="4430713" y="2778125"/>
          <p14:tracePt t="33928" x="4418013" y="2778125"/>
          <p14:tracePt t="33942" x="4406900" y="2778125"/>
          <p14:tracePt t="33952" x="4394200" y="2778125"/>
          <p14:tracePt t="33969" x="4368800" y="2778125"/>
          <p14:tracePt t="33972" x="4356100" y="2778125"/>
          <p14:tracePt t="33982" x="4330700" y="2778125"/>
          <p14:tracePt t="33992" x="4318000" y="2778125"/>
          <p14:tracePt t="33998" x="4305300" y="2778125"/>
          <p14:tracePt t="34008" x="4294188" y="2778125"/>
          <p14:tracePt t="34014" x="4281488" y="2778125"/>
          <p14:tracePt t="34024" x="4268788" y="2778125"/>
          <p14:tracePt t="34035" x="4256088" y="2778125"/>
          <p14:tracePt t="34038" x="4230688" y="2778125"/>
          <p14:tracePt t="34064" x="4205288" y="2778125"/>
          <p14:tracePt t="34078" x="4192588" y="2778125"/>
          <p14:tracePt t="34088" x="4181475" y="2778125"/>
          <p14:tracePt t="34094" x="4168775" y="2778125"/>
          <p14:tracePt t="34114" x="4156075" y="2778125"/>
          <p14:tracePt t="34130" x="4143375" y="2778125"/>
          <p14:tracePt t="36984" x="4117975" y="2778125"/>
          <p14:tracePt t="36994" x="4017963" y="2778125"/>
          <p14:tracePt t="36998" x="3930650" y="2778125"/>
          <p14:tracePt t="37008" x="3805238" y="2803525"/>
          <p14:tracePt t="37018" x="3743325" y="2816225"/>
          <p14:tracePt t="37024" x="3592513" y="2816225"/>
          <p14:tracePt t="37034" x="3505200" y="2816225"/>
          <p14:tracePt t="37040" x="3454400" y="2816225"/>
          <p14:tracePt t="37050" x="3379788" y="2840038"/>
          <p14:tracePt t="37060" x="3292475" y="2852738"/>
          <p14:tracePt t="37064" x="3179763" y="2852738"/>
          <p14:tracePt t="37074" x="3079750" y="2852738"/>
          <p14:tracePt t="37080" x="3003550" y="2852738"/>
          <p14:tracePt t="37090" x="2967038" y="2852738"/>
          <p14:tracePt t="37100" x="2941638" y="2852738"/>
          <p14:tracePt t="37104" x="2928938" y="2852738"/>
          <p14:tracePt t="37120" x="2916238" y="2852738"/>
          <p14:tracePt t="37156" x="2903538" y="2852738"/>
          <p14:tracePt t="37226" x="2879725" y="2852738"/>
          <p14:tracePt t="37240" x="2867025" y="2852738"/>
          <p14:tracePt t="37250" x="2841625" y="2828925"/>
          <p14:tracePt t="37272" x="2828925" y="2828925"/>
          <p14:tracePt t="37283" x="2816225" y="2828925"/>
          <p14:tracePt t="37296" x="2803525" y="2828925"/>
          <p14:tracePt t="37312" x="2790825" y="2828925"/>
          <p14:tracePt t="37332" x="2778125" y="2828925"/>
          <p14:tracePt t="37392" x="2778125" y="2840038"/>
          <p14:tracePt t="37399" x="2767013" y="2840038"/>
          <p14:tracePt t="37408" x="2767013" y="2852738"/>
          <p14:tracePt t="37422" x="2767013" y="2878138"/>
          <p14:tracePt t="37432" x="2767013" y="2916238"/>
          <p14:tracePt t="37438" x="2767013" y="2941638"/>
          <p14:tracePt t="37449" x="2778125" y="3003550"/>
          <p14:tracePt t="37458" x="2828925" y="3041650"/>
          <p14:tracePt t="37461" x="2854325" y="3078163"/>
          <p14:tracePt t="37472" x="2916238" y="3128963"/>
          <p14:tracePt t="37478" x="2979738" y="3178175"/>
          <p14:tracePt t="37488" x="3041650" y="3228975"/>
          <p14:tracePt t="37499" x="3079750" y="3267075"/>
          <p14:tracePt t="37504" x="3141663" y="3303588"/>
          <p14:tracePt t="37515" x="3192463" y="3316288"/>
          <p14:tracePt t="37518" x="3228975" y="3328988"/>
          <p14:tracePt t="37528" x="3241675" y="3354388"/>
          <p14:tracePt t="37538" x="3267075" y="3354388"/>
          <p14:tracePt t="37544" x="3279775" y="3354388"/>
          <p14:tracePt t="37554" x="3292475" y="3354388"/>
          <p14:tracePt t="37568" x="3305175" y="3378200"/>
          <p14:tracePt t="37584" x="3317875" y="3378200"/>
          <p14:tracePt t="37684" x="3328988" y="3378200"/>
          <p14:tracePt t="37796" x="3341688" y="3378200"/>
          <p14:tracePt t="37802" x="3367088" y="3378200"/>
          <p14:tracePt t="37812" x="3379788" y="3378200"/>
          <p14:tracePt t="37816" x="3417888" y="3378200"/>
          <p14:tracePt t="37826" x="3429000" y="3367088"/>
          <p14:tracePt t="37836" x="3454400" y="3354388"/>
          <p14:tracePt t="37852" x="3479800" y="3341688"/>
          <p14:tracePt t="37856" x="3492500" y="3341688"/>
          <p14:tracePt t="37866" x="3517900" y="3316288"/>
          <p14:tracePt t="37882" x="3517900" y="3303588"/>
          <p14:tracePt t="37898" x="3541713" y="3290888"/>
          <p14:tracePt t="37948" x="3541713" y="3278188"/>
          <p14:tracePt t="37978" x="3554413" y="3267075"/>
          <p14:tracePt t="38038" x="3567113" y="3254375"/>
          <p14:tracePt t="38074" x="3567113" y="3241675"/>
          <p14:tracePt t="38088" x="3579813" y="3241675"/>
          <p14:tracePt t="38114" x="3579813" y="3228975"/>
          <p14:tracePt t="38133" x="3592513" y="3216275"/>
          <p14:tracePt t="38168" x="3605213" y="3203575"/>
          <p14:tracePt t="38194" x="3617913" y="3190875"/>
          <p14:tracePt t="38200" x="3630613" y="3190875"/>
          <p14:tracePt t="38210" x="3643313" y="3190875"/>
          <p14:tracePt t="38220" x="3679825" y="3178175"/>
          <p14:tracePt t="38234" x="3705225" y="3178175"/>
          <p14:tracePt t="38240" x="3717925" y="3165475"/>
          <p14:tracePt t="38250" x="3743325" y="3165475"/>
          <p14:tracePt t="38260" x="3767138" y="3141663"/>
          <p14:tracePt t="38265" x="3779838" y="3141663"/>
          <p14:tracePt t="38274" x="3805238" y="3141663"/>
          <p14:tracePt t="38281" x="3817938" y="3141663"/>
          <p14:tracePt t="38290" x="3843338" y="3141663"/>
          <p14:tracePt t="38300" x="3867150" y="3141663"/>
          <p14:tracePt t="38315" x="3879850" y="3141663"/>
          <p14:tracePt t="38320" x="3892550" y="3141663"/>
          <p14:tracePt t="38331" x="3917950" y="3141663"/>
          <p14:tracePt t="38340" x="3930650" y="3141663"/>
          <p14:tracePt t="38348" x="3943350" y="3141663"/>
          <p14:tracePt t="38356" x="3956050" y="3141663"/>
          <p14:tracePt t="38360" x="3968750" y="3128963"/>
          <p14:tracePt t="38372" x="3992563" y="3116263"/>
          <p14:tracePt t="38381" x="4005263" y="3116263"/>
          <p14:tracePt t="38398" x="4030663" y="3116263"/>
          <p14:tracePt t="38402" x="4056063" y="3116263"/>
          <p14:tracePt t="38422" x="4068763" y="3116263"/>
          <p14:tracePt t="38426" x="4081463" y="3116263"/>
          <p14:tracePt t="38436" x="4092575" y="3116263"/>
          <p14:tracePt t="38452" x="4130675" y="3103563"/>
          <p14:tracePt t="38462" x="4143375" y="3090863"/>
          <p14:tracePt t="38476" x="4156075" y="3090863"/>
          <p14:tracePt t="38548" x="4168775" y="3090863"/>
          <p14:tracePt t="38658" x="4181475" y="3090863"/>
          <p14:tracePt t="38936" x="4192588" y="3090863"/>
          <p14:tracePt t="38956" x="4205288" y="3090863"/>
          <p14:tracePt t="38986" x="4217988" y="3090863"/>
          <p14:tracePt t="39002" x="4243388" y="3090863"/>
          <p14:tracePt t="39026" x="4268788" y="3090863"/>
          <p14:tracePt t="39032" x="4281488" y="3090863"/>
          <p14:tracePt t="39042" x="4294188" y="3090863"/>
          <p14:tracePt t="39056" x="4318000" y="3103563"/>
          <p14:tracePt t="39068" x="4330700" y="3103563"/>
          <p14:tracePt t="39082" x="4343400" y="3116263"/>
          <p14:tracePt t="39098" x="4368800" y="3128963"/>
          <p14:tracePt t="39158" x="4381500" y="3128963"/>
          <p14:tracePt t="39168" x="4381500" y="3141663"/>
          <p14:tracePt t="39182" x="4406900" y="3154363"/>
          <p14:tracePt t="39198" x="4430713" y="3165475"/>
          <p14:tracePt t="39208" x="4443413" y="3165475"/>
          <p14:tracePt t="39214" x="4443413" y="3178175"/>
          <p14:tracePt t="39224" x="4468813" y="3190875"/>
          <p14:tracePt t="39228" x="4494213" y="3203575"/>
          <p14:tracePt t="39238" x="4506913" y="3216275"/>
          <p14:tracePt t="39247" x="4530725" y="3216275"/>
          <p14:tracePt t="39254" x="4543425" y="3228975"/>
          <p14:tracePt t="39264" x="4556125" y="3241675"/>
          <p14:tracePt t="39278" x="4568825" y="3241675"/>
          <p14:tracePt t="39288" x="4568825" y="3254375"/>
          <p14:tracePt t="39294" x="4581525" y="3254375"/>
          <p14:tracePt t="39318" x="4581525" y="3267075"/>
          <p14:tracePt t="54456" x="4594225" y="3267075"/>
          <p14:tracePt t="54466" x="4619625" y="3278188"/>
          <p14:tracePt t="54476" x="4719638" y="3316288"/>
          <p14:tracePt t="54480" x="4881563" y="3354388"/>
          <p14:tracePt t="54490" x="5081588" y="3429000"/>
          <p14:tracePt t="54496" x="5345113" y="3503613"/>
          <p14:tracePt t="54506" x="5607050" y="3554413"/>
          <p14:tracePt t="54516" x="5808663" y="3590925"/>
          <p14:tracePt t="54520" x="5957888" y="3629025"/>
          <p14:tracePt t="54530" x="6045200" y="3629025"/>
          <p14:tracePt t="54536" x="6070600" y="3641725"/>
          <p14:tracePt t="54545" x="6096000" y="3641725"/>
          <p14:tracePt t="54556" x="6108700" y="3641725"/>
          <p14:tracePt t="54560" x="6121400" y="3641725"/>
          <p14:tracePt t="54672" x="6134100" y="3641725"/>
          <p14:tracePt t="54688" x="6146800" y="3641725"/>
          <p14:tracePt t="54708" x="6170613" y="3616325"/>
          <p14:tracePt t="54712" x="6183313" y="3603625"/>
          <p14:tracePt t="54722" x="6183313" y="3590925"/>
          <p14:tracePt t="54728" x="6208713" y="3579813"/>
          <p14:tracePt t="54738" x="6234113" y="3554413"/>
          <p14:tracePt t="54749" x="6259513" y="3541713"/>
          <p14:tracePt t="54752" x="6283325" y="3516313"/>
          <p14:tracePt t="54768" x="6308725" y="3490913"/>
          <p14:tracePt t="54778" x="6321425" y="3479800"/>
          <p14:tracePt t="54788" x="6334125" y="3467100"/>
          <p14:tracePt t="54794" x="6346825" y="3454400"/>
          <p14:tracePt t="54808" x="6359525" y="3441700"/>
          <p14:tracePt t="54817" x="6370638" y="3429000"/>
          <p14:tracePt t="54834" x="6383338" y="3416300"/>
          <p14:tracePt t="54844" x="6396038" y="3390900"/>
          <p14:tracePt t="54940" x="6383338" y="3367088"/>
          <p14:tracePt t="54950" x="6346825" y="3354388"/>
          <p14:tracePt t="54954" x="6308725" y="3354388"/>
          <p14:tracePt t="54966" x="6259513" y="3354388"/>
          <p14:tracePt t="54974" x="6221413" y="3341688"/>
          <p14:tracePt t="54980" x="6183313" y="3341688"/>
          <p14:tracePt t="54990" x="6157913" y="3341688"/>
          <p14:tracePt t="54994" x="6108700" y="3341688"/>
          <p14:tracePt t="55004" x="6070600" y="3341688"/>
          <p14:tracePt t="55015" x="6045200" y="3341688"/>
          <p14:tracePt t="55030" x="5995988" y="3341688"/>
          <p14:tracePt t="55046" x="5983288" y="3341688"/>
          <p14:tracePt t="55056" x="5970588" y="3341688"/>
          <p14:tracePt t="55060" x="5957888" y="3341688"/>
          <p14:tracePt t="55070" x="5932488" y="3341688"/>
          <p14:tracePt t="55075" x="5921375" y="3341688"/>
          <p14:tracePt t="55086" x="5908675" y="3341688"/>
          <p14:tracePt t="55096" x="5895975" y="3341688"/>
          <p14:tracePt t="55100" x="5870575" y="3341688"/>
          <p14:tracePt t="55116" x="5845175" y="3341688"/>
          <p14:tracePt t="55136" x="5832475" y="3341688"/>
          <p14:tracePt t="55152" x="5808663" y="3354388"/>
          <p14:tracePt t="55162" x="5770563" y="3354388"/>
          <p14:tracePt t="55176" x="5757863" y="3354388"/>
          <p14:tracePt t="55186" x="5732463" y="3367088"/>
          <p14:tracePt t="55242" x="5719763" y="3367088"/>
          <p14:tracePt t="55414" x="5719763" y="3354388"/>
          <p14:tracePt t="55447" x="5719763" y="3328988"/>
          <p14:tracePt t="55504" x="5719763" y="3316288"/>
          <p14:tracePt t="55524" x="5719763" y="3303588"/>
          <p14:tracePt t="55540" x="5719763" y="3278188"/>
          <p14:tracePt t="55560" x="5719763" y="3267075"/>
          <p14:tracePt t="55576" x="5719763" y="3254375"/>
          <p14:tracePt t="55590" x="5719763" y="3241675"/>
          <p14:tracePt t="55616" x="5719763" y="3228975"/>
          <p14:tracePt t="55872" x="5719763" y="3216275"/>
          <p14:tracePt t="55888" x="5719763" y="3190875"/>
          <p14:tracePt t="55918" x="5719763" y="3178175"/>
          <p14:tracePt t="55958" x="5719763" y="3165475"/>
          <p14:tracePt t="55964" x="5719763" y="3154363"/>
          <p14:tracePt t="56004" x="5732463" y="3154363"/>
          <p14:tracePt t="56024" x="5732463" y="3141663"/>
          <p14:tracePt t="56064" x="5745163" y="3141663"/>
          <p14:tracePt t="56084" x="5757863" y="3141663"/>
          <p14:tracePt t="56100" x="5770563" y="3141663"/>
          <p14:tracePt t="56134" x="5783263" y="3128963"/>
          <p14:tracePt t="56144" x="5795963" y="3128963"/>
          <p14:tracePt t="56356" x="5783263" y="3141663"/>
          <p14:tracePt t="56366" x="5719763" y="3203575"/>
          <p14:tracePt t="56372" x="5670550" y="3267075"/>
          <p14:tracePt t="56382" x="5619750" y="3341688"/>
          <p14:tracePt t="56392" x="5557838" y="3403600"/>
          <p14:tracePt t="56397" x="5457825" y="3441700"/>
          <p14:tracePt t="56408" x="5319713" y="3467100"/>
          <p14:tracePt t="56412" x="5157788" y="3467100"/>
          <p14:tracePt t="56422" x="5019675" y="3479800"/>
          <p14:tracePt t="56432" x="4994275" y="3479800"/>
          <p14:tracePt t="56644" x="4981575" y="3479800"/>
          <p14:tracePt t="56711" x="5045075" y="3467100"/>
          <p14:tracePt t="56716" x="5181600" y="3403600"/>
          <p14:tracePt t="56724" x="5270500" y="3378200"/>
          <p14:tracePt t="56733" x="5332413" y="3354388"/>
          <p14:tracePt t="56740" x="5383213" y="3328988"/>
          <p14:tracePt t="56751" x="5407025" y="3328988"/>
          <p14:tracePt t="56756" x="5432425" y="3328988"/>
          <p14:tracePt t="56766" x="5457825" y="3328988"/>
          <p14:tracePt t="56770" x="5507038" y="3328988"/>
          <p14:tracePt t="56781" x="5545138" y="3328988"/>
          <p14:tracePt t="56790" x="5607050" y="3328988"/>
          <p14:tracePt t="56800" x="5683250" y="3354388"/>
          <p14:tracePt t="56806" x="5732463" y="3367088"/>
          <p14:tracePt t="56810" x="5808663" y="3390900"/>
          <p14:tracePt t="56821" x="5845175" y="3403600"/>
          <p14:tracePt t="56834" x="5870575" y="3403600"/>
          <p14:tracePt t="56837" x="5921375" y="3403600"/>
          <p14:tracePt t="56846" x="5932488" y="3403600"/>
          <p14:tracePt t="56852" x="5957888" y="3403600"/>
          <p14:tracePt t="56864" x="5970588" y="3403600"/>
          <p14:tracePt t="56886" x="5995988" y="3403600"/>
          <p14:tracePt t="56923" x="6008688" y="3403600"/>
          <p14:tracePt t="56958" x="6021388" y="3403600"/>
          <p14:tracePt t="56972" x="6034088" y="3403600"/>
          <p14:tracePt t="56982" x="6045200" y="3403600"/>
          <p14:tracePt t="56988" x="6057900" y="3403600"/>
          <p14:tracePt t="56998" x="6070600" y="3403600"/>
          <p14:tracePt t="57001" x="6083300" y="3403600"/>
          <p14:tracePt t="57014" x="6108700" y="3403600"/>
          <p14:tracePt t="57022" x="6134100" y="3390900"/>
          <p14:tracePt t="57029" x="6170613" y="3390900"/>
          <p14:tracePt t="57038" x="6196013" y="3378200"/>
          <p14:tracePt t="57042" x="6246813" y="3378200"/>
          <p14:tracePt t="57053" x="6308725" y="3354388"/>
          <p14:tracePt t="57066" x="6346825" y="3341688"/>
          <p14:tracePt t="57069" x="6408738" y="3341688"/>
          <p14:tracePt t="57079" x="6496050" y="3328988"/>
          <p14:tracePt t="57085" x="6572250" y="3328988"/>
          <p14:tracePt t="57092" x="6672263" y="3303588"/>
          <p14:tracePt t="57104" x="6734175" y="3303588"/>
          <p14:tracePt t="57107" x="6808788" y="3303588"/>
          <p14:tracePt t="57118" x="6846888" y="3303588"/>
          <p14:tracePt t="57124" x="6897688" y="3303588"/>
          <p14:tracePt t="57134" x="6921500" y="3303588"/>
          <p14:tracePt t="57145" x="6934200" y="3303588"/>
          <p14:tracePt t="57150" x="6946900" y="3303588"/>
          <p14:tracePt t="57234" x="6972300" y="3303588"/>
          <p14:tracePt t="57254" x="6972300" y="3290888"/>
          <p14:tracePt t="57300" x="6985000" y="3290888"/>
          <p14:tracePt t="57400" x="6985000" y="3278188"/>
          <p14:tracePt t="57622" x="6997700" y="3278188"/>
          <p14:tracePt t="57632" x="7021513" y="3278188"/>
          <p14:tracePt t="57638" x="7046913" y="3278188"/>
          <p14:tracePt t="57648" x="7072313" y="3278188"/>
          <p14:tracePt t="57654" x="7097713" y="3278188"/>
          <p14:tracePt t="57664" x="7110413" y="3278188"/>
          <p14:tracePt t="57674" x="7146925" y="3278188"/>
          <p14:tracePt t="57688" x="7172325" y="3278188"/>
          <p14:tracePt t="57694" x="7197725" y="3278188"/>
          <p14:tracePt t="57704" x="7210425" y="3278188"/>
          <p14:tracePt t="57714" x="7246938" y="3278188"/>
          <p14:tracePt t="57729" x="7272338" y="3278188"/>
          <p14:tracePt t="57734" x="7285038" y="3278188"/>
          <p14:tracePt t="57744" x="7297738" y="3278188"/>
          <p14:tracePt t="57754" x="7310438" y="3278188"/>
          <p14:tracePt t="57768" x="7323138" y="3278188"/>
          <p14:tracePt t="57790" x="7335838" y="3278188"/>
          <p14:tracePt t="58692" x="7310438" y="3278188"/>
          <p14:tracePt t="58702" x="7285038" y="3278188"/>
          <p14:tracePt t="58706" x="7259638" y="3278188"/>
          <p14:tracePt t="58716" x="7235825" y="3278188"/>
          <p14:tracePt t="58729" x="7210425" y="3278188"/>
          <p14:tracePt t="58732" x="7185025" y="3278188"/>
          <p14:tracePt t="58742" x="7172325" y="3278188"/>
          <p14:tracePt t="58748" x="7134225" y="3290888"/>
          <p14:tracePt t="58758" x="7123113" y="3290888"/>
          <p14:tracePt t="58768" x="7097713" y="3290888"/>
          <p14:tracePt t="58772" x="7059613" y="3303588"/>
          <p14:tracePt t="58782" x="7021513" y="3303588"/>
          <p14:tracePt t="58788" x="7010400" y="3303588"/>
          <p14:tracePt t="58798" x="6972300" y="3328988"/>
          <p14:tracePt t="58808" x="6959600" y="3328988"/>
          <p14:tracePt t="58814" x="6946900" y="3328988"/>
          <p14:tracePt t="58824" x="6921500" y="3328988"/>
          <p14:tracePt t="58829" x="6910388" y="3328988"/>
          <p14:tracePt t="58838" x="6884988" y="3328988"/>
          <p14:tracePt t="58848" x="6834188" y="3328988"/>
          <p14:tracePt t="58854" x="6808788" y="3328988"/>
          <p14:tracePt t="58864" x="6784975" y="3328988"/>
          <p14:tracePt t="58868" x="6746875" y="3328988"/>
          <p14:tracePt t="58879" x="6696075" y="3328988"/>
          <p14:tracePt t="58888" x="6659563" y="3328988"/>
          <p14:tracePt t="58895" x="6572250" y="3354388"/>
          <p14:tracePt t="58904" x="6521450" y="3354388"/>
          <p14:tracePt t="58908" x="6446838" y="3367088"/>
          <p14:tracePt t="58920" x="6346825" y="3367088"/>
          <p14:tracePt t="58930" x="6259513" y="3367088"/>
          <p14:tracePt t="58934" x="6157913" y="3367088"/>
          <p14:tracePt t="58945" x="6096000" y="3367088"/>
          <p14:tracePt t="58950" x="6008688" y="3367088"/>
          <p14:tracePt t="58962" x="5895975" y="3367088"/>
          <p14:tracePt t="58979" x="5632450" y="3367088"/>
          <p14:tracePt t="58984" x="5495925" y="3367088"/>
          <p14:tracePt t="58990" x="5383213" y="3367088"/>
          <p14:tracePt t="59000" x="5194300" y="3367088"/>
          <p14:tracePt t="59012" x="5032375" y="3367088"/>
          <p14:tracePt t="59013" x="4868863" y="3367088"/>
          <p14:tracePt t="59024" x="4681538" y="3367088"/>
          <p14:tracePt t="59030" x="4518025" y="3367088"/>
          <p14:tracePt t="59040" x="4368800" y="3367088"/>
          <p14:tracePt t="59050" x="4230688" y="3367088"/>
          <p14:tracePt t="59054" x="4156075" y="3367088"/>
          <p14:tracePt t="59066" x="4056063" y="3367088"/>
          <p14:tracePt t="59070" x="3979863" y="3367088"/>
          <p14:tracePt t="59080" x="3943350" y="3367088"/>
          <p14:tracePt t="59090" x="3930650" y="3367088"/>
          <p14:tracePt t="59096" x="3917950" y="3367088"/>
          <p14:tracePt t="59106" x="3905250" y="3367088"/>
          <p14:tracePt t="59146" x="3905250" y="3378200"/>
          <p14:tracePt t="59160" x="3892550" y="3390900"/>
          <p14:tracePt t="59180" x="3879850" y="3390900"/>
          <p14:tracePt t="59186" x="3856038" y="3390900"/>
          <p14:tracePt t="59196" x="3817938" y="3390900"/>
          <p14:tracePt t="59202" x="3779838" y="3416300"/>
          <p14:tracePt t="59212" x="3717925" y="3429000"/>
          <p14:tracePt t="59222" x="3667125" y="3429000"/>
          <p14:tracePt t="59226" x="3592513" y="3454400"/>
          <p14:tracePt t="59236" x="3492500" y="3454400"/>
          <p14:tracePt t="59242" x="3392488" y="3454400"/>
          <p14:tracePt t="59252" x="3267075" y="3454400"/>
          <p14:tracePt t="59262" x="3141663" y="3454400"/>
          <p14:tracePt t="59268" x="3041650" y="3454400"/>
          <p14:tracePt t="59278" x="2941638" y="3454400"/>
          <p14:tracePt t="59282" x="2816225" y="3454400"/>
          <p14:tracePt t="59292" x="2754313" y="3454400"/>
          <p14:tracePt t="59302" x="2654300" y="3454400"/>
          <p14:tracePt t="59308" x="2565400" y="3454400"/>
          <p14:tracePt t="59318" x="2516188" y="3454400"/>
          <p14:tracePt t="59322" x="2452688" y="3454400"/>
          <p14:tracePt t="59332" x="2403475" y="3454400"/>
          <p14:tracePt t="59342" x="2339975" y="3454400"/>
          <p14:tracePt t="59348" x="2303463" y="3454400"/>
          <p14:tracePt t="59358" x="2290763" y="3454400"/>
          <p14:tracePt t="59362" x="2265363" y="3454400"/>
          <p14:tracePt t="59372" x="2252663" y="3454400"/>
          <p14:tracePt t="59676" x="2290763" y="3454400"/>
          <p14:tracePt t="59680" x="2328863" y="3454400"/>
          <p14:tracePt t="59690" x="2378075" y="3467100"/>
          <p14:tracePt t="59696" x="2416175" y="3467100"/>
          <p14:tracePt t="59706" x="2465388" y="3467100"/>
          <p14:tracePt t="59716" x="2478088" y="3479800"/>
          <p14:tracePt t="59720" x="2503488" y="3479800"/>
          <p14:tracePt t="59730" x="2528888" y="3479800"/>
          <p14:tracePt t="59736" x="2554288" y="3479800"/>
          <p14:tracePt t="59746" x="2578100" y="3479800"/>
          <p14:tracePt t="59786" x="2590800" y="3479800"/>
          <p14:tracePt t="59952" x="2590800" y="3467100"/>
          <p14:tracePt t="60140" x="2603500" y="3454400"/>
          <p14:tracePt t="60160" x="2616200" y="3454400"/>
          <p14:tracePt t="60164" x="2628900" y="3441700"/>
          <p14:tracePt t="60184" x="2628900" y="3429000"/>
          <p14:tracePt t="60190" x="2641600" y="3429000"/>
          <p14:tracePt t="60200" x="2654300" y="3416300"/>
          <p14:tracePt t="60206" x="2667000" y="3416300"/>
          <p14:tracePt t="60216" x="2678113" y="3403600"/>
          <p14:tracePt t="60227" x="2690813" y="3390900"/>
          <p14:tracePt t="60240" x="2716213" y="3367088"/>
          <p14:tracePt t="60246" x="2754313" y="3367088"/>
          <p14:tracePt t="60266" x="2767013" y="3367088"/>
          <p14:tracePt t="60280" x="2778125" y="3367088"/>
          <p14:tracePt t="60286" x="2790825" y="3341688"/>
          <p14:tracePt t="60296" x="2803525" y="3341688"/>
          <p14:tracePt t="60312" x="2816225" y="3341688"/>
          <p14:tracePt t="60327" x="2841625" y="3341688"/>
          <p14:tracePt t="60346" x="2854325" y="3341688"/>
          <p14:tracePt t="60352" x="2867025" y="3341688"/>
          <p14:tracePt t="60362" x="2879725" y="3341688"/>
          <p14:tracePt t="60365" x="2890838" y="3341688"/>
          <p14:tracePt t="60377" x="2903538" y="3341688"/>
          <p14:tracePt t="60386" x="2916238" y="3341688"/>
          <p14:tracePt t="60394" x="2928938" y="3341688"/>
          <p14:tracePt t="60428" x="2954338" y="3341688"/>
          <p14:tracePt t="60462" x="2967038" y="3341688"/>
          <p14:tracePt t="60468" x="2979738" y="3341688"/>
          <p14:tracePt t="60488" x="2992438" y="3341688"/>
          <p14:tracePt t="60518" x="3003550" y="3341688"/>
          <p14:tracePt t="60544" x="3016250" y="3341688"/>
          <p14:tracePt t="60554" x="3028950" y="3354388"/>
          <p14:tracePt t="60564" x="3067050" y="3367088"/>
          <p14:tracePt t="60568" x="3116263" y="3403600"/>
          <p14:tracePt t="60578" x="3167063" y="3441700"/>
          <p14:tracePt t="60584" x="3205163" y="3441700"/>
          <p14:tracePt t="60594" x="3279775" y="3467100"/>
          <p14:tracePt t="60604" x="3317875" y="3490913"/>
          <p14:tracePt t="60608" x="3354388" y="3503613"/>
          <p14:tracePt t="60618" x="3405188" y="3529013"/>
          <p14:tracePt t="60624" x="3454400" y="3554413"/>
          <p14:tracePt t="60634" x="3479800" y="3554413"/>
          <p14:tracePt t="60644" x="3505200" y="3567113"/>
          <p14:tracePt t="60648" x="3517900" y="3567113"/>
          <p14:tracePt t="60658" x="3530600" y="3567113"/>
          <p14:tracePt t="60664" x="3541713" y="3567113"/>
          <p14:tracePt t="61844" x="3567113" y="3579813"/>
          <p14:tracePt t="61850" x="3579813" y="3579813"/>
          <p14:tracePt t="61870" x="3605213" y="3579813"/>
          <p14:tracePt t="61874" x="3630613" y="3579813"/>
          <p14:tracePt t="61910" x="3654425" y="3579813"/>
          <p14:tracePt t="61950" x="3667125" y="3579813"/>
          <p14:tracePt t="61976" x="3679825" y="3579813"/>
          <p14:tracePt t="61990" x="3692525" y="3579813"/>
          <p14:tracePt t="62000" x="3692525" y="3567113"/>
          <p14:tracePt t="62016" x="3705225" y="3567113"/>
          <p14:tracePt t="62030" x="3730625" y="3567113"/>
          <p14:tracePt t="62040" x="3730625" y="3541713"/>
          <p14:tracePt t="62062" x="3730625" y="3529013"/>
          <p14:tracePt t="62072" x="3743325" y="3516313"/>
          <p14:tracePt t="62142" x="3756025" y="3503613"/>
          <p14:tracePt t="62212" x="3756025" y="3490913"/>
          <p14:tracePt t="62238" x="3767138" y="3479800"/>
          <p14:tracePt t="62242" x="3767138" y="3467100"/>
          <p14:tracePt t="62434" x="3767138" y="3454400"/>
          <p14:tracePt t="184038" x="3756025" y="3367088"/>
          <p14:tracePt t="184048" x="3667125" y="3165475"/>
          <p14:tracePt t="184054" x="3579813" y="3041650"/>
          <p14:tracePt t="184064" x="3517900" y="2916238"/>
          <p14:tracePt t="184073" x="3454400" y="2828925"/>
          <p14:tracePt t="184078" x="3441700" y="2778125"/>
          <p14:tracePt t="184090" x="3417888" y="2728913"/>
          <p14:tracePt t="184104" x="3405188" y="2716213"/>
          <p14:tracePt t="184341" x="3554413" y="2728913"/>
          <p14:tracePt t="184351" x="3992563" y="2952750"/>
          <p14:tracePt t="184361" x="4643438" y="3228975"/>
          <p14:tracePt t="184366" x="5232400" y="3454400"/>
          <p14:tracePt t="184378" x="5670550" y="3579813"/>
          <p14:tracePt t="184382" x="6121400" y="3716338"/>
          <p14:tracePt t="184392" x="6559550" y="3829050"/>
          <p14:tracePt t="184401" x="6708775" y="3879850"/>
          <p14:tracePt t="184405" x="6846888" y="3916363"/>
          <p14:tracePt t="184415" x="6985000" y="3992563"/>
          <p14:tracePt t="184422" x="7110413" y="3967163"/>
          <p14:tracePt t="184431" x="7172325" y="4079875"/>
          <p14:tracePt t="184442" x="7172325" y="4054475"/>
          <p14:tracePt t="184457" x="7185025" y="4054475"/>
          <p14:tracePt t="184588" x="7272338" y="4092575"/>
          <p14:tracePt t="184597" x="7272338" y="4141788"/>
          <p14:tracePt t="184607" x="7259638" y="4141788"/>
          <p14:tracePt t="184614" x="7223125" y="4129088"/>
          <p14:tracePt t="184624" x="7197725" y="4129088"/>
          <p14:tracePt t="184628" x="7123113" y="4105275"/>
          <p14:tracePt t="184637" x="7072313" y="4079875"/>
          <p14:tracePt t="184648" x="7010400" y="4067175"/>
          <p14:tracePt t="184654" x="6985000" y="4054475"/>
          <p14:tracePt t="184663" x="6946900" y="4054475"/>
          <p14:tracePt t="184667" x="6884988" y="4017963"/>
          <p14:tracePt t="184678" x="6834188" y="3992563"/>
          <p14:tracePt t="184688" x="6772275" y="3954463"/>
          <p14:tracePt t="184695" x="6684963" y="3879850"/>
          <p14:tracePt t="184704" x="6608763" y="3816350"/>
          <p14:tracePt t="184711" x="6496050" y="3754438"/>
          <p14:tracePt t="184720" x="6421438" y="3679825"/>
          <p14:tracePt t="184730" x="6334125" y="3616325"/>
          <p14:tracePt t="184733" x="6208713" y="3529013"/>
          <p14:tracePt t="184745" x="6083300" y="3441700"/>
          <p14:tracePt t="184749" x="5970588" y="3354388"/>
          <p14:tracePt t="184761" x="5795963" y="3254375"/>
          <p14:tracePt t="184770" x="5583238" y="3103563"/>
          <p14:tracePt t="184773" x="5370513" y="2941638"/>
          <p14:tracePt t="184784" x="5094288" y="2765425"/>
          <p14:tracePt t="184790" x="4781550" y="2540000"/>
          <p14:tracePt t="184800" x="4543425" y="2352675"/>
          <p14:tracePt t="184810" x="4256088" y="2127250"/>
          <p14:tracePt t="184816" x="4043363" y="1952625"/>
          <p14:tracePt t="184827" x="3867150" y="1814513"/>
          <p14:tracePt t="184830" x="3679825" y="1652588"/>
          <p14:tracePt t="184839" x="3554413" y="1563688"/>
          <p14:tracePt t="184850" x="3429000" y="1439863"/>
          <p14:tracePt t="184855" x="3305175" y="1339850"/>
          <p14:tracePt t="184865" x="3192463" y="1227138"/>
          <p14:tracePt t="184869" x="3041650" y="1101725"/>
          <p14:tracePt t="184879" x="2890838" y="963613"/>
          <p14:tracePt t="184890" x="2667000" y="750888"/>
          <p14:tracePt t="184896" x="2541588" y="625475"/>
          <p14:tracePt t="184906" x="2416175" y="563563"/>
          <p14:tracePt t="184910" x="2303463" y="412750"/>
          <p14:tracePt t="184920" x="2216150" y="325438"/>
          <p14:tracePt t="184929" x="2127250" y="225425"/>
          <p14:tracePt t="184935" x="2014538" y="138113"/>
          <p14:tracePt t="184946" x="1927225" y="50800"/>
        </p14:tracePtLst>
      </p14:laserTraceLst>
    </p:ext>
  </p:extLst>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2122</TotalTime>
  <Words>941</Words>
  <Application>Microsoft Office PowerPoint</Application>
  <PresentationFormat>Widescreen</PresentationFormat>
  <Paragraphs>151</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Cambria</vt:lpstr>
      <vt:lpstr>Lucida Calligraphy</vt:lpstr>
      <vt:lpstr>Times New Roman</vt:lpstr>
      <vt:lpstr>Trebuchet MS</vt:lpstr>
      <vt:lpstr>Wingdings</vt:lpstr>
      <vt:lpstr>Wingdings 3</vt:lpstr>
      <vt:lpstr>Facet</vt:lpstr>
      <vt:lpstr>PowerPoint Presentation</vt:lpstr>
      <vt:lpstr>Topic of Interest </vt:lpstr>
      <vt:lpstr>Concept of Exception Handling</vt:lpstr>
      <vt:lpstr>Concept of Exception Handling Continued…</vt:lpstr>
      <vt:lpstr>Concept of Exception Handling Continued…</vt:lpstr>
      <vt:lpstr>Types of Exception Handling</vt:lpstr>
      <vt:lpstr>Types of Exception Handling Continued…</vt:lpstr>
      <vt:lpstr>Types of Exception Classes</vt:lpstr>
      <vt:lpstr>Types of Exception Classes Continued…</vt:lpstr>
      <vt:lpstr>Types of Exception Classes Continued…</vt:lpstr>
      <vt:lpstr>Examples of JAVA Exception</vt:lpstr>
      <vt:lpstr>Difference Between Checked &amp; Unchecked Exception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Sudipta Sahana</dc:creator>
  <cp:lastModifiedBy>Dr. Sudipta Sahana, JISCE</cp:lastModifiedBy>
  <cp:revision>136</cp:revision>
  <dcterms:created xsi:type="dcterms:W3CDTF">2020-05-14T16:01:03Z</dcterms:created>
  <dcterms:modified xsi:type="dcterms:W3CDTF">2022-09-07T05:21:04Z</dcterms:modified>
</cp:coreProperties>
</file>