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2" r:id="rId5"/>
    <p:sldId id="306" r:id="rId6"/>
    <p:sldId id="307" r:id="rId7"/>
    <p:sldId id="308" r:id="rId8"/>
    <p:sldId id="30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p:scale>
          <a:sx n="190" d="100"/>
          <a:sy n="190" d="100"/>
        </p:scale>
        <p:origin x="-1398" y="-10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08-09-2022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08-09-2022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08-09-2022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08-09-2022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28 – Try &amp; Catch Related Case Studies</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AE6554-7C34-92C2-5C4A-DAABEDF9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62701"/>
    </mc:Choice>
    <mc:Fallback xmlns="">
      <p:transition spd="slow" advTm="627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9"/>
            <a:ext cx="5816231" cy="829184"/>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Handling Exceptions in JAVA</a:t>
            </a:r>
          </a:p>
          <a:p>
            <a:r>
              <a:rPr lang="en-US" b="1" dirty="0">
                <a:solidFill>
                  <a:schemeClr val="tx1"/>
                </a:solidFill>
                <a:latin typeface="Times New Roman" panose="02020603050405020304" pitchFamily="18" charset="0"/>
                <a:cs typeface="Times New Roman" panose="02020603050405020304" pitchFamily="18" charset="0"/>
              </a:rPr>
              <a:t>Try &amp; Catch Related Case Studies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30B940-26EE-36AC-30B1-447CFFCFE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20338"/>
    </mc:Choice>
    <mc:Fallback xmlns="">
      <p:transition spd="slow" advTm="203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Handling Exceptions in JAVA</a:t>
            </a:r>
          </a:p>
        </p:txBody>
      </p:sp>
      <p:sp>
        <p:nvSpPr>
          <p:cNvPr id="4" name="Rectangle 3">
            <a:extLst>
              <a:ext uri="{FF2B5EF4-FFF2-40B4-BE49-F238E27FC236}">
                <a16:creationId xmlns:a16="http://schemas.microsoft.com/office/drawing/2014/main" id="{AC31BCFB-24CB-48D2-A2D3-AF2327552482}"/>
              </a:ext>
            </a:extLst>
          </p:cNvPr>
          <p:cNvSpPr/>
          <p:nvPr/>
        </p:nvSpPr>
        <p:spPr>
          <a:xfrm>
            <a:off x="741888" y="1318795"/>
            <a:ext cx="8837727" cy="4524315"/>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Following five keywords are used to handle an exception in Java:</a:t>
            </a:r>
          </a:p>
          <a:p>
            <a:pPr algn="just"/>
            <a:r>
              <a:rPr lang="en-US"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try</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catch</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finally</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throw</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throws</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When an exception arises inside the block called “try” the exception object can be thrown to it’s corresponding “catch” block for properly handling that abnormal situation (exception). If that exception properly handled within that “catch” block then normal flow of execution continuing otherwise the exception bypassed to java default exception handler. If default exception handler handled this situation properly then a proper predefined message shown to user, otherwise program execution disrupted.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D124A5-D68F-86AF-8F7F-B9BFFCE85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99852"/>
    </mc:Choice>
    <mc:Fallback xmlns="">
      <p:transition spd="slow" advTm="998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53106"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749285" y="1291303"/>
            <a:ext cx="8837727" cy="4247317"/>
          </a:xfrm>
          <a:prstGeom prst="rect">
            <a:avLst/>
          </a:prstGeom>
        </p:spPr>
        <p:txBody>
          <a:bodyPr wrap="square">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CASE-1:</a:t>
            </a:r>
            <a:r>
              <a:rPr lang="en-IN" u="sng" dirty="0">
                <a:latin typeface="Times New Roman" panose="02020603050405020304" pitchFamily="18" charset="0"/>
                <a:cs typeface="Times New Roman" panose="02020603050405020304" pitchFamily="18" charset="0"/>
              </a:rPr>
              <a:t> Problem without exception handling</a:t>
            </a:r>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Let's try to understand the problem if we don't use try-catch block</a:t>
            </a:r>
            <a:endParaRPr lang="en-US"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class Test</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p>
            <a:pPr lvl="5"/>
            <a:r>
              <a:rPr lang="en-IN" dirty="0">
                <a:latin typeface="Times New Roman" panose="02020603050405020304" pitchFamily="18" charset="0"/>
                <a:cs typeface="Times New Roman" panose="02020603050405020304" pitchFamily="18" charset="0"/>
              </a:rPr>
              <a:t>  int A=50/0;</a:t>
            </a:r>
            <a:r>
              <a:rPr lang="en-IN" b="1" dirty="0">
                <a:latin typeface="Times New Roman" panose="02020603050405020304" pitchFamily="18" charset="0"/>
                <a:cs typeface="Times New Roman" panose="02020603050405020304" pitchFamily="18" charset="0"/>
              </a:rPr>
              <a:t>//arithmetic exception arises</a:t>
            </a:r>
            <a:endParaRPr lang="en-US" dirty="0">
              <a:latin typeface="Times New Roman" panose="02020603050405020304" pitchFamily="18" charset="0"/>
              <a:cs typeface="Times New Roman" panose="02020603050405020304" pitchFamily="18" charset="0"/>
            </a:endParaRPr>
          </a:p>
          <a:p>
            <a:pPr lvl="5"/>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("Continuation of rest prog....");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Exception in thread main </a:t>
            </a:r>
            <a:r>
              <a:rPr lang="en-IN" dirty="0" err="1">
                <a:latin typeface="Times New Roman" panose="02020603050405020304" pitchFamily="18" charset="0"/>
                <a:cs typeface="Times New Roman" panose="02020603050405020304" pitchFamily="18" charset="0"/>
              </a:rPr>
              <a:t>java.lang.ArithmeticException</a:t>
            </a:r>
            <a:r>
              <a:rPr lang="en-IN" dirty="0">
                <a:latin typeface="Times New Roman" panose="02020603050405020304" pitchFamily="18" charset="0"/>
                <a:cs typeface="Times New Roman" panose="02020603050405020304" pitchFamily="18" charset="0"/>
              </a:rPr>
              <a:t>:/ by zero</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C29DFCA-1703-D39F-DBB6-3F20745E7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11070659"/>
      </p:ext>
    </p:extLst>
  </p:cSld>
  <p:clrMapOvr>
    <a:masterClrMapping/>
  </p:clrMapOvr>
  <mc:AlternateContent xmlns:mc="http://schemas.openxmlformats.org/markup-compatibility/2006" xmlns:p14="http://schemas.microsoft.com/office/powerpoint/2010/main">
    <mc:Choice Requires="p14">
      <p:transition spd="slow" p14:dur="2000" advTm="172824"/>
    </mc:Choice>
    <mc:Fallback xmlns="">
      <p:transition spd="slow" advTm="172824"/>
    </mc:Fallback>
  </mc:AlternateContent>
  <p:extLst>
    <p:ext uri="{3A86A75C-4F4B-4683-9AE1-C65F6400EC91}">
      <p14:laserTraceLst xmlns:p14="http://schemas.microsoft.com/office/powerpoint/2010/main">
        <p14:tracePtLst>
          <p14:tracePt t="12833" x="3384550" y="6259513"/>
          <p14:tracePt t="12990" x="2790825" y="6557963"/>
          <p14:tracePt t="13005" x="2879725" y="6432550"/>
          <p14:tracePt t="13020" x="3241675" y="5981700"/>
          <p14:tracePt t="13035" x="3405188" y="5743575"/>
          <p14:tracePt t="13051" x="3467100" y="5656263"/>
          <p14:tracePt t="13066" x="3541713" y="5543550"/>
          <p14:tracePt t="13082" x="3717925" y="5305425"/>
          <p14:tracePt t="13098" x="3830638" y="5092700"/>
          <p14:tracePt t="13113" x="3943350" y="4805363"/>
          <p14:tracePt t="13129" x="4030663" y="4530725"/>
          <p14:tracePt t="13145" x="4081463" y="4267200"/>
          <p14:tracePt t="13160" x="4081463" y="4167188"/>
          <p14:tracePt t="13176" x="4105275" y="3941763"/>
          <p14:tracePt t="13193" x="4105275" y="3854450"/>
          <p14:tracePt t="13208" x="4105275" y="3779838"/>
          <p14:tracePt t="13224" x="4081463" y="3692525"/>
          <p14:tracePt t="13239" x="4068763" y="3616325"/>
          <p14:tracePt t="13254" x="4043363" y="3503613"/>
          <p14:tracePt t="13270" x="3968750" y="3403600"/>
          <p14:tracePt t="13286" x="3905250" y="3278188"/>
          <p14:tracePt t="13301" x="3905250" y="3241675"/>
          <p14:tracePt t="13317" x="3843338" y="3165475"/>
          <p14:tracePt t="13333" x="3779838" y="3116263"/>
          <p14:tracePt t="13348" x="3679825" y="3041650"/>
          <p14:tracePt t="13364" x="3567113" y="2941638"/>
          <p14:tracePt t="13381" x="3467100" y="2852738"/>
          <p14:tracePt t="13395" x="3367088" y="2778125"/>
          <p14:tracePt t="13411" x="3279775" y="2703513"/>
          <p14:tracePt t="13427" x="3216275" y="2652713"/>
          <p14:tracePt t="13442" x="3192463" y="2616200"/>
          <p14:tracePt t="13458" x="3128963" y="2552700"/>
          <p14:tracePt t="13475" x="3079750" y="2465388"/>
          <p14:tracePt t="13488" x="3067050" y="2427288"/>
          <p14:tracePt t="13491" x="3054350" y="2403475"/>
          <p14:tracePt t="13504" x="3028950" y="2365375"/>
          <p14:tracePt t="13520" x="3016250" y="2339975"/>
          <p14:tracePt t="13535" x="2992438" y="2303463"/>
          <p14:tracePt t="13551" x="2979738" y="2252663"/>
          <p14:tracePt t="13567" x="2967038" y="2227263"/>
          <p14:tracePt t="13582" x="2954338" y="2201863"/>
          <p14:tracePt t="13598" x="2954338" y="2190750"/>
          <p14:tracePt t="13614" x="2954338" y="2165350"/>
          <p14:tracePt t="13629" x="2954338" y="2114550"/>
          <p14:tracePt t="13645" x="2954338" y="2089150"/>
          <p14:tracePt t="13661" x="2992438" y="2027238"/>
          <p14:tracePt t="13662" x="3016250" y="2001838"/>
          <p14:tracePt t="13677" x="3116263" y="1939925"/>
          <p14:tracePt t="13692" x="3205163" y="1889125"/>
          <p14:tracePt t="13709" x="3305175" y="1865313"/>
          <p14:tracePt t="13724" x="3317875" y="1865313"/>
          <p14:tracePt t="13741" x="3379788" y="1839913"/>
          <p14:tracePt t="13755" x="3405188" y="1839913"/>
          <p14:tracePt t="13758" x="3429000" y="1839913"/>
          <p14:tracePt t="13786" x="3441700" y="1839913"/>
          <p14:tracePt t="13895" x="3454400" y="1839913"/>
          <p14:tracePt t="13942" x="3467100" y="1839913"/>
          <p14:tracePt t="24582" x="3417888" y="1827213"/>
          <p14:tracePt t="24598" x="3392488" y="1827213"/>
          <p14:tracePt t="24666" x="3367088" y="1827213"/>
          <p14:tracePt t="24723" x="3354388" y="1876425"/>
          <p14:tracePt t="24739" x="3354388" y="1965325"/>
          <p14:tracePt t="24755" x="3354388" y="2039938"/>
          <p14:tracePt t="24770" x="3354388" y="2114550"/>
          <p14:tracePt t="24786" x="3354388" y="2139950"/>
          <p14:tracePt t="24801" x="3354388" y="2201863"/>
          <p14:tracePt t="24817" x="3354388" y="2252663"/>
          <p14:tracePt t="24835" x="3354388" y="2314575"/>
          <p14:tracePt t="24847" x="3341688" y="2352675"/>
          <p14:tracePt t="24864" x="3341688" y="2365375"/>
          <p14:tracePt t="24881" x="3305175" y="2439988"/>
          <p14:tracePt t="24894" x="3305175" y="2452688"/>
          <p14:tracePt t="24911" x="3279775" y="2503488"/>
          <p14:tracePt t="24926" x="3167063" y="2578100"/>
          <p14:tracePt t="24941" x="3028950" y="2627313"/>
          <p14:tracePt t="24957" x="2954338" y="2652713"/>
          <p14:tracePt t="24973" x="2841625" y="2703513"/>
          <p14:tracePt t="24988" x="2767013" y="2740025"/>
          <p14:tracePt t="25005" x="2590800" y="2840038"/>
          <p14:tracePt t="25020" x="2416175" y="2903538"/>
          <p14:tracePt t="25035" x="2365375" y="2903538"/>
          <p14:tracePt t="25051" x="2303463" y="2928938"/>
          <p14:tracePt t="25067" x="2290763" y="2928938"/>
          <p14:tracePt t="25161" x="2278063" y="2916238"/>
          <p14:tracePt t="25176" x="2328863" y="2803525"/>
          <p14:tracePt t="25192" x="2390775" y="2690813"/>
          <p14:tracePt t="25207" x="2403475" y="2652713"/>
          <p14:tracePt t="25222" x="2452688" y="2578100"/>
          <p14:tracePt t="25239" x="2490788" y="2503488"/>
          <p14:tracePt t="25254" x="2516188" y="2439988"/>
          <p14:tracePt t="25269" x="2528888" y="2414588"/>
          <p14:tracePt t="25301" x="2528888" y="2403475"/>
          <p14:tracePt t="25489" x="2565400" y="2403475"/>
          <p14:tracePt t="25504" x="2690813" y="2565400"/>
          <p14:tracePt t="25520" x="2754313" y="2627313"/>
          <p14:tracePt t="25536" x="2890838" y="2790825"/>
          <p14:tracePt t="25551" x="2979738" y="2928938"/>
          <p14:tracePt t="25567" x="3067050" y="3116263"/>
          <p14:tracePt t="25582" x="3103563" y="3316288"/>
          <p14:tracePt t="25598" x="3103563" y="3479800"/>
          <p14:tracePt t="25613" x="3103563" y="3616325"/>
          <p14:tracePt t="25629" x="3041650" y="3779838"/>
          <p14:tracePt t="25645" x="3003550" y="3829050"/>
          <p14:tracePt t="25661" x="2941638" y="3916363"/>
          <p14:tracePt t="25682" x="2879725" y="3954463"/>
          <p14:tracePt t="25692" x="2867025" y="3954463"/>
          <p14:tracePt t="25692" x="2854325" y="3954463"/>
          <p14:tracePt t="25707" x="2803525" y="3954463"/>
          <p14:tracePt t="25724" x="2790825" y="3954463"/>
          <p14:tracePt t="25738" x="2690813" y="3916363"/>
          <p14:tracePt t="25754" x="2578100" y="3741738"/>
          <p14:tracePt t="25771" x="2503488" y="3541713"/>
          <p14:tracePt t="25785" x="2478088" y="3316288"/>
          <p14:tracePt t="25801" x="2478088" y="3165475"/>
          <p14:tracePt t="25817" x="2503488" y="3003550"/>
          <p14:tracePt t="25832" x="2528888" y="2928938"/>
          <p14:tracePt t="25848" x="2565400" y="2828925"/>
          <p14:tracePt t="25864" x="2590800" y="2765425"/>
          <p14:tracePt t="25879" x="2603500" y="2752725"/>
          <p14:tracePt t="25898" x="2654300" y="2678113"/>
          <p14:tracePt t="25912" x="2690813" y="2640013"/>
          <p14:tracePt t="25942" x="2703513" y="2627313"/>
          <p14:tracePt t="25958" x="2754313" y="2627313"/>
          <p14:tracePt t="25973" x="2790825" y="2627313"/>
          <p14:tracePt t="25989" x="2890838" y="2716213"/>
          <p14:tracePt t="26005" x="3003550" y="2878138"/>
          <p14:tracePt t="26020" x="3103563" y="3041650"/>
          <p14:tracePt t="26036" x="3179763" y="3278188"/>
          <p14:tracePt t="26051" x="3241675" y="3554413"/>
          <p14:tracePt t="26067" x="3267075" y="3803650"/>
          <p14:tracePt t="26083" x="3267075" y="3979863"/>
          <p14:tracePt t="26098" x="3267075" y="4041775"/>
          <p14:tracePt t="26114" x="3228975" y="4079875"/>
          <p14:tracePt t="26129" x="3205163" y="4092575"/>
          <p14:tracePt t="26147" x="3167063" y="4092575"/>
          <p14:tracePt t="26160" x="3103563" y="4092575"/>
          <p14:tracePt t="26177" x="3003550" y="4041775"/>
          <p14:tracePt t="26192" x="2867025" y="3892550"/>
          <p14:tracePt t="26208" x="2778125" y="3767138"/>
          <p14:tracePt t="26224" x="2678113" y="3529013"/>
          <p14:tracePt t="26240" x="2590800" y="3303588"/>
          <p14:tracePt t="26257" x="2541588" y="3065463"/>
          <p14:tracePt t="26271" x="2541588" y="2990850"/>
          <p14:tracePt t="26287" x="2541588" y="2903538"/>
          <p14:tracePt t="26302" x="2554288" y="2840038"/>
          <p14:tracePt t="26317" x="2603500" y="2790825"/>
          <p14:tracePt t="26334" x="2628900" y="2765425"/>
          <p14:tracePt t="26348" x="2667000" y="2765425"/>
          <p14:tracePt t="26364" x="2678113" y="2765425"/>
          <p14:tracePt t="26380" x="2716213" y="2765425"/>
          <p14:tracePt t="26396" x="2767013" y="2765425"/>
          <p14:tracePt t="26414" x="2867025" y="2803525"/>
          <p14:tracePt t="26430" x="2928938" y="2865438"/>
          <p14:tracePt t="26441" x="2967038" y="2878138"/>
          <p14:tracePt t="26458" x="3054350" y="3041650"/>
          <p14:tracePt t="26474" x="3116263" y="3178175"/>
          <p14:tracePt t="26489" x="3128963" y="3216275"/>
          <p14:tracePt t="26505" x="3167063" y="3367088"/>
          <p14:tracePt t="26521" x="3167063" y="3454400"/>
          <p14:tracePt t="26536" x="3167063" y="3529013"/>
          <p14:tracePt t="26555" x="3167063" y="3579813"/>
          <p14:tracePt t="26568" x="3167063" y="3590925"/>
          <p14:tracePt t="26583" x="3154363" y="3590925"/>
          <p14:tracePt t="26646" x="3141663" y="3590925"/>
          <p14:tracePt t="26662" x="3128963" y="3590925"/>
          <p14:tracePt t="26676" x="3103563" y="3590925"/>
          <p14:tracePt t="26692" x="3092450" y="3590925"/>
          <p14:tracePt t="26708" x="3092450" y="3579813"/>
          <p14:tracePt t="26723" x="3079750" y="3529013"/>
          <p14:tracePt t="26739" x="3079750" y="3503613"/>
          <p14:tracePt t="26755" x="3079750" y="3479800"/>
          <p14:tracePt t="26770" x="3079750" y="3467100"/>
          <p14:tracePt t="26770" x="3079750" y="3454400"/>
          <p14:tracePt t="26786" x="3079750" y="3429000"/>
          <p14:tracePt t="26942" x="3103563" y="3403600"/>
          <p14:tracePt t="26973" x="3128963" y="3403600"/>
          <p14:tracePt t="26989" x="3154363" y="3403600"/>
          <p14:tracePt t="27004" x="3205163" y="3403600"/>
          <p14:tracePt t="27020" x="3228975" y="3416300"/>
          <p14:tracePt t="27036" x="3267075" y="3441700"/>
          <p14:tracePt t="27051" x="3279775" y="3467100"/>
          <p14:tracePt t="27067" x="3292475" y="3467100"/>
          <p14:tracePt t="27161" x="3292475" y="3390900"/>
          <p14:tracePt t="27177" x="3241675" y="3216275"/>
          <p14:tracePt t="27191" x="3192463" y="3003550"/>
          <p14:tracePt t="27218" x="3103563" y="2803525"/>
          <p14:tracePt t="27223" x="3079750" y="2740025"/>
          <p14:tracePt t="27238" x="3028950" y="2665413"/>
          <p14:tracePt t="27254" x="3003550" y="2640013"/>
          <p14:tracePt t="27270" x="2941638" y="2565400"/>
          <p14:tracePt t="27285" x="2916238" y="2552700"/>
          <p14:tracePt t="27301" x="2841625" y="2490788"/>
          <p14:tracePt t="27318" x="2790825" y="2452688"/>
          <p14:tracePt t="27332" x="2778125" y="2439988"/>
          <p14:tracePt t="27348" x="2754313" y="2414588"/>
          <p14:tracePt t="27365" x="2703513" y="2390775"/>
          <p14:tracePt t="27379" x="2678113" y="2390775"/>
          <p14:tracePt t="27395" x="2641600" y="2365375"/>
          <p14:tracePt t="27411" x="2565400" y="2365375"/>
          <p14:tracePt t="27427" x="2516188" y="2352675"/>
          <p14:tracePt t="27444" x="2428875" y="2339975"/>
          <p14:tracePt t="27458" x="2365375" y="2339975"/>
          <p14:tracePt t="27473" x="2316163" y="2339975"/>
          <p14:tracePt t="27489" x="2290763" y="2339975"/>
          <p14:tracePt t="27505" x="2278063" y="2339975"/>
          <p14:tracePt t="27535" x="2265363" y="2339975"/>
          <p14:tracePt t="27582" x="2252663" y="2352675"/>
          <p14:tracePt t="27599" x="2239963" y="2378075"/>
          <p14:tracePt t="27613" x="2239963" y="2390775"/>
          <p14:tracePt t="27645" x="2239963" y="2414588"/>
          <p14:tracePt t="27692" x="2239963" y="2427288"/>
          <p14:tracePt t="27973" x="2239963" y="2465388"/>
          <p14:tracePt t="28005" x="2239963" y="2478088"/>
          <p14:tracePt t="28021" x="2239963" y="2490788"/>
          <p14:tracePt t="28035" x="2252663" y="2490788"/>
          <p14:tracePt t="28410" x="2252663" y="2503488"/>
          <p14:tracePt t="28427" x="2265363" y="2516188"/>
          <p14:tracePt t="28457" x="2278063" y="2527300"/>
          <p14:tracePt t="28490" x="2290763" y="2527300"/>
          <p14:tracePt t="28504" x="2290763" y="2540000"/>
          <p14:tracePt t="28520" x="2316163" y="2540000"/>
          <p14:tracePt t="28551" x="2328863" y="2552700"/>
          <p14:tracePt t="28597" x="2339975" y="2552700"/>
          <p14:tracePt t="28630" x="2352675" y="2552700"/>
          <p14:tracePt t="28660" x="2365375" y="2552700"/>
          <p14:tracePt t="28677" x="2378075" y="2552700"/>
          <p14:tracePt t="28693" x="2403475" y="2527300"/>
          <p14:tracePt t="28708" x="2416175" y="2516188"/>
          <p14:tracePt t="28708" x="2416175" y="2503488"/>
          <p14:tracePt t="28723" x="2428875" y="2478088"/>
          <p14:tracePt t="28738" x="2452688" y="2452688"/>
          <p14:tracePt t="28755" x="2478088" y="2414588"/>
          <p14:tracePt t="28770" x="2478088" y="2403475"/>
          <p14:tracePt t="28785" x="2490788" y="2403475"/>
          <p14:tracePt t="28802" x="2503488" y="2378075"/>
          <p14:tracePt t="29090" x="2516188" y="2378075"/>
          <p14:tracePt t="29091" x="2528888" y="2378075"/>
          <p14:tracePt t="29113" x="2554288" y="2365375"/>
          <p14:tracePt t="29129" x="2565400" y="2365375"/>
          <p14:tracePt t="29145" x="2590800" y="2352675"/>
          <p14:tracePt t="29177" x="2616200" y="2352675"/>
          <p14:tracePt t="29207" x="2641600" y="2352675"/>
          <p14:tracePt t="29223" x="2654300" y="2352675"/>
          <p14:tracePt t="29239" x="2678113" y="2352675"/>
          <p14:tracePt t="29254" x="2716213" y="2352675"/>
          <p14:tracePt t="29270" x="2728913" y="2352675"/>
          <p14:tracePt t="29286" x="2754313" y="2352675"/>
          <p14:tracePt t="29301" x="2767013" y="2352675"/>
          <p14:tracePt t="29317" x="2778125" y="2352675"/>
          <p14:tracePt t="29333" x="2803525" y="2352675"/>
          <p14:tracePt t="29849" x="2816225" y="2352675"/>
          <p14:tracePt t="29879" x="2841625" y="2378075"/>
          <p14:tracePt t="29896" x="2854325" y="2403475"/>
          <p14:tracePt t="29926" x="2879725" y="2427288"/>
          <p14:tracePt t="29957" x="2890838" y="2439988"/>
          <p14:tracePt t="30207" x="2890838" y="2452688"/>
          <p14:tracePt t="30254" x="2879725" y="2452688"/>
          <p14:tracePt t="30270" x="2867025" y="2452688"/>
          <p14:tracePt t="30301" x="2854325" y="2452688"/>
          <p14:tracePt t="30317" x="2828925" y="2452688"/>
          <p14:tracePt t="30332" x="2816225" y="2478088"/>
          <p14:tracePt t="30348" x="2803525" y="2478088"/>
          <p14:tracePt t="30379" x="2778125" y="2478088"/>
          <p14:tracePt t="30395" x="2767013" y="2478088"/>
          <p14:tracePt t="30411" x="2741613" y="2478088"/>
          <p14:tracePt t="30426" x="2728913" y="2478088"/>
          <p14:tracePt t="30442" x="2716213" y="2478088"/>
          <p14:tracePt t="30458" x="2690813" y="2478088"/>
          <p14:tracePt t="30473" x="2667000" y="2478088"/>
          <p14:tracePt t="30489" x="2628900" y="2503488"/>
          <p14:tracePt t="30508" x="2616200" y="2503488"/>
          <p14:tracePt t="30519" x="2603500" y="2503488"/>
          <p14:tracePt t="30535" x="2554288" y="2540000"/>
          <p14:tracePt t="30552" x="2528888" y="2565400"/>
          <p14:tracePt t="30566" x="2465388" y="2603500"/>
          <p14:tracePt t="30582" x="2428875" y="2640013"/>
          <p14:tracePt t="30598" x="2403475" y="2690813"/>
          <p14:tracePt t="30613" x="2365375" y="2716213"/>
          <p14:tracePt t="30629" x="2352675" y="2740025"/>
          <p14:tracePt t="30645" x="2339975" y="2765425"/>
          <p14:tracePt t="30660" x="2339975" y="2790825"/>
          <p14:tracePt t="30676" x="2328863" y="2803525"/>
          <p14:tracePt t="30692" x="2328863" y="2828925"/>
          <p14:tracePt t="30724" x="2328863" y="2840038"/>
          <p14:tracePt t="30741" x="2328863" y="2865438"/>
          <p14:tracePt t="30758" x="2328863" y="2890838"/>
          <p14:tracePt t="30770" x="2328863" y="2916238"/>
          <p14:tracePt t="30786" x="2328863" y="2941638"/>
          <p14:tracePt t="30801" x="2339975" y="2965450"/>
          <p14:tracePt t="30817" x="2352675" y="2990850"/>
          <p14:tracePt t="30832" x="2352675" y="3003550"/>
          <p14:tracePt t="30847" x="2365375" y="3016250"/>
          <p14:tracePt t="30910" x="2378075" y="3041650"/>
          <p14:tracePt t="31255" x="2390775" y="3041650"/>
          <p14:tracePt t="31269" x="2403475" y="3041650"/>
          <p14:tracePt t="31582" x="2416175" y="3041650"/>
          <p14:tracePt t="31660" x="2428875" y="3041650"/>
          <p14:tracePt t="31677" x="2452688" y="3028950"/>
          <p14:tracePt t="31691" x="2465388" y="3028950"/>
          <p14:tracePt t="31708" x="2490788" y="3028950"/>
          <p14:tracePt t="31724" x="2516188" y="3028950"/>
          <p14:tracePt t="31739" x="2565400" y="3028950"/>
          <p14:tracePt t="31756" x="2654300" y="3028950"/>
          <p14:tracePt t="31770" x="2716213" y="3016250"/>
          <p14:tracePt t="31785" x="2854325" y="3003550"/>
          <p14:tracePt t="31801" x="2903538" y="2978150"/>
          <p14:tracePt t="31817" x="3028950" y="2978150"/>
          <p14:tracePt t="31832" x="3154363" y="2952750"/>
          <p14:tracePt t="31848" x="3267075" y="2941638"/>
          <p14:tracePt t="31864" x="3367088" y="2941638"/>
          <p14:tracePt t="31879" x="3454400" y="2941638"/>
          <p14:tracePt t="31895" x="3479800" y="2941638"/>
          <p14:tracePt t="31911" x="3505200" y="2941638"/>
          <p14:tracePt t="31926" x="3530600" y="2941638"/>
          <p14:tracePt t="31958" x="3541713" y="2941638"/>
          <p14:tracePt t="31989" x="3554413" y="2941638"/>
          <p14:tracePt t="32006" x="3567113" y="2952750"/>
          <p14:tracePt t="32019" x="3579813" y="2965450"/>
          <p14:tracePt t="32036" x="3592513" y="2965450"/>
          <p14:tracePt t="32051" x="3617913" y="2965450"/>
          <p14:tracePt t="32082" x="3630613" y="2965450"/>
          <p14:tracePt t="32098" x="3667125" y="2965450"/>
          <p14:tracePt t="32114" x="3705225" y="2990850"/>
          <p14:tracePt t="32129" x="3743325" y="2990850"/>
          <p14:tracePt t="32145" x="3767138" y="2990850"/>
          <p14:tracePt t="32160" x="3779838" y="2990850"/>
          <p14:tracePt t="32176" x="3805238" y="2990850"/>
          <p14:tracePt t="32192" x="3830638" y="2990850"/>
          <p14:tracePt t="32208" x="3843338" y="2990850"/>
          <p14:tracePt t="32209" x="3856038" y="2990850"/>
          <p14:tracePt t="32223" x="3905250" y="2990850"/>
          <p14:tracePt t="32240" x="3917950" y="2990850"/>
          <p14:tracePt t="32254" x="4005263" y="2990850"/>
          <p14:tracePt t="32270" x="4081463" y="2990850"/>
          <p14:tracePt t="32286" x="4156075" y="3016250"/>
          <p14:tracePt t="32301" x="4192588" y="3028950"/>
          <p14:tracePt t="32317" x="4217988" y="3041650"/>
          <p14:tracePt t="32333" x="4243388" y="3041650"/>
          <p14:tracePt t="32348" x="4256088" y="3041650"/>
          <p14:tracePt t="32380" x="4281488" y="3041650"/>
          <p14:tracePt t="32411" x="4294188" y="3041650"/>
          <p14:tracePt t="32427" x="4305300" y="3041650"/>
          <p14:tracePt t="32441" x="4330700" y="3041650"/>
          <p14:tracePt t="32460" x="4381500" y="3041650"/>
          <p14:tracePt t="32474" x="4406900" y="3041650"/>
          <p14:tracePt t="32490" x="4518025" y="3028950"/>
          <p14:tracePt t="32506" x="4568825" y="3016250"/>
          <p14:tracePt t="32507" x="4606925" y="3016250"/>
          <p14:tracePt t="32521" x="4668838" y="3016250"/>
          <p14:tracePt t="32551" x="4694238" y="3016250"/>
          <p14:tracePt t="32567" x="4743450" y="3016250"/>
          <p14:tracePt t="32582" x="4756150" y="3016250"/>
          <p14:tracePt t="32614" x="4806950" y="3016250"/>
          <p14:tracePt t="32645" x="4832350" y="3016250"/>
          <p14:tracePt t="32676" x="4856163" y="3016250"/>
          <p14:tracePt t="32723" x="4868863" y="3016250"/>
          <p14:tracePt t="32770" x="4881563" y="3016250"/>
          <p14:tracePt t="32864" x="4894263" y="3003550"/>
          <p14:tracePt t="32990" x="4881563" y="3065463"/>
          <p14:tracePt t="33004" x="4832350" y="3116263"/>
          <p14:tracePt t="33020" x="4806950" y="3128963"/>
          <p14:tracePt t="33037" x="4732338" y="3178175"/>
          <p14:tracePt t="33051" x="4668838" y="3203575"/>
          <p14:tracePt t="33067" x="4643438" y="3216275"/>
          <p14:tracePt t="33082" x="4619625" y="3228975"/>
          <p14:tracePt t="33098" x="4606925" y="3241675"/>
          <p14:tracePt t="33379" x="4606925" y="3254375"/>
          <p14:tracePt t="33535" x="4606925" y="3241675"/>
          <p14:tracePt t="49285" x="4619625" y="3254375"/>
          <p14:tracePt t="49301" x="4594225" y="3290888"/>
          <p14:tracePt t="49316" x="4581525" y="3290888"/>
          <p14:tracePt t="49332" x="4530725" y="3303588"/>
          <p14:tracePt t="49348" x="4443413" y="3341688"/>
          <p14:tracePt t="49363" x="4330700" y="3390900"/>
          <p14:tracePt t="49379" x="4217988" y="3454400"/>
          <p14:tracePt t="49395" x="4105275" y="3490913"/>
          <p14:tracePt t="49410" x="4005263" y="3529013"/>
          <p14:tracePt t="49426" x="3917950" y="3554413"/>
          <p14:tracePt t="49442" x="3817938" y="3616325"/>
          <p14:tracePt t="49457" x="3779838" y="3629025"/>
          <p14:tracePt t="49474" x="3617913" y="3654425"/>
          <p14:tracePt t="49490" x="3517900" y="3679825"/>
          <p14:tracePt t="49508" x="3467100" y="3679825"/>
          <p14:tracePt t="49520" x="3441700" y="3679825"/>
          <p14:tracePt t="49536" x="3429000" y="3679825"/>
          <p14:tracePt t="49566" x="3417888" y="3679825"/>
          <p14:tracePt t="49583" x="3392488" y="3679825"/>
          <p14:tracePt t="49598" x="3379788" y="3679825"/>
          <p14:tracePt t="49629" x="3341688" y="3667125"/>
          <p14:tracePt t="49644" x="3292475" y="3654425"/>
          <p14:tracePt t="49660" x="3267075" y="3629025"/>
          <p14:tracePt t="49676" x="3241675" y="3590925"/>
          <p14:tracePt t="49691" x="3192463" y="3554413"/>
          <p14:tracePt t="49707" x="3128963" y="3490913"/>
          <p14:tracePt t="49723" x="3054350" y="3403600"/>
          <p14:tracePt t="49739" x="2979738" y="3290888"/>
          <p14:tracePt t="49755" x="2916238" y="3203575"/>
          <p14:tracePt t="49770" x="2879725" y="3141663"/>
          <p14:tracePt t="49785" x="2841625" y="3090863"/>
          <p14:tracePt t="49801" x="2803525" y="3054350"/>
          <p14:tracePt t="49817" x="2790825" y="3016250"/>
          <p14:tracePt t="49848" x="2790825" y="3003550"/>
          <p14:tracePt t="49864" x="2778125" y="2990850"/>
          <p14:tracePt t="49973" x="2767013" y="3016250"/>
          <p14:tracePt t="49989" x="2767013" y="3054350"/>
          <p14:tracePt t="50006" x="2728913" y="3190875"/>
          <p14:tracePt t="50019" x="2667000" y="3354388"/>
          <p14:tracePt t="50035" x="2616200" y="3490913"/>
          <p14:tracePt t="50051" x="2554288" y="3629025"/>
          <p14:tracePt t="50052" x="2516188" y="3716338"/>
          <p14:tracePt t="50066" x="2478088" y="3792538"/>
          <p14:tracePt t="50085" x="2428875" y="3916363"/>
          <p14:tracePt t="50098" x="2365375" y="4054475"/>
          <p14:tracePt t="50113" x="2265363" y="4154488"/>
          <p14:tracePt t="50129" x="2228850" y="4205288"/>
          <p14:tracePt t="50145" x="2178050" y="4267200"/>
          <p14:tracePt t="50160" x="2139950" y="4305300"/>
          <p14:tracePt t="50176" x="2127250" y="4330700"/>
          <p14:tracePt t="50193" x="2090738" y="4367213"/>
          <p14:tracePt t="50223" x="2065338" y="4405313"/>
          <p14:tracePt t="50240" x="2039938" y="4430713"/>
          <p14:tracePt t="50255" x="2003425" y="4443413"/>
          <p14:tracePt t="50270" x="1990725" y="4467225"/>
          <p14:tracePt t="50285" x="1978025" y="4467225"/>
          <p14:tracePt t="50301" x="1965325" y="4479925"/>
          <p14:tracePt t="50317" x="1939925" y="4479925"/>
          <p14:tracePt t="50426" x="1927225" y="4479925"/>
          <p14:tracePt t="50441" x="1914525" y="4479925"/>
          <p14:tracePt t="170942" x="1814513" y="4279900"/>
          <p14:tracePt t="170957" x="1539875" y="3703638"/>
          <p14:tracePt t="170974" x="1252538" y="2965450"/>
          <p14:tracePt t="170989" x="1038225" y="2152650"/>
          <p14:tracePt t="171004" x="950913" y="1339850"/>
          <p14:tracePt t="171020" x="850900" y="600075"/>
          <p14:tracePt t="171036" x="838200" y="16192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4" y="389236"/>
            <a:ext cx="7772197"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1131370"/>
            <a:ext cx="8837727" cy="5078313"/>
          </a:xfrm>
          <a:prstGeom prst="rect">
            <a:avLst/>
          </a:prstGeom>
        </p:spPr>
        <p:txBody>
          <a:bodyPr wrap="square">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CASE-2:</a:t>
            </a:r>
            <a:r>
              <a:rPr lang="en-IN" u="sng" dirty="0">
                <a:latin typeface="Times New Roman" panose="02020603050405020304" pitchFamily="18" charset="0"/>
                <a:cs typeface="Times New Roman" panose="02020603050405020304" pitchFamily="18" charset="0"/>
              </a:rPr>
              <a:t> Exception creates but properly handled</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Let's see the solution of above problem by java try-catch block.</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class Test {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3"/>
            <a:r>
              <a:rPr lang="en-US" dirty="0">
                <a:latin typeface="Times New Roman" panose="02020603050405020304" pitchFamily="18" charset="0"/>
                <a:cs typeface="Times New Roman" panose="02020603050405020304" pitchFamily="18" charset="0"/>
              </a:rPr>
              <a:t>try {	  </a:t>
            </a:r>
          </a:p>
          <a:p>
            <a:pPr lvl="3"/>
            <a:r>
              <a:rPr lang="en-US" dirty="0">
                <a:latin typeface="Times New Roman" panose="02020603050405020304" pitchFamily="18" charset="0"/>
                <a:cs typeface="Times New Roman" panose="02020603050405020304" pitchFamily="18" charset="0"/>
              </a:rPr>
              <a:t>  	int A=50/0;  </a:t>
            </a:r>
          </a:p>
          <a:p>
            <a:pPr lvl="3"/>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catch(</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e)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(“Hi Exception--”+e);</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("Continuation of rest prog....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p>
          <a:p>
            <a:pPr lvl="1"/>
            <a:r>
              <a:rPr lang="en-US" b="1" u="sng"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Hi Exception-- Exception in thread main </a:t>
            </a:r>
            <a:r>
              <a:rPr lang="en-US" dirty="0" err="1">
                <a:latin typeface="Times New Roman" panose="02020603050405020304" pitchFamily="18" charset="0"/>
                <a:cs typeface="Times New Roman" panose="02020603050405020304" pitchFamily="18" charset="0"/>
              </a:rPr>
              <a:t>java.lang.ArithmeticException</a:t>
            </a:r>
            <a:r>
              <a:rPr lang="en-US" dirty="0">
                <a:latin typeface="Times New Roman" panose="02020603050405020304" pitchFamily="18" charset="0"/>
                <a:cs typeface="Times New Roman" panose="02020603050405020304" pitchFamily="18" charset="0"/>
              </a:rPr>
              <a:t>:/ by zero</a:t>
            </a:r>
          </a:p>
          <a:p>
            <a:pPr lvl="1"/>
            <a:r>
              <a:rPr lang="en-IN" dirty="0">
                <a:latin typeface="Times New Roman" panose="02020603050405020304" pitchFamily="18" charset="0"/>
                <a:cs typeface="Times New Roman" panose="02020603050405020304" pitchFamily="18" charset="0"/>
              </a:rPr>
              <a:t>Continuation of rest prog....</a:t>
            </a:r>
          </a:p>
        </p:txBody>
      </p:sp>
      <p:pic>
        <p:nvPicPr>
          <p:cNvPr id="3" name="Picture 2">
            <a:extLst>
              <a:ext uri="{FF2B5EF4-FFF2-40B4-BE49-F238E27FC236}">
                <a16:creationId xmlns:a16="http://schemas.microsoft.com/office/drawing/2014/main" id="{9EF9C020-C40C-FBB1-5675-55C34D4CE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971702758"/>
      </p:ext>
    </p:extLst>
  </p:cSld>
  <p:clrMapOvr>
    <a:masterClrMapping/>
  </p:clrMapOvr>
  <mc:AlternateContent xmlns:mc="http://schemas.openxmlformats.org/markup-compatibility/2006" xmlns:p14="http://schemas.microsoft.com/office/powerpoint/2010/main">
    <mc:Choice Requires="p14">
      <p:transition spd="slow" p14:dur="2000" advTm="245704"/>
    </mc:Choice>
    <mc:Fallback xmlns="">
      <p:transition spd="slow" advTm="245704"/>
    </mc:Fallback>
  </mc:AlternateContent>
  <p:extLst>
    <p:ext uri="{3A86A75C-4F4B-4683-9AE1-C65F6400EC91}">
      <p14:laserTraceLst xmlns:p14="http://schemas.microsoft.com/office/powerpoint/2010/main">
        <p14:tracePtLst>
          <p14:tracePt t="13563" x="2278063" y="2065338"/>
          <p14:tracePt t="13578" x="2339975" y="2327275"/>
          <p14:tracePt t="13594" x="2352675" y="2616200"/>
          <p14:tracePt t="13610" x="2428875" y="2790825"/>
          <p14:tracePt t="13624" x="2478088" y="2916238"/>
          <p14:tracePt t="13641" x="2541588" y="3065463"/>
          <p14:tracePt t="13657" x="2603500" y="3165475"/>
          <p14:tracePt t="13672" x="2667000" y="3241675"/>
          <p14:tracePt t="13688" x="2754313" y="3354388"/>
          <p14:tracePt t="13704" x="2828925" y="3403600"/>
          <p14:tracePt t="13719" x="2903538" y="3454400"/>
          <p14:tracePt t="13735" x="2954338" y="3467100"/>
          <p14:tracePt t="13752" x="2992438" y="3467100"/>
          <p14:tracePt t="13766" x="3016250" y="3467100"/>
          <p14:tracePt t="13782" x="3041650" y="3416300"/>
          <p14:tracePt t="13798" x="3067050" y="3341688"/>
          <p14:tracePt t="13814" x="3092450" y="3254375"/>
          <p14:tracePt t="13830" x="3128963" y="3078163"/>
          <p14:tracePt t="13832" x="3128963" y="3003550"/>
          <p14:tracePt t="13844" x="3128963" y="2916238"/>
          <p14:tracePt t="13848" x="3128963" y="2840038"/>
          <p14:tracePt t="13859" x="3128963" y="2778125"/>
          <p14:tracePt t="13876" x="3128963" y="2716213"/>
          <p14:tracePt t="13893" x="3128963" y="2703513"/>
          <p14:tracePt t="13907" x="3128963" y="2690813"/>
          <p14:tracePt t="13923" x="3128963" y="2665413"/>
          <p14:tracePt t="13939" x="3116263" y="2640013"/>
          <p14:tracePt t="13956" x="3092450" y="2603500"/>
          <p14:tracePt t="13970" x="3079750" y="2603500"/>
          <p14:tracePt t="13986" x="3054350" y="2578100"/>
          <p14:tracePt t="14000" x="3041650" y="2578100"/>
          <p14:tracePt t="14017" x="3016250" y="2552700"/>
          <p14:tracePt t="14032" x="2967038" y="2540000"/>
          <p14:tracePt t="14048" x="2954338" y="2527300"/>
          <p14:tracePt t="14065" x="2941638" y="2516188"/>
          <p14:tracePt t="14081" x="2916238" y="2503488"/>
          <p14:tracePt t="14219" x="2903538" y="2490788"/>
          <p14:tracePt t="14267" x="2890838" y="2490788"/>
          <p14:tracePt t="14281" x="2841625" y="2490788"/>
          <p14:tracePt t="14297" x="2690813" y="2490788"/>
          <p14:tracePt t="14314" x="2428875" y="2439988"/>
          <p14:tracePt t="14329" x="2303463" y="2403475"/>
          <p14:tracePt t="14347" x="1939925" y="2314575"/>
          <p14:tracePt t="14360" x="1739900" y="2239963"/>
          <p14:tracePt t="14375" x="1689100" y="2239963"/>
          <p14:tracePt t="14391" x="1601788" y="2190750"/>
          <p14:tracePt t="14422" x="1589088" y="2190750"/>
          <p14:tracePt t="14860" x="1614488" y="2214563"/>
          <p14:tracePt t="14875" x="1627188" y="2239963"/>
          <p14:tracePt t="14891" x="1652588" y="2265363"/>
          <p14:tracePt t="14907" x="1665288" y="2265363"/>
          <p14:tracePt t="14922" x="1677988" y="2278063"/>
          <p14:tracePt t="14937" x="1689100" y="2290763"/>
          <p14:tracePt t="14953" x="1689100" y="2303463"/>
          <p14:tracePt t="14970" x="1701800" y="2303463"/>
          <p14:tracePt t="15000" x="1714500" y="2314575"/>
          <p14:tracePt t="15031" x="1727200" y="2314575"/>
          <p14:tracePt t="15047" x="1752600" y="2327275"/>
          <p14:tracePt t="15063" x="1765300" y="2339975"/>
          <p14:tracePt t="15079" x="1827213" y="2378075"/>
          <p14:tracePt t="15097" x="1852613" y="2390775"/>
          <p14:tracePt t="15110" x="1878013" y="2403475"/>
          <p14:tracePt t="15125" x="1903413" y="2403475"/>
          <p14:tracePt t="15141" x="1927225" y="2414588"/>
          <p14:tracePt t="15157" x="1939925" y="2414588"/>
          <p14:tracePt t="15172" x="1965325" y="2427288"/>
          <p14:tracePt t="15188" x="1990725" y="2427288"/>
          <p14:tracePt t="15204" x="2003425" y="2427288"/>
          <p14:tracePt t="15219" x="2027238" y="2427288"/>
          <p14:tracePt t="15251" x="2052638" y="2427288"/>
          <p14:tracePt t="15265" x="2065338" y="2427288"/>
          <p14:tracePt t="15284" x="2078038" y="2427288"/>
          <p14:tracePt t="15297" x="2090738" y="2427288"/>
          <p14:tracePt t="15313" x="2103438" y="2427288"/>
          <p14:tracePt t="15344" x="2116138" y="2427288"/>
          <p14:tracePt t="15361" x="2127250" y="2427288"/>
          <p14:tracePt t="16094" x="2139950" y="2439988"/>
          <p14:tracePt t="16125" x="2139950" y="2452688"/>
          <p14:tracePt t="16188" x="2139950" y="2478088"/>
          <p14:tracePt t="16329" x="2152650" y="2478088"/>
          <p14:tracePt t="16345" x="2152650" y="2490788"/>
          <p14:tracePt t="16361" x="2165350" y="2490788"/>
          <p14:tracePt t="16376" x="2178050" y="2503488"/>
          <p14:tracePt t="16390" x="2190750" y="2503488"/>
          <p14:tracePt t="16422" x="2203450" y="2503488"/>
          <p14:tracePt t="16704" x="2216150" y="2503488"/>
          <p14:tracePt t="16718" x="2228850" y="2503488"/>
          <p14:tracePt t="16735" x="2252663" y="2503488"/>
          <p14:tracePt t="16765" x="2290763" y="2503488"/>
          <p14:tracePt t="16782" x="2303463" y="2503488"/>
          <p14:tracePt t="17266" x="2316163" y="2503488"/>
          <p14:tracePt t="17438" x="2316163" y="2490788"/>
          <p14:tracePt t="18703" x="2328863" y="2490788"/>
          <p14:tracePt t="18719" x="2339975" y="2490788"/>
          <p14:tracePt t="18734" x="2365375" y="2490788"/>
          <p14:tracePt t="18750" x="2441575" y="2516188"/>
          <p14:tracePt t="18766" x="2478088" y="2516188"/>
          <p14:tracePt t="18781" x="2528888" y="2516188"/>
          <p14:tracePt t="18797" x="2554288" y="2516188"/>
          <p14:tracePt t="18813" x="2616200" y="2540000"/>
          <p14:tracePt t="18828" x="2641600" y="2540000"/>
          <p14:tracePt t="18844" x="2690813" y="2540000"/>
          <p14:tracePt t="18860" x="2778125" y="2540000"/>
          <p14:tracePt t="18877" x="2890838" y="2540000"/>
          <p14:tracePt t="18892" x="3041650" y="2540000"/>
          <p14:tracePt t="18907" x="3141663" y="2540000"/>
          <p14:tracePt t="18908" x="3228975" y="2578100"/>
          <p14:tracePt t="18921" x="3341688" y="2616200"/>
          <p14:tracePt t="18938" x="3667125" y="2690813"/>
          <p14:tracePt t="18954" x="3843338" y="2740025"/>
          <p14:tracePt t="18970" x="3979863" y="2778125"/>
          <p14:tracePt t="18985" x="4056063" y="2816225"/>
          <p14:tracePt t="19000" x="4143375" y="2816225"/>
          <p14:tracePt t="19016" x="4243388" y="2840038"/>
          <p14:tracePt t="19032" x="4305300" y="2840038"/>
          <p14:tracePt t="19048" x="4381500" y="2840038"/>
          <p14:tracePt t="19065" x="4443413" y="2840038"/>
          <p14:tracePt t="19079" x="4606925" y="2840038"/>
          <p14:tracePt t="19097" x="4768850" y="2878138"/>
          <p14:tracePt t="19110" x="4906963" y="2878138"/>
          <p14:tracePt t="19126" x="4994275" y="2878138"/>
          <p14:tracePt t="19142" x="5068888" y="2903538"/>
          <p14:tracePt t="19156" x="5119688" y="2903538"/>
          <p14:tracePt t="19173" x="5132388" y="2903538"/>
          <p14:tracePt t="19188" x="5145088" y="2903538"/>
          <p14:tracePt t="19204" x="5170488" y="2916238"/>
          <p14:tracePt t="19219" x="5170488" y="3054350"/>
          <p14:tracePt t="19235" x="5170488" y="3078163"/>
          <p14:tracePt t="20016" x="5170488" y="3090863"/>
          <p14:tracePt t="20125" x="5157788" y="3090863"/>
          <p14:tracePt t="20578" x="5145088" y="3054350"/>
          <p14:tracePt t="20594" x="5145088" y="3028950"/>
          <p14:tracePt t="20609" x="5119688" y="2978150"/>
          <p14:tracePt t="20642" x="5119688" y="2952750"/>
          <p14:tracePt t="20657" x="5119688" y="2941638"/>
          <p14:tracePt t="20672" x="5106988" y="2928938"/>
          <p14:tracePt t="20689" x="5094288" y="2916238"/>
          <p14:tracePt t="20703" x="5094288" y="2903538"/>
          <p14:tracePt t="20782" x="5094288" y="2890838"/>
          <p14:tracePt t="20827" x="5094288" y="2865438"/>
          <p14:tracePt t="20875" x="5081588" y="2865438"/>
          <p14:tracePt t="20890" x="5057775" y="2828925"/>
          <p14:tracePt t="20908" x="5045075" y="2828925"/>
          <p14:tracePt t="21453" x="5032375" y="2816225"/>
          <p14:tracePt t="21469" x="5019675" y="2790825"/>
          <p14:tracePt t="21500" x="4994275" y="2790825"/>
          <p14:tracePt t="21515" x="4981575" y="2778125"/>
          <p14:tracePt t="21532" x="4981575" y="2765425"/>
          <p14:tracePt t="21578" x="4968875" y="2765425"/>
          <p14:tracePt t="21641" x="4945063" y="2765425"/>
          <p14:tracePt t="21656" x="4932363" y="2765425"/>
          <p14:tracePt t="21674" x="4906963" y="2765425"/>
          <p14:tracePt t="21691" x="4894263" y="2765425"/>
          <p14:tracePt t="21704" x="4868863" y="2765425"/>
          <p14:tracePt t="21719" x="4843463" y="2765425"/>
          <p14:tracePt t="21734" x="4806950" y="2765425"/>
          <p14:tracePt t="21750" x="4743450" y="2765425"/>
          <p14:tracePt t="21766" x="4681538" y="2765425"/>
          <p14:tracePt t="21781" x="4643438" y="2740025"/>
          <p14:tracePt t="21797" x="4581525" y="2740025"/>
          <p14:tracePt t="21813" x="4494213" y="2716213"/>
          <p14:tracePt t="21828" x="4406900" y="2703513"/>
          <p14:tracePt t="21844" x="4343400" y="2703513"/>
          <p14:tracePt t="21859" x="4181475" y="2665413"/>
          <p14:tracePt t="21875" x="4092575" y="2665413"/>
          <p14:tracePt t="21891" x="3992563" y="2652713"/>
          <p14:tracePt t="21906" x="3867150" y="2640013"/>
          <p14:tracePt t="21922" x="3792538" y="2616200"/>
          <p14:tracePt t="21938" x="3692525" y="2603500"/>
          <p14:tracePt t="21954" x="3605213" y="2590800"/>
          <p14:tracePt t="21968" x="3541713" y="2578100"/>
          <p14:tracePt t="21986" x="3467100" y="2552700"/>
          <p14:tracePt t="22001" x="3454400" y="2552700"/>
          <p14:tracePt t="22016" x="3429000" y="2552700"/>
          <p14:tracePt t="22032" x="3392488" y="2552700"/>
          <p14:tracePt t="22049" x="3354388" y="2540000"/>
          <p14:tracePt t="22063" x="3341688" y="2527300"/>
          <p14:tracePt t="22083" x="3305175" y="2527300"/>
          <p14:tracePt t="22095" x="3267075" y="2527300"/>
          <p14:tracePt t="22110" x="3241675" y="2527300"/>
          <p14:tracePt t="22125" x="3216275" y="2527300"/>
          <p14:tracePt t="22142" x="3179763" y="2527300"/>
          <p14:tracePt t="22156" x="3167063" y="2527300"/>
          <p14:tracePt t="22173" x="3154363" y="2527300"/>
          <p14:tracePt t="22190" x="3103563" y="2540000"/>
          <p14:tracePt t="22221" x="3092450" y="2540000"/>
          <p14:tracePt t="22235" x="3079750" y="2540000"/>
          <p14:tracePt t="22250" x="3079750" y="2552700"/>
          <p14:tracePt t="22281" x="3067050" y="2552700"/>
          <p14:tracePt t="22296" x="3054350" y="2552700"/>
          <p14:tracePt t="22328" x="3041650" y="2565400"/>
          <p14:tracePt t="22344" x="3016250" y="2565400"/>
          <p14:tracePt t="22359" x="2979738" y="2603500"/>
          <p14:tracePt t="22375" x="2954338" y="2603500"/>
          <p14:tracePt t="22390" x="2903538" y="2640013"/>
          <p14:tracePt t="22406" x="2854325" y="2665413"/>
          <p14:tracePt t="22422" x="2803525" y="2703513"/>
          <p14:tracePt t="22439" x="2754313" y="2740025"/>
          <p14:tracePt t="22453" x="2678113" y="2816225"/>
          <p14:tracePt t="22469" x="2628900" y="2878138"/>
          <p14:tracePt t="22484" x="2590800" y="2928938"/>
          <p14:tracePt t="22500" x="2565400" y="3003550"/>
          <p14:tracePt t="22516" x="2528888" y="3065463"/>
          <p14:tracePt t="22531" x="2503488" y="3128963"/>
          <p14:tracePt t="22547" x="2503488" y="3190875"/>
          <p14:tracePt t="22563" x="2503488" y="3241675"/>
          <p14:tracePt t="22578" x="2503488" y="3267075"/>
          <p14:tracePt t="22594" x="2503488" y="3303588"/>
          <p14:tracePt t="22609" x="2503488" y="3341688"/>
          <p14:tracePt t="22625" x="2503488" y="3367088"/>
          <p14:tracePt t="22656" x="2516188" y="3390900"/>
          <p14:tracePt t="22672" x="2516188" y="3403600"/>
          <p14:tracePt t="22689" x="2541588" y="3416300"/>
          <p14:tracePt t="22704" x="2554288" y="3454400"/>
          <p14:tracePt t="22719" x="2628900" y="3490913"/>
          <p14:tracePt t="22734" x="2678113" y="3529013"/>
          <p14:tracePt t="22750" x="2716213" y="3529013"/>
          <p14:tracePt t="22766" x="2803525" y="3567113"/>
          <p14:tracePt t="22781" x="2854325" y="3579813"/>
          <p14:tracePt t="22798" x="2992438" y="3616325"/>
          <p14:tracePt t="22812" x="3067050" y="3629025"/>
          <p14:tracePt t="22828" x="3192463" y="3654425"/>
          <p14:tracePt t="22844" x="3317875" y="3654425"/>
          <p14:tracePt t="22859" x="3341688" y="3654425"/>
          <p14:tracePt t="22876" x="3429000" y="3654425"/>
          <p14:tracePt t="22891" x="3479800" y="3654425"/>
          <p14:tracePt t="22906" x="3505200" y="3654425"/>
          <p14:tracePt t="22922" x="3541713" y="3654425"/>
          <p14:tracePt t="22938" x="3567113" y="3641725"/>
          <p14:tracePt t="22954" x="3592513" y="3616325"/>
          <p14:tracePt t="22969" x="3630613" y="3590925"/>
          <p14:tracePt t="22985" x="3654425" y="3567113"/>
          <p14:tracePt t="22986" x="3730625" y="3503613"/>
          <p14:tracePt t="23000" x="3792538" y="3467100"/>
          <p14:tracePt t="23016" x="3830638" y="3429000"/>
          <p14:tracePt t="23033" x="3856038" y="3403600"/>
          <p14:tracePt t="23047" x="3879850" y="3354388"/>
          <p14:tracePt t="23064" x="3905250" y="3341688"/>
          <p14:tracePt t="23080" x="3943350" y="3254375"/>
          <p14:tracePt t="23094" x="3943350" y="3241675"/>
          <p14:tracePt t="23111" x="3992563" y="3165475"/>
          <p14:tracePt t="23126" x="3992563" y="3116263"/>
          <p14:tracePt t="23141" x="3992563" y="3103563"/>
          <p14:tracePt t="23157" x="3992563" y="3041650"/>
          <p14:tracePt t="23174" x="3992563" y="2990850"/>
          <p14:tracePt t="23189" x="3992563" y="2941638"/>
          <p14:tracePt t="23205" x="3992563" y="2916238"/>
          <p14:tracePt t="23223" x="3979863" y="2878138"/>
          <p14:tracePt t="23234" x="3943350" y="2840038"/>
          <p14:tracePt t="23251" x="3879850" y="2828925"/>
          <p14:tracePt t="23267" x="3867150" y="2816225"/>
          <p14:tracePt t="23282" x="3779838" y="2790825"/>
          <p14:tracePt t="23298" x="3756025" y="2778125"/>
          <p14:tracePt t="23314" x="3692525" y="2740025"/>
          <p14:tracePt t="23329" x="3654425" y="2740025"/>
          <p14:tracePt t="23345" x="3630613" y="2740025"/>
          <p14:tracePt t="23361" x="3579813" y="2716213"/>
          <p14:tracePt t="23375" x="3505200" y="2690813"/>
          <p14:tracePt t="23392" x="3467100" y="2690813"/>
          <p14:tracePt t="23408" x="3392488" y="2690813"/>
          <p14:tracePt t="23423" x="3367088" y="2690813"/>
          <p14:tracePt t="23439" x="3305175" y="2690813"/>
          <p14:tracePt t="23456" x="3254375" y="2690813"/>
          <p14:tracePt t="23471" x="3216275" y="2690813"/>
          <p14:tracePt t="23486" x="3154363" y="2716213"/>
          <p14:tracePt t="23501" x="3116263" y="2728913"/>
          <p14:tracePt t="23517" x="3054350" y="2765425"/>
          <p14:tracePt t="23532" x="2992438" y="2803525"/>
          <p14:tracePt t="23548" x="2992438" y="2816225"/>
          <p14:tracePt t="23564" x="2967038" y="2865438"/>
          <p14:tracePt t="23579" x="2928938" y="2928938"/>
          <p14:tracePt t="23595" x="2879725" y="3003550"/>
          <p14:tracePt t="23610" x="2879725" y="3065463"/>
          <p14:tracePt t="23626" x="2867025" y="3090863"/>
          <p14:tracePt t="23642" x="2867025" y="3165475"/>
          <p14:tracePt t="23658" x="2854325" y="3216275"/>
          <p14:tracePt t="23673" x="2854325" y="3278188"/>
          <p14:tracePt t="23689" x="2854325" y="3303588"/>
          <p14:tracePt t="23705" x="2854325" y="3354388"/>
          <p14:tracePt t="23719" x="2854325" y="3378200"/>
          <p14:tracePt t="23735" x="2854325" y="3429000"/>
          <p14:tracePt t="23751" x="2879725" y="3454400"/>
          <p14:tracePt t="23752" x="2903538" y="3479800"/>
          <p14:tracePt t="23766" x="2916238" y="3529013"/>
          <p14:tracePt t="23782" x="2954338" y="3567113"/>
          <p14:tracePt t="23798" x="3016250" y="3603625"/>
          <p14:tracePt t="23813" x="3092450" y="3641725"/>
          <p14:tracePt t="23829" x="3141663" y="3679825"/>
          <p14:tracePt t="23845" x="3216275" y="3703638"/>
          <p14:tracePt t="23860" x="3292475" y="3741738"/>
          <p14:tracePt t="23882" x="3405188" y="3779838"/>
          <p14:tracePt t="23894" x="3467100" y="3792538"/>
          <p14:tracePt t="23907" x="3492500" y="3792538"/>
          <p14:tracePt t="23923" x="3567113" y="3816350"/>
          <p14:tracePt t="23938" x="3617913" y="3816350"/>
          <p14:tracePt t="23956" x="3654425" y="3816350"/>
          <p14:tracePt t="23971" x="3705225" y="3803650"/>
          <p14:tracePt t="23989" x="3756025" y="3767138"/>
          <p14:tracePt t="24000" x="3843338" y="3716338"/>
          <p14:tracePt t="24017" x="3956050" y="3590925"/>
          <p14:tracePt t="24033" x="4017963" y="3529013"/>
          <p14:tracePt t="24034" x="4081463" y="3467100"/>
          <p14:tracePt t="24048" x="4192588" y="3316288"/>
          <p14:tracePt t="24064" x="4268788" y="3203575"/>
          <p14:tracePt t="24082" x="4305300" y="3103563"/>
          <p14:tracePt t="24096" x="4305300" y="3016250"/>
          <p14:tracePt t="24111" x="4305300" y="2990850"/>
          <p14:tracePt t="24127" x="4330700" y="2928938"/>
          <p14:tracePt t="24141" x="4330700" y="2865438"/>
          <p14:tracePt t="24157" x="4330700" y="2816225"/>
          <p14:tracePt t="24174" x="4330700" y="2765425"/>
          <p14:tracePt t="24188" x="4330700" y="2740025"/>
          <p14:tracePt t="24207" x="4305300" y="2690813"/>
          <p14:tracePt t="24222" x="4281488" y="2640013"/>
          <p14:tracePt t="24236" x="4256088" y="2603500"/>
          <p14:tracePt t="24250" x="4243388" y="2590800"/>
          <p14:tracePt t="24268" x="4168775" y="2516188"/>
          <p14:tracePt t="24282" x="4092575" y="2478088"/>
          <p14:tracePt t="24298" x="4005263" y="2452688"/>
          <p14:tracePt t="24314" x="3968750" y="2427288"/>
          <p14:tracePt t="24329" x="3879850" y="2403475"/>
          <p14:tracePt t="24346" x="3717925" y="2327275"/>
          <p14:tracePt t="24361" x="3679825" y="2327275"/>
          <p14:tracePt t="24376" x="3554413" y="2314575"/>
          <p14:tracePt t="24392" x="3530600" y="2303463"/>
          <p14:tracePt t="24408" x="3441700" y="2303463"/>
          <p14:tracePt t="24423" x="3367088" y="2303463"/>
          <p14:tracePt t="24439" x="3292475" y="2303463"/>
          <p14:tracePt t="24454" x="3205163" y="2327275"/>
          <p14:tracePt t="24471" x="3116263" y="2403475"/>
          <p14:tracePt t="24485" x="2992438" y="2490788"/>
          <p14:tracePt t="24501" x="2903538" y="2627313"/>
          <p14:tracePt t="24516" x="2854325" y="2716213"/>
          <p14:tracePt t="24532" x="2790825" y="2890838"/>
          <p14:tracePt t="24549" x="2767013" y="3103563"/>
          <p14:tracePt t="24563" x="2767013" y="3141663"/>
          <p14:tracePt t="24564" x="2767013" y="3203575"/>
          <p14:tracePt t="24579" x="2767013" y="3328988"/>
          <p14:tracePt t="24595" x="2767013" y="3378200"/>
          <p14:tracePt t="24610" x="2767013" y="3467100"/>
          <p14:tracePt t="24626" x="2803525" y="3579813"/>
          <p14:tracePt t="24642" x="2854325" y="3679825"/>
          <p14:tracePt t="24656" x="2890838" y="3754438"/>
          <p14:tracePt t="24673" x="2941638" y="3829050"/>
          <p14:tracePt t="24689" x="2979738" y="3867150"/>
          <p14:tracePt t="24704" x="3003550" y="3905250"/>
          <p14:tracePt t="24720" x="3028950" y="3916363"/>
          <p14:tracePt t="24737" x="3054350" y="3941763"/>
          <p14:tracePt t="24750" x="3067050" y="3954463"/>
          <p14:tracePt t="24766" x="3092450" y="3954463"/>
          <p14:tracePt t="24783" x="3103563" y="3967163"/>
          <p14:tracePt t="24859" x="3103563" y="3979863"/>
          <p14:tracePt t="31610" x="3128963" y="3967163"/>
          <p14:tracePt t="31626" x="3305175" y="3816350"/>
          <p14:tracePt t="31640" x="3541713" y="3692525"/>
          <p14:tracePt t="31657" x="3717925" y="3590925"/>
          <p14:tracePt t="31672" x="3805238" y="3567113"/>
          <p14:tracePt t="31689" x="3805238" y="3554413"/>
          <p14:tracePt t="31705" x="3843338" y="3541713"/>
          <p14:tracePt t="31719" x="3879850" y="3516313"/>
          <p14:tracePt t="31734" x="3892550" y="3490913"/>
          <p14:tracePt t="31750" x="3943350" y="3441700"/>
          <p14:tracePt t="31766" x="3956050" y="3416300"/>
          <p14:tracePt t="31781" x="3968750" y="3378200"/>
          <p14:tracePt t="31797" x="3968750" y="3341688"/>
          <p14:tracePt t="31813" x="3979863" y="3254375"/>
          <p14:tracePt t="31829" x="3992563" y="3178175"/>
          <p14:tracePt t="31844" x="3992563" y="3128963"/>
          <p14:tracePt t="31860" x="3992563" y="3116263"/>
          <p14:tracePt t="31922" x="3992563" y="3103563"/>
          <p14:tracePt t="31938" x="3968750" y="3103563"/>
          <p14:tracePt t="31954" x="3879850" y="3103563"/>
          <p14:tracePt t="31969" x="3767138" y="3103563"/>
          <p14:tracePt t="31985" x="3667125" y="3078163"/>
          <p14:tracePt t="32000" x="3567113" y="3078163"/>
          <p14:tracePt t="32016" x="3479800" y="3078163"/>
          <p14:tracePt t="32032" x="3454400" y="3078163"/>
          <p14:tracePt t="32048" x="3405188" y="3078163"/>
          <p14:tracePt t="32064" x="3379788" y="3078163"/>
          <p14:tracePt t="32250" x="3379788" y="3041650"/>
          <p14:tracePt t="32266" x="3367088" y="3016250"/>
          <p14:tracePt t="32282" x="3354388" y="2978150"/>
          <p14:tracePt t="32306" x="3279775" y="2865438"/>
          <p14:tracePt t="32330" x="3228975" y="2778125"/>
          <p14:tracePt t="32344" x="3179763" y="2716213"/>
          <p14:tracePt t="32360" x="3141663" y="2678113"/>
          <p14:tracePt t="32376" x="3103563" y="2627313"/>
          <p14:tracePt t="32392" x="3041650" y="2603500"/>
          <p14:tracePt t="32407" x="2967038" y="2552700"/>
          <p14:tracePt t="32425" x="2867025" y="2516188"/>
          <p14:tracePt t="32426" x="2803525" y="2478088"/>
          <p14:tracePt t="32438" x="2741613" y="2465388"/>
          <p14:tracePt t="32454" x="2654300" y="2465388"/>
          <p14:tracePt t="32470" x="2565400" y="2465388"/>
          <p14:tracePt t="32484" x="2516188" y="2465388"/>
          <p14:tracePt t="32500" x="2452688" y="2465388"/>
          <p14:tracePt t="32516" x="2403475" y="2465388"/>
          <p14:tracePt t="32531" x="2378075" y="2465388"/>
          <p14:tracePt t="32547" x="2352675" y="2490788"/>
          <p14:tracePt t="32563" x="2339975" y="2503488"/>
          <p14:tracePt t="32579" x="2316163" y="2540000"/>
          <p14:tracePt t="32599" x="2252663" y="2652713"/>
          <p14:tracePt t="32610" x="2252663" y="2678113"/>
          <p14:tracePt t="32612" x="2228850" y="2728913"/>
          <p14:tracePt t="32625" x="2228850" y="2752725"/>
          <p14:tracePt t="32642" x="2228850" y="2865438"/>
          <p14:tracePt t="32657" x="2228850" y="2965450"/>
          <p14:tracePt t="32673" x="2228850" y="3103563"/>
          <p14:tracePt t="32689" x="2228850" y="3190875"/>
          <p14:tracePt t="32705" x="2265363" y="3290888"/>
          <p14:tracePt t="32719" x="2328863" y="3390900"/>
          <p14:tracePt t="32735" x="2403475" y="3454400"/>
          <p14:tracePt t="32751" x="2503488" y="3503613"/>
          <p14:tracePt t="32770" x="2603500" y="3529013"/>
          <p14:tracePt t="32782" x="2678113" y="3529013"/>
          <p14:tracePt t="32798" x="2854325" y="3529013"/>
          <p14:tracePt t="32814" x="2954338" y="3503613"/>
          <p14:tracePt t="32830" x="3067050" y="3429000"/>
          <p14:tracePt t="32847" x="3128963" y="3367088"/>
          <p14:tracePt t="32860" x="3205163" y="3278188"/>
          <p14:tracePt t="32875" x="3279775" y="3128963"/>
          <p14:tracePt t="32897" x="3292475" y="2965450"/>
          <p14:tracePt t="32906" x="3292475" y="2928938"/>
          <p14:tracePt t="32923" x="3292475" y="2816225"/>
          <p14:tracePt t="32939" x="3292475" y="2716213"/>
          <p14:tracePt t="32954" x="3267075" y="2665413"/>
          <p14:tracePt t="32970" x="3254375" y="2627313"/>
          <p14:tracePt t="32986" x="3241675" y="2603500"/>
          <p14:tracePt t="33001" x="3216275" y="2578100"/>
          <p14:tracePt t="33017" x="3167063" y="2578100"/>
          <p14:tracePt t="33033" x="3128963" y="2578100"/>
          <p14:tracePt t="33048" x="3092450" y="2578100"/>
          <p14:tracePt t="33064" x="3003550" y="2578100"/>
          <p14:tracePt t="33080" x="2890838" y="2578100"/>
          <p14:tracePt t="33096" x="2778125" y="2690813"/>
          <p14:tracePt t="33112" x="2728913" y="2790825"/>
          <p14:tracePt t="33126" x="2716213" y="2828925"/>
          <p14:tracePt t="33141" x="2703513" y="2952750"/>
          <p14:tracePt t="33157" x="2703513" y="3054350"/>
          <p14:tracePt t="33173" x="2716213" y="3178175"/>
          <p14:tracePt t="33188" x="2790825" y="3316288"/>
          <p14:tracePt t="33215" x="2928938" y="3479800"/>
          <p14:tracePt t="33220" x="2954338" y="3490913"/>
          <p14:tracePt t="33235" x="3028950" y="3541713"/>
          <p14:tracePt t="33251" x="3092450" y="3579813"/>
          <p14:tracePt t="33267" x="3116263" y="3579813"/>
          <p14:tracePt t="33268" x="3167063" y="3579813"/>
          <p14:tracePt t="33282" x="3254375" y="3567113"/>
          <p14:tracePt t="33298" x="3405188" y="3378200"/>
          <p14:tracePt t="33314" x="3530600" y="3154363"/>
          <p14:tracePt t="33329" x="3592513" y="2990850"/>
          <p14:tracePt t="33346" x="3630613" y="2790825"/>
          <p14:tracePt t="33362" x="3630613" y="2652713"/>
          <p14:tracePt t="33364" x="3630613" y="2627313"/>
          <p14:tracePt t="33375" x="3630613" y="2603500"/>
          <p14:tracePt t="33392" x="3617913" y="2578100"/>
          <p14:tracePt t="33407" x="3605213" y="2565400"/>
          <p14:tracePt t="33422" x="3579813" y="2565400"/>
          <p14:tracePt t="33446" x="3467100" y="2565400"/>
          <p14:tracePt t="33455" x="3417888" y="2565400"/>
          <p14:tracePt t="33470" x="3328988" y="2565400"/>
          <p14:tracePt t="33486" x="3192463" y="2627313"/>
          <p14:tracePt t="33502" x="3079750" y="2678113"/>
          <p14:tracePt t="33517" x="3016250" y="2716213"/>
          <p14:tracePt t="33533" x="3003550" y="2728913"/>
          <p14:tracePt t="33548" x="2979738" y="2740025"/>
          <p14:tracePt t="33564" x="2954338" y="2765425"/>
          <p14:tracePt t="33579" x="2941638" y="2816225"/>
          <p14:tracePt t="33596" x="2928938" y="2840038"/>
          <p14:tracePt t="33612" x="2928938" y="2852738"/>
          <p14:tracePt t="33626" x="2928938" y="2878138"/>
          <p14:tracePt t="33641" x="2928938" y="2890838"/>
          <p14:tracePt t="33657" x="2928938" y="2903538"/>
          <p14:tracePt t="33672" x="2928938" y="2928938"/>
          <p14:tracePt t="33703" x="2928938" y="2952750"/>
          <p14:tracePt t="33735" x="2941638" y="2965450"/>
          <p14:tracePt t="33813" x="2928938" y="3003550"/>
          <p14:tracePt t="33844" x="2928938" y="3016250"/>
          <p14:tracePt t="33861" x="2928938" y="3028950"/>
          <p14:tracePt t="33876" x="2916238" y="3041650"/>
          <p14:tracePt t="33906" x="2916238" y="3065463"/>
          <p14:tracePt t="33922" x="2916238" y="3090863"/>
          <p14:tracePt t="33938" x="2916238" y="3128963"/>
          <p14:tracePt t="33953" x="2928938" y="3154363"/>
          <p14:tracePt t="33969" x="2954338" y="3178175"/>
          <p14:tracePt t="33984" x="2967038" y="3190875"/>
          <p14:tracePt t="34000" x="2979738" y="3203575"/>
          <p14:tracePt t="34016" x="2979738" y="3216275"/>
          <p14:tracePt t="34032" x="2992438" y="3216275"/>
          <p14:tracePt t="34047" x="3003550" y="3216275"/>
          <p14:tracePt t="34063" x="3003550" y="3228975"/>
          <p14:tracePt t="34079" x="3016250" y="3228975"/>
          <p14:tracePt t="34079" x="3028950" y="3241675"/>
          <p14:tracePt t="34126" x="3054350" y="3241675"/>
          <p14:tracePt t="34469" x="3092450" y="3254375"/>
          <p14:tracePt t="34484" x="3116263" y="3267075"/>
          <p14:tracePt t="34501" x="3154363" y="3267075"/>
          <p14:tracePt t="34515" x="3167063" y="3267075"/>
          <p14:tracePt t="34532" x="3192463" y="3267075"/>
          <p14:tracePt t="34547" x="3205163" y="3267075"/>
          <p14:tracePt t="34578" x="3228975" y="3267075"/>
          <p14:tracePt t="34594" x="3241675" y="3267075"/>
          <p14:tracePt t="34641" x="3254375" y="3267075"/>
          <p14:tracePt t="34688" x="3267075" y="3267075"/>
          <p14:tracePt t="34797" x="3279775" y="3254375"/>
          <p14:tracePt t="34813" x="3292475" y="3241675"/>
          <p14:tracePt t="34829" x="3317875" y="3216275"/>
          <p14:tracePt t="34844" x="3328988" y="3203575"/>
          <p14:tracePt t="34860" x="3328988" y="3190875"/>
          <p14:tracePt t="34876" x="3354388" y="3178175"/>
          <p14:tracePt t="34937" x="3367088" y="3165475"/>
          <p14:tracePt t="34954" x="3379788" y="3165475"/>
          <p14:tracePt t="34969" x="3392488" y="3154363"/>
          <p14:tracePt t="34984" x="3392488" y="3141663"/>
          <p14:tracePt t="35033" x="3405188" y="3116263"/>
          <p14:tracePt t="35126" x="3429000" y="3116263"/>
          <p14:tracePt t="35172" x="3441700" y="3116263"/>
          <p14:tracePt t="35188" x="3454400" y="3116263"/>
          <p14:tracePt t="35204" x="3479800" y="3116263"/>
          <p14:tracePt t="35219" x="3505200" y="3116263"/>
          <p14:tracePt t="35237" x="3541713" y="3103563"/>
          <p14:tracePt t="35251" x="3567113" y="3103563"/>
          <p14:tracePt t="35281" x="3592513" y="3103563"/>
          <p14:tracePt t="35298" x="3605213" y="3090863"/>
          <p14:tracePt t="35313" x="3617913" y="3090863"/>
          <p14:tracePt t="35345" x="3630613" y="3090863"/>
          <p14:tracePt t="35360" x="3643313" y="3090863"/>
          <p14:tracePt t="35377" x="3654425" y="3090863"/>
          <p14:tracePt t="35407" x="3667125" y="3090863"/>
          <p14:tracePt t="35500" x="3679825" y="3090863"/>
          <p14:tracePt t="35575" x="3705225" y="3090863"/>
          <p14:tracePt t="35594" x="3717925" y="3090863"/>
          <p14:tracePt t="35610" x="3730625" y="3090863"/>
          <p14:tracePt t="35626" x="3743325" y="3090863"/>
          <p14:tracePt t="35642" x="3756025" y="3090863"/>
          <p14:tracePt t="35672" x="3767138" y="3090863"/>
          <p14:tracePt t="35720" x="3792538" y="3090863"/>
          <p14:tracePt t="35781" x="3805238" y="3116263"/>
          <p14:tracePt t="35828" x="3817938" y="3116263"/>
          <p14:tracePt t="35938" x="3830638" y="3116263"/>
          <p14:tracePt t="35985" x="3843338" y="3116263"/>
          <p14:tracePt t="36016" x="3856038" y="3116263"/>
          <p14:tracePt t="36032" x="3867150" y="3116263"/>
          <p14:tracePt t="36047" x="3879850" y="3116263"/>
          <p14:tracePt t="36063" x="3892550" y="3116263"/>
          <p14:tracePt t="36079" x="3905250" y="3116263"/>
          <p14:tracePt t="36094" x="3917950" y="3116263"/>
          <p14:tracePt t="36110" x="3930650" y="3116263"/>
          <p14:tracePt t="36126" x="3943350" y="3116263"/>
          <p14:tracePt t="36188" x="3968750" y="3116263"/>
          <p14:tracePt t="56156" x="3956050" y="3016250"/>
          <p14:tracePt t="56172" x="3943350" y="2965450"/>
          <p14:tracePt t="56188" x="3930650" y="2928938"/>
          <p14:tracePt t="56204" x="3917950" y="2903538"/>
          <p14:tracePt t="56218" x="3905250" y="2890838"/>
          <p14:tracePt t="56234" x="3892550" y="2852738"/>
          <p14:tracePt t="56250" x="3879850" y="2828925"/>
          <p14:tracePt t="56266" x="3856038" y="2765425"/>
          <p14:tracePt t="56281" x="3830638" y="2740025"/>
          <p14:tracePt t="56640" x="3805238" y="2740025"/>
          <p14:tracePt t="56657" x="3743325" y="2816225"/>
          <p14:tracePt t="56673" x="3630613" y="2965450"/>
          <p14:tracePt t="56687" x="3492500" y="3165475"/>
          <p14:tracePt t="56704" x="3292475" y="3354388"/>
          <p14:tracePt t="56719" x="3092450" y="3503613"/>
          <p14:tracePt t="56734" x="2928938" y="3590925"/>
          <p14:tracePt t="56750" x="2767013" y="3667125"/>
          <p14:tracePt t="56766" x="2628900" y="3729038"/>
          <p14:tracePt t="56781" x="2590800" y="3741738"/>
          <p14:tracePt t="56782" x="2516188" y="3779838"/>
          <p14:tracePt t="56797" x="2428875" y="3803650"/>
          <p14:tracePt t="56813" x="2378075" y="3841750"/>
          <p14:tracePt t="56828" x="2316163" y="3867150"/>
          <p14:tracePt t="56844" x="2265363" y="3879850"/>
          <p14:tracePt t="56860" x="2252663" y="3892550"/>
          <p14:tracePt t="56875" x="2239963" y="3892550"/>
          <p14:tracePt t="56891" x="2228850" y="3905250"/>
          <p14:tracePt t="56954" x="2216150" y="3905250"/>
          <p14:tracePt t="57031" x="2216150" y="3916363"/>
          <p14:tracePt t="57047" x="2239963" y="3954463"/>
          <p14:tracePt t="57062" x="2378075" y="4005263"/>
          <p14:tracePt t="57078" x="2478088" y="4017963"/>
          <p14:tracePt t="57094" x="2716213" y="4041775"/>
          <p14:tracePt t="57110" x="2854325" y="4041775"/>
          <p14:tracePt t="57125" x="2954338" y="4041775"/>
          <p14:tracePt t="57141" x="3041650" y="4041775"/>
          <p14:tracePt t="57157" x="3067050" y="4041775"/>
          <p14:tracePt t="57173" x="3092450" y="4041775"/>
          <p14:tracePt t="57189" x="3141663" y="4005263"/>
          <p14:tracePt t="57203" x="3167063" y="4005263"/>
          <p14:tracePt t="57219" x="3179763" y="3979863"/>
          <p14:tracePt t="57236" x="3205163" y="3954463"/>
          <p14:tracePt t="57256" x="3216275" y="3941763"/>
          <p14:tracePt t="57257" x="3216275" y="3916363"/>
          <p14:tracePt t="57282" x="3228975" y="3892550"/>
          <p14:tracePt t="57297" x="3228975" y="3879850"/>
          <p14:tracePt t="57313" x="3228975" y="3867150"/>
          <p14:tracePt t="57328" x="3228975" y="3854450"/>
          <p14:tracePt t="57344" x="3228975" y="3841750"/>
          <p14:tracePt t="57375" x="3228975" y="3829050"/>
          <p14:tracePt t="57390" x="3216275" y="3829050"/>
          <p14:tracePt t="57407" x="3216275" y="3816350"/>
          <p14:tracePt t="57422" x="3205163" y="3816350"/>
          <p14:tracePt t="57439" x="3192463" y="3803650"/>
          <p14:tracePt t="57453" x="3167063" y="3792538"/>
          <p14:tracePt t="57469" x="3141663" y="3779838"/>
          <p14:tracePt t="57487" x="3128963" y="3779838"/>
          <p14:tracePt t="57500" x="3103563" y="3754438"/>
          <p14:tracePt t="57563" x="3092450" y="3754438"/>
          <p14:tracePt t="57578" x="3079750" y="3754438"/>
          <p14:tracePt t="57594" x="3067050" y="3754438"/>
          <p14:tracePt t="57610" x="3054350" y="3754438"/>
          <p14:tracePt t="57625" x="3041650" y="3754438"/>
          <p14:tracePt t="57641" x="3028950" y="3754438"/>
          <p14:tracePt t="57657" x="3016250" y="3754438"/>
          <p14:tracePt t="57672" x="2992438" y="3754438"/>
          <p14:tracePt t="57688" x="2967038" y="3754438"/>
          <p14:tracePt t="57705" x="2941638" y="3754438"/>
          <p14:tracePt t="57906" x="2941638" y="3767138"/>
          <p14:tracePt t="57922" x="2967038" y="3767138"/>
          <p14:tracePt t="57939" x="2979738" y="3767138"/>
          <p14:tracePt t="57953" x="2992438" y="3767138"/>
          <p14:tracePt t="57969" x="3016250" y="3767138"/>
          <p14:tracePt t="58016" x="3028950" y="3767138"/>
          <p14:tracePt t="58032" x="3041650" y="3779838"/>
          <p14:tracePt t="58297" x="3067050" y="3779838"/>
          <p14:tracePt t="58328" x="3079750" y="3779838"/>
          <p14:tracePt t="58391" x="3092450" y="3779838"/>
          <p14:tracePt t="68266" x="3054350" y="3692525"/>
          <p14:tracePt t="68468" x="3041650" y="3679825"/>
          <p14:tracePt t="68719" x="3054350" y="3654425"/>
          <p14:tracePt t="72188" x="3103563" y="3603625"/>
          <p14:tracePt t="72204" x="3216275" y="3416300"/>
          <p14:tracePt t="72219" x="3341688" y="3267075"/>
          <p14:tracePt t="72220" x="3354388" y="3228975"/>
          <p14:tracePt t="72235" x="3379788" y="3190875"/>
          <p14:tracePt t="72251" x="3441700" y="3103563"/>
          <p14:tracePt t="72266" x="3467100" y="3054350"/>
          <p14:tracePt t="72282" x="3492500" y="3016250"/>
          <p14:tracePt t="72298" x="3530600" y="2978150"/>
          <p14:tracePt t="72312" x="3554413" y="2928938"/>
          <p14:tracePt t="72337" x="3592513" y="2890838"/>
          <p14:tracePt t="72345" x="3605213" y="2878138"/>
          <p14:tracePt t="72360" x="3617913" y="2840038"/>
          <p14:tracePt t="72375" x="3630613" y="2816225"/>
          <p14:tracePt t="72391" x="3643313" y="2790825"/>
          <p14:tracePt t="72500" x="3643313" y="2765425"/>
          <p14:tracePt t="72672" x="3630613" y="2765425"/>
          <p14:tracePt t="72688" x="3592513" y="2765425"/>
          <p14:tracePt t="72704" x="3541713" y="2765425"/>
          <p14:tracePt t="72750" x="3517900" y="2765425"/>
          <p14:tracePt t="72767" x="3492500" y="2765425"/>
          <p14:tracePt t="72781" x="3441700" y="2765425"/>
          <p14:tracePt t="72797" x="3417888" y="2765425"/>
          <p14:tracePt t="72815" x="3354388" y="2778125"/>
          <p14:tracePt t="72828" x="3328988" y="2778125"/>
          <p14:tracePt t="72844" x="3305175" y="2778125"/>
          <p14:tracePt t="72860" x="3228975" y="2790825"/>
          <p14:tracePt t="72876" x="3179763" y="2803525"/>
          <p14:tracePt t="72891" x="3154363" y="2803525"/>
          <p14:tracePt t="72908" x="3103563" y="2803525"/>
          <p14:tracePt t="72923" x="3092450" y="2803525"/>
          <p14:tracePt t="72938" x="3067050" y="2803525"/>
          <p14:tracePt t="72955" x="2992438" y="2803525"/>
          <p14:tracePt t="72957" x="2967038" y="2803525"/>
          <p14:tracePt t="72969" x="2941638" y="2803525"/>
          <p14:tracePt t="72997" x="2879725" y="2803525"/>
          <p14:tracePt t="73001" x="2841625" y="2803525"/>
          <p14:tracePt t="73032" x="2828925" y="2803525"/>
          <p14:tracePt t="73063" x="2816225" y="2803525"/>
          <p14:tracePt t="73094" x="2803525" y="2803525"/>
          <p14:tracePt t="73109" x="2790825" y="2803525"/>
          <p14:tracePt t="73141" x="2778125" y="2803525"/>
          <p14:tracePt t="73359" x="2754313" y="2803525"/>
          <p14:tracePt t="75500" x="2778125" y="2790825"/>
          <p14:tracePt t="75516" x="2790825" y="2790825"/>
          <p14:tracePt t="75532" x="2816225" y="2778125"/>
          <p14:tracePt t="75547" x="2828925" y="2765425"/>
          <p14:tracePt t="75563" x="2841625" y="2765425"/>
          <p14:tracePt t="75579" x="2867025" y="2740025"/>
          <p14:tracePt t="75594" x="2879725" y="2740025"/>
          <p14:tracePt t="75610" x="2928938" y="2716213"/>
          <p14:tracePt t="75626" x="2967038" y="2703513"/>
          <p14:tracePt t="75641" x="3016250" y="2690813"/>
          <p14:tracePt t="75657" x="3079750" y="2652713"/>
          <p14:tracePt t="75674" x="3179763" y="2616200"/>
          <p14:tracePt t="75688" x="3254375" y="2590800"/>
          <p14:tracePt t="75705" x="3367088" y="2565400"/>
          <p14:tracePt t="75720" x="3505200" y="2516188"/>
          <p14:tracePt t="75734" x="3705225" y="2490788"/>
          <p14:tracePt t="75751" x="3879850" y="2478088"/>
          <p14:tracePt t="75767" x="4056063" y="2478088"/>
          <p14:tracePt t="75782" x="4156075" y="2478088"/>
          <p14:tracePt t="75798" x="4230688" y="2478088"/>
          <p14:tracePt t="75814" x="4268788" y="2478088"/>
          <p14:tracePt t="75832" x="4281488" y="2478088"/>
          <p14:tracePt t="75845" x="4305300" y="2478088"/>
          <p14:tracePt t="75861" x="4330700" y="2478088"/>
          <p14:tracePt t="75876" x="4394200" y="2478088"/>
          <p14:tracePt t="75891" x="4468813" y="2478088"/>
          <p14:tracePt t="75908" x="4556125" y="2503488"/>
          <p14:tracePt t="75923" x="4568825" y="2516188"/>
          <p14:tracePt t="75941" x="4643438" y="2516188"/>
          <p14:tracePt t="75955" x="4681538" y="2527300"/>
          <p14:tracePt t="75971" x="4719638" y="2540000"/>
          <p14:tracePt t="75990" x="4768850" y="2565400"/>
          <p14:tracePt t="76001" x="4781550" y="2565400"/>
          <p14:tracePt t="76016" x="4843463" y="2565400"/>
          <p14:tracePt t="76032" x="4894263" y="2565400"/>
          <p14:tracePt t="76048" x="4932363" y="2565400"/>
          <p14:tracePt t="76064" x="4956175" y="2565400"/>
          <p14:tracePt t="76080" x="4968875" y="2565400"/>
          <p14:tracePt t="76250" x="4994275" y="2565400"/>
          <p14:tracePt t="76329" x="5019675" y="2565400"/>
          <p14:tracePt t="76343" x="5032375" y="2565400"/>
          <p14:tracePt t="76375" x="5045075" y="2565400"/>
          <p14:tracePt t="76391" x="5057775" y="2565400"/>
          <p14:tracePt t="76423" x="5081588" y="2565400"/>
          <p14:tracePt t="76437" x="5094288" y="2565400"/>
          <p14:tracePt t="76454" x="5132388" y="2565400"/>
          <p14:tracePt t="76472" x="5157788" y="2565400"/>
          <p14:tracePt t="76484" x="5170488" y="2552700"/>
          <p14:tracePt t="76531" x="5181600" y="2552700"/>
          <p14:tracePt t="76547" x="5194300" y="2552700"/>
          <p14:tracePt t="76563" x="5219700" y="2552700"/>
          <p14:tracePt t="76594" x="5245100" y="2540000"/>
          <p14:tracePt t="76610" x="5257800" y="2540000"/>
          <p14:tracePt t="76641" x="5270500" y="2540000"/>
          <p14:tracePt t="76657" x="5281613" y="2540000"/>
          <p14:tracePt t="76672" x="5294313" y="2540000"/>
          <p14:tracePt t="76704" x="5307013" y="2540000"/>
          <p14:tracePt t="77328" x="5319713" y="2540000"/>
          <p14:tracePt t="77348" x="5319713" y="2527300"/>
          <p14:tracePt t="77360" x="5307013" y="2527300"/>
          <p14:tracePt t="77407" x="5281613" y="2527300"/>
          <p14:tracePt t="77422" x="5270500" y="2527300"/>
          <p14:tracePt t="77439" x="5245100" y="2527300"/>
          <p14:tracePt t="77469" x="5219700" y="2527300"/>
          <p14:tracePt t="77486" x="5219700" y="2516188"/>
          <p14:tracePt t="77516" x="5207000" y="2516188"/>
          <p14:tracePt t="77578" x="5194300" y="2516188"/>
          <p14:tracePt t="77656" x="5181600" y="2516188"/>
          <p14:tracePt t="77766" x="5170488" y="2516188"/>
          <p14:tracePt t="77782" x="5132388" y="2516188"/>
          <p14:tracePt t="77797" x="5019675" y="2516188"/>
          <p14:tracePt t="77813" x="4843463" y="2516188"/>
          <p14:tracePt t="77829" x="4606925" y="2552700"/>
          <p14:tracePt t="77844" x="4318000" y="2590800"/>
          <p14:tracePt t="77860" x="4092575" y="2590800"/>
          <p14:tracePt t="77876" x="3867150" y="2616200"/>
          <p14:tracePt t="77891" x="3756025" y="2627313"/>
          <p14:tracePt t="77907" x="3643313" y="2627313"/>
          <p14:tracePt t="77923" x="3554413" y="2627313"/>
          <p14:tracePt t="77937" x="3517900" y="2627313"/>
          <p14:tracePt t="77953" x="3429000" y="2627313"/>
          <p14:tracePt t="77969" x="3367088" y="2627313"/>
          <p14:tracePt t="78000" x="3241675" y="2627313"/>
          <p14:tracePt t="78002" x="3216275" y="2627313"/>
          <p14:tracePt t="78016" x="3192463" y="2627313"/>
          <p14:tracePt t="78031" x="3154363" y="2627313"/>
          <p14:tracePt t="78048" x="3103563" y="2627313"/>
          <p14:tracePt t="78063" x="3028950" y="2627313"/>
          <p14:tracePt t="78078" x="2941638" y="2627313"/>
          <p14:tracePt t="78094" x="2803525" y="2627313"/>
          <p14:tracePt t="78110" x="2703513" y="2627313"/>
          <p14:tracePt t="78125" x="2616200" y="2665413"/>
          <p14:tracePt t="78141" x="2565400" y="2665413"/>
          <p14:tracePt t="78141" x="2541588" y="2665413"/>
          <p14:tracePt t="78157" x="2528888" y="2678113"/>
          <p14:tracePt t="78172" x="2452688" y="2678113"/>
          <p14:tracePt t="78188" x="2441575" y="2678113"/>
          <p14:tracePt t="78204" x="2428875" y="2678113"/>
          <p14:tracePt t="78219" x="2416175" y="2678113"/>
          <p14:tracePt t="78282" x="2403475" y="2678113"/>
          <p14:tracePt t="78406" x="2403475" y="2690813"/>
          <p14:tracePt t="78424" x="2390775" y="2690813"/>
          <p14:tracePt t="78532" x="2390775" y="2728913"/>
          <p14:tracePt t="78547" x="2452688" y="2765425"/>
          <p14:tracePt t="78563" x="2516188" y="2790825"/>
          <p14:tracePt t="78579" x="2616200" y="2828925"/>
          <p14:tracePt t="78594" x="2741613" y="2878138"/>
          <p14:tracePt t="78610" x="2816225" y="2890838"/>
          <p14:tracePt t="78626" x="2903538" y="2928938"/>
          <p14:tracePt t="78640" x="2967038" y="2941638"/>
          <p14:tracePt t="78656" x="2992438" y="2941638"/>
          <p14:tracePt t="78672" x="3028950" y="2941638"/>
          <p14:tracePt t="78955" x="3028950" y="2990850"/>
          <p14:tracePt t="78970" x="3041650" y="3016250"/>
          <p14:tracePt t="78971" x="3041650" y="3054350"/>
          <p14:tracePt t="78985" x="3067050" y="3090863"/>
          <p14:tracePt t="79001" x="3079750" y="3178175"/>
          <p14:tracePt t="79017" x="3116263" y="3241675"/>
          <p14:tracePt t="79033" x="3141663" y="3290888"/>
          <p14:tracePt t="79048" x="3167063" y="3341688"/>
          <p14:tracePt t="79062" x="3192463" y="3367088"/>
          <p14:tracePt t="79094" x="3192463" y="3378200"/>
          <p14:tracePt t="79110" x="3205163" y="3378200"/>
          <p14:tracePt t="79250" x="3205163" y="3354388"/>
          <p14:tracePt t="79268" x="3205163" y="3278188"/>
          <p14:tracePt t="79269" x="3205163" y="3254375"/>
          <p14:tracePt t="79284" x="3205163" y="3190875"/>
          <p14:tracePt t="79297" x="3205163" y="3165475"/>
          <p14:tracePt t="79313" x="3205163" y="3090863"/>
          <p14:tracePt t="79329" x="3205163" y="3028950"/>
          <p14:tracePt t="79343" x="3179763" y="2990850"/>
          <p14:tracePt t="79359" x="3179763" y="2941638"/>
          <p14:tracePt t="79375" x="3154363" y="2916238"/>
          <p14:tracePt t="79390" x="3141663" y="2890838"/>
          <p14:tracePt t="79406" x="3128963" y="2878138"/>
          <p14:tracePt t="79422" x="3103563" y="2840038"/>
          <p14:tracePt t="79437" x="3092450" y="2816225"/>
          <p14:tracePt t="79454" x="3067050" y="2790825"/>
          <p14:tracePt t="79469" x="3054350" y="2778125"/>
          <p14:tracePt t="79485" x="3028950" y="2765425"/>
          <p14:tracePt t="79501" x="3028950" y="2752725"/>
          <p14:tracePt t="79518" x="3016250" y="2740025"/>
          <p14:tracePt t="79564" x="3003550" y="2728913"/>
          <p14:tracePt t="79938" x="3003550" y="2740025"/>
          <p14:tracePt t="79953" x="3016250" y="2765425"/>
          <p14:tracePt t="79969" x="3028950" y="2778125"/>
          <p14:tracePt t="79985" x="3041650" y="2816225"/>
          <p14:tracePt t="80016" x="3041650" y="2828925"/>
          <p14:tracePt t="80033" x="3041650" y="2840038"/>
          <p14:tracePt t="80047" x="3054350" y="2852738"/>
          <p14:tracePt t="80080" x="3079750" y="2865438"/>
          <p14:tracePt t="80094" x="3079750" y="2878138"/>
          <p14:tracePt t="80110" x="3079750" y="2890838"/>
          <p14:tracePt t="80125" x="3079750" y="2916238"/>
          <p14:tracePt t="80266" x="3079750" y="2941638"/>
          <p14:tracePt t="81719" x="3092450" y="2952750"/>
          <p14:tracePt t="81750" x="3092450" y="2965450"/>
          <p14:tracePt t="81781" x="3092450" y="2978150"/>
          <p14:tracePt t="81798" x="3092450" y="2990850"/>
          <p14:tracePt t="81828" x="3103563" y="2990850"/>
          <p14:tracePt t="81844" x="3103563" y="3003550"/>
          <p14:tracePt t="81891" x="3103563" y="3028950"/>
          <p14:tracePt t="82094" x="3103563" y="3041650"/>
          <p14:tracePt t="82109" x="3116263" y="3054350"/>
          <p14:tracePt t="82125" x="3116263" y="3065463"/>
          <p14:tracePt t="82141" x="3116263" y="3090863"/>
          <p14:tracePt t="82172" x="3128963" y="3116263"/>
          <p14:tracePt t="82347" x="3128963" y="3141663"/>
          <p14:tracePt t="82375" x="3128963" y="3154363"/>
          <p14:tracePt t="82406" x="3128963" y="3165475"/>
          <p14:tracePt t="84640" x="3154363" y="3128963"/>
          <p14:tracePt t="84656" x="3179763" y="3103563"/>
          <p14:tracePt t="84672" x="3179763" y="3090863"/>
          <p14:tracePt t="84688" x="3192463" y="3065463"/>
          <p14:tracePt t="84703" x="3205163" y="3054350"/>
          <p14:tracePt t="84720" x="3216275" y="3041650"/>
          <p14:tracePt t="84751" x="3228975" y="3028950"/>
          <p14:tracePt t="84781" x="3228975" y="3016250"/>
          <p14:tracePt t="85063" x="3267075" y="3003550"/>
          <p14:tracePt t="85079" x="3328988" y="3003550"/>
          <p14:tracePt t="85095" x="3379788" y="3003550"/>
          <p14:tracePt t="85110" x="3392488" y="3003550"/>
          <p14:tracePt t="85125" x="3429000" y="3003550"/>
          <p14:tracePt t="85141" x="3441700" y="3003550"/>
          <p14:tracePt t="85156" x="3467100" y="3003550"/>
          <p14:tracePt t="85172" x="3492500" y="3003550"/>
          <p14:tracePt t="85188" x="3505200" y="3003550"/>
          <p14:tracePt t="85216" x="3517900" y="3003550"/>
          <p14:tracePt t="85283" x="3530600" y="3003550"/>
          <p14:tracePt t="85298" x="3541713" y="3016250"/>
          <p14:tracePt t="85312" x="3554413" y="3028950"/>
          <p14:tracePt t="85331" x="3592513" y="3065463"/>
          <p14:tracePt t="85344" x="3617913" y="3090863"/>
          <p14:tracePt t="85359" x="3679825" y="3128963"/>
          <p14:tracePt t="85376" x="3717925" y="3141663"/>
          <p14:tracePt t="85390" x="3743325" y="3154363"/>
          <p14:tracePt t="85406" x="3792538" y="3178175"/>
          <p14:tracePt t="85469" x="3817938" y="3178175"/>
          <p14:tracePt t="85516" x="3817938" y="3165475"/>
          <p14:tracePt t="85532" x="3805238" y="3116263"/>
          <p14:tracePt t="85547" x="3792538" y="3090863"/>
          <p14:tracePt t="85563" x="3779838" y="3065463"/>
          <p14:tracePt t="85578" x="3743325" y="3041650"/>
          <p14:tracePt t="85594" x="3717925" y="3041650"/>
          <p14:tracePt t="85612" x="3654425" y="3041650"/>
          <p14:tracePt t="85625" x="3630613" y="3041650"/>
          <p14:tracePt t="85641" x="3567113" y="3041650"/>
          <p14:tracePt t="85657" x="3505200" y="3041650"/>
          <p14:tracePt t="85672" x="3417888" y="3116263"/>
          <p14:tracePt t="85688" x="3392488" y="3141663"/>
          <p14:tracePt t="85704" x="3317875" y="3241675"/>
          <p14:tracePt t="85718" x="3317875" y="3316288"/>
          <p14:tracePt t="85735" x="3317875" y="3378200"/>
          <p14:tracePt t="85751" x="3317875" y="3403600"/>
          <p14:tracePt t="85765" x="3354388" y="3467100"/>
          <p14:tracePt t="85782" x="3454400" y="3516313"/>
          <p14:tracePt t="85797" x="3605213" y="3541713"/>
          <p14:tracePt t="85812" x="3730625" y="3541713"/>
          <p14:tracePt t="85828" x="3979863" y="3541713"/>
          <p14:tracePt t="85845" x="4356100" y="3403600"/>
          <p14:tracePt t="85859" x="4506913" y="3290888"/>
          <p14:tracePt t="85875" x="4568825" y="3241675"/>
          <p14:tracePt t="85896" x="4630738" y="3141663"/>
          <p14:tracePt t="85896" x="4668838" y="3065463"/>
          <p14:tracePt t="85906" x="4681538" y="3041650"/>
          <p14:tracePt t="85922" x="4694238" y="2990850"/>
          <p14:tracePt t="85939" x="4694238" y="2965450"/>
          <p14:tracePt t="85953" x="4694238" y="2941638"/>
          <p14:tracePt t="85969" x="4681538" y="2890838"/>
          <p14:tracePt t="85986" x="4656138" y="2840038"/>
          <p14:tracePt t="86000" x="4581525" y="2778125"/>
          <p14:tracePt t="86016" x="4406900" y="2703513"/>
          <p14:tracePt t="86032" x="4217988" y="2665413"/>
          <p14:tracePt t="86047" x="3992563" y="2627313"/>
          <p14:tracePt t="86063" x="3843338" y="2627313"/>
          <p14:tracePt t="86079" x="3692525" y="2627313"/>
          <p14:tracePt t="86096" x="3567113" y="2627313"/>
          <p14:tracePt t="86111" x="3429000" y="2627313"/>
          <p14:tracePt t="86125" x="3367088" y="2627313"/>
          <p14:tracePt t="86128" x="3317875" y="2627313"/>
          <p14:tracePt t="86140" x="3279775" y="2627313"/>
          <p14:tracePt t="86157" x="3128963" y="2652713"/>
          <p14:tracePt t="86173" x="3103563" y="2665413"/>
          <p14:tracePt t="86188" x="3054350" y="2690813"/>
          <p14:tracePt t="86204" x="3016250" y="2690813"/>
          <p14:tracePt t="86220" x="3003550" y="2716213"/>
          <p14:tracePt t="86235" x="2954338" y="2752725"/>
          <p14:tracePt t="86250" x="2928938" y="2790825"/>
          <p14:tracePt t="86267" x="2916238" y="2828925"/>
          <p14:tracePt t="86282" x="2916238" y="2840038"/>
          <p14:tracePt t="86298" x="2916238" y="2890838"/>
          <p14:tracePt t="86314" x="2916238" y="2952750"/>
          <p14:tracePt t="86328" x="2967038" y="3065463"/>
          <p14:tracePt t="86348" x="3028950" y="3154363"/>
          <p14:tracePt t="86362" x="3141663" y="3254375"/>
          <p14:tracePt t="86375" x="3216275" y="3316288"/>
          <p14:tracePt t="86393" x="3328988" y="3367088"/>
          <p14:tracePt t="86395" x="3405188" y="3403600"/>
          <p14:tracePt t="86407" x="3454400" y="3403600"/>
          <p14:tracePt t="86422" x="3579813" y="3416300"/>
          <p14:tracePt t="86440" x="3730625" y="3416300"/>
          <p14:tracePt t="86454" x="3779838" y="3416300"/>
          <p14:tracePt t="86469" x="3830638" y="3416300"/>
          <p14:tracePt t="86485" x="3856038" y="3416300"/>
          <p14:tracePt t="86501" x="3879850" y="3403600"/>
          <p14:tracePt t="86516" x="3905250" y="3390900"/>
          <p14:tracePt t="86532" x="3943350" y="3367088"/>
          <p14:tracePt t="86549" x="3968750" y="3354388"/>
          <p14:tracePt t="86563" x="3992563" y="3328988"/>
          <p14:tracePt t="86579" x="4030663" y="3290888"/>
          <p14:tracePt t="86612" x="4056063" y="3278188"/>
          <p14:tracePt t="86641" x="4056063" y="3254375"/>
          <p14:tracePt t="86641" x="4068763" y="3228975"/>
          <p14:tracePt t="86656" x="4068763" y="3216275"/>
          <p14:tracePt t="86672" x="4081463" y="3165475"/>
          <p14:tracePt t="86688" x="4081463" y="3128963"/>
          <p14:tracePt t="86703" x="4081463" y="3090863"/>
          <p14:tracePt t="86719" x="4081463" y="3054350"/>
          <p14:tracePt t="86735" x="4081463" y="3028950"/>
          <p14:tracePt t="86750" x="4081463" y="3003550"/>
          <p14:tracePt t="86782" x="4081463" y="2978150"/>
          <p14:tracePt t="86797" x="4068763" y="2965450"/>
          <p14:tracePt t="86813" x="4043363" y="2941638"/>
          <p14:tracePt t="86829" x="4043363" y="2928938"/>
          <p14:tracePt t="86844" x="3992563" y="2890838"/>
          <p14:tracePt t="86861" x="3968750" y="2878138"/>
          <p14:tracePt t="86878" x="3905250" y="2852738"/>
          <p14:tracePt t="86879" x="3892550" y="2840038"/>
          <p14:tracePt t="86891" x="3856038" y="2840038"/>
          <p14:tracePt t="86907" x="3779838" y="2816225"/>
          <p14:tracePt t="86922" x="3717925" y="2790825"/>
          <p14:tracePt t="86937" x="3630613" y="2790825"/>
          <p14:tracePt t="86955" x="3505200" y="2790825"/>
          <p14:tracePt t="86970" x="3367088" y="2790825"/>
          <p14:tracePt t="86984" x="3279775" y="2790825"/>
          <p14:tracePt t="87000" x="3216275" y="2790825"/>
          <p14:tracePt t="87016" x="3141663" y="2790825"/>
          <p14:tracePt t="87031" x="3116263" y="2803525"/>
          <p14:tracePt t="87047" x="3092450" y="2828925"/>
          <p14:tracePt t="87063" x="3079750" y="2840038"/>
          <p14:tracePt t="87078" x="3054350" y="2865438"/>
          <p14:tracePt t="87094" x="3054350" y="2890838"/>
          <p14:tracePt t="87110" x="3054350" y="2978150"/>
          <p14:tracePt t="87143" x="3054350" y="3054350"/>
          <p14:tracePt t="87157" x="3079750" y="3128963"/>
          <p14:tracePt t="87172" x="3154363" y="3267075"/>
          <p14:tracePt t="87188" x="3228975" y="3328988"/>
          <p14:tracePt t="87204" x="3305175" y="3390900"/>
          <p14:tracePt t="87219" x="3367088" y="3429000"/>
          <p14:tracePt t="87235" x="3454400" y="3454400"/>
          <p14:tracePt t="87250" x="3530600" y="3490913"/>
          <p14:tracePt t="87266" x="3567113" y="3490913"/>
          <p14:tracePt t="87282" x="3679825" y="3490913"/>
          <p14:tracePt t="87297" x="3705225" y="3490913"/>
          <p14:tracePt t="87312" x="3717925" y="3490913"/>
          <p14:tracePt t="87329" x="3756025" y="3490913"/>
          <p14:tracePt t="87344" x="3767138" y="3490913"/>
          <p14:tracePt t="87361" x="3792538" y="3490913"/>
          <p14:tracePt t="87377" x="3805238" y="3467100"/>
          <p14:tracePt t="87378" x="3830638" y="3467100"/>
          <p14:tracePt t="87406" x="3843338" y="3441700"/>
          <p14:tracePt t="87423" x="3879850" y="3416300"/>
          <p14:tracePt t="87438" x="3905250" y="3403600"/>
          <p14:tracePt t="87453" x="3917950" y="3390900"/>
          <p14:tracePt t="87469" x="3956050" y="3354388"/>
          <p14:tracePt t="87485" x="3968750" y="3341688"/>
          <p14:tracePt t="87500" x="3979863" y="3316288"/>
          <p14:tracePt t="87516" x="4005263" y="3278188"/>
          <p14:tracePt t="87532" x="4030663" y="3254375"/>
          <p14:tracePt t="87547" x="4043363" y="3228975"/>
          <p14:tracePt t="87563" x="4068763" y="3178175"/>
          <p14:tracePt t="87564" x="4068763" y="3154363"/>
          <p14:tracePt t="87579" x="4081463" y="3141663"/>
          <p14:tracePt t="87580" x="4081463" y="3128963"/>
          <p14:tracePt t="87594" x="4081463" y="3116263"/>
          <p14:tracePt t="87610" x="4081463" y="3103563"/>
          <p14:tracePt t="87627" x="4081463" y="3078163"/>
          <p14:tracePt t="87641" x="4081463" y="3065463"/>
          <p14:tracePt t="87656" x="4068763" y="3041650"/>
          <p14:tracePt t="87673" x="4043363" y="3016250"/>
          <p14:tracePt t="87689" x="4030663" y="2978150"/>
          <p14:tracePt t="87705" x="3992563" y="2965450"/>
          <p14:tracePt t="87720" x="3956050" y="2941638"/>
          <p14:tracePt t="87735" x="3905250" y="2916238"/>
          <p14:tracePt t="87751" x="3867150" y="2903538"/>
          <p14:tracePt t="87752" x="3830638" y="2890838"/>
          <p14:tracePt t="87767" x="3767138" y="2890838"/>
          <p14:tracePt t="87782" x="3654425" y="2865438"/>
          <p14:tracePt t="87797" x="3592513" y="2865438"/>
          <p14:tracePt t="87814" x="3492500" y="2865438"/>
          <p14:tracePt t="87829" x="3441700" y="2852738"/>
          <p14:tracePt t="87845" x="3317875" y="2852738"/>
          <p14:tracePt t="87861" x="3279775" y="2852738"/>
          <p14:tracePt t="87862" x="3254375" y="2852738"/>
          <p14:tracePt t="87876" x="3205163" y="2852738"/>
          <p14:tracePt t="87892" x="3128963" y="2852738"/>
          <p14:tracePt t="87910" x="3103563" y="2852738"/>
          <p14:tracePt t="87922" x="3067050" y="2852738"/>
          <p14:tracePt t="87939" x="3054350" y="2852738"/>
          <p14:tracePt t="87954" x="3028950" y="2852738"/>
          <p14:tracePt t="87969" x="3016250" y="2852738"/>
          <p14:tracePt t="87986" x="3003550" y="2865438"/>
          <p14:tracePt t="88002" x="2992438" y="2890838"/>
          <p14:tracePt t="88016" x="2992438" y="2928938"/>
          <p14:tracePt t="88032" x="2992438" y="2965450"/>
          <p14:tracePt t="88049" x="2992438" y="3041650"/>
          <p14:tracePt t="88064" x="2992438" y="3065463"/>
          <p14:tracePt t="88079" x="2992438" y="3090863"/>
          <p14:tracePt t="88095" x="3041650" y="3141663"/>
          <p14:tracePt t="88114" x="3092450" y="3203575"/>
          <p14:tracePt t="88127" x="3116263" y="3216275"/>
          <p14:tracePt t="88142" x="3205163" y="3267075"/>
          <p14:tracePt t="88158" x="3267075" y="3303588"/>
          <p14:tracePt t="88161" x="3328988" y="3328988"/>
          <p14:tracePt t="88172" x="3354388" y="3341688"/>
          <p14:tracePt t="88189" x="3405188" y="3367088"/>
          <p14:tracePt t="88204" x="3479800" y="3367088"/>
          <p14:tracePt t="88220" x="3530600" y="3390900"/>
          <p14:tracePt t="88236" x="3592513" y="3390900"/>
          <p14:tracePt t="88251" x="3630613" y="3390900"/>
          <p14:tracePt t="88267" x="3692525" y="3390900"/>
          <p14:tracePt t="88283" x="3756025" y="3390900"/>
          <p14:tracePt t="88298" x="3805238" y="3390900"/>
          <p14:tracePt t="88313" x="3830638" y="3390900"/>
          <p14:tracePt t="88330" x="3892550" y="3367088"/>
          <p14:tracePt t="88345" x="3943350" y="3316288"/>
          <p14:tracePt t="88360" x="3968750" y="3303588"/>
          <p14:tracePt t="88376" x="4043363" y="3267075"/>
          <p14:tracePt t="88391" x="4056063" y="3254375"/>
          <p14:tracePt t="88409" x="4092575" y="3203575"/>
          <p14:tracePt t="88423" x="4105275" y="3165475"/>
          <p14:tracePt t="88437" x="4117975" y="3141663"/>
          <p14:tracePt t="88454" x="4117975" y="3116263"/>
          <p14:tracePt t="88470" x="4117975" y="3090863"/>
          <p14:tracePt t="88485" x="4117975" y="3078163"/>
          <p14:tracePt t="88502" x="4117975" y="3041650"/>
          <p14:tracePt t="88532" x="4117975" y="3003550"/>
          <p14:tracePt t="88547" x="4105275" y="2990850"/>
          <p14:tracePt t="88547" x="4092575" y="2978150"/>
          <p14:tracePt t="88563" x="4068763" y="2965450"/>
          <p14:tracePt t="88578" x="4043363" y="2941638"/>
          <p14:tracePt t="88594" x="4030663" y="2928938"/>
          <p14:tracePt t="88612" x="3979863" y="2916238"/>
          <p14:tracePt t="88625" x="3930650" y="2890838"/>
          <p14:tracePt t="88642" x="3867150" y="2890838"/>
          <p14:tracePt t="88657" x="3817938" y="2878138"/>
          <p14:tracePt t="88672" x="3743325" y="2852738"/>
          <p14:tracePt t="88688" x="3667125" y="2852738"/>
          <p14:tracePt t="88704" x="3579813" y="2852738"/>
          <p14:tracePt t="88721" x="3467100" y="2852738"/>
          <p14:tracePt t="88735" x="3354388" y="2852738"/>
          <p14:tracePt t="88751" x="3267075" y="2852738"/>
          <p14:tracePt t="88767" x="3205163" y="2852738"/>
          <p14:tracePt t="88782" x="3167063" y="2865438"/>
          <p14:tracePt t="88798" x="3128963" y="2903538"/>
          <p14:tracePt t="88813" x="3128963" y="2916238"/>
          <p14:tracePt t="88829" x="3103563" y="2965450"/>
          <p14:tracePt t="88846" x="3103563" y="3054350"/>
          <p14:tracePt t="88860" x="3103563" y="3141663"/>
          <p14:tracePt t="88875" x="3141663" y="3203575"/>
          <p14:tracePt t="88892" x="3241675" y="3316288"/>
          <p14:tracePt t="88908" x="3367088" y="3429000"/>
          <p14:tracePt t="88922" x="3467100" y="3467100"/>
          <p14:tracePt t="88939" x="3579813" y="3490913"/>
          <p14:tracePt t="88958" x="3692525" y="3490913"/>
          <p14:tracePt t="88969" x="3792538" y="3490913"/>
          <p14:tracePt t="88985" x="3905250" y="3479800"/>
          <p14:tracePt t="89001" x="3917950" y="3479800"/>
          <p14:tracePt t="89016" x="3992563" y="3429000"/>
          <p14:tracePt t="89032" x="4043363" y="3367088"/>
          <p14:tracePt t="89047" x="4043363" y="3341688"/>
          <p14:tracePt t="89063" x="4043363" y="3316288"/>
          <p14:tracePt t="89093" x="4043363" y="3267075"/>
          <p14:tracePt t="89110" x="3992563" y="3216275"/>
          <p14:tracePt t="89125" x="3817938" y="3154363"/>
          <p14:tracePt t="89141" x="3579813" y="3116263"/>
          <p14:tracePt t="89158" x="3341688" y="3078163"/>
          <p14:tracePt t="89173" x="3141663" y="3065463"/>
          <p14:tracePt t="89187" x="3003550" y="3065463"/>
          <p14:tracePt t="89211" x="2916238" y="3065463"/>
          <p14:tracePt t="89220" x="2903538" y="3065463"/>
          <p14:tracePt t="89235" x="2879725" y="3065463"/>
          <p14:tracePt t="89876" x="2967038" y="3065463"/>
          <p14:tracePt t="89894" x="3028950" y="3090863"/>
          <p14:tracePt t="89894" x="3092450" y="3103563"/>
          <p14:tracePt t="89907" x="3103563" y="3116263"/>
          <p14:tracePt t="89922" x="3167063" y="3116263"/>
          <p14:tracePt t="89938" x="3254375" y="3128963"/>
          <p14:tracePt t="89953" x="3305175" y="3128963"/>
          <p14:tracePt t="89969" x="3405188" y="3141663"/>
          <p14:tracePt t="89984" x="3429000" y="3141663"/>
          <p14:tracePt t="90000" x="3479800" y="3141663"/>
          <p14:tracePt t="90016" x="3517900" y="3141663"/>
          <p14:tracePt t="90031" x="3541713" y="3141663"/>
          <p14:tracePt t="90047" x="3567113" y="3141663"/>
          <p14:tracePt t="90063" x="3579813" y="3141663"/>
          <p14:tracePt t="90078" x="3592513" y="3141663"/>
          <p14:tracePt t="90282" x="3592513" y="3128963"/>
          <p14:tracePt t="90312" x="3579813" y="3128963"/>
          <p14:tracePt t="90328" x="3567113" y="3116263"/>
          <p14:tracePt t="90345" x="3554413" y="3116263"/>
          <p14:tracePt t="90359" x="3530600" y="3116263"/>
          <p14:tracePt t="90375" x="3505200" y="3116263"/>
          <p14:tracePt t="90391" x="3479800" y="3103563"/>
          <p14:tracePt t="90426" x="3454400" y="3103563"/>
          <p14:tracePt t="90438" x="3441700" y="3103563"/>
          <p14:tracePt t="90453" x="3429000" y="3103563"/>
          <p14:tracePt t="90469" x="3417888" y="3103563"/>
          <p14:tracePt t="90485" x="3367088" y="3103563"/>
          <p14:tracePt t="90500" x="3354388" y="3103563"/>
          <p14:tracePt t="90516" x="3341688" y="3103563"/>
          <p14:tracePt t="90532" x="3328988" y="3103563"/>
          <p14:tracePt t="90547" x="3305175" y="3103563"/>
          <p14:tracePt t="90563" x="3279775" y="3103563"/>
          <p14:tracePt t="90579" x="3267075" y="3103563"/>
          <p14:tracePt t="90627" x="3254375" y="3103563"/>
          <p14:tracePt t="91250" x="3254375" y="3116263"/>
          <p14:tracePt t="91267" x="3254375" y="3154363"/>
          <p14:tracePt t="91282" x="3254375" y="3165475"/>
          <p14:tracePt t="91313" x="3254375" y="3190875"/>
          <p14:tracePt t="91344" x="3254375" y="3203575"/>
          <p14:tracePt t="91359" x="3254375" y="3216275"/>
          <p14:tracePt t="91375" x="3254375" y="3228975"/>
          <p14:tracePt t="91391" x="3254375" y="3254375"/>
          <p14:tracePt t="91438" x="3254375" y="3278188"/>
          <p14:tracePt t="91454" x="3254375" y="3290888"/>
          <p14:tracePt t="91454" x="3254375" y="3328988"/>
          <p14:tracePt t="91469" x="3254375" y="3378200"/>
          <p14:tracePt t="91485" x="3254375" y="3403600"/>
          <p14:tracePt t="91500" x="3254375" y="3429000"/>
          <p14:tracePt t="91516" x="3267075" y="3490913"/>
          <p14:tracePt t="91531" x="3279775" y="3541713"/>
          <p14:tracePt t="91547" x="3279775" y="3590925"/>
          <p14:tracePt t="91563" x="3279775" y="3603625"/>
          <p14:tracePt t="91578" x="3279775" y="3616325"/>
          <p14:tracePt t="91594" x="3279775" y="3641725"/>
          <p14:tracePt t="91610" x="3279775" y="3654425"/>
          <p14:tracePt t="91625" x="3279775" y="3679825"/>
          <p14:tracePt t="91765" x="3241675" y="3554413"/>
          <p14:tracePt t="91781" x="3228975" y="3454400"/>
          <p14:tracePt t="91797" x="3216275" y="3390900"/>
          <p14:tracePt t="91812" x="3216275" y="3354388"/>
          <p14:tracePt t="91828" x="3216275" y="3278188"/>
          <p14:tracePt t="91844" x="3216275" y="3254375"/>
          <p14:tracePt t="91860" x="3216275" y="3228975"/>
          <p14:tracePt t="91875" x="3216275" y="3190875"/>
          <p14:tracePt t="91891" x="3216275" y="3178175"/>
          <p14:tracePt t="91906" x="3205163" y="3154363"/>
          <p14:tracePt t="91938" x="3205163" y="3141663"/>
          <p14:tracePt t="91953" x="3205163" y="3128963"/>
          <p14:tracePt t="92093" x="3205163" y="3165475"/>
          <p14:tracePt t="92110" x="3205163" y="3216275"/>
          <p14:tracePt t="92125" x="3205163" y="3254375"/>
          <p14:tracePt t="92140" x="3205163" y="3290888"/>
          <p14:tracePt t="92156" x="3205163" y="3316288"/>
          <p14:tracePt t="92188" x="3205163" y="3328988"/>
          <p14:tracePt t="92203" x="3205163" y="3341688"/>
          <p14:tracePt t="92344" x="3192463" y="3341688"/>
          <p14:tracePt t="92360" x="3179763" y="3316288"/>
          <p14:tracePt t="92375" x="3167063" y="3267075"/>
          <p14:tracePt t="92391" x="3154363" y="3241675"/>
          <p14:tracePt t="92407" x="3128963" y="3203575"/>
          <p14:tracePt t="92422" x="3116263" y="3154363"/>
          <p14:tracePt t="92439" x="3079750" y="3116263"/>
          <p14:tracePt t="92454" x="3079750" y="3065463"/>
          <p14:tracePt t="92468" x="3054350" y="3028950"/>
          <p14:tracePt t="92485" x="3016250" y="2978150"/>
          <p14:tracePt t="92500" x="3003550" y="2952750"/>
          <p14:tracePt t="92515" x="2954338" y="2903538"/>
          <p14:tracePt t="92531" x="2903538" y="2840038"/>
          <p14:tracePt t="92547" x="2841625" y="2816225"/>
          <p14:tracePt t="92562" x="2816225" y="2816225"/>
          <p14:tracePt t="92578" x="2790825" y="2816225"/>
          <p14:tracePt t="92594" x="2741613" y="2816225"/>
          <p14:tracePt t="92609" x="2716213" y="2816225"/>
          <p14:tracePt t="92625" x="2667000" y="2816225"/>
          <p14:tracePt t="92641" x="2654300" y="2828925"/>
          <p14:tracePt t="92656" x="2628900" y="2840038"/>
          <p14:tracePt t="92672" x="2628900" y="2878138"/>
          <p14:tracePt t="92688" x="2616200" y="2890838"/>
          <p14:tracePt t="92704" x="2616200" y="2916238"/>
          <p14:tracePt t="92719" x="2616200" y="2941638"/>
          <p14:tracePt t="92735" x="2616200" y="2978150"/>
          <p14:tracePt t="92750" x="2641600" y="3016250"/>
          <p14:tracePt t="92766" x="2716213" y="3078163"/>
          <p14:tracePt t="92783" x="2767013" y="3103563"/>
          <p14:tracePt t="92797" x="2778125" y="3116263"/>
          <p14:tracePt t="92813" x="2854325" y="3128963"/>
          <p14:tracePt t="92830" x="2903538" y="3141663"/>
          <p14:tracePt t="92844" x="2941638" y="3154363"/>
          <p14:tracePt t="92860" x="2954338" y="3154363"/>
          <p14:tracePt t="92876" x="3003550" y="3154363"/>
          <p14:tracePt t="92891" x="3028950" y="3154363"/>
          <p14:tracePt t="92907" x="3079750" y="3154363"/>
          <p14:tracePt t="92940" x="3103563" y="3154363"/>
          <p14:tracePt t="93172" x="3116263" y="3165475"/>
          <p14:tracePt t="93204" x="3116263" y="3228975"/>
          <p14:tracePt t="93219" x="3116263" y="3303588"/>
          <p14:tracePt t="93236" x="3116263" y="3367088"/>
          <p14:tracePt t="93238" x="3128963" y="3416300"/>
          <p14:tracePt t="93251" x="3128963" y="3454400"/>
          <p14:tracePt t="93265" x="3141663" y="3479800"/>
          <p14:tracePt t="93281" x="3141663" y="3503613"/>
          <p14:tracePt t="93297" x="3141663" y="3529013"/>
          <p14:tracePt t="93442" x="3141663" y="3467100"/>
          <p14:tracePt t="93454" x="3141663" y="3441700"/>
          <p14:tracePt t="93470" x="3103563" y="3278188"/>
          <p14:tracePt t="93485" x="3067050" y="3203575"/>
          <p14:tracePt t="93487" x="3054350" y="3165475"/>
          <p14:tracePt t="93500" x="3003550" y="3078163"/>
          <p14:tracePt t="93516" x="3003550" y="3065463"/>
          <p14:tracePt t="93532" x="2967038" y="3016250"/>
          <p14:tracePt t="93547" x="2967038" y="2990850"/>
          <p14:tracePt t="93578" x="2954338" y="2952750"/>
          <p14:tracePt t="93698" x="3016250" y="3103563"/>
          <p14:tracePt t="93705" x="3016250" y="3154363"/>
          <p14:tracePt t="93721" x="3041650" y="3228975"/>
          <p14:tracePt t="93734" x="3079750" y="3354388"/>
          <p14:tracePt t="93750" x="3116263" y="3467100"/>
          <p14:tracePt t="93767" x="3128963" y="3503613"/>
          <p14:tracePt t="94425" x="3128963" y="3516313"/>
          <p14:tracePt t="94438" x="3154363" y="3516313"/>
          <p14:tracePt t="94453" x="3167063" y="3490913"/>
          <p14:tracePt t="94470" x="3192463" y="3467100"/>
          <p14:tracePt t="94484" x="3216275" y="3429000"/>
          <p14:tracePt t="94500" x="3228975" y="3416300"/>
          <p14:tracePt t="94516" x="3254375" y="3403600"/>
          <p14:tracePt t="94531" x="3267075" y="3378200"/>
          <p14:tracePt t="94547" x="3279775" y="3378200"/>
          <p14:tracePt t="94563" x="3305175" y="3354388"/>
          <p14:tracePt t="94578" x="3328988" y="3354388"/>
          <p14:tracePt t="94594" x="3354388" y="3341688"/>
          <p14:tracePt t="94610" x="3367088" y="3328988"/>
          <p14:tracePt t="94640" x="3379788" y="3316288"/>
          <p14:tracePt t="94657" x="3392488" y="3316288"/>
          <p14:tracePt t="98735" x="3367088" y="3316288"/>
          <p14:tracePt t="98750" x="3341688" y="3316288"/>
          <p14:tracePt t="98766" x="3317875" y="3316288"/>
          <p14:tracePt t="98781" x="3292475" y="3316288"/>
          <p14:tracePt t="98797" x="3254375" y="3316288"/>
          <p14:tracePt t="98813" x="3228975" y="3303588"/>
          <p14:tracePt t="98828" x="3192463" y="3278188"/>
          <p14:tracePt t="98845" x="3154363" y="3267075"/>
          <p14:tracePt t="98860" x="3116263" y="3241675"/>
          <p14:tracePt t="98875" x="3092450" y="3228975"/>
          <p14:tracePt t="98890" x="3067050" y="3216275"/>
          <p14:tracePt t="98906" x="3054350" y="3216275"/>
          <p14:tracePt t="98922" x="3028950" y="3190875"/>
          <p14:tracePt t="98969" x="3016250" y="3178175"/>
          <p14:tracePt t="99004" x="3003550" y="3165475"/>
          <p14:tracePt t="99016" x="3003550" y="3154363"/>
          <p14:tracePt t="99032" x="3003550" y="3141663"/>
          <p14:tracePt t="99048" x="2992438" y="3128963"/>
          <p14:tracePt t="99110" x="2992438" y="3103563"/>
          <p14:tracePt t="99157" x="2992438" y="3090863"/>
          <p14:tracePt t="99172" x="2979738" y="3065463"/>
          <p14:tracePt t="99188" x="2967038" y="3054350"/>
          <p14:tracePt t="99204" x="2967038" y="3028950"/>
          <p14:tracePt t="99219" x="2954338" y="3016250"/>
          <p14:tracePt t="99235" x="2941638" y="2990850"/>
          <p14:tracePt t="99281" x="2941638" y="2978150"/>
          <p14:tracePt t="99344" x="2928938" y="2978150"/>
          <p14:tracePt t="99359" x="2928938" y="2965450"/>
          <p14:tracePt t="99406" x="2916238" y="2965450"/>
          <p14:tracePt t="100875" x="2890838" y="2965450"/>
          <p14:tracePt t="100906" x="2841625" y="2965450"/>
          <p14:tracePt t="100922" x="2816225" y="2965450"/>
          <p14:tracePt t="100938" x="2754313" y="2965450"/>
          <p14:tracePt t="100953" x="2716213" y="2965450"/>
          <p14:tracePt t="100969" x="2678113" y="2978150"/>
          <p14:tracePt t="100985" x="2654300" y="2978150"/>
          <p14:tracePt t="101000" x="2628900" y="2978150"/>
          <p14:tracePt t="101016" x="2616200" y="2990850"/>
          <p14:tracePt t="101031" x="2590800" y="2990850"/>
          <p14:tracePt t="101047" x="2565400" y="2990850"/>
          <p14:tracePt t="101063" x="2528888" y="2990850"/>
          <p14:tracePt t="101078" x="2490788" y="2990850"/>
          <p14:tracePt t="101093" x="2465388" y="2990850"/>
          <p14:tracePt t="101109" x="2441575" y="2990850"/>
          <p14:tracePt t="101126" x="2328863" y="2990850"/>
          <p14:tracePt t="101140" x="2178050" y="2990850"/>
          <p14:tracePt t="101156" x="2039938" y="3016250"/>
          <p14:tracePt t="101172" x="1978025" y="3016250"/>
          <p14:tracePt t="101187" x="1890713" y="3028950"/>
          <p14:tracePt t="101206" x="1839913" y="3028950"/>
          <p14:tracePt t="101219" x="1814513" y="3041650"/>
          <p14:tracePt t="101234" x="1801813" y="3041650"/>
          <p14:tracePt t="101266" x="1790700" y="3041650"/>
          <p14:tracePt t="101375" x="1778000" y="3054350"/>
          <p14:tracePt t="101390" x="1778000" y="3078163"/>
          <p14:tracePt t="101407" x="1778000" y="3090863"/>
          <p14:tracePt t="101423" x="1778000" y="3128963"/>
          <p14:tracePt t="101423" x="1778000" y="3141663"/>
          <p14:tracePt t="101437" x="1778000" y="3154363"/>
          <p14:tracePt t="101454" x="1778000" y="3190875"/>
          <p14:tracePt t="101469" x="1778000" y="3241675"/>
          <p14:tracePt t="101485" x="1778000" y="3278188"/>
          <p14:tracePt t="101500" x="1778000" y="3403600"/>
          <p14:tracePt t="101516" x="1778000" y="3479800"/>
          <p14:tracePt t="101531" x="1778000" y="3603625"/>
          <p14:tracePt t="101547" x="1778000" y="3692525"/>
          <p14:tracePt t="101563" x="1801813" y="3741738"/>
          <p14:tracePt t="101579" x="1814513" y="3816350"/>
          <p14:tracePt t="101594" x="1839913" y="3879850"/>
          <p14:tracePt t="101596" x="1852613" y="3929063"/>
          <p14:tracePt t="101610" x="1878013" y="4017963"/>
          <p14:tracePt t="101625" x="1903413" y="4079875"/>
          <p14:tracePt t="101642" x="1914525" y="4129088"/>
          <p14:tracePt t="101657" x="1939925" y="4205288"/>
          <p14:tracePt t="101672" x="1952625" y="4267200"/>
          <p14:tracePt t="101689" x="1965325" y="4292600"/>
          <p14:tracePt t="101704" x="1965325" y="4318000"/>
          <p14:tracePt t="101719" x="1965325" y="4330700"/>
          <p14:tracePt t="111766" x="1978025" y="4330700"/>
          <p14:tracePt t="111783" x="2039938" y="4305300"/>
          <p14:tracePt t="111797" x="2139950" y="4254500"/>
          <p14:tracePt t="111814" x="2416175" y="4167188"/>
          <p14:tracePt t="111829" x="2541588" y="4129088"/>
          <p14:tracePt t="111844" x="2854325" y="4129088"/>
          <p14:tracePt t="111861" x="2890838" y="4129088"/>
          <p14:tracePt t="111876" x="2954338" y="4129088"/>
          <p14:tracePt t="111891" x="3003550" y="4129088"/>
          <p14:tracePt t="111906" x="3054350" y="4129088"/>
          <p14:tracePt t="111922" x="3079750" y="4129088"/>
          <p14:tracePt t="111938" x="3103563" y="4105275"/>
          <p14:tracePt t="111954" x="3116263" y="4105275"/>
          <p14:tracePt t="111970" x="3128963" y="4105275"/>
          <p14:tracePt t="111991" x="3141663" y="4105275"/>
          <p14:tracePt t="112016" x="3154363" y="4105275"/>
          <p14:tracePt t="112031" x="3179763" y="4079875"/>
          <p14:tracePt t="112048" x="3205163" y="4079875"/>
          <p14:tracePt t="112064" x="3228975" y="4079875"/>
          <p14:tracePt t="112078" x="3279775" y="4054475"/>
          <p14:tracePt t="112111" x="3328988" y="4054475"/>
          <p14:tracePt t="112112" x="3341688" y="4041775"/>
          <p14:tracePt t="112125" x="3341688" y="4029075"/>
          <p14:tracePt t="112141" x="3367088" y="4029075"/>
          <p14:tracePt t="112157" x="3441700" y="3992563"/>
          <p14:tracePt t="112172" x="3479800" y="3979863"/>
          <p14:tracePt t="112188" x="3554413" y="3929063"/>
          <p14:tracePt t="112205" x="3617913" y="3905250"/>
          <p14:tracePt t="112220" x="3692525" y="3879850"/>
          <p14:tracePt t="112236" x="3767138" y="3841750"/>
          <p14:tracePt t="112251" x="3805238" y="3816350"/>
          <p14:tracePt t="112266" x="3830638" y="3816350"/>
          <p14:tracePt t="112282" x="3892550" y="3792538"/>
          <p14:tracePt t="112297" x="3930650" y="3767138"/>
          <p14:tracePt t="112316" x="3956050" y="3767138"/>
          <p14:tracePt t="112328" x="3968750" y="3754438"/>
          <p14:tracePt t="112344" x="4005263" y="3729038"/>
          <p14:tracePt t="112359" x="4017963" y="3729038"/>
          <p14:tracePt t="112375" x="4030663" y="3703638"/>
          <p14:tracePt t="112391" x="4081463" y="3679825"/>
          <p14:tracePt t="112406" x="4117975" y="3654425"/>
          <p14:tracePt t="112422" x="4156075" y="3616325"/>
          <p14:tracePt t="112438" x="4192588" y="3541713"/>
          <p14:tracePt t="112453" x="4230688" y="3479800"/>
          <p14:tracePt t="112470" x="4256088" y="3403600"/>
          <p14:tracePt t="112486" x="4268788" y="3316288"/>
          <p14:tracePt t="112501" x="4268788" y="3254375"/>
          <p14:tracePt t="112516" x="4268788" y="3190875"/>
          <p14:tracePt t="112533" x="4268788" y="3116263"/>
          <p14:tracePt t="112548" x="4268788" y="3078163"/>
          <p14:tracePt t="112564" x="4268788" y="3065463"/>
          <p14:tracePt t="112582" x="4243388" y="3003550"/>
          <p14:tracePt t="112595" x="4217988" y="2978150"/>
          <p14:tracePt t="112610" x="4192588" y="2941638"/>
          <p14:tracePt t="112626" x="4168775" y="2916238"/>
          <p14:tracePt t="112657" x="4156075" y="2890838"/>
          <p14:tracePt t="112674" x="4143375" y="2878138"/>
          <p14:tracePt t="112687" x="4130675" y="2852738"/>
          <p14:tracePt t="112703" x="4130675" y="2840038"/>
          <p14:tracePt t="112719" x="4117975" y="2816225"/>
          <p14:tracePt t="112735" x="4092575" y="2790825"/>
          <p14:tracePt t="112750" x="4068763" y="2752725"/>
          <p14:tracePt t="112767" x="4068763" y="2728913"/>
          <p14:tracePt t="112782" x="4043363" y="2690813"/>
          <p14:tracePt t="112799" x="4030663" y="2665413"/>
          <p14:tracePt t="112814" x="3979863" y="2603500"/>
          <p14:tracePt t="112828" x="3943350" y="2565400"/>
          <p14:tracePt t="112844" x="3917950" y="2552700"/>
          <p14:tracePt t="112860" x="3879850" y="2516188"/>
          <p14:tracePt t="112875" x="3856038" y="2503488"/>
          <p14:tracePt t="112892" x="3805238" y="2478088"/>
          <p14:tracePt t="112907" x="3756025" y="2452688"/>
          <p14:tracePt t="112938" x="3743325" y="2452688"/>
          <p14:tracePt t="112954" x="3717925" y="2452688"/>
          <p14:tracePt t="112969" x="3705225" y="2452688"/>
          <p14:tracePt t="112996" x="3679825" y="2452688"/>
          <p14:tracePt t="113015" x="3654425" y="2452688"/>
          <p14:tracePt t="113031" x="3630613" y="2452688"/>
          <p14:tracePt t="113047" x="3605213" y="2478088"/>
          <p14:tracePt t="113062" x="3579813" y="2503488"/>
          <p14:tracePt t="113078" x="3567113" y="2578100"/>
          <p14:tracePt t="113094" x="3530600" y="2678113"/>
          <p14:tracePt t="113110" x="3517900" y="2752725"/>
          <p14:tracePt t="113125" x="3517900" y="2765425"/>
          <p14:tracePt t="113141" x="3492500" y="2828925"/>
          <p14:tracePt t="113156" x="3492500" y="2878138"/>
          <p14:tracePt t="113172" x="3492500" y="2952750"/>
          <p14:tracePt t="113188" x="3505200" y="3016250"/>
          <p14:tracePt t="113203" x="3517900" y="3041650"/>
          <p14:tracePt t="113219" x="3554413" y="3065463"/>
          <p14:tracePt t="113235" x="3592513" y="3103563"/>
          <p14:tracePt t="113252" x="3630613" y="3128963"/>
          <p14:tracePt t="113266" x="3692525" y="3128963"/>
          <p14:tracePt t="113282" x="3743325" y="3128963"/>
          <p14:tracePt t="113297" x="3805238" y="3128963"/>
          <p14:tracePt t="113313" x="3856038" y="3128963"/>
          <p14:tracePt t="113329" x="3879850" y="3116263"/>
          <p14:tracePt t="113344" x="3917950" y="3065463"/>
          <p14:tracePt t="113360" x="3956050" y="3028950"/>
          <p14:tracePt t="113376" x="3968750" y="2978150"/>
          <p14:tracePt t="113391" x="3979863" y="2903538"/>
          <p14:tracePt t="113407" x="3979863" y="2878138"/>
          <p14:tracePt t="113424" x="3979863" y="2852738"/>
          <p14:tracePt t="113438" x="3979863" y="2828925"/>
          <p14:tracePt t="113454" x="3979863" y="2816225"/>
          <p14:tracePt t="113470" x="3968750" y="2803525"/>
          <p14:tracePt t="113486" x="3943350" y="2790825"/>
          <p14:tracePt t="113501" x="3892550" y="2778125"/>
          <p14:tracePt t="113518" x="3843338" y="2765425"/>
          <p14:tracePt t="113531" x="3830638" y="2765425"/>
          <p14:tracePt t="113547" x="3779838" y="2752725"/>
          <p14:tracePt t="113563" x="3743325" y="2752725"/>
          <p14:tracePt t="113579" x="3717925" y="2765425"/>
          <p14:tracePt t="113594" x="3679825" y="2790825"/>
          <p14:tracePt t="113610" x="3667125" y="2790825"/>
          <p14:tracePt t="113625" x="3630613" y="2828925"/>
          <p14:tracePt t="113642" x="3630613" y="2865438"/>
          <p14:tracePt t="113657" x="3605213" y="2916238"/>
          <p14:tracePt t="113672" x="3567113" y="2965450"/>
          <p14:tracePt t="113689" x="3567113" y="3028950"/>
          <p14:tracePt t="113705" x="3567113" y="3103563"/>
          <p14:tracePt t="113719" x="3567113" y="3165475"/>
          <p14:tracePt t="113735" x="3567113" y="3241675"/>
          <p14:tracePt t="113753" x="3567113" y="3278188"/>
          <p14:tracePt t="113767" x="3579813" y="3316288"/>
          <p14:tracePt t="113781" x="3617913" y="3354388"/>
          <p14:tracePt t="113798" x="3654425" y="3390900"/>
          <p14:tracePt t="113828" x="3692525" y="3403600"/>
          <p14:tracePt t="113844" x="3730625" y="3416300"/>
          <p14:tracePt t="113859" x="3743325" y="3416300"/>
          <p14:tracePt t="113875" x="3805238" y="3416300"/>
          <p14:tracePt t="113891" x="3817938" y="3416300"/>
          <p14:tracePt t="113906" x="3867150" y="3378200"/>
          <p14:tracePt t="113922" x="3917950" y="3354388"/>
          <p14:tracePt t="113938" x="3943350" y="3328988"/>
          <p14:tracePt t="113953" x="3968750" y="3303588"/>
          <p14:tracePt t="113969" x="3979863" y="3290888"/>
          <p14:tracePt t="113985" x="3979863" y="3278188"/>
          <p14:tracePt t="114001" x="3979863" y="3267075"/>
          <p14:tracePt t="114094" x="3979863" y="3254375"/>
          <p14:tracePt t="114110" x="3968750" y="3254375"/>
          <p14:tracePt t="114126" x="3917950" y="3254375"/>
          <p14:tracePt t="114141" x="3879850" y="3254375"/>
          <p14:tracePt t="114157" x="3805238" y="3267075"/>
          <p14:tracePt t="114172" x="3767138" y="3278188"/>
          <p14:tracePt t="114187" x="3730625" y="3303588"/>
          <p14:tracePt t="114203" x="3705225" y="3328988"/>
          <p14:tracePt t="114220" x="3667125" y="3367088"/>
          <p14:tracePt t="114234" x="3643313" y="3403600"/>
          <p14:tracePt t="114252" x="3630613" y="3441700"/>
          <p14:tracePt t="114267" x="3617913" y="3479800"/>
          <p14:tracePt t="114289" x="3617913" y="3529013"/>
          <p14:tracePt t="114298" x="3617913" y="3567113"/>
          <p14:tracePt t="114313" x="3617913" y="3590925"/>
          <p14:tracePt t="114328" x="3617913" y="3641725"/>
          <p14:tracePt t="114344" x="3630613" y="3667125"/>
          <p14:tracePt t="114360" x="3654425" y="3703638"/>
          <p14:tracePt t="114375" x="3679825" y="3741738"/>
          <p14:tracePt t="114375" x="3692525" y="3754438"/>
          <p14:tracePt t="114391" x="3717925" y="3779838"/>
          <p14:tracePt t="114407" x="3779838" y="3803650"/>
          <p14:tracePt t="114422" x="3867150" y="3816350"/>
          <p14:tracePt t="114438" x="3917950" y="3829050"/>
          <p14:tracePt t="114456" x="3992563" y="3829050"/>
          <p14:tracePt t="114468" x="4068763" y="3829050"/>
          <p14:tracePt t="114484" x="4117975" y="3829050"/>
          <p14:tracePt t="114500" x="4168775" y="3829050"/>
          <p14:tracePt t="114517" x="4192588" y="3829050"/>
          <p14:tracePt t="114531" x="4281488" y="3816350"/>
          <p14:tracePt t="114547" x="4356100" y="3779838"/>
          <p14:tracePt t="114563" x="4394200" y="3767138"/>
          <p14:tracePt t="114563" x="4418013" y="3754438"/>
          <p14:tracePt t="114579" x="4456113" y="3729038"/>
          <p14:tracePt t="114595" x="4468813" y="3703638"/>
          <p14:tracePt t="114625" x="4494213" y="3692525"/>
          <p14:tracePt t="114641" x="4494213" y="3679825"/>
          <p14:tracePt t="114656" x="4494213" y="3667125"/>
          <p14:tracePt t="114688" x="4494213" y="3654425"/>
          <p14:tracePt t="114703" x="4506913" y="3641725"/>
          <p14:tracePt t="114813" x="4506913" y="3616325"/>
          <p14:tracePt t="114859" x="4506913" y="3603625"/>
          <p14:tracePt t="114875" x="4506913" y="3590925"/>
          <p14:tracePt t="115063" x="4506913" y="3579813"/>
          <p14:tracePt t="115094" x="4506913" y="3567113"/>
          <p14:tracePt t="115125" x="4506913" y="3541713"/>
          <p14:tracePt t="115141" x="4506913" y="3529013"/>
          <p14:tracePt t="115157" x="4481513" y="3516313"/>
          <p14:tracePt t="115188" x="4481513" y="3503613"/>
          <p14:tracePt t="115237" x="4481513" y="3490913"/>
          <p14:tracePt t="115265" x="4481513" y="3467100"/>
          <p14:tracePt t="115297" x="4468813" y="3441700"/>
          <p14:tracePt t="115312" x="4443413" y="3441700"/>
          <p14:tracePt t="117203" x="4418013" y="3441700"/>
          <p14:tracePt t="117219" x="4406900" y="3441700"/>
          <p14:tracePt t="117235" x="4343400" y="3441700"/>
          <p14:tracePt t="117250" x="4318000" y="3441700"/>
          <p14:tracePt t="117266" x="4294188" y="3441700"/>
          <p14:tracePt t="117282" x="4217988" y="3479800"/>
          <p14:tracePt t="117299" x="4168775" y="3503613"/>
          <p14:tracePt t="117314" x="4117975" y="3567113"/>
          <p14:tracePt t="117329" x="4105275" y="3579813"/>
          <p14:tracePt t="117344" x="4030663" y="3629025"/>
          <p14:tracePt t="117364" x="3892550" y="3716338"/>
          <p14:tracePt t="117375" x="3830638" y="3754438"/>
          <p14:tracePt t="117391" x="3730625" y="3803650"/>
          <p14:tracePt t="117407" x="3592513" y="3879850"/>
          <p14:tracePt t="117421" x="3417888" y="3992563"/>
          <p14:tracePt t="117440" x="3254375" y="4117975"/>
          <p14:tracePt t="117454" x="3079750" y="4230688"/>
          <p14:tracePt t="117469" x="2967038" y="4318000"/>
          <p14:tracePt t="117485" x="2916238" y="4354513"/>
          <p14:tracePt t="117501" x="2890838" y="4367213"/>
          <p14:tracePt t="117516" x="2890838" y="4379913"/>
          <p14:tracePt t="117532" x="2890838" y="4392613"/>
          <p14:tracePt t="117547" x="2879725" y="4405313"/>
          <p14:tracePt t="117891" x="2879725" y="4392613"/>
          <p14:tracePt t="117906" x="2890838" y="4330700"/>
          <p14:tracePt t="117923" x="2941638" y="4267200"/>
          <p14:tracePt t="117937" x="2979738" y="4217988"/>
          <p14:tracePt t="117953" x="3028950" y="4141788"/>
          <p14:tracePt t="117969" x="3054350" y="4105275"/>
          <p14:tracePt t="117984" x="3079750" y="4054475"/>
          <p14:tracePt t="118000" x="3092450" y="4054475"/>
          <p14:tracePt t="118016" x="3103563" y="4041775"/>
          <p14:tracePt t="118157" x="3116263" y="4029075"/>
          <p14:tracePt t="118298" x="3116263" y="4017963"/>
          <p14:tracePt t="118314" x="3116263" y="4005263"/>
          <p14:tracePt t="118328" x="3128963" y="3979863"/>
          <p14:tracePt t="118344" x="3179763" y="3954463"/>
          <p14:tracePt t="118359" x="3205163" y="3954463"/>
          <p14:tracePt t="118378" x="3292475" y="3941763"/>
          <p14:tracePt t="118391" x="3354388" y="3916363"/>
          <p14:tracePt t="118407" x="3405188" y="3916363"/>
          <p14:tracePt t="118422" x="3454400" y="3905250"/>
          <p14:tracePt t="118438" x="3479800" y="3905250"/>
          <p14:tracePt t="118453" x="3530600" y="3892550"/>
          <p14:tracePt t="118469" x="3541713" y="3892550"/>
          <p14:tracePt t="118485" x="3554413" y="3879850"/>
          <p14:tracePt t="118500" x="3579813" y="3879850"/>
          <p14:tracePt t="118532" x="3605213" y="3867150"/>
          <p14:tracePt t="118547" x="3630613" y="3867150"/>
          <p14:tracePt t="118579" x="3643313" y="3854450"/>
          <p14:tracePt t="118625" x="3654425" y="3841750"/>
          <p14:tracePt t="118656" x="3679825" y="3816350"/>
          <p14:tracePt t="118705" x="3692525" y="3803650"/>
          <p14:tracePt t="119015" x="3705225" y="3803650"/>
          <p14:tracePt t="120484" x="3705225" y="3792538"/>
          <p14:tracePt t="120672" x="3705225" y="3767138"/>
          <p14:tracePt t="120689" x="3705225" y="3741738"/>
          <p14:tracePt t="120703" x="3705225" y="3729038"/>
          <p14:tracePt t="120719" x="3705225" y="3703638"/>
          <p14:tracePt t="120750" x="3705225" y="3692525"/>
          <p14:tracePt t="120782" x="3654425" y="3667125"/>
          <p14:tracePt t="120797" x="3630613" y="3667125"/>
          <p14:tracePt t="120813" x="3517900" y="3667125"/>
          <p14:tracePt t="120828" x="3467100" y="3667125"/>
          <p14:tracePt t="120845" x="3454400" y="3667125"/>
          <p14:tracePt t="120861" x="3392488" y="3667125"/>
          <p14:tracePt t="120876" x="3367088" y="3667125"/>
          <p14:tracePt t="120890" x="3317875" y="3667125"/>
          <p14:tracePt t="120906" x="3267075" y="3667125"/>
          <p14:tracePt t="120922" x="3241675" y="3667125"/>
          <p14:tracePt t="120938" x="3205163" y="3667125"/>
          <p14:tracePt t="120984" x="3192463" y="3667125"/>
          <p14:tracePt t="121031" x="3179763" y="3667125"/>
          <p14:tracePt t="121047" x="3154363" y="3679825"/>
          <p14:tracePt t="121063" x="3128963" y="3692525"/>
          <p14:tracePt t="121078" x="3116263" y="3692525"/>
          <p14:tracePt t="121094" x="3041650" y="3716338"/>
          <p14:tracePt t="121110" x="2992438" y="3741738"/>
          <p14:tracePt t="121125" x="2967038" y="3741738"/>
          <p14:tracePt t="121141" x="2903538" y="3767138"/>
          <p14:tracePt t="121157" x="2854325" y="3779838"/>
          <p14:tracePt t="121172" x="2841625" y="3779838"/>
          <p14:tracePt t="121188" x="2803525" y="3779838"/>
          <p14:tracePt t="121204" x="2778125" y="3779838"/>
          <p14:tracePt t="121219" x="2754313" y="3779838"/>
          <p14:tracePt t="121235" x="2741613" y="3779838"/>
          <p14:tracePt t="121250" x="2716213" y="3779838"/>
          <p14:tracePt t="121265" x="2690813" y="3779838"/>
          <p14:tracePt t="121281" x="2678113" y="3779838"/>
          <p14:tracePt t="121297" x="2667000" y="3779838"/>
          <p14:tracePt t="121313" x="2654300" y="3779838"/>
          <p14:tracePt t="121500" x="2641600" y="3779838"/>
          <p14:tracePt t="121562" x="2628900" y="3779838"/>
          <p14:tracePt t="122594" x="2667000" y="3779838"/>
          <p14:tracePt t="122610" x="2703513" y="3779838"/>
          <p14:tracePt t="122626" x="2716213" y="3779838"/>
          <p14:tracePt t="122641" x="2754313" y="3779838"/>
          <p14:tracePt t="122657" x="2790825" y="3779838"/>
          <p14:tracePt t="122672" x="2803525" y="3779838"/>
          <p14:tracePt t="122688" x="2828925" y="3779838"/>
          <p14:tracePt t="122704" x="2841625" y="3779838"/>
          <p14:tracePt t="122751" x="2867025" y="3754438"/>
          <p14:tracePt t="122785" x="2879725" y="3754438"/>
          <p14:tracePt t="122828" x="2890838" y="3741738"/>
          <p14:tracePt t="122859" x="2903538" y="3741738"/>
          <p14:tracePt t="122886" x="2928938" y="3741738"/>
          <p14:tracePt t="122892" x="2954338" y="3741738"/>
          <p14:tracePt t="122906" x="2979738" y="3729038"/>
          <p14:tracePt t="122938" x="2992438" y="3716338"/>
          <p14:tracePt t="122985" x="3003550" y="3703638"/>
          <p14:tracePt t="123079" x="3016250" y="3703638"/>
          <p14:tracePt t="123094" x="3028950" y="3703638"/>
          <p14:tracePt t="123145" x="3041650" y="3703638"/>
          <p14:tracePt t="123173" x="3067050" y="3692525"/>
          <p14:tracePt t="123219" x="3079750" y="3679825"/>
          <p14:tracePt t="123234" x="3092450" y="3679825"/>
          <p14:tracePt t="123250" x="3128963" y="3679825"/>
          <p14:tracePt t="123266" x="3141663" y="3679825"/>
          <p14:tracePt t="123281" x="3179763" y="3679825"/>
          <p14:tracePt t="123297" x="3228975" y="3667125"/>
          <p14:tracePt t="123313" x="3254375" y="3667125"/>
          <p14:tracePt t="123328" x="3279775" y="3654425"/>
          <p14:tracePt t="123345" x="3305175" y="3654425"/>
          <p14:tracePt t="123375" x="3328988" y="3654425"/>
          <p14:tracePt t="123392" x="3341688" y="3654425"/>
          <p14:tracePt t="123407" x="3354388" y="3654425"/>
          <p14:tracePt t="123422" x="3367088" y="3654425"/>
          <p14:tracePt t="123453" x="3379788" y="3654425"/>
          <p14:tracePt t="123469" x="3405188" y="3654425"/>
          <p14:tracePt t="123501" x="3417888" y="3654425"/>
          <p14:tracePt t="123735" x="3441700" y="3654425"/>
          <p14:tracePt t="123750" x="3479800" y="3654425"/>
          <p14:tracePt t="123766" x="3517900" y="3654425"/>
          <p14:tracePt t="123782" x="3605213" y="3654425"/>
          <p14:tracePt t="123797" x="3692525" y="3654425"/>
          <p14:tracePt t="123797" x="3730625" y="3654425"/>
          <p14:tracePt t="123813" x="3756025" y="3654425"/>
          <p14:tracePt t="123829" x="3830638" y="3654425"/>
          <p14:tracePt t="123843" x="3856038" y="3654425"/>
          <p14:tracePt t="123860" x="3892550" y="3667125"/>
          <p14:tracePt t="123875" x="3917950" y="3667125"/>
          <p14:tracePt t="123892" x="3979863" y="3667125"/>
          <p14:tracePt t="123907" x="4005263" y="3667125"/>
          <p14:tracePt t="123922" x="4030663" y="3667125"/>
          <p14:tracePt t="123937" x="4056063" y="3667125"/>
          <p14:tracePt t="123953" x="4068763" y="3667125"/>
          <p14:tracePt t="123984" x="4081463" y="3667125"/>
          <p14:tracePt t="124000" x="4105275" y="3667125"/>
          <p14:tracePt t="124031" x="4117975" y="3667125"/>
          <p14:tracePt t="124047" x="4117975" y="3654425"/>
          <p14:tracePt t="124063" x="4130675" y="3641725"/>
          <p14:tracePt t="124078" x="4156075" y="3629025"/>
          <p14:tracePt t="124094" x="4181475" y="3603625"/>
          <p14:tracePt t="124110" x="4192588" y="3590925"/>
          <p14:tracePt t="124125" x="4230688" y="3579813"/>
          <p14:tracePt t="124157" x="4243388" y="3579813"/>
          <p14:tracePt t="124172" x="4256088" y="3579813"/>
          <p14:tracePt t="124219" x="4281488" y="3579813"/>
          <p14:tracePt t="130562" x="4294188" y="3579813"/>
          <p14:tracePt t="130578" x="4294188" y="3603625"/>
          <p14:tracePt t="130594" x="4268788" y="3641725"/>
          <p14:tracePt t="130609" x="4268788" y="3654425"/>
          <p14:tracePt t="130626" x="4243388" y="3679825"/>
          <p14:tracePt t="130640" x="4217988" y="3692525"/>
          <p14:tracePt t="130656" x="4192588" y="3716338"/>
          <p14:tracePt t="130672" x="4168775" y="3741738"/>
          <p14:tracePt t="130687" x="4156075" y="3754438"/>
          <p14:tracePt t="130703" x="4143375" y="3767138"/>
          <p14:tracePt t="130719" x="4130675" y="3767138"/>
          <p14:tracePt t="130735" x="4117975" y="3779838"/>
          <p14:tracePt t="130751" x="4105275" y="3792538"/>
          <p14:tracePt t="130766" x="4092575" y="3792538"/>
          <p14:tracePt t="130781" x="4081463" y="3803650"/>
          <p14:tracePt t="130799" x="4068763" y="3803650"/>
          <p14:tracePt t="130814" x="4030663" y="3841750"/>
          <p14:tracePt t="130828" x="3979863" y="3854450"/>
          <p14:tracePt t="130844" x="3867150" y="3905250"/>
          <p14:tracePt t="130871" x="3767138" y="3941763"/>
          <p14:tracePt t="130875" x="3730625" y="3979863"/>
          <p14:tracePt t="130891" x="3692525" y="3992563"/>
          <p14:tracePt t="130907" x="3617913" y="4017963"/>
          <p14:tracePt t="130923" x="3541713" y="4041775"/>
          <p14:tracePt t="130938" x="3530600" y="4041775"/>
          <p14:tracePt t="130954" x="3505200" y="4041775"/>
          <p14:tracePt t="130969" x="3492500" y="4041775"/>
          <p14:tracePt t="130986" x="3479800" y="4041775"/>
          <p14:tracePt t="131407" x="3467100" y="4041775"/>
          <p14:tracePt t="131459" x="3441700" y="4041775"/>
          <p14:tracePt t="131469" x="3429000" y="4041775"/>
          <p14:tracePt t="131485" x="3417888" y="4029075"/>
          <p14:tracePt t="131501" x="3367088" y="4005263"/>
          <p14:tracePt t="131517" x="3317875" y="3979863"/>
          <p14:tracePt t="131531" x="3267075" y="3941763"/>
          <p14:tracePt t="131547" x="3192463" y="3916363"/>
          <p14:tracePt t="131563" x="3128963" y="3892550"/>
          <p14:tracePt t="131587" x="3054350" y="3854450"/>
          <p14:tracePt t="131610" x="3028950" y="3854450"/>
          <p14:tracePt t="131625" x="2979738" y="3854450"/>
          <p14:tracePt t="131657" x="2967038" y="3854450"/>
          <p14:tracePt t="131735" x="2941638" y="3854450"/>
          <p14:tracePt t="131829" x="2954338" y="3854450"/>
          <p14:tracePt t="131844" x="2992438" y="3854450"/>
          <p14:tracePt t="131859" x="3016250" y="3854450"/>
          <p14:tracePt t="131875" x="3041650" y="3854450"/>
          <p14:tracePt t="131891" x="3054350" y="3867150"/>
          <p14:tracePt t="131907" x="3067050" y="3879850"/>
          <p14:tracePt t="131923" x="3092450" y="3892550"/>
          <p14:tracePt t="131953" x="3141663" y="3916363"/>
          <p14:tracePt t="131985" x="3179763" y="3916363"/>
          <p14:tracePt t="132002" x="3205163" y="3929063"/>
          <p14:tracePt t="132016" x="3292475" y="3929063"/>
          <p14:tracePt t="132032" x="3392488" y="3941763"/>
          <p14:tracePt t="132047" x="3554413" y="3941763"/>
          <p14:tracePt t="132063" x="3717925" y="3979863"/>
          <p14:tracePt t="132079" x="3905250" y="3992563"/>
          <p14:tracePt t="132094" x="4105275" y="3992563"/>
          <p14:tracePt t="132112" x="4268788" y="3992563"/>
          <p14:tracePt t="132128" x="4406900" y="3992563"/>
          <p14:tracePt t="132141" x="4481513" y="3992563"/>
          <p14:tracePt t="132156" x="4543425" y="3992563"/>
          <p14:tracePt t="132172" x="4568825" y="3992563"/>
          <p14:tracePt t="132204" x="4594225" y="3992563"/>
          <p14:tracePt t="132890" x="4606925" y="3992563"/>
          <p14:tracePt t="132906" x="4619625" y="3979863"/>
          <p14:tracePt t="132923" x="4630738" y="3979863"/>
          <p14:tracePt t="132953" x="4656138" y="3979863"/>
          <p14:tracePt t="132985" x="4681538" y="3979863"/>
          <p14:tracePt t="133000" x="4694238" y="3979863"/>
          <p14:tracePt t="133017" x="4706938" y="3979863"/>
          <p14:tracePt t="133032" x="4719638" y="3979863"/>
          <p14:tracePt t="133078" x="4732338" y="3979863"/>
          <p14:tracePt t="133110" x="4743450" y="3979863"/>
          <p14:tracePt t="133172" x="4768850" y="3979863"/>
          <p14:tracePt t="133204" x="4781550" y="3979863"/>
          <p14:tracePt t="133219" x="4794250" y="3979863"/>
          <p14:tracePt t="133234" x="4819650" y="3979863"/>
          <p14:tracePt t="133250" x="4832350" y="3979863"/>
          <p14:tracePt t="133266" x="4856163" y="3979863"/>
          <p14:tracePt t="133298" x="4881563" y="3979863"/>
          <p14:tracePt t="133312" x="4894263" y="3979863"/>
          <p14:tracePt t="133328" x="4919663" y="3967163"/>
          <p14:tracePt t="133344" x="4968875" y="3967163"/>
          <p14:tracePt t="133359" x="5006975" y="3954463"/>
          <p14:tracePt t="133392" x="5019675" y="3954463"/>
          <p14:tracePt t="133422" x="5032375" y="3954463"/>
          <p14:tracePt t="133750" x="5045075" y="3954463"/>
          <p14:tracePt t="133766" x="5057775" y="3954463"/>
          <p14:tracePt t="133782" x="5068888" y="3954463"/>
          <p14:tracePt t="133798" x="5081588" y="3954463"/>
          <p14:tracePt t="133813" x="5094288" y="3954463"/>
          <p14:tracePt t="133828" x="5119688" y="3954463"/>
          <p14:tracePt t="133860" x="5170488" y="3954463"/>
          <p14:tracePt t="133875" x="5245100" y="3954463"/>
          <p14:tracePt t="133890" x="5319713" y="3954463"/>
          <p14:tracePt t="133907" x="5383213" y="3954463"/>
          <p14:tracePt t="133922" x="5445125" y="3954463"/>
          <p14:tracePt t="133938" x="5495925" y="3954463"/>
          <p14:tracePt t="133954" x="5507038" y="3954463"/>
          <p14:tracePt t="133969" x="5519738" y="3954463"/>
          <p14:tracePt t="133985" x="5545138" y="3954463"/>
          <p14:tracePt t="134001" x="5557838" y="3954463"/>
          <p14:tracePt t="134033" x="5570538" y="3954463"/>
          <p14:tracePt t="134049" x="5583238" y="3954463"/>
          <p14:tracePt t="134063" x="5607050" y="3954463"/>
          <p14:tracePt t="134078" x="5632450" y="3954463"/>
          <p14:tracePt t="134094" x="5657850" y="3954463"/>
          <p14:tracePt t="134109" x="5683250" y="3954463"/>
          <p14:tracePt t="134125" x="5695950" y="3967163"/>
          <p14:tracePt t="134141" x="5708650" y="3967163"/>
          <p14:tracePt t="134156" x="5719763" y="3967163"/>
          <p14:tracePt t="134172" x="5745163" y="3967163"/>
          <p14:tracePt t="134188" x="5757863" y="3967163"/>
          <p14:tracePt t="134203" x="5770563" y="3967163"/>
          <p14:tracePt t="134219" x="5783263" y="3967163"/>
          <p14:tracePt t="134235" x="5795963" y="3967163"/>
          <p14:tracePt t="134250" x="5821363" y="3979863"/>
          <p14:tracePt t="134266" x="5857875" y="3979863"/>
          <p14:tracePt t="134283" x="5870575" y="3992563"/>
          <p14:tracePt t="134315" x="5895975" y="3992563"/>
          <p14:tracePt t="134329" x="5921375" y="3992563"/>
          <p14:tracePt t="134344" x="5932488" y="3992563"/>
          <p14:tracePt t="134360" x="5945188" y="3992563"/>
          <p14:tracePt t="134375" x="5983288" y="4005263"/>
          <p14:tracePt t="134390" x="6008688" y="4005263"/>
          <p14:tracePt t="134406" x="6021388" y="4005263"/>
          <p14:tracePt t="134438" x="6045200" y="4005263"/>
          <p14:tracePt t="134641" x="5995988" y="4041775"/>
          <p14:tracePt t="134657" x="5883275" y="4041775"/>
          <p14:tracePt t="134672" x="5757863" y="4092575"/>
          <p14:tracePt t="134688" x="5607050" y="4117975"/>
          <p14:tracePt t="134703" x="5445125" y="4154488"/>
          <p14:tracePt t="134719" x="5270500" y="4179888"/>
          <p14:tracePt t="134735" x="5106988" y="4192588"/>
          <p14:tracePt t="134751" x="4919663" y="4217988"/>
          <p14:tracePt t="134765" x="4719638" y="4254500"/>
          <p14:tracePt t="134782" x="4643438" y="4267200"/>
          <p14:tracePt t="134799" x="4456113" y="4292600"/>
          <p14:tracePt t="134812" x="4406900" y="4292600"/>
          <p14:tracePt t="134814" x="4368800" y="4305300"/>
          <p14:tracePt t="134828" x="4281488" y="4305300"/>
          <p14:tracePt t="134844" x="4105275" y="4341813"/>
          <p14:tracePt t="134862" x="4043363" y="4341813"/>
          <p14:tracePt t="134875" x="3930650" y="4341813"/>
          <p14:tracePt t="134892" x="3843338" y="4367213"/>
          <p14:tracePt t="134907" x="3756025" y="4367213"/>
          <p14:tracePt t="134923" x="3643313" y="4367213"/>
          <p14:tracePt t="134939" x="3530600" y="4367213"/>
          <p14:tracePt t="134954" x="3479800" y="4367213"/>
          <p14:tracePt t="134970" x="3454400" y="4367213"/>
          <p14:tracePt t="134986" x="3429000" y="4367213"/>
          <p14:tracePt t="135001" x="3405188" y="4392613"/>
          <p14:tracePt t="135016" x="3392488" y="4392613"/>
          <p14:tracePt t="135033" x="3379788" y="4392613"/>
          <p14:tracePt t="135064" x="3367088" y="4392613"/>
          <p14:tracePt t="135094" x="3317875" y="4392613"/>
          <p14:tracePt t="135109" x="3228975" y="4392613"/>
          <p14:tracePt t="135125" x="3141663" y="4430713"/>
          <p14:tracePt t="135140" x="3092450" y="4430713"/>
          <p14:tracePt t="135156" x="3016250" y="4454525"/>
          <p14:tracePt t="135173" x="2967038" y="4454525"/>
          <p14:tracePt t="135188" x="2941638" y="4454525"/>
          <p14:tracePt t="135204" x="2928938" y="4454525"/>
          <p14:tracePt t="135234" x="2903538" y="4454525"/>
          <p14:tracePt t="135395" x="2979738" y="4405313"/>
          <p14:tracePt t="135407" x="3041650" y="4392613"/>
          <p14:tracePt t="135421" x="3154363" y="4354513"/>
          <p14:tracePt t="135438" x="3228975" y="4305300"/>
          <p14:tracePt t="135454" x="3328988" y="4254500"/>
          <p14:tracePt t="135469" x="3341688" y="4241800"/>
          <p14:tracePt t="135500" x="3341688" y="4230688"/>
          <p14:tracePt t="135515" x="3354388" y="4217988"/>
          <p14:tracePt t="135532" x="3354388" y="4205288"/>
          <p14:tracePt t="135641" x="3354388" y="4192588"/>
          <p14:tracePt t="136031" x="3354388" y="4179888"/>
          <p14:tracePt t="136078" x="3354388" y="4167188"/>
          <p14:tracePt t="136094" x="3354388" y="4154488"/>
          <p14:tracePt t="136172" x="3354388" y="4141788"/>
          <p14:tracePt t="136234" x="3354388" y="4129088"/>
          <p14:tracePt t="136251" x="3354388" y="4117975"/>
          <p14:tracePt t="136597" x="3341688" y="4117975"/>
          <p14:tracePt t="136609" x="3328988" y="4117975"/>
          <p14:tracePt t="136625" x="3317875" y="4117975"/>
          <p14:tracePt t="136640" x="3305175" y="4117975"/>
          <p14:tracePt t="136656" x="3267075" y="4129088"/>
          <p14:tracePt t="136672" x="3267075" y="4141788"/>
          <p14:tracePt t="136687" x="3241675" y="4154488"/>
          <p14:tracePt t="136703" x="3216275" y="4192588"/>
          <p14:tracePt t="136719" x="3216275" y="4205288"/>
          <p14:tracePt t="136734" x="3205163" y="4230688"/>
          <p14:tracePt t="136750" x="3192463" y="4230688"/>
          <p14:tracePt t="136781" x="3192463" y="4241800"/>
          <p14:tracePt t="136797" x="3192463" y="4254500"/>
          <p14:tracePt t="137484" x="3179763" y="4254500"/>
          <p14:tracePt t="137500" x="3179763" y="4267200"/>
          <p14:tracePt t="137547" x="3179763" y="4279900"/>
          <p14:tracePt t="137610" x="3179763" y="4292600"/>
          <p14:tracePt t="137625" x="3179763" y="4305300"/>
          <p14:tracePt t="137641" x="3179763" y="4330700"/>
          <p14:tracePt t="137688" x="3167063" y="4341813"/>
          <p14:tracePt t="137782" x="3167063" y="4354513"/>
          <p14:tracePt t="137812" x="3154363" y="4392613"/>
          <p14:tracePt t="137845" x="3154363" y="4405313"/>
          <p14:tracePt t="137859" x="3154363" y="4418013"/>
          <p14:tracePt t="137860" x="3154363" y="4430713"/>
          <p14:tracePt t="137875" x="3154363" y="4443413"/>
          <p14:tracePt t="137891" x="3128963" y="4467225"/>
          <p14:tracePt t="137908" x="3128963" y="4479925"/>
          <p14:tracePt t="137923" x="3128963" y="4518025"/>
          <p14:tracePt t="137938" x="3103563" y="4554538"/>
          <p14:tracePt t="137953" x="3103563" y="4579938"/>
          <p14:tracePt t="137969" x="3079750" y="4618038"/>
          <p14:tracePt t="137987" x="3079750" y="4643438"/>
          <p14:tracePt t="138000" x="3079750" y="4656138"/>
          <p14:tracePt t="138016" x="3054350" y="4667250"/>
          <p14:tracePt t="139110" x="3054350" y="4656138"/>
          <p14:tracePt t="139125" x="3092450" y="4479925"/>
          <p14:tracePt t="139140" x="3128963" y="4354513"/>
          <p14:tracePt t="139157" x="3205163" y="4029075"/>
          <p14:tracePt t="139171" x="3216275" y="3792538"/>
          <p14:tracePt t="139188" x="3254375" y="3579813"/>
          <p14:tracePt t="139203" x="3254375" y="3454400"/>
          <p14:tracePt t="139219" x="3254375" y="3203575"/>
          <p14:tracePt t="139234" x="3254375" y="3090863"/>
          <p14:tracePt t="139250" x="3254375" y="2952750"/>
          <p14:tracePt t="139265" x="3254375" y="2865438"/>
          <p14:tracePt t="139281" x="3254375" y="2816225"/>
          <p14:tracePt t="139297" x="3254375" y="2778125"/>
          <p14:tracePt t="139312" x="3254375" y="2752725"/>
          <p14:tracePt t="139422" x="3254375" y="2852738"/>
          <p14:tracePt t="139438" x="3292475" y="3165475"/>
          <p14:tracePt t="139453" x="3317875" y="3367088"/>
          <p14:tracePt t="139469" x="3354388" y="3829050"/>
          <p14:tracePt t="139485" x="3354388" y="4354513"/>
          <p14:tracePt t="139499" x="3354388" y="4692650"/>
          <p14:tracePt t="139516" x="3354388" y="4992688"/>
          <p14:tracePt t="139532" x="3354388" y="5105400"/>
          <p14:tracePt t="139547" x="3354388" y="5343525"/>
          <p14:tracePt t="139562" x="3354388" y="5456238"/>
          <p14:tracePt t="139578" x="3354388" y="5494338"/>
          <p14:tracePt t="139640" x="3379788" y="5305425"/>
          <p14:tracePt t="139656" x="3492500" y="4618038"/>
          <p14:tracePt t="139672" x="3492500" y="4067175"/>
          <p14:tracePt t="139688" x="3492500" y="3741738"/>
          <p14:tracePt t="139703" x="3492500" y="3529013"/>
          <p14:tracePt t="139720" x="3492500" y="3441700"/>
          <p14:tracePt t="139734" x="3492500" y="3429000"/>
          <p14:tracePt t="139750" x="3492500" y="3403600"/>
          <p14:tracePt t="139859" x="3479800" y="3479800"/>
          <p14:tracePt t="139876" x="3405188" y="3554413"/>
          <p14:tracePt t="139892" x="3292475" y="3679825"/>
          <p14:tracePt t="139906" x="3267075" y="3716338"/>
          <p14:tracePt t="139922" x="3192463" y="3841750"/>
          <p14:tracePt t="139938" x="3054350" y="4005263"/>
          <p14:tracePt t="139953" x="2967038" y="4105275"/>
          <p14:tracePt t="139968" x="2903538" y="4167188"/>
          <p14:tracePt t="139989" x="2879725" y="4192588"/>
          <p14:tracePt t="140000" x="2854325" y="4205288"/>
          <p14:tracePt t="140048" x="2828925" y="4205288"/>
          <p14:tracePt t="140062" x="2790825" y="4205288"/>
          <p14:tracePt t="140078" x="2641600" y="3792538"/>
          <p14:tracePt t="140096" x="2590800" y="3503613"/>
          <p14:tracePt t="140110" x="2554288" y="3278188"/>
          <p14:tracePt t="140126" x="2554288" y="3178175"/>
          <p14:tracePt t="140149" x="2516188" y="3003550"/>
          <p14:tracePt t="140162" x="2516188" y="2852738"/>
          <p14:tracePt t="140172" x="2516188" y="2778125"/>
          <p14:tracePt t="140188" x="2516188" y="2690813"/>
          <p14:tracePt t="140204" x="2516188" y="2665413"/>
          <p14:tracePt t="140219" x="2516188" y="2640013"/>
          <p14:tracePt t="140250" x="2516188" y="2627313"/>
          <p14:tracePt t="140610" x="2516188" y="2690813"/>
          <p14:tracePt t="140626" x="2565400" y="2778125"/>
          <p14:tracePt t="140642" x="2678113" y="3003550"/>
          <p14:tracePt t="140658" x="2841625" y="3367088"/>
          <p14:tracePt t="140674" x="2916238" y="3629025"/>
          <p14:tracePt t="140688" x="2967038" y="3854450"/>
          <p14:tracePt t="140703" x="2992438" y="3967163"/>
          <p14:tracePt t="140720" x="2992438" y="4192588"/>
          <p14:tracePt t="140735" x="3003550" y="4367213"/>
          <p14:tracePt t="140750" x="3003550" y="4479925"/>
          <p14:tracePt t="140766" x="3003550" y="4554538"/>
          <p14:tracePt t="140781" x="3003550" y="4567238"/>
          <p14:tracePt t="140891" x="3003550" y="4354513"/>
          <p14:tracePt t="140907" x="3003550" y="4054475"/>
          <p14:tracePt t="140922" x="3003550" y="3792538"/>
          <p14:tracePt t="140938" x="3041650" y="3467100"/>
          <p14:tracePt t="140954" x="3116263" y="3128963"/>
          <p14:tracePt t="140969" x="3128963" y="2952750"/>
          <p14:tracePt t="140986" x="3167063" y="2690813"/>
          <p14:tracePt t="141001" x="3192463" y="2527300"/>
          <p14:tracePt t="141001" x="3205163" y="2478088"/>
          <p14:tracePt t="141016" x="3205163" y="2452688"/>
          <p14:tracePt t="141032" x="3216275" y="2378075"/>
          <p14:tracePt t="141048" x="3216275" y="2365375"/>
          <p14:tracePt t="141172" x="3216275" y="2390775"/>
          <p14:tracePt t="141189" x="3216275" y="2527300"/>
          <p14:tracePt t="141203" x="3192463" y="2765425"/>
          <p14:tracePt t="141219" x="3192463" y="3028950"/>
          <p14:tracePt t="141235" x="3179763" y="3303588"/>
          <p14:tracePt t="141250" x="3154363" y="3516313"/>
          <p14:tracePt t="141266" x="3154363" y="3692525"/>
          <p14:tracePt t="141282" x="3154363" y="3792538"/>
          <p14:tracePt t="141297" x="3154363" y="3879850"/>
          <p14:tracePt t="141313" x="3154363" y="3916363"/>
          <p14:tracePt t="141329" x="3154363" y="3967163"/>
          <p14:tracePt t="141344" x="3154363" y="3979863"/>
          <p14:tracePt t="141489" x="3154363" y="3929063"/>
          <p14:tracePt t="141501" x="3154363" y="3841750"/>
          <p14:tracePt t="141516" x="3154363" y="3616325"/>
          <p14:tracePt t="141531" x="3154363" y="3341688"/>
          <p14:tracePt t="141547" x="3192463" y="3141663"/>
          <p14:tracePt t="141563" x="3216275" y="3003550"/>
          <p14:tracePt t="141578" x="3241675" y="2903538"/>
          <p14:tracePt t="141594" x="3254375" y="2865438"/>
          <p14:tracePt t="141735" x="3254375" y="2903538"/>
          <p14:tracePt t="141751" x="3254375" y="2990850"/>
          <p14:tracePt t="141765" x="3254375" y="3165475"/>
          <p14:tracePt t="141781" x="3254375" y="3367088"/>
          <p14:tracePt t="141798" x="3254375" y="3503613"/>
          <p14:tracePt t="141812" x="3254375" y="3641725"/>
          <p14:tracePt t="141828" x="3254375" y="3779838"/>
          <p14:tracePt t="141844" x="3241675" y="3867150"/>
          <p14:tracePt t="141859" x="3228975" y="3941763"/>
          <p14:tracePt t="141875" x="3205163" y="4017963"/>
          <p14:tracePt t="141891" x="3192463" y="4041775"/>
          <p14:tracePt t="141907" x="3179763" y="4067175"/>
          <p14:tracePt t="141924" x="3154363" y="4092575"/>
          <p14:tracePt t="141938" x="3141663" y="4117975"/>
          <p14:tracePt t="141953" x="3092450" y="4129088"/>
          <p14:tracePt t="141969" x="3028950" y="4167188"/>
          <p14:tracePt t="141986" x="2890838" y="4241800"/>
          <p14:tracePt t="142002" x="2790825" y="4267200"/>
          <p14:tracePt t="142017" x="2667000" y="4330700"/>
          <p14:tracePt t="142032" x="2590800" y="4367213"/>
          <p14:tracePt t="142048" x="2503488" y="4405313"/>
          <p14:tracePt t="142063" x="2452688" y="4430713"/>
          <p14:tracePt t="142079" x="2378075" y="4454525"/>
          <p14:tracePt t="142095" x="2352675" y="4479925"/>
          <p14:tracePt t="142110" x="2339975" y="4479925"/>
          <p14:tracePt t="142126" x="2328863" y="4492625"/>
          <p14:tracePt t="142141" x="2316163" y="4492625"/>
          <p14:tracePt t="142158" x="2303463" y="4505325"/>
          <p14:tracePt t="142203" x="2303463" y="4518025"/>
          <p14:tracePt t="142234" x="2303463" y="4543425"/>
          <p14:tracePt t="142250" x="2328863" y="4567238"/>
          <p14:tracePt t="142266" x="2528888" y="4630738"/>
          <p14:tracePt t="142281" x="2654300" y="4656138"/>
          <p14:tracePt t="142297" x="3016250" y="4692650"/>
          <p14:tracePt t="142313" x="3292475" y="4692650"/>
          <p14:tracePt t="142329" x="3467100" y="4705350"/>
          <p14:tracePt t="142344" x="3554413" y="4705350"/>
          <p14:tracePt t="142360" x="3567113" y="4705350"/>
          <p14:tracePt t="142375" x="3579813" y="4705350"/>
          <p14:tracePt t="142547" x="3567113" y="4705350"/>
          <p14:tracePt t="142578" x="3554413" y="4705350"/>
          <p14:tracePt t="142609" x="3541713" y="4705350"/>
          <p14:tracePt t="142627" x="3530600" y="4705350"/>
          <p14:tracePt t="142641" x="3517900" y="4705350"/>
          <p14:tracePt t="142672" x="3505200" y="4692650"/>
          <p14:tracePt t="146125" x="3492500" y="4692650"/>
          <p14:tracePt t="146204" x="3479800" y="4692650"/>
          <p14:tracePt t="146219" x="3441700" y="4667250"/>
          <p14:tracePt t="146235" x="3392488" y="4643438"/>
          <p14:tracePt t="146251" x="3328988" y="4605338"/>
          <p14:tracePt t="146266" x="3292475" y="4579938"/>
          <p14:tracePt t="146282" x="3279775" y="4567238"/>
          <p14:tracePt t="146313" x="3267075" y="4554538"/>
          <p14:tracePt t="146407" x="3254375" y="4554538"/>
          <p14:tracePt t="146422" x="3228975" y="4618038"/>
          <p14:tracePt t="146438" x="3154363" y="4905375"/>
          <p14:tracePt t="146455" x="3003550" y="5430838"/>
          <p14:tracePt t="146471" x="2967038" y="5581650"/>
          <p14:tracePt t="146486" x="2903538" y="5768975"/>
          <p14:tracePt t="146500" x="2890838" y="5832475"/>
          <p14:tracePt t="146563" x="2841625" y="5794375"/>
          <p14:tracePt t="146579" x="2816225" y="5681663"/>
          <p14:tracePt t="146594" x="2803525" y="5443538"/>
          <p14:tracePt t="146610" x="2803525" y="5105400"/>
          <p14:tracePt t="146626" x="2803525" y="4956175"/>
          <p14:tracePt t="146640" x="2803525" y="4818063"/>
          <p14:tracePt t="146657" x="2803525" y="4756150"/>
          <p14:tracePt t="146673" x="2803525" y="4705350"/>
          <p14:tracePt t="146688" x="2803525" y="4692650"/>
          <p14:tracePt t="146704" x="2828925" y="4667250"/>
          <p14:tracePt t="146875" x="2828925" y="4843463"/>
          <p14:tracePt t="146891" x="2828925" y="5194300"/>
          <p14:tracePt t="146907" x="2828925" y="5243513"/>
          <p14:tracePt t="146922" x="2828925" y="5305425"/>
          <p14:tracePt t="146969" x="2828925" y="5318125"/>
          <p14:tracePt t="147001" x="2803525" y="5056188"/>
          <p14:tracePt t="147016" x="2803525" y="4743450"/>
          <p14:tracePt t="147032" x="2803525" y="4543425"/>
          <p14:tracePt t="147048" x="2803525" y="4379913"/>
          <p14:tracePt t="147063" x="2803525" y="4305300"/>
          <p14:tracePt t="147078" x="2803525" y="4292600"/>
          <p14:tracePt t="147095" x="2803525" y="4279900"/>
          <p14:tracePt t="147156" x="2803525" y="4354513"/>
          <p14:tracePt t="147172" x="2803525" y="4643438"/>
          <p14:tracePt t="147189" x="2803525" y="4879975"/>
          <p14:tracePt t="147203" x="2803525" y="4981575"/>
          <p14:tracePt t="147220" x="2803525" y="5092700"/>
          <p14:tracePt t="147236" x="2803525" y="5105400"/>
          <p14:tracePt t="147297" x="2803525" y="5043488"/>
          <p14:tracePt t="147313" x="2803525" y="4856163"/>
          <p14:tracePt t="147329" x="2803525" y="4779963"/>
          <p14:tracePt t="147344" x="2803525" y="4656138"/>
          <p14:tracePt t="147360" x="2803525" y="4592638"/>
          <p14:tracePt t="147376" x="2816225" y="4543425"/>
          <p14:tracePt t="147407" x="2816225" y="4518025"/>
          <p14:tracePt t="147516" x="2816225" y="4554538"/>
          <p14:tracePt t="147531" x="2841625" y="4730750"/>
          <p14:tracePt t="147547" x="2854325" y="4918075"/>
          <p14:tracePt t="147563" x="2879725" y="5056188"/>
          <p14:tracePt t="147578" x="2879725" y="5156200"/>
          <p14:tracePt t="147594" x="2879725" y="5205413"/>
          <p14:tracePt t="147610" x="2879725" y="5243513"/>
          <p14:tracePt t="147625" x="2879725" y="5256213"/>
          <p14:tracePt t="148407" x="2890838" y="5256213"/>
          <p14:tracePt t="148422" x="2903538" y="5256213"/>
          <p14:tracePt t="148485" x="2916238" y="5243513"/>
          <p14:tracePt t="148562" x="2928938" y="5243513"/>
          <p14:tracePt t="148578" x="2928938" y="5230813"/>
          <p14:tracePt t="148594" x="2954338" y="5205413"/>
          <p14:tracePt t="148609" x="2967038" y="5194300"/>
          <p14:tracePt t="148625" x="3003550" y="5143500"/>
          <p14:tracePt t="148641" x="3028950" y="5105400"/>
          <p14:tracePt t="148656" x="3054350" y="5081588"/>
          <p14:tracePt t="148673" x="3116263" y="4956175"/>
          <p14:tracePt t="148688" x="3116263" y="4918075"/>
          <p14:tracePt t="148703" x="3154363" y="4830763"/>
          <p14:tracePt t="148719" x="3167063" y="4768850"/>
          <p14:tracePt t="148735" x="3179763" y="4730750"/>
          <p14:tracePt t="148751" x="3179763" y="4705350"/>
          <p14:tracePt t="148766" x="3205163" y="4667250"/>
          <p14:tracePt t="148782" x="3205163" y="4656138"/>
          <p14:tracePt t="148797" x="3205163" y="4618038"/>
          <p14:tracePt t="148813" x="3192463" y="4579938"/>
          <p14:tracePt t="148828" x="3192463" y="4554538"/>
          <p14:tracePt t="148844" x="3167063" y="4530725"/>
          <p14:tracePt t="148860" x="3154363" y="4505325"/>
          <p14:tracePt t="148875" x="3128963" y="4479925"/>
          <p14:tracePt t="148906" x="3116263" y="4479925"/>
          <p14:tracePt t="148923" x="3103563" y="4479925"/>
          <p14:tracePt t="148984" x="3092450" y="4479925"/>
          <p14:tracePt t="149204" x="3079750" y="4518025"/>
          <p14:tracePt t="149251" x="3079750" y="4530725"/>
          <p14:tracePt t="149282" x="3079750" y="4543425"/>
          <p14:tracePt t="149313" x="3079750" y="4554538"/>
          <p14:tracePt t="149626" x="3079750" y="4567238"/>
          <p14:tracePt t="150094" x="3067050" y="4567238"/>
          <p14:tracePt t="150110" x="3003550" y="4592638"/>
          <p14:tracePt t="150125" x="2941638" y="4592638"/>
          <p14:tracePt t="150142" x="2879725" y="4605338"/>
          <p14:tracePt t="150157" x="2867025" y="4605338"/>
          <p14:tracePt t="150172" x="2803525" y="4618038"/>
          <p14:tracePt t="150188" x="2754313" y="4618038"/>
          <p14:tracePt t="150204" x="2703513" y="4618038"/>
          <p14:tracePt t="150220" x="2678113" y="4618038"/>
          <p14:tracePt t="150250" x="2654300" y="4618038"/>
          <p14:tracePt t="150282" x="2641600" y="4618038"/>
          <p14:tracePt t="150500" x="2678113" y="4618038"/>
          <p14:tracePt t="150517" x="2716213" y="4618038"/>
          <p14:tracePt t="150533" x="2754313" y="4630738"/>
          <p14:tracePt t="150548" x="2816225" y="4630738"/>
          <p14:tracePt t="150564" x="2841625" y="4630738"/>
          <p14:tracePt t="150579" x="2903538" y="4630738"/>
          <p14:tracePt t="150580" x="2954338" y="4630738"/>
          <p14:tracePt t="150596" x="3016250" y="4630738"/>
          <p14:tracePt t="150612" x="3103563" y="4630738"/>
          <p14:tracePt t="150626" x="3179763" y="4656138"/>
          <p14:tracePt t="150642" x="3205163" y="4656138"/>
          <p14:tracePt t="150658" x="3279775" y="4692650"/>
          <p14:tracePt t="150673" x="3305175" y="4692650"/>
          <p14:tracePt t="150689" x="3328988" y="4718050"/>
          <p14:tracePt t="150704" x="3354388" y="4718050"/>
          <p14:tracePt t="150719" x="3367088" y="4730750"/>
          <p14:tracePt t="150735" x="3379788" y="4730750"/>
          <p14:tracePt t="150751" x="3441700" y="4730750"/>
          <p14:tracePt t="150767" x="3467100" y="4730750"/>
          <p14:tracePt t="150783" x="3530600" y="4730750"/>
          <p14:tracePt t="150798" x="3541713" y="4730750"/>
          <p14:tracePt t="150812" x="3579813" y="4730750"/>
          <p14:tracePt t="150829" x="3605213" y="4705350"/>
          <p14:tracePt t="150847" x="3654425" y="4692650"/>
          <p14:tracePt t="150859" x="3667125" y="4692650"/>
          <p14:tracePt t="150892" x="3679825" y="4679950"/>
          <p14:tracePt t="150969" x="3692525" y="4679950"/>
          <p14:tracePt t="151001" x="3705225" y="4679950"/>
          <p14:tracePt t="151193" x="3717925" y="4679950"/>
          <p14:tracePt t="151266" x="3730625" y="4667250"/>
          <p14:tracePt t="151297" x="3743325" y="4643438"/>
          <p14:tracePt t="151315" x="3756025" y="4643438"/>
          <p14:tracePt t="151344" x="3792538" y="4630738"/>
          <p14:tracePt t="151360" x="3805238" y="4630738"/>
          <p14:tracePt t="151375" x="3830638" y="4618038"/>
          <p14:tracePt t="151391" x="3917950" y="4618038"/>
          <p14:tracePt t="151407" x="3956050" y="4618038"/>
          <p14:tracePt t="151422" x="3992563" y="4618038"/>
          <p14:tracePt t="151438" x="4005263" y="4618038"/>
          <p14:tracePt t="151453" x="4030663" y="4618038"/>
          <p14:tracePt t="151469" x="4043363" y="4618038"/>
          <p14:tracePt t="151485" x="4068763" y="4618038"/>
          <p14:tracePt t="151500" x="4105275" y="4618038"/>
          <p14:tracePt t="151516" x="4130675" y="4605338"/>
          <p14:tracePt t="151532" x="4143375" y="4605338"/>
          <p14:tracePt t="151548" x="4168775" y="4605338"/>
          <p14:tracePt t="151581" x="4181475" y="4592638"/>
          <p14:tracePt t="151594" x="4192588" y="4592638"/>
          <p14:tracePt t="151609" x="4230688" y="4592638"/>
          <p14:tracePt t="151625" x="4256088" y="4592638"/>
          <p14:tracePt t="151641" x="4294188" y="4592638"/>
          <p14:tracePt t="151656" x="4356100" y="4592638"/>
          <p14:tracePt t="151672" x="4430713" y="4554538"/>
          <p14:tracePt t="151688" x="4456113" y="4554538"/>
          <p14:tracePt t="151703" x="4581525" y="4554538"/>
          <p14:tracePt t="151719" x="4732338" y="4543425"/>
          <p14:tracePt t="151736" x="4794250" y="4543425"/>
          <p14:tracePt t="151750" x="4881563" y="4530725"/>
          <p14:tracePt t="151766" x="4906963" y="4530725"/>
          <p14:tracePt t="151782" x="4994275" y="4530725"/>
          <p14:tracePt t="151800" x="5081588" y="4530725"/>
          <p14:tracePt t="151814" x="5157788" y="4530725"/>
          <p14:tracePt t="151815" x="5194300" y="4530725"/>
          <p14:tracePt t="151829" x="5219700" y="4530725"/>
          <p14:tracePt t="151843" x="5245100" y="4530725"/>
          <p14:tracePt t="151860" x="5270500" y="4530725"/>
          <p14:tracePt t="151876" x="5294313" y="4530725"/>
          <p14:tracePt t="151891" x="5307013" y="4530725"/>
          <p14:tracePt t="151907" x="5319713" y="4530725"/>
          <p14:tracePt t="152330" x="5332413" y="4530725"/>
          <p14:tracePt t="152359" x="5357813" y="4530725"/>
          <p14:tracePt t="152375" x="5370513" y="4530725"/>
          <p14:tracePt t="152406" x="5394325" y="4530725"/>
          <p14:tracePt t="152422" x="5419725" y="4530725"/>
          <p14:tracePt t="152438" x="5457825" y="4530725"/>
          <p14:tracePt t="152453" x="5495925" y="4530725"/>
          <p14:tracePt t="152476" x="5532438" y="4530725"/>
          <p14:tracePt t="152480" x="5545138" y="4530725"/>
          <p14:tracePt t="152500" x="5595938" y="4530725"/>
          <p14:tracePt t="152532" x="5683250" y="4554538"/>
          <p14:tracePt t="152548" x="5719763" y="4567238"/>
          <p14:tracePt t="152564" x="5757863" y="4579938"/>
          <p14:tracePt t="152579" x="5783263" y="4592638"/>
          <p14:tracePt t="152594" x="5795963" y="4592638"/>
          <p14:tracePt t="152616" x="5832475" y="4592638"/>
          <p14:tracePt t="152626" x="5845175" y="4605338"/>
          <p14:tracePt t="152640" x="5870575" y="4605338"/>
          <p14:tracePt t="152673" x="5895975" y="4605338"/>
          <p14:tracePt t="152688" x="5908675" y="4605338"/>
          <p14:tracePt t="152703" x="5921375" y="4605338"/>
          <p14:tracePt t="152735" x="5945188" y="4605338"/>
          <p14:tracePt t="152907" x="5957888" y="4605338"/>
          <p14:tracePt t="152938" x="5970588" y="4605338"/>
          <p14:tracePt t="152953" x="5983288" y="4605338"/>
          <p14:tracePt t="152969" x="6034088" y="4605338"/>
          <p14:tracePt t="152994" x="6083300" y="4605338"/>
          <p14:tracePt t="153016" x="6157913" y="4605338"/>
          <p14:tracePt t="153032" x="6183313" y="4605338"/>
          <p14:tracePt t="153048" x="6234113" y="4605338"/>
          <p14:tracePt t="153064" x="6259513" y="4605338"/>
          <p14:tracePt t="153080" x="6283325" y="4605338"/>
          <p14:tracePt t="153094" x="6308725" y="4605338"/>
          <p14:tracePt t="153110" x="6334125" y="4605338"/>
          <p14:tracePt t="153125" x="6346825" y="4605338"/>
          <p14:tracePt t="153141" x="6383338" y="4605338"/>
          <p14:tracePt t="153157" x="6396038" y="4605338"/>
          <p14:tracePt t="153203" x="6421438" y="4605338"/>
          <p14:tracePt t="153286" x="6434138" y="4605338"/>
          <p14:tracePt t="153344" x="6446838" y="4605338"/>
          <p14:tracePt t="153703" x="6459538" y="4605338"/>
          <p14:tracePt t="153753" x="6434138" y="4592638"/>
          <p14:tracePt t="153766" x="6408738" y="4592638"/>
          <p14:tracePt t="153782" x="6396038" y="4592638"/>
          <p14:tracePt t="153797" x="6370638" y="4592638"/>
          <p14:tracePt t="157328" x="6346825" y="4592638"/>
          <p14:tracePt t="157344" x="6296025" y="4554538"/>
          <p14:tracePt t="157359" x="6183313" y="4505325"/>
          <p14:tracePt t="157376" x="6121400" y="4479925"/>
          <p14:tracePt t="157392" x="6021388" y="4430713"/>
          <p14:tracePt t="157406" x="5895975" y="4330700"/>
          <p14:tracePt t="157422" x="5757863" y="4217988"/>
          <p14:tracePt t="157438" x="5607050" y="4117975"/>
          <p14:tracePt t="157453" x="5357813" y="3941763"/>
          <p14:tracePt t="157475" x="4981575" y="3692525"/>
          <p14:tracePt t="157485" x="4756150" y="3529013"/>
          <p14:tracePt t="157500" x="4518025" y="3416300"/>
          <p14:tracePt t="157516" x="4356100" y="3290888"/>
          <p14:tracePt t="157532" x="4243388" y="3254375"/>
          <p14:tracePt t="157547" x="4168775" y="3216275"/>
          <p14:tracePt t="157563" x="4130675" y="3165475"/>
          <p14:tracePt t="157593" x="4117975" y="3141663"/>
          <p14:tracePt t="157614" x="4092575" y="3128963"/>
          <p14:tracePt t="157626" x="4092575" y="3116263"/>
          <p14:tracePt t="157642" x="4081463" y="3103563"/>
          <p14:tracePt t="157657" x="4068763" y="3078163"/>
          <p14:tracePt t="157687" x="4056063" y="3065463"/>
          <p14:tracePt t="157703" x="4043363" y="3054350"/>
          <p14:tracePt t="157750" x="4030663" y="3054350"/>
          <p14:tracePt t="157828" x="4017963" y="3054350"/>
          <p14:tracePt t="157844" x="3968750" y="3054350"/>
          <p14:tracePt t="157860" x="3905250" y="3054350"/>
          <p14:tracePt t="157875" x="3843338" y="3054350"/>
          <p14:tracePt t="157892" x="3692525" y="3054350"/>
          <p14:tracePt t="157907" x="3505200" y="3065463"/>
          <p14:tracePt t="157922" x="3417888" y="3065463"/>
          <p14:tracePt t="157939" x="3267075" y="3090863"/>
          <p14:tracePt t="157954" x="3216275" y="3090863"/>
          <p14:tracePt t="157969" x="3154363" y="3116263"/>
          <p14:tracePt t="157985" x="3103563" y="3141663"/>
          <p14:tracePt t="158047" x="3103563" y="3154363"/>
          <p14:tracePt t="158062" x="3103563" y="3165475"/>
          <p14:tracePt t="158079" x="3141663" y="3216275"/>
          <p14:tracePt t="158094" x="3305175" y="3254375"/>
          <p14:tracePt t="158109" x="3692525" y="3303588"/>
          <p14:tracePt t="158125" x="3943350" y="3303588"/>
          <p14:tracePt t="158142" x="4017963" y="3303588"/>
          <p14:tracePt t="158156" x="4156075" y="3278188"/>
          <p14:tracePt t="158172" x="4181475" y="3267075"/>
          <p14:tracePt t="158188" x="4181475" y="3254375"/>
          <p14:tracePt t="158203" x="4192588" y="3241675"/>
          <p14:tracePt t="158219" x="4192588" y="3228975"/>
          <p14:tracePt t="158250" x="4192588" y="3216275"/>
          <p14:tracePt t="158266" x="4181475" y="3203575"/>
          <p14:tracePt t="158282" x="4092575" y="3190875"/>
          <p14:tracePt t="158297" x="4043363" y="3178175"/>
          <p14:tracePt t="158313" x="3856038" y="3154363"/>
          <p14:tracePt t="158329" x="3792538" y="3141663"/>
          <p14:tracePt t="158345" x="3743325" y="3141663"/>
          <p14:tracePt t="158360" x="3730625" y="3141663"/>
          <p14:tracePt t="158485" x="3843338" y="3116263"/>
          <p14:tracePt t="158500" x="3992563" y="3078163"/>
          <p14:tracePt t="158516" x="4068763" y="3054350"/>
          <p14:tracePt t="158531" x="4081463" y="3041650"/>
          <p14:tracePt t="158594" x="4081463" y="3016250"/>
          <p14:tracePt t="158610" x="4068763" y="2978150"/>
          <p14:tracePt t="158625" x="3943350" y="2941638"/>
          <p14:tracePt t="158643" x="3779838" y="2903538"/>
          <p14:tracePt t="158657" x="3541713" y="2878138"/>
          <p14:tracePt t="158672" x="3317875" y="2865438"/>
          <p14:tracePt t="158688" x="3128963" y="2865438"/>
          <p14:tracePt t="158704" x="3054350" y="2865438"/>
          <p14:tracePt t="158719" x="2941638" y="2865438"/>
          <p14:tracePt t="158735" x="2916238" y="2865438"/>
          <p14:tracePt t="158751" x="2890838" y="2865438"/>
          <p14:tracePt t="158781" x="2890838" y="2878138"/>
          <p14:tracePt t="158797" x="2890838" y="2941638"/>
          <p14:tracePt t="158812" x="2979738" y="2978150"/>
          <p14:tracePt t="158828" x="3167063" y="3041650"/>
          <p14:tracePt t="158845" x="3405188" y="3041650"/>
          <p14:tracePt t="158859" x="3630613" y="3041650"/>
          <p14:tracePt t="158876" x="3717925" y="3041650"/>
          <p14:tracePt t="158892" x="3879850" y="3041650"/>
          <p14:tracePt t="158938" x="3892550" y="3041650"/>
          <p14:tracePt t="158955" x="3892550" y="3016250"/>
          <p14:tracePt t="158969" x="3892550" y="3003550"/>
          <p14:tracePt t="158985" x="3856038" y="2978150"/>
          <p14:tracePt t="159000" x="3830638" y="2978150"/>
          <p14:tracePt t="159016" x="3730625" y="2978150"/>
          <p14:tracePt t="159032" x="3492500" y="2978150"/>
          <p14:tracePt t="159048" x="3241675" y="2990850"/>
          <p14:tracePt t="159063" x="3054350" y="3028950"/>
          <p14:tracePt t="159079" x="2954338" y="3065463"/>
          <p14:tracePt t="159094" x="2928938" y="3065463"/>
          <p14:tracePt t="159109" x="2928938" y="3078163"/>
          <p14:tracePt t="159141" x="2928938" y="3090863"/>
          <p14:tracePt t="159158" x="2928938" y="3116263"/>
          <p14:tracePt t="159173" x="2928938" y="3141663"/>
          <p14:tracePt t="159174" x="2928938" y="3165475"/>
          <p14:tracePt t="159187" x="2992438" y="3190875"/>
          <p14:tracePt t="159204" x="3216275" y="3216275"/>
          <p14:tracePt t="159219" x="3767138" y="3228975"/>
          <p14:tracePt t="159234" x="3956050" y="3228975"/>
          <p14:tracePt t="159250" x="4230688" y="3228975"/>
          <p14:tracePt t="159266" x="4356100" y="3190875"/>
          <p14:tracePt t="159281" x="4368800" y="3165475"/>
          <p14:tracePt t="159297" x="4368800" y="3154363"/>
          <p14:tracePt t="159313" x="4330700" y="3054350"/>
          <p14:tracePt t="159328" x="4268788" y="3003550"/>
          <p14:tracePt t="159344" x="4192588" y="2965450"/>
          <p14:tracePt t="159364" x="4081463" y="2965450"/>
          <p14:tracePt t="159375" x="4030663" y="2965450"/>
          <p14:tracePt t="159391" x="3779838" y="2978150"/>
          <p14:tracePt t="159408" x="3592513" y="3054350"/>
          <p14:tracePt t="159425" x="3367088" y="3154363"/>
          <p14:tracePt t="159438" x="3267075" y="3203575"/>
          <p14:tracePt t="159456" x="3228975" y="3216275"/>
          <p14:tracePt t="159458" x="3228975" y="3228975"/>
          <p14:tracePt t="159491" x="3216275" y="3241675"/>
          <p14:tracePt t="159547" x="3228975" y="3254375"/>
          <p14:tracePt t="159562" x="3279775" y="3267075"/>
          <p14:tracePt t="159579" x="3305175" y="3267075"/>
          <p14:tracePt t="159595" x="3317875" y="3267075"/>
          <p14:tracePt t="159609" x="3341688" y="3267075"/>
          <p14:tracePt t="159628" x="3367088" y="3267075"/>
          <p14:tracePt t="159641" x="3379788" y="3267075"/>
          <p14:tracePt t="159658" x="3417888" y="3267075"/>
          <p14:tracePt t="159674" x="3429000" y="3267075"/>
          <p14:tracePt t="159675" x="3441700" y="3267075"/>
          <p14:tracePt t="159719" x="3467100" y="3267075"/>
          <p14:tracePt t="159766" x="3479800" y="3254375"/>
          <p14:tracePt t="159782" x="3479800" y="3241675"/>
          <p14:tracePt t="159922" x="3479800" y="3228975"/>
          <p14:tracePt t="159937" x="3479800" y="3216275"/>
          <p14:tracePt t="159969" x="3479800" y="3203575"/>
          <p14:tracePt t="159984" x="3467100" y="3203575"/>
          <p14:tracePt t="160406" x="3454400" y="3190875"/>
          <p14:tracePt t="160425" x="3417888" y="3190875"/>
          <p14:tracePt t="160438" x="3392488" y="3190875"/>
          <p14:tracePt t="160453" x="3354388" y="3190875"/>
          <p14:tracePt t="160469" x="3317875" y="3190875"/>
          <p14:tracePt t="160485" x="3254375" y="3165475"/>
          <p14:tracePt t="160500" x="3241675" y="3154363"/>
          <p14:tracePt t="160516" x="3216275" y="3154363"/>
          <p14:tracePt t="160547" x="3179763" y="3128963"/>
          <p14:tracePt t="160563" x="3167063" y="3128963"/>
          <p14:tracePt t="160578" x="3154363" y="3128963"/>
          <p14:tracePt t="160594" x="3128963" y="3116263"/>
          <p14:tracePt t="160610" x="3116263" y="3116263"/>
          <p14:tracePt t="160625" x="3103563" y="3116263"/>
          <p14:tracePt t="160642" x="3092450" y="3090863"/>
          <p14:tracePt t="160656" x="3079750" y="3090863"/>
          <p14:tracePt t="160673" x="3054350" y="3090863"/>
          <p14:tracePt t="160687" x="3003550" y="3090863"/>
          <p14:tracePt t="160703" x="2992438" y="3078163"/>
          <p14:tracePt t="160719" x="2979738" y="3065463"/>
          <p14:tracePt t="160734" x="2954338" y="3065463"/>
          <p14:tracePt t="160750" x="2928938" y="3065463"/>
          <p14:tracePt t="160766" x="2890838" y="3065463"/>
          <p14:tracePt t="160781" x="2867025" y="3065463"/>
          <p14:tracePt t="160797" x="2767013" y="3041650"/>
          <p14:tracePt t="160813" x="2716213" y="3041650"/>
          <p14:tracePt t="160828" x="2678113" y="3041650"/>
          <p14:tracePt t="160845" x="2578100" y="3016250"/>
          <p14:tracePt t="160860" x="2554288" y="3016250"/>
          <p14:tracePt t="160875" x="2503488" y="3003550"/>
          <p14:tracePt t="160891" x="2452688" y="3003550"/>
          <p14:tracePt t="160906" x="2428875" y="3003550"/>
          <p14:tracePt t="160923" x="2403475" y="3003550"/>
          <p14:tracePt t="160938" x="2365375" y="3003550"/>
          <p14:tracePt t="160964" x="2339975" y="3003550"/>
          <p14:tracePt t="160968" x="2316163" y="3003550"/>
          <p14:tracePt t="160985" x="2290763" y="3003550"/>
          <p14:tracePt t="161001" x="2265363" y="3003550"/>
          <p14:tracePt t="161016" x="2228850" y="3016250"/>
          <p14:tracePt t="161032" x="2190750" y="3016250"/>
          <p14:tracePt t="161048" x="2165350" y="3028950"/>
          <p14:tracePt t="161078" x="2127250" y="3054350"/>
          <p14:tracePt t="161095" x="2090738" y="3078163"/>
          <p14:tracePt t="161095" x="2065338" y="3103563"/>
          <p14:tracePt t="161125" x="2014538" y="3165475"/>
          <p14:tracePt t="161141" x="1990725" y="3178175"/>
          <p14:tracePt t="161157" x="1952625" y="3216275"/>
          <p14:tracePt t="161172" x="1927225" y="3267075"/>
          <p14:tracePt t="161190" x="1914525" y="3303588"/>
          <p14:tracePt t="161203" x="1903413" y="3341688"/>
          <p14:tracePt t="161219" x="1890713" y="3378200"/>
          <p14:tracePt t="161235" x="1890713" y="3403600"/>
          <p14:tracePt t="161250" x="1890713" y="3429000"/>
          <p14:tracePt t="161266" x="1890713" y="3454400"/>
          <p14:tracePt t="161282" x="1890713" y="3490913"/>
          <p14:tracePt t="161297" x="1890713" y="3554413"/>
          <p14:tracePt t="161313" x="1890713" y="3603625"/>
          <p14:tracePt t="161329" x="1890713" y="3654425"/>
          <p14:tracePt t="161344" x="1890713" y="3679825"/>
          <p14:tracePt t="161360" x="1903413" y="3716338"/>
          <p14:tracePt t="161376" x="1903413" y="3754438"/>
          <p14:tracePt t="161391" x="1927225" y="3779838"/>
          <p14:tracePt t="161406" x="1952625" y="3816350"/>
          <p14:tracePt t="161423" x="1978025" y="3829050"/>
          <p14:tracePt t="161438" x="2039938" y="3867150"/>
          <p14:tracePt t="161454" x="2078038" y="3879850"/>
          <p14:tracePt t="161470" x="2152650" y="3892550"/>
          <p14:tracePt t="161484" x="2239963" y="3892550"/>
          <p14:tracePt t="161501" x="2303463" y="3892550"/>
          <p14:tracePt t="161517" x="2378075" y="3892550"/>
          <p14:tracePt t="161533" x="2416175" y="3892550"/>
          <p14:tracePt t="161548" x="2428875" y="3892550"/>
          <p14:tracePt t="161564" x="2441575" y="3892550"/>
          <p14:tracePt t="161579" x="2452688" y="3892550"/>
          <p14:tracePt t="161596" x="2478088" y="3892550"/>
          <p14:tracePt t="161611" x="2503488" y="3892550"/>
          <p14:tracePt t="161626" x="2528888" y="3892550"/>
          <p14:tracePt t="161641" x="2541588" y="3892550"/>
          <p14:tracePt t="161658" x="2565400" y="3892550"/>
          <p14:tracePt t="161673" x="2578100" y="3892550"/>
          <p14:tracePt t="161690" x="2590800" y="3892550"/>
          <p14:tracePt t="161718" x="2603500" y="3892550"/>
          <p14:tracePt t="161751" x="2628900" y="3892550"/>
          <p14:tracePt t="161878" x="2641600" y="3892550"/>
          <p14:tracePt t="162367" x="2667000" y="3892550"/>
          <p14:tracePt t="162375" x="2678113" y="3892550"/>
          <p14:tracePt t="162391" x="2703513" y="3892550"/>
          <p14:tracePt t="162407" x="2767013" y="3892550"/>
          <p14:tracePt t="162422" x="2841625" y="3892550"/>
          <p14:tracePt t="162439" x="2928938" y="3916363"/>
          <p14:tracePt t="162456" x="3054350" y="3979863"/>
          <p14:tracePt t="162469" x="3192463" y="4029075"/>
          <p14:tracePt t="162484" x="3305175" y="4067175"/>
          <p14:tracePt t="162501" x="3417888" y="4092575"/>
          <p14:tracePt t="162516" x="3454400" y="4092575"/>
          <p14:tracePt t="162532" x="3530600" y="4117975"/>
          <p14:tracePt t="162548" x="3592513" y="4117975"/>
          <p14:tracePt t="162563" x="3730625" y="4129088"/>
          <p14:tracePt t="162579" x="3830638" y="4154488"/>
          <p14:tracePt t="162596" x="3905250" y="4154488"/>
          <p14:tracePt t="162610" x="4005263" y="4179888"/>
          <p14:tracePt t="162626" x="4092575" y="4192588"/>
          <p14:tracePt t="162644" x="4217988" y="4217988"/>
          <p14:tracePt t="162656" x="4268788" y="4217988"/>
          <p14:tracePt t="162674" x="4368800" y="4241800"/>
          <p14:tracePt t="162689" x="4418013" y="4241800"/>
          <p14:tracePt t="162705" x="4481513" y="4241800"/>
          <p14:tracePt t="162719" x="4506913" y="4241800"/>
          <p14:tracePt t="162735" x="4518025" y="4241800"/>
          <p14:tracePt t="162738" x="4530725" y="4241800"/>
          <p14:tracePt t="162740" x="4543425" y="4254500"/>
          <p14:tracePt t="162767" x="4568825" y="4254500"/>
          <p14:tracePt t="163125" x="4568825" y="4267200"/>
          <p14:tracePt t="163140" x="4506913" y="4292600"/>
          <p14:tracePt t="163157" x="4443413" y="4341813"/>
          <p14:tracePt t="163172" x="4394200" y="4354513"/>
          <p14:tracePt t="163187" x="4268788" y="4405313"/>
          <p14:tracePt t="163204" x="4156075" y="4467225"/>
          <p14:tracePt t="163218" x="4068763" y="4518025"/>
          <p14:tracePt t="163235" x="4005263" y="4567238"/>
          <p14:tracePt t="163250" x="4005263" y="4630738"/>
          <p14:tracePt t="163268" x="4005263" y="4656138"/>
          <p14:tracePt t="163281" x="4043363" y="4692650"/>
          <p14:tracePt t="163564" x="4056063" y="4705350"/>
          <p14:tracePt t="163579" x="4017963" y="4743450"/>
          <p14:tracePt t="163593" x="3992563" y="4743450"/>
          <p14:tracePt t="163609" x="3968750" y="4743450"/>
          <p14:tracePt t="163625" x="3956050" y="4743450"/>
          <p14:tracePt t="163721" x="3943350" y="4743450"/>
          <p14:tracePt t="163734" x="3943350" y="4730750"/>
          <p14:tracePt t="163781" x="3943350" y="4718050"/>
          <p14:tracePt t="163813" x="3943350" y="4692650"/>
          <p14:tracePt t="163828" x="3943350" y="4679950"/>
          <p14:tracePt t="163844" x="3943350" y="4667250"/>
          <p14:tracePt t="163860" x="3943350" y="4656138"/>
          <p14:tracePt t="163875" x="3968750" y="4630738"/>
          <p14:tracePt t="163891" x="4056063" y="4567238"/>
          <p14:tracePt t="163906" x="4130675" y="4543425"/>
          <p14:tracePt t="163921" x="4168775" y="4518025"/>
          <p14:tracePt t="163938" x="4205288" y="4505325"/>
          <p14:tracePt t="163954" x="4243388" y="4492625"/>
          <p14:tracePt t="163969" x="4256088" y="4479925"/>
          <p14:tracePt t="163985" x="4268788" y="4479925"/>
          <p14:tracePt t="164015" x="4294188" y="4467225"/>
          <p14:tracePt t="164031" x="4305300" y="4467225"/>
          <p14:tracePt t="164051" x="4318000" y="4467225"/>
          <p14:tracePt t="164125" x="4330700" y="4467225"/>
          <p14:tracePt t="164141" x="4343400" y="4443413"/>
          <p14:tracePt t="164172" x="4394200" y="4405313"/>
          <p14:tracePt t="164188" x="4418013" y="4379913"/>
          <p14:tracePt t="164204" x="4443413" y="4354513"/>
          <p14:tracePt t="164220" x="4456113" y="4341813"/>
          <p14:tracePt t="164236" x="4506913" y="4292600"/>
          <p14:tracePt t="164250" x="4530725" y="4267200"/>
          <p14:tracePt t="164266" x="4543425" y="4241800"/>
          <p14:tracePt t="164292" x="4556125" y="4230688"/>
          <p14:tracePt t="164329" x="4568825" y="4217988"/>
          <p14:tracePt t="164344" x="4581525" y="4217988"/>
          <p14:tracePt t="164453" x="4581525" y="4205288"/>
          <p14:tracePt t="164484" x="4568825" y="4179888"/>
          <p14:tracePt t="164531" x="4556125" y="4179888"/>
          <p14:tracePt t="164844" x="4581525" y="4179888"/>
          <p14:tracePt t="164859" x="4630738" y="4179888"/>
          <p14:tracePt t="164875" x="4656138" y="4167188"/>
          <p14:tracePt t="164891" x="4681538" y="4154488"/>
          <p14:tracePt t="164908" x="4694238" y="4154488"/>
          <p14:tracePt t="164922" x="4706938" y="4141788"/>
          <p14:tracePt t="164954" x="4732338" y="4129088"/>
          <p14:tracePt t="164985" x="4732338" y="4117975"/>
          <p14:tracePt t="165000" x="4743450" y="4117975"/>
          <p14:tracePt t="165016" x="4743450" y="4105275"/>
          <p14:tracePt t="165032" x="4756150" y="4092575"/>
          <p14:tracePt t="165047" x="4768850" y="4079875"/>
          <p14:tracePt t="165063" x="4768850" y="4054475"/>
          <p14:tracePt t="165079" x="4781550" y="4017963"/>
          <p14:tracePt t="165094" x="4794250" y="4017963"/>
          <p14:tracePt t="165125" x="4794250" y="3992563"/>
          <p14:tracePt t="165157" x="4794250" y="3979863"/>
          <p14:tracePt t="165187" x="4794250" y="3967163"/>
          <p14:tracePt t="165203" x="4794250" y="3954463"/>
          <p14:tracePt t="165219" x="4794250" y="3941763"/>
          <p14:tracePt t="165250" x="4794250" y="3929063"/>
          <p14:tracePt t="165313" x="4794250" y="3916363"/>
          <p14:tracePt t="165375" x="4794250" y="3905250"/>
          <p14:tracePt t="165844" x="4768850" y="3916363"/>
          <p14:tracePt t="165891" x="4768850" y="3929063"/>
          <p14:tracePt t="166172" x="4794250" y="3941763"/>
          <p14:tracePt t="166187" x="4806950" y="3941763"/>
          <p14:tracePt t="166204" x="4832350" y="3954463"/>
          <p14:tracePt t="166218" x="4856163" y="3954463"/>
          <p14:tracePt t="166235" x="4881563" y="3954463"/>
          <p14:tracePt t="166265" x="4968875" y="3954463"/>
          <p14:tracePt t="166282" x="5019675" y="3954463"/>
          <p14:tracePt t="166297" x="5106988" y="3954463"/>
          <p14:tracePt t="166312" x="5132388" y="3954463"/>
          <p14:tracePt t="166328" x="5181600" y="3954463"/>
          <p14:tracePt t="166344" x="5207000" y="3954463"/>
          <p14:tracePt t="166359" x="5219700" y="3954463"/>
          <p14:tracePt t="166391" x="5232400" y="3954463"/>
          <p14:tracePt t="166422" x="5245100" y="3954463"/>
          <p14:tracePt t="166453" x="5257800" y="3967163"/>
          <p14:tracePt t="166469" x="5270500" y="3967163"/>
          <p14:tracePt t="166532" x="5281613" y="3967163"/>
          <p14:tracePt t="167000" x="5294313" y="3979863"/>
          <p14:tracePt t="167017" x="5307013" y="3979863"/>
          <p14:tracePt t="167032" x="5319713" y="3979863"/>
          <p14:tracePt t="167047" x="5332413" y="3992563"/>
          <p14:tracePt t="167094" x="5357813" y="3992563"/>
          <p14:tracePt t="167125" x="5370513" y="3992563"/>
          <p14:tracePt t="167172" x="5383213" y="3992563"/>
          <p14:tracePt t="167188" x="5383213" y="4005263"/>
          <p14:tracePt t="167203" x="5394325" y="4005263"/>
          <p14:tracePt t="167203" x="5407025" y="4005263"/>
          <p14:tracePt t="167235" x="5419725" y="4005263"/>
          <p14:tracePt t="167250" x="5445125" y="4005263"/>
          <p14:tracePt t="167282" x="5457825" y="4005263"/>
          <p14:tracePt t="167298" x="5470525" y="4005263"/>
          <p14:tracePt t="167376" x="5470525" y="4017963"/>
          <p14:tracePt t="167390" x="5470525" y="4092575"/>
          <p14:tracePt t="167407" x="5394325" y="4217988"/>
          <p14:tracePt t="167422" x="5270500" y="4354513"/>
          <p14:tracePt t="167437" x="5170488" y="4467225"/>
          <p14:tracePt t="167454" x="5045075" y="4592638"/>
          <p14:tracePt t="167469" x="4919663" y="4718050"/>
          <p14:tracePt t="167484" x="4781550" y="4843463"/>
          <p14:tracePt t="167500" x="4681538" y="4918075"/>
          <p14:tracePt t="167517" x="4530725" y="5018088"/>
          <p14:tracePt t="167532" x="4356100" y="5156200"/>
          <p14:tracePt t="167547" x="4281488" y="5168900"/>
          <p14:tracePt t="167548" x="4243388" y="5205413"/>
          <p14:tracePt t="167565" x="4143375" y="5268913"/>
          <p14:tracePt t="167578" x="4092575" y="5305425"/>
          <p14:tracePt t="167594" x="3992563" y="5368925"/>
          <p14:tracePt t="167610" x="3943350" y="5407025"/>
          <p14:tracePt t="167625" x="3879850" y="5430838"/>
          <p14:tracePt t="167641" x="3817938" y="5456238"/>
          <p14:tracePt t="167657" x="3779838" y="5456238"/>
          <p14:tracePt t="167688" x="3743325" y="5456238"/>
          <p14:tracePt t="167704" x="3717925" y="5456238"/>
          <p14:tracePt t="167719" x="3643313" y="5456238"/>
          <p14:tracePt t="167734" x="3530600" y="5456238"/>
          <p14:tracePt t="167751" x="3328988" y="5456238"/>
          <p14:tracePt t="167767" x="3092450" y="5443538"/>
          <p14:tracePt t="167783" x="2992438" y="5418138"/>
          <p14:tracePt t="167798" x="2916238" y="5407025"/>
          <p14:tracePt t="167812" x="2867025" y="5407025"/>
          <p14:tracePt t="167828" x="2803525" y="5407025"/>
          <p14:tracePt t="167844" x="2728913" y="5418138"/>
          <p14:tracePt t="167859" x="2690813" y="5443538"/>
          <p14:tracePt t="167875" x="2678113" y="5443538"/>
          <p14:tracePt t="167891" x="2667000" y="5443538"/>
          <p14:tracePt t="167906" x="2654300" y="5443538"/>
          <p14:tracePt t="167922" x="2603500" y="5468938"/>
          <p14:tracePt t="167938" x="2490788" y="5507038"/>
          <p14:tracePt t="167953" x="2403475" y="5556250"/>
          <p14:tracePt t="167969" x="2365375" y="5581650"/>
          <p14:tracePt t="167997" x="2290763" y="5607050"/>
          <p14:tracePt t="168016" x="2252663" y="5643563"/>
          <p14:tracePt t="168033" x="2216150" y="5668963"/>
          <p14:tracePt t="168053" x="2152650" y="5707063"/>
          <p14:tracePt t="168079" x="2116138" y="5719763"/>
          <p14:tracePt t="168094" x="2065338" y="5743575"/>
          <p14:tracePt t="168109" x="2052638" y="5756275"/>
          <p14:tracePt t="168126" x="2003425" y="5768975"/>
          <p14:tracePt t="168140" x="1990725" y="5781675"/>
          <p14:tracePt t="168156" x="1978025" y="5781675"/>
          <p14:tracePt t="168299" x="1965325" y="5781675"/>
          <p14:tracePt t="168454" x="1965325" y="5794375"/>
          <p14:tracePt t="168469" x="2014538" y="5794375"/>
          <p14:tracePt t="168485" x="2090738" y="5794375"/>
          <p14:tracePt t="168500" x="2178050" y="5794375"/>
          <p14:tracePt t="168516" x="2216150" y="5794375"/>
          <p14:tracePt t="168536" x="2316163" y="5794375"/>
          <p14:tracePt t="168549" x="2352675" y="5794375"/>
          <p14:tracePt t="168564" x="2416175" y="5794375"/>
          <p14:tracePt t="168566" x="2452688" y="5794375"/>
          <p14:tracePt t="168578" x="2465388" y="5794375"/>
          <p14:tracePt t="168594" x="2516188" y="5794375"/>
          <p14:tracePt t="168609" x="2590800" y="5794375"/>
          <p14:tracePt t="168625" x="2654300" y="5794375"/>
          <p14:tracePt t="168642" x="2728913" y="5794375"/>
          <p14:tracePt t="168656" x="2754313" y="5807075"/>
          <p14:tracePt t="168672" x="2841625" y="5832475"/>
          <p14:tracePt t="168688" x="2879725" y="5843588"/>
          <p14:tracePt t="168703" x="2890838" y="5843588"/>
          <p14:tracePt t="168797" x="2916238" y="5843588"/>
          <p14:tracePt t="168923" x="2916238" y="5856288"/>
          <p14:tracePt t="168969" x="2928938" y="5856288"/>
          <p14:tracePt t="169000" x="2941638" y="5856288"/>
          <p14:tracePt t="169047" x="2954338" y="5856288"/>
          <p14:tracePt t="169375" x="2967038" y="5856288"/>
          <p14:tracePt t="169391" x="3128963" y="5856288"/>
          <p14:tracePt t="169406" x="3305175" y="5856288"/>
          <p14:tracePt t="169422" x="3379788" y="5856288"/>
          <p14:tracePt t="169438" x="3743325" y="5781675"/>
          <p14:tracePt t="169453" x="3892550" y="5756275"/>
          <p14:tracePt t="169453" x="4030663" y="5732463"/>
          <p14:tracePt t="169470" x="4268788" y="5656263"/>
          <p14:tracePt t="169485" x="4494213" y="5607050"/>
          <p14:tracePt t="169500" x="4581525" y="5581650"/>
          <p14:tracePt t="169516" x="4768850" y="5481638"/>
          <p14:tracePt t="169532" x="4906963" y="5430838"/>
          <p14:tracePt t="169548" x="5006975" y="5356225"/>
          <p14:tracePt t="169565" x="5119688" y="5281613"/>
          <p14:tracePt t="169579" x="5157788" y="5243513"/>
          <p14:tracePt t="169594" x="5219700" y="5168900"/>
          <p14:tracePt t="169610" x="5307013" y="5056188"/>
          <p14:tracePt t="169625" x="5394325" y="4930775"/>
          <p14:tracePt t="169641" x="5445125" y="4830763"/>
          <p14:tracePt t="169656" x="5483225" y="4743450"/>
          <p14:tracePt t="169672" x="5507038" y="4679950"/>
          <p14:tracePt t="169687" x="5519738" y="4605338"/>
          <p14:tracePt t="169703" x="5532438" y="4567238"/>
          <p14:tracePt t="169719" x="5557838" y="4505325"/>
          <p14:tracePt t="169734" x="5595938" y="4430713"/>
          <p14:tracePt t="169750" x="5657850" y="4354513"/>
          <p14:tracePt t="169766" x="5719763" y="4279900"/>
          <p14:tracePt t="169781" x="5757863" y="4267200"/>
          <p14:tracePt t="169800" x="5795963" y="4230688"/>
          <p14:tracePt t="169814" x="5821363" y="4205288"/>
          <p14:tracePt t="169828" x="5857875" y="4179888"/>
          <p14:tracePt t="169844" x="5895975" y="4154488"/>
          <p14:tracePt t="169860" x="5983288" y="4105275"/>
          <p14:tracePt t="169875" x="6057900" y="4067175"/>
          <p14:tracePt t="169899" x="6096000" y="4029075"/>
          <p14:tracePt t="169922" x="6134100" y="4005263"/>
          <p14:tracePt t="169954" x="6146800" y="4005263"/>
          <p14:tracePt t="169968" x="6170613" y="3992563"/>
          <p14:tracePt t="169985" x="6183313" y="3992563"/>
          <p14:tracePt t="170000" x="6196013" y="3979863"/>
          <p14:tracePt t="170017" x="6208713" y="3967163"/>
          <p14:tracePt t="170047" x="6221413" y="3967163"/>
          <p14:tracePt t="170062" x="6221413" y="3954463"/>
          <p14:tracePt t="170078" x="6246813" y="3941763"/>
          <p14:tracePt t="170094" x="6259513" y="3929063"/>
          <p14:tracePt t="170109" x="6259513" y="3916363"/>
          <p14:tracePt t="170126" x="6270625" y="3916363"/>
          <p14:tracePt t="170141" x="6283325" y="3879850"/>
          <p14:tracePt t="170156" x="6283325" y="3854450"/>
          <p14:tracePt t="170172" x="6308725" y="3816350"/>
          <p14:tracePt t="170188" x="6321425" y="3779838"/>
          <p14:tracePt t="170203" x="6334125" y="3754438"/>
          <p14:tracePt t="170219" x="6334125" y="3741738"/>
          <p14:tracePt t="170219" x="6334125" y="3729038"/>
          <p14:tracePt t="170235" x="6334125" y="3716338"/>
          <p14:tracePt t="170250" x="6334125" y="3692525"/>
          <p14:tracePt t="170266" x="6334125" y="3679825"/>
          <p14:tracePt t="170297" x="6346825" y="3667125"/>
          <p14:tracePt t="170314" x="6346825" y="3641725"/>
          <p14:tracePt t="170328" x="6346825" y="3629025"/>
          <p14:tracePt t="170380" x="6346825" y="3603625"/>
          <p14:tracePt t="170501" x="6346825" y="3590925"/>
          <p14:tracePt t="170547" x="6334125" y="3590925"/>
          <p14:tracePt t="170578" x="6308725" y="3579813"/>
          <p14:tracePt t="170594" x="6296025" y="3579813"/>
          <p14:tracePt t="170613" x="6283325" y="3579813"/>
          <p14:tracePt t="170625" x="6270625" y="3579813"/>
          <p14:tracePt t="170643" x="6234113" y="3579813"/>
          <p14:tracePt t="170657" x="6208713" y="3579813"/>
          <p14:tracePt t="170672" x="6196013" y="3579813"/>
          <p14:tracePt t="170688" x="6183313" y="3579813"/>
          <p14:tracePt t="170704" x="6170613" y="3603625"/>
          <p14:tracePt t="170735" x="6146800" y="3603625"/>
          <p14:tracePt t="170751" x="6134100" y="3629025"/>
          <p14:tracePt t="170765" x="6121400" y="3641725"/>
          <p14:tracePt t="170781" x="6121400" y="3667125"/>
          <p14:tracePt t="170797" x="6108700" y="3679825"/>
          <p14:tracePt t="170813" x="6096000" y="3703638"/>
          <p14:tracePt t="170830" x="6083300" y="3729038"/>
          <p14:tracePt t="170847" x="6083300" y="3754438"/>
          <p14:tracePt t="170904" x="6070600" y="3829050"/>
          <p14:tracePt t="170922" x="6070600" y="3841750"/>
          <p14:tracePt t="170938" x="6070600" y="3867150"/>
          <p14:tracePt t="170969" x="6070600" y="3916363"/>
          <p14:tracePt t="171000" x="6070600" y="3929063"/>
          <p14:tracePt t="171016" x="6070600" y="3941763"/>
          <p14:tracePt t="171017" x="6070600" y="3954463"/>
          <p14:tracePt t="171032" x="6070600" y="3967163"/>
          <p14:tracePt t="171063" x="6083300" y="4005263"/>
          <p14:tracePt t="171095" x="6096000" y="4017963"/>
          <p14:tracePt t="171110" x="6108700" y="4041775"/>
          <p14:tracePt t="171140" x="6134100" y="4054475"/>
          <p14:tracePt t="171156" x="6134100" y="4067175"/>
          <p14:tracePt t="171172" x="6146800" y="4079875"/>
          <p14:tracePt t="171188" x="6157913" y="4079875"/>
          <p14:tracePt t="171203" x="6183313" y="4079875"/>
          <p14:tracePt t="171219" x="6196013" y="4079875"/>
          <p14:tracePt t="171235" x="6208713" y="4092575"/>
          <p14:tracePt t="171250" x="6221413" y="4092575"/>
          <p14:tracePt t="171266" x="6234113" y="4092575"/>
          <p14:tracePt t="171281" x="6259513" y="4092575"/>
          <p14:tracePt t="171298" x="6270625" y="4092575"/>
          <p14:tracePt t="171316" x="6308725" y="4054475"/>
          <p14:tracePt t="171329" x="6308725" y="4041775"/>
          <p14:tracePt t="171344" x="6321425" y="3979863"/>
          <p14:tracePt t="171360" x="6334125" y="3941763"/>
          <p14:tracePt t="171375" x="6334125" y="3916363"/>
          <p14:tracePt t="171375" x="6334125" y="3879850"/>
          <p14:tracePt t="171391" x="6334125" y="3854450"/>
          <p14:tracePt t="171407" x="6346825" y="3816350"/>
          <p14:tracePt t="171422" x="6346825" y="3792538"/>
          <p14:tracePt t="171442" x="6346825" y="3754438"/>
          <p14:tracePt t="171454" x="6346825" y="3741738"/>
          <p14:tracePt t="171469" x="6346825" y="3716338"/>
          <p14:tracePt t="171484" x="6346825" y="3692525"/>
          <p14:tracePt t="171532" x="6346825" y="3679825"/>
          <p14:tracePt t="171547" x="6346825" y="3667125"/>
          <p14:tracePt t="171564" x="6346825" y="3654425"/>
          <p14:tracePt t="171609" x="6334125" y="3654425"/>
          <p14:tracePt t="171641" x="6321425" y="3641725"/>
          <p14:tracePt t="171656" x="6308725" y="3641725"/>
          <p14:tracePt t="171672" x="6283325" y="3641725"/>
          <p14:tracePt t="171688" x="6221413" y="3641725"/>
          <p14:tracePt t="171703" x="6157913" y="3641725"/>
          <p14:tracePt t="171735" x="6121400" y="3641725"/>
          <p14:tracePt t="171750" x="6096000" y="3641725"/>
          <p14:tracePt t="171766" x="6083300" y="3641725"/>
          <p14:tracePt t="171782" x="6070600" y="3641725"/>
          <p14:tracePt t="171797" x="6057900" y="3641725"/>
          <p14:tracePt t="171813" x="6034088" y="3679825"/>
          <p14:tracePt t="171852" x="5995988" y="3754438"/>
          <p14:tracePt t="171860" x="5983288" y="3779838"/>
          <p14:tracePt t="171876" x="5983288" y="3792538"/>
          <p14:tracePt t="171891" x="5983288" y="3816350"/>
          <p14:tracePt t="171906" x="5983288" y="3841750"/>
          <p14:tracePt t="171938" x="5983288" y="3892550"/>
          <p14:tracePt t="171953" x="6008688" y="3916363"/>
          <p14:tracePt t="171969" x="6070600" y="3979863"/>
          <p14:tracePt t="172000" x="6096000" y="4005263"/>
          <p14:tracePt t="172016" x="6121400" y="4029075"/>
          <p14:tracePt t="172063" x="6134100" y="4029075"/>
          <p14:tracePt t="172079" x="6146800" y="4029075"/>
          <p14:tracePt t="172100" x="6170613" y="4029075"/>
          <p14:tracePt t="172125" x="6196013" y="4029075"/>
          <p14:tracePt t="172141" x="6234113" y="4005263"/>
          <p14:tracePt t="172141" x="6259513" y="3954463"/>
          <p14:tracePt t="172156" x="6283325" y="3916363"/>
          <p14:tracePt t="172171" x="6334125" y="3816350"/>
          <p14:tracePt t="172188" x="6346825" y="3729038"/>
          <p14:tracePt t="172203" x="6359525" y="3667125"/>
          <p14:tracePt t="172219" x="6359525" y="3629025"/>
          <p14:tracePt t="172234" x="6359525" y="3616325"/>
          <p14:tracePt t="172252" x="6359525" y="3603625"/>
          <p14:tracePt t="172265" x="6359525" y="3590925"/>
          <p14:tracePt t="172422" x="6346825" y="3590925"/>
          <p14:tracePt t="172438" x="6283325" y="3590925"/>
          <p14:tracePt t="172454" x="6221413" y="3616325"/>
          <p14:tracePt t="172469" x="6196013" y="3641725"/>
          <p14:tracePt t="172485" x="6157913" y="3679825"/>
          <p14:tracePt t="172500" x="6121400" y="3716338"/>
          <p14:tracePt t="172515" x="6096000" y="3767138"/>
          <p14:tracePt t="172532" x="6096000" y="3829050"/>
          <p14:tracePt t="172547" x="6096000" y="3916363"/>
          <p14:tracePt t="172562" x="6096000" y="3941763"/>
          <p14:tracePt t="172579" x="6108700" y="4017963"/>
          <p14:tracePt t="172595" x="6146800" y="4054475"/>
          <p14:tracePt t="172609" x="6170613" y="4079875"/>
          <p14:tracePt t="172625" x="6208713" y="4105275"/>
          <p14:tracePt t="172658" x="6234113" y="4105275"/>
          <p14:tracePt t="172687" x="6259513" y="4105275"/>
          <p14:tracePt t="172703" x="6308725" y="4105275"/>
          <p14:tracePt t="172719" x="6334125" y="4105275"/>
          <p14:tracePt t="172734" x="6370638" y="4054475"/>
          <p14:tracePt t="172750" x="6396038" y="4017963"/>
          <p14:tracePt t="172766" x="6396038" y="3992563"/>
          <p14:tracePt t="172782" x="6421438" y="3905250"/>
          <p14:tracePt t="172797" x="6434138" y="3879850"/>
          <p14:tracePt t="172797" x="6434138" y="3854450"/>
          <p14:tracePt t="172814" x="6434138" y="3803650"/>
          <p14:tracePt t="172860" x="6434138" y="3779838"/>
          <p14:tracePt t="172877" x="6434138" y="3767138"/>
          <p14:tracePt t="172890" x="6408738" y="3741738"/>
          <p14:tracePt t="172906" x="6396038" y="3729038"/>
          <p14:tracePt t="172921" x="6383338" y="3729038"/>
          <p14:tracePt t="172954" x="6370638" y="3729038"/>
          <p14:tracePt t="172984" x="6346825" y="3729038"/>
          <p14:tracePt t="173050" x="6321425" y="3729038"/>
          <p14:tracePt t="173062" x="6296025" y="3729038"/>
          <p14:tracePt t="173094" x="6283325" y="3729038"/>
          <p14:tracePt t="173109" x="6270625" y="3729038"/>
          <p14:tracePt t="173219" x="6259513" y="3729038"/>
          <p14:tracePt t="173234" x="6234113" y="3729038"/>
          <p14:tracePt t="173250" x="6221413" y="3741738"/>
          <p14:tracePt t="173265" x="6196013" y="3754438"/>
          <p14:tracePt t="173296" x="6170613" y="3767138"/>
          <p14:tracePt t="173362" x="6157913" y="3767138"/>
          <p14:tracePt t="173376" x="6121400" y="3767138"/>
          <p14:tracePt t="173390" x="6096000" y="3767138"/>
          <p14:tracePt t="173407" x="6083300" y="3767138"/>
          <p14:tracePt t="173422" x="6021388" y="3767138"/>
          <p14:tracePt t="173437" x="5970588" y="3767138"/>
          <p14:tracePt t="173454" x="5908675" y="3767138"/>
          <p14:tracePt t="173469" x="5832475" y="3779838"/>
          <p14:tracePt t="173484" x="5745163" y="3779838"/>
          <p14:tracePt t="173500" x="5683250" y="3779838"/>
          <p14:tracePt t="173516" x="5583238" y="3779838"/>
          <p14:tracePt t="173531" x="5519738" y="3779838"/>
          <p14:tracePt t="173547" x="5407025" y="3779838"/>
          <p14:tracePt t="173563" x="5181600" y="3779838"/>
          <p14:tracePt t="173578" x="5119688" y="3779838"/>
          <p14:tracePt t="173595" x="4994275" y="3741738"/>
          <p14:tracePt t="173611" x="4945063" y="3741738"/>
          <p14:tracePt t="173625" x="4868863" y="3716338"/>
          <p14:tracePt t="173644" x="4806950" y="3703638"/>
          <p14:tracePt t="173657" x="4732338" y="3703638"/>
          <p14:tracePt t="173673" x="4643438" y="3703638"/>
          <p14:tracePt t="173688" x="4543425" y="3703638"/>
          <p14:tracePt t="173704" x="4443413" y="3703638"/>
          <p14:tracePt t="173727" x="4294188" y="3741738"/>
          <p14:tracePt t="173750" x="4168775" y="3767138"/>
          <p14:tracePt t="173765" x="4143375" y="3779838"/>
          <p14:tracePt t="173781" x="4117975" y="3779838"/>
          <p14:tracePt t="173812" x="4068763" y="3779838"/>
          <p14:tracePt t="173828" x="4030663" y="3779838"/>
          <p14:tracePt t="173844" x="3992563" y="3779838"/>
          <p14:tracePt t="173860" x="3930650" y="3779838"/>
          <p14:tracePt t="173875" x="3879850" y="3779838"/>
          <p14:tracePt t="173892" x="3792538" y="3779838"/>
          <p14:tracePt t="173906" x="3730625" y="3779838"/>
          <p14:tracePt t="173922" x="3692525" y="3779838"/>
          <p14:tracePt t="173939" x="3667125" y="3779838"/>
          <p14:tracePt t="173969" x="3654425" y="3779838"/>
          <p14:tracePt t="174016" x="3643313" y="3779838"/>
          <p14:tracePt t="174079" x="3630613" y="3779838"/>
          <p14:tracePt t="174187" x="3630613" y="3792538"/>
          <p14:tracePt t="174203" x="3643313" y="3792538"/>
          <p14:tracePt t="174219" x="3679825" y="3816350"/>
          <p14:tracePt t="174234" x="3730625" y="3816350"/>
          <p14:tracePt t="174250" x="3792538" y="3841750"/>
          <p14:tracePt t="174266" x="3830638" y="3854450"/>
          <p14:tracePt t="174281" x="3867150" y="3854450"/>
          <p14:tracePt t="174297" x="3879850" y="3854450"/>
          <p14:tracePt t="174314" x="3905250" y="3867150"/>
          <p14:tracePt t="174328" x="3956050" y="3867150"/>
          <p14:tracePt t="174344" x="3992563" y="3867150"/>
          <p14:tracePt t="174360" x="4056063" y="3867150"/>
          <p14:tracePt t="174376" x="4092575" y="3867150"/>
          <p14:tracePt t="174391" x="4117975" y="3867150"/>
          <p14:tracePt t="174407" x="4143375" y="3867150"/>
          <p14:tracePt t="174423" x="4156075" y="3867150"/>
          <p14:tracePt t="174438" x="4181475" y="3867150"/>
          <p14:tracePt t="174454" x="4205288" y="3867150"/>
          <p14:tracePt t="174484" x="4217988" y="3854450"/>
          <p14:tracePt t="174688" x="4217988" y="3829050"/>
          <p14:tracePt t="174706" x="4217988" y="3779838"/>
          <p14:tracePt t="174719" x="4230688" y="3779838"/>
          <p14:tracePt t="178250" x="4281488" y="3779838"/>
          <p14:tracePt t="178265" x="4330700" y="3754438"/>
          <p14:tracePt t="178281" x="4430713" y="3741738"/>
          <p14:tracePt t="178298" x="4518025" y="3741738"/>
          <p14:tracePt t="178312" x="4581525" y="3741738"/>
          <p14:tracePt t="178329" x="4668838" y="3741738"/>
          <p14:tracePt t="178330" x="4694238" y="3741738"/>
          <p14:tracePt t="178344" x="4719638" y="3741738"/>
          <p14:tracePt t="178359" x="4756150" y="3741738"/>
          <p14:tracePt t="178375" x="4781550" y="3729038"/>
          <p14:tracePt t="178391" x="4819650" y="3716338"/>
          <p14:tracePt t="178406" x="4843463" y="3703638"/>
          <p14:tracePt t="178423" x="4856163" y="3703638"/>
          <p14:tracePt t="178439" x="4881563" y="3703638"/>
          <p14:tracePt t="178452" x="4906963" y="3692525"/>
          <p14:tracePt t="178469" x="4919663" y="3679825"/>
          <p14:tracePt t="178485" x="4932363" y="3667125"/>
          <p14:tracePt t="178500" x="4956175" y="3641725"/>
          <p14:tracePt t="178517" x="5006975" y="3616325"/>
          <p14:tracePt t="178532" x="5019675" y="3603625"/>
          <p14:tracePt t="178547" x="5045075" y="3590925"/>
          <p14:tracePt t="178563" x="5045075" y="3579813"/>
          <p14:tracePt t="178579" x="5057775" y="3567113"/>
          <p14:tracePt t="178595" x="5057775" y="3554413"/>
          <p14:tracePt t="178672" x="5057775" y="3541713"/>
          <p14:tracePt t="178687" x="5057775" y="3503613"/>
          <p14:tracePt t="178719" x="5045075" y="3479800"/>
          <p14:tracePt t="178735" x="5032375" y="3467100"/>
          <p14:tracePt t="178750" x="5019675" y="3454400"/>
          <p14:tracePt t="178782" x="4981575" y="3441700"/>
          <p14:tracePt t="178813" x="4956175" y="3441700"/>
          <p14:tracePt t="178828" x="4945063" y="3441700"/>
          <p14:tracePt t="178844" x="4919663" y="3441700"/>
          <p14:tracePt t="178861" x="4894263" y="3441700"/>
          <p14:tracePt t="178891" x="4881563" y="3441700"/>
          <p14:tracePt t="178907" x="4868863" y="3454400"/>
          <p14:tracePt t="178938" x="4843463" y="3479800"/>
          <p14:tracePt t="178975" x="4843463" y="3490913"/>
          <p14:tracePt t="179000" x="4843463" y="3503613"/>
          <p14:tracePt t="179594" x="4843463" y="3516313"/>
          <p14:tracePt t="179610" x="4843463" y="3541713"/>
          <p14:tracePt t="179626" x="4843463" y="3554413"/>
          <p14:tracePt t="179719" x="4843463" y="3567113"/>
          <p14:tracePt t="179750" x="4881563" y="3567113"/>
          <p14:tracePt t="179766" x="4881563" y="3554413"/>
          <p14:tracePt t="179782" x="4906963" y="3490913"/>
          <p14:tracePt t="179797" x="4906963" y="3403600"/>
          <p14:tracePt t="179813" x="4906963" y="3328988"/>
          <p14:tracePt t="179828" x="4906963" y="3303588"/>
          <p14:tracePt t="179844" x="4894263" y="3278188"/>
          <p14:tracePt t="179938" x="4881563" y="3278188"/>
          <p14:tracePt t="179955" x="4856163" y="3278188"/>
          <p14:tracePt t="179969" x="4856163" y="3316288"/>
          <p14:tracePt t="179985" x="4856163" y="3403600"/>
          <p14:tracePt t="180001" x="4868863" y="3503613"/>
          <p14:tracePt t="180015" x="4906963" y="3579813"/>
          <p14:tracePt t="180034" x="4932363" y="3603625"/>
          <p14:tracePt t="180235" x="4932363" y="3629025"/>
          <p14:tracePt t="180250" x="4932363" y="3679825"/>
          <p14:tracePt t="180266" x="4945063" y="3729038"/>
          <p14:tracePt t="180282" x="4945063" y="3754438"/>
          <p14:tracePt t="180297" x="4956175" y="3767138"/>
          <p14:tracePt t="180315" x="4956175" y="3779838"/>
          <p14:tracePt t="180484" x="4956175" y="3767138"/>
          <p14:tracePt t="180500" x="4956175" y="3754438"/>
          <p14:tracePt t="180532" x="4956175" y="3741738"/>
          <p14:tracePt t="180564" x="4932363" y="3716338"/>
          <p14:tracePt t="180688" x="4932363" y="3703638"/>
          <p14:tracePt t="180719" x="4919663" y="3692525"/>
          <p14:tracePt t="180751" x="4906963" y="3692525"/>
          <p14:tracePt t="180766" x="4894263" y="3679825"/>
          <p14:tracePt t="180782" x="4843463" y="3654425"/>
          <p14:tracePt t="180798" x="4756150" y="3616325"/>
          <p14:tracePt t="180813" x="4643438" y="3603625"/>
          <p14:tracePt t="180828" x="4530725" y="3590925"/>
          <p14:tracePt t="180845" x="4456113" y="3590925"/>
          <p14:tracePt t="180860" x="4268788" y="3554413"/>
          <p14:tracePt t="180875" x="4068763" y="3554413"/>
          <p14:tracePt t="180891" x="3867150" y="3554413"/>
          <p14:tracePt t="180906" x="3705225" y="3554413"/>
          <p14:tracePt t="180922" x="3567113" y="3554413"/>
          <p14:tracePt t="180938" x="3429000" y="3554413"/>
          <p14:tracePt t="180954" x="3341688" y="3554413"/>
          <p14:tracePt t="180972" x="3279775" y="3554413"/>
          <p14:tracePt t="180986" x="3228975" y="3554413"/>
          <p14:tracePt t="181000" x="3141663" y="3554413"/>
          <p14:tracePt t="181017" x="3092450" y="3554413"/>
          <p14:tracePt t="181032" x="3054350" y="3567113"/>
          <p14:tracePt t="181050" x="3041650" y="3567113"/>
          <p14:tracePt t="181064" x="3003550" y="3567113"/>
          <p14:tracePt t="181080" x="2967038" y="3579813"/>
          <p14:tracePt t="181095" x="2916238" y="3579813"/>
          <p14:tracePt t="181110" x="2890838" y="3579813"/>
          <p14:tracePt t="181126" x="2879725" y="3590925"/>
          <p14:tracePt t="181157" x="2867025" y="3590925"/>
          <p14:tracePt t="181297" x="2903538" y="3590925"/>
          <p14:tracePt t="181313" x="3028950" y="3590925"/>
          <p14:tracePt t="181328" x="3128963" y="3590925"/>
          <p14:tracePt t="181345" x="3192463" y="3590925"/>
          <p14:tracePt t="181360" x="3328988" y="3590925"/>
          <p14:tracePt t="181375" x="3530600" y="3590925"/>
          <p14:tracePt t="181391" x="3630613" y="3590925"/>
          <p14:tracePt t="181407" x="3692525" y="3603625"/>
          <p14:tracePt t="181423" x="3705225" y="3603625"/>
          <p14:tracePt t="181438" x="3730625" y="3603625"/>
          <p14:tracePt t="181454" x="3743325" y="3603625"/>
          <p14:tracePt t="181470" x="3756025" y="3603625"/>
          <p14:tracePt t="181485" x="3767138" y="3603625"/>
          <p14:tracePt t="181674" x="3792538" y="3603625"/>
          <p14:tracePt t="181797" x="3805238" y="3603625"/>
          <p14:tracePt t="181813" x="3830638" y="3616325"/>
          <p14:tracePt t="181844" x="3843338" y="3616325"/>
          <p14:tracePt t="181859" x="3867150" y="3629025"/>
          <p14:tracePt t="181876" x="3879850" y="3629025"/>
          <p14:tracePt t="181922" x="3905250" y="3629025"/>
          <p14:tracePt t="182516" x="3930650" y="3654425"/>
          <p14:tracePt t="182532" x="3992563" y="3703638"/>
          <p14:tracePt t="182547" x="4068763" y="3754438"/>
          <p14:tracePt t="182563" x="4117975" y="3779838"/>
          <p14:tracePt t="182579" x="4256088" y="3867150"/>
          <p14:tracePt t="182595" x="4418013" y="3941763"/>
          <p14:tracePt t="182610" x="4456113" y="3941763"/>
          <p14:tracePt t="182626" x="4543425" y="3979863"/>
          <p14:tracePt t="182641" x="4606925" y="4017963"/>
          <p14:tracePt t="182658" x="4668838" y="4029075"/>
          <p14:tracePt t="182674" x="4706938" y="4041775"/>
          <p14:tracePt t="182688" x="4768850" y="4041775"/>
          <p14:tracePt t="182704" x="4806950" y="4054475"/>
          <p14:tracePt t="182720" x="4819650" y="4054475"/>
          <p14:tracePt t="182736" x="4843463" y="4054475"/>
          <p14:tracePt t="182753" x="4868863" y="4067175"/>
          <p14:tracePt t="182768" x="4919663" y="4067175"/>
          <p14:tracePt t="182798" x="5006975" y="4105275"/>
          <p14:tracePt t="182814" x="5119688" y="4117975"/>
          <p14:tracePt t="182830" x="5207000" y="4154488"/>
          <p14:tracePt t="182845" x="5245100" y="4154488"/>
          <p14:tracePt t="182861" x="5307013" y="4154488"/>
          <p14:tracePt t="182876" x="5383213" y="4154488"/>
          <p14:tracePt t="182892" x="5483225" y="4154488"/>
          <p14:tracePt t="182908" x="5519738" y="4154488"/>
          <p14:tracePt t="182923" x="5557838" y="4154488"/>
          <p14:tracePt t="182938" x="5570538" y="4154488"/>
          <p14:tracePt t="182969" x="5583238" y="4154488"/>
          <p14:tracePt t="183062" x="5595938" y="4154488"/>
          <p14:tracePt t="183079" x="5607050" y="4154488"/>
          <p14:tracePt t="183141" x="5619750" y="4141788"/>
          <p14:tracePt t="183156" x="5619750" y="4129088"/>
          <p14:tracePt t="183174" x="5645150" y="4105275"/>
          <p14:tracePt t="183188" x="5657850" y="4092575"/>
          <p14:tracePt t="183203" x="5695950" y="4092575"/>
          <p14:tracePt t="183219" x="5719763" y="4067175"/>
          <p14:tracePt t="183236" x="5745163" y="4067175"/>
          <p14:tracePt t="183251" x="5795963" y="4067175"/>
          <p14:tracePt t="183266" x="5908675" y="4041775"/>
          <p14:tracePt t="183282" x="5970588" y="4041775"/>
          <p14:tracePt t="183297" x="6034088" y="4041775"/>
          <p14:tracePt t="183313" x="6045200" y="4041775"/>
          <p14:tracePt t="183329" x="6070600" y="4041775"/>
          <p14:tracePt t="183704" x="6096000" y="4041775"/>
          <p14:tracePt t="183719" x="6108700" y="4041775"/>
          <p14:tracePt t="183736" x="6121400" y="4041775"/>
          <p14:tracePt t="183752" x="6121400" y="4029075"/>
          <p14:tracePt t="183798" x="6134100" y="4029075"/>
          <p14:tracePt t="184985" x="6121400" y="4029075"/>
          <p14:tracePt t="185047" x="6121400" y="4017963"/>
          <p14:tracePt t="185078" x="6108700" y="4017963"/>
          <p14:tracePt t="185110" x="6096000" y="4017963"/>
          <p14:tracePt t="185203" x="6083300" y="4017963"/>
          <p14:tracePt t="185281" x="6083300" y="4005263"/>
          <p14:tracePt t="185500" x="6070600" y="4005263"/>
          <p14:tracePt t="185516" x="6045200" y="4005263"/>
          <p14:tracePt t="185532" x="6021388" y="4017963"/>
          <p14:tracePt t="185547" x="5983288" y="4041775"/>
          <p14:tracePt t="185563" x="5957888" y="4054475"/>
          <p14:tracePt t="185580" x="5945188" y="4079875"/>
          <p14:tracePt t="185593" x="5908675" y="4141788"/>
          <p14:tracePt t="185609" x="5870575" y="4192588"/>
          <p14:tracePt t="185625" x="5821363" y="4254500"/>
          <p14:tracePt t="185641" x="5808663" y="4305300"/>
          <p14:tracePt t="185656" x="5783263" y="4367213"/>
          <p14:tracePt t="185673" x="5732463" y="4454525"/>
          <p14:tracePt t="185687" x="5657850" y="4567238"/>
          <p14:tracePt t="185704" x="5583238" y="4656138"/>
          <p14:tracePt t="185719" x="5532438" y="4705350"/>
          <p14:tracePt t="185734" x="5470525" y="4768850"/>
          <p14:tracePt t="185750" x="5357813" y="4830763"/>
          <p14:tracePt t="185767" x="5294313" y="4868863"/>
          <p14:tracePt t="185782" x="5257800" y="4905375"/>
          <p14:tracePt t="185799" x="5207000" y="4930775"/>
          <p14:tracePt t="185814" x="5145088" y="4956175"/>
          <p14:tracePt t="185828" x="5032375" y="5005388"/>
          <p14:tracePt t="185845" x="4856163" y="5068888"/>
          <p14:tracePt t="185861" x="4694238" y="5118100"/>
          <p14:tracePt t="185876" x="4506913" y="5181600"/>
          <p14:tracePt t="185892" x="4356100" y="5230813"/>
          <p14:tracePt t="185909" x="4230688" y="5294313"/>
          <p14:tracePt t="185923" x="4130675" y="5330825"/>
          <p14:tracePt t="185939" x="3930650" y="5418138"/>
          <p14:tracePt t="185955" x="3743325" y="5530850"/>
          <p14:tracePt t="185970" x="3605213" y="5594350"/>
          <p14:tracePt t="185986" x="3417888" y="5707063"/>
          <p14:tracePt t="186002" x="3367088" y="5743575"/>
          <p14:tracePt t="186017" x="3305175" y="5743575"/>
          <p14:tracePt t="186033" x="3267075" y="5781675"/>
          <p14:tracePt t="186052" x="3241675" y="5781675"/>
          <p14:tracePt t="186065" x="3228975" y="5794375"/>
          <p14:tracePt t="186080" x="3216275" y="5794375"/>
          <p14:tracePt t="190130" x="3205163" y="5832475"/>
          <p14:tracePt t="190188" x="3205163" y="5856288"/>
          <p14:tracePt t="190219" x="3205163" y="5881688"/>
          <p14:tracePt t="190234" x="3279775" y="5919788"/>
          <p14:tracePt t="190250" x="3379788" y="5956300"/>
          <p14:tracePt t="190266" x="3492500" y="5981700"/>
          <p14:tracePt t="190281" x="3517900" y="5994400"/>
          <p14:tracePt t="190297" x="3592513" y="5994400"/>
          <p14:tracePt t="190313" x="3643313" y="5994400"/>
          <p14:tracePt t="190344" x="3679825" y="5994400"/>
          <p14:tracePt t="190438" x="3692525" y="5994400"/>
          <p14:tracePt t="190454" x="3717925" y="5981700"/>
          <p14:tracePt t="190468" x="3730625" y="5969000"/>
          <p14:tracePt t="190485" x="3756025" y="5956300"/>
          <p14:tracePt t="190500" x="3805238" y="5945188"/>
          <p14:tracePt t="190515" x="3843338" y="5932488"/>
          <p14:tracePt t="190531" x="3917950" y="5919788"/>
          <p14:tracePt t="190547" x="3979863" y="5907088"/>
          <p14:tracePt t="190562" x="4117975" y="5907088"/>
          <p14:tracePt t="190578" x="4181475" y="5907088"/>
          <p14:tracePt t="190594" x="4305300" y="5881688"/>
          <p14:tracePt t="190610" x="4368800" y="5881688"/>
          <p14:tracePt t="190625" x="4430713" y="5881688"/>
          <p14:tracePt t="190626" x="4456113" y="5881688"/>
          <p14:tracePt t="190641" x="4481513" y="5881688"/>
          <p14:tracePt t="190656" x="4506913" y="5881688"/>
          <p14:tracePt t="190672" x="4518025" y="5881688"/>
          <p14:tracePt t="190688" x="4530725" y="5881688"/>
          <p14:tracePt t="190703" x="4543425" y="5881688"/>
          <p14:tracePt t="190769" x="4556125" y="5881688"/>
          <p14:tracePt t="191047" x="4568825" y="5881688"/>
          <p14:tracePt t="191063" x="4619625" y="5881688"/>
          <p14:tracePt t="191079" x="4756150" y="5881688"/>
          <p14:tracePt t="191094" x="4843463" y="5881688"/>
          <p14:tracePt t="191111" x="4945063" y="5881688"/>
          <p14:tracePt t="191125" x="4968875" y="5881688"/>
          <p14:tracePt t="191142" x="5032375" y="5881688"/>
          <p14:tracePt t="191157" x="5057775" y="5881688"/>
          <p14:tracePt t="191172" x="5094288" y="5881688"/>
          <p14:tracePt t="191188" x="5106988" y="5881688"/>
          <p14:tracePt t="191204" x="5145088" y="5881688"/>
          <p14:tracePt t="191218" x="5207000" y="5881688"/>
          <p14:tracePt t="191234" x="5294313" y="5881688"/>
          <p14:tracePt t="191251" x="5345113" y="5881688"/>
          <p14:tracePt t="191265" x="5370513" y="5881688"/>
          <p14:tracePt t="191282" x="5394325" y="5881688"/>
          <p14:tracePt t="191297" x="5445125" y="5881688"/>
          <p14:tracePt t="191320" x="5470525" y="5881688"/>
          <p14:tracePt t="191344" x="5483225" y="5881688"/>
          <p14:tracePt t="191359" x="5495925" y="5881688"/>
          <p14:tracePt t="191376" x="5507038" y="5881688"/>
          <p14:tracePt t="191393" x="5519738" y="5881688"/>
          <p14:tracePt t="191422" x="5532438" y="5881688"/>
          <p14:tracePt t="191438" x="5545138" y="5881688"/>
          <p14:tracePt t="191470" x="5557838" y="5881688"/>
          <p14:tracePt t="191532" x="5583238" y="5881688"/>
          <p14:tracePt t="191547" x="5645150" y="5907088"/>
          <p14:tracePt t="191563" x="5783263" y="5945188"/>
          <p14:tracePt t="191578" x="5970588" y="6007100"/>
          <p14:tracePt t="191594" x="6234113" y="6107113"/>
          <p14:tracePt t="191611" x="6370638" y="6169025"/>
          <p14:tracePt t="191627" x="6483350" y="6219825"/>
          <p14:tracePt t="192141" x="6521450" y="6119813"/>
          <p14:tracePt t="192156" x="6546850" y="6081713"/>
          <p14:tracePt t="192172" x="6546850" y="6045200"/>
          <p14:tracePt t="192188" x="6472238" y="5919788"/>
          <p14:tracePt t="192203" x="6459538" y="5907088"/>
          <p14:tracePt t="192219" x="6459538" y="5881688"/>
          <p14:tracePt t="192235" x="6459538" y="5856288"/>
          <p14:tracePt t="192266" x="6459538" y="5819775"/>
          <p14:tracePt t="192282" x="6359525" y="5819775"/>
          <p14:tracePt t="192297" x="6121400" y="5856288"/>
          <p14:tracePt t="192313" x="5908675" y="5994400"/>
          <p14:tracePt t="192329" x="5795963" y="6069013"/>
          <p14:tracePt t="192344" x="5783263" y="6069013"/>
          <p14:tracePt t="192360" x="5770563" y="6069013"/>
          <p14:tracePt t="192376" x="5757863" y="6081713"/>
          <p14:tracePt t="192392" x="5708650" y="6094413"/>
          <p14:tracePt t="192407" x="5695950" y="6094413"/>
          <p14:tracePt t="192422" x="5619750" y="6119813"/>
          <p14:tracePt t="192438" x="5545138" y="6145213"/>
          <p14:tracePt t="192454" x="5519738" y="6169025"/>
          <p14:tracePt t="192469" x="5495925" y="6169025"/>
          <p14:tracePt t="192484" x="5470525" y="6169025"/>
          <p14:tracePt t="192500" x="5445125" y="6169025"/>
          <p14:tracePt t="192688" x="5457825" y="6181725"/>
          <p14:tracePt t="192704" x="5532438" y="6207125"/>
          <p14:tracePt t="192719" x="5619750" y="6232525"/>
          <p14:tracePt t="192735" x="5670550" y="6245225"/>
          <p14:tracePt t="192751" x="5708650" y="6257925"/>
          <p14:tracePt t="192768" x="5783263" y="6281738"/>
          <p14:tracePt t="192782" x="5845175" y="6281738"/>
          <p14:tracePt t="192798" x="5932488" y="6294438"/>
          <p14:tracePt t="192812" x="5983288" y="6307138"/>
          <p14:tracePt t="192828" x="6034088" y="6307138"/>
          <p14:tracePt t="192845" x="6070600" y="6307138"/>
          <p14:tracePt t="192860" x="6108700" y="6307138"/>
          <p14:tracePt t="192877" x="6146800" y="6307138"/>
          <p14:tracePt t="192892" x="6196013" y="6307138"/>
          <p14:tracePt t="192906" x="6221413" y="6307138"/>
          <p14:tracePt t="192907" x="6234113" y="6307138"/>
          <p14:tracePt t="192922" x="6259513" y="6307138"/>
          <p14:tracePt t="192939" x="6296025" y="6307138"/>
          <p14:tracePt t="192954" x="6308725" y="6307138"/>
          <p14:tracePt t="192969" x="6321425" y="6307138"/>
          <p14:tracePt t="193079" x="6334125" y="6307138"/>
          <p14:tracePt t="193095" x="6408738" y="6307138"/>
          <p14:tracePt t="193110" x="6421438" y="6307138"/>
          <p14:tracePt t="193126" x="6446838" y="6307138"/>
          <p14:tracePt t="193141" x="6508750" y="6307138"/>
          <p14:tracePt t="193157" x="6584950" y="6307138"/>
          <p14:tracePt t="193173" x="6659563" y="6294438"/>
          <p14:tracePt t="193174" x="6708775" y="6281738"/>
          <p14:tracePt t="193188" x="6746875" y="6281738"/>
          <p14:tracePt t="193203" x="6884988" y="6245225"/>
          <p14:tracePt t="193220" x="7021513" y="6207125"/>
          <p14:tracePt t="193234" x="7097713" y="6169025"/>
          <p14:tracePt t="193250" x="7323138" y="6119813"/>
          <p14:tracePt t="193267" x="7397750" y="6107113"/>
          <p14:tracePt t="193281" x="7448550" y="6081713"/>
          <p14:tracePt t="193297" x="7497763" y="6069013"/>
          <p14:tracePt t="193328" x="7523163" y="6056313"/>
          <p14:tracePt t="193345" x="7535863" y="6045200"/>
          <p14:tracePt t="193346" x="7548563" y="6045200"/>
          <p14:tracePt t="193360" x="7548563" y="6032500"/>
          <p14:tracePt t="193375" x="7585075" y="6007100"/>
          <p14:tracePt t="193392" x="7610475" y="5994400"/>
          <p14:tracePt t="193408" x="7635875" y="5956300"/>
          <p14:tracePt t="193423" x="7685088" y="5919788"/>
          <p14:tracePt t="193438" x="7710488" y="5907088"/>
          <p14:tracePt t="193462" x="7773988" y="5856288"/>
          <p14:tracePt t="193469" x="7785100" y="5856288"/>
          <p14:tracePt t="193484" x="7823200" y="5832475"/>
          <p14:tracePt t="193500" x="7861300" y="5832475"/>
          <p14:tracePt t="193515" x="7874000" y="5807075"/>
          <p14:tracePt t="193531" x="7923213" y="5807075"/>
          <p14:tracePt t="193547" x="7961313" y="5807075"/>
          <p14:tracePt t="193562" x="7999413" y="5807075"/>
          <p14:tracePt t="193578" x="8010525" y="5807075"/>
          <p14:tracePt t="193594" x="8035925" y="5807075"/>
          <p14:tracePt t="193609" x="8048625" y="5807075"/>
          <p14:tracePt t="193627" x="8099425" y="5807075"/>
          <p14:tracePt t="193642" x="8110538" y="5807075"/>
          <p14:tracePt t="193657" x="8135938" y="5807075"/>
          <p14:tracePt t="193672" x="8148638" y="5807075"/>
          <p14:tracePt t="193688" x="8174038" y="5807075"/>
          <p14:tracePt t="193719" x="8186738" y="5807075"/>
          <p14:tracePt t="193735" x="8199438" y="5807075"/>
          <p14:tracePt t="193750" x="8212138" y="5807075"/>
          <p14:tracePt t="193766" x="8223250" y="5807075"/>
          <p14:tracePt t="193782" x="8235950" y="5819775"/>
          <p14:tracePt t="193797" x="8274050" y="5832475"/>
          <p14:tracePt t="193813" x="8286750" y="5832475"/>
          <p14:tracePt t="193843" x="8335963" y="5843588"/>
          <p14:tracePt t="193861" x="8412163" y="5856288"/>
          <p14:tracePt t="193875" x="8474075" y="5856288"/>
          <p14:tracePt t="193891" x="8537575" y="5868988"/>
          <p14:tracePt t="193906" x="8548688" y="5868988"/>
          <p14:tracePt t="193922" x="8599488" y="5868988"/>
          <p14:tracePt t="193937" x="8637588" y="5881688"/>
          <p14:tracePt t="193953" x="8699500" y="5907088"/>
          <p14:tracePt t="193978" x="8799513" y="5907088"/>
          <p14:tracePt t="194000" x="8824913" y="5907088"/>
          <p14:tracePt t="194016" x="8850313" y="5907088"/>
          <p14:tracePt t="194031" x="8863013" y="5907088"/>
          <p14:tracePt t="194063" x="8874125" y="5907088"/>
          <p14:tracePt t="194095" x="8886825" y="5919788"/>
          <p14:tracePt t="194095" x="8899525" y="5919788"/>
          <p14:tracePt t="194125" x="8912225" y="5919788"/>
          <p14:tracePt t="194172" x="8924925" y="5919788"/>
          <p14:tracePt t="194189" x="8937625" y="5919788"/>
          <p14:tracePt t="194219" x="8950325" y="5919788"/>
          <p14:tracePt t="194250" x="8963025" y="5919788"/>
          <p14:tracePt t="194265" x="8975725" y="5919788"/>
          <p14:tracePt t="194281" x="8986838" y="5919788"/>
          <p14:tracePt t="194297" x="8999538" y="5919788"/>
          <p14:tracePt t="194313" x="9012238" y="5919788"/>
          <p14:tracePt t="194328" x="9024938" y="5919788"/>
          <p14:tracePt t="194344" x="9050338" y="5932488"/>
          <p14:tracePt t="194391" x="9063038" y="5932488"/>
          <p14:tracePt t="194407" x="9088438" y="5932488"/>
          <p14:tracePt t="194438" x="9099550" y="5932488"/>
          <p14:tracePt t="194453" x="9112250" y="5945188"/>
          <p14:tracePt t="194516" x="9124950" y="5945188"/>
          <p14:tracePt t="194656" x="9137650" y="5945188"/>
          <p14:tracePt t="194860" x="9150350" y="5945188"/>
          <p14:tracePt t="202110" x="9163050" y="5894388"/>
          <p14:tracePt t="202126" x="9163050" y="5843588"/>
          <p14:tracePt t="202140" x="9163050" y="5819775"/>
          <p14:tracePt t="202156" x="9163050" y="5794375"/>
          <p14:tracePt t="202187" x="9163050" y="5781675"/>
          <p14:tracePt t="202205" x="9150350" y="5768975"/>
          <p14:tracePt t="202219" x="9137650" y="5756275"/>
          <p14:tracePt t="202349" x="9137650" y="5732463"/>
          <p14:tracePt t="202360" x="9099550" y="5681663"/>
          <p14:tracePt t="202375" x="9088438" y="5656263"/>
          <p14:tracePt t="202391" x="9050338" y="5656263"/>
          <p14:tracePt t="202407" x="9024938" y="5630863"/>
          <p14:tracePt t="202422" x="8975725" y="5630863"/>
          <p14:tracePt t="202438" x="8899525" y="5630863"/>
          <p14:tracePt t="202454" x="8874125" y="5630863"/>
          <p14:tracePt t="202468" x="8812213" y="5619750"/>
          <p14:tracePt t="202484" x="8674100" y="5607050"/>
          <p14:tracePt t="202500" x="8435975" y="5556250"/>
          <p14:tracePt t="202516" x="8110538" y="5518150"/>
          <p14:tracePt t="202534" x="7635875" y="5407025"/>
          <p14:tracePt t="202547" x="7072313" y="5294313"/>
          <p14:tracePt t="202562" x="6308725" y="5105400"/>
          <p14:tracePt t="202579" x="5495925" y="4892675"/>
          <p14:tracePt t="202595" x="5157788" y="4792663"/>
          <p14:tracePt t="202610" x="4318000" y="4605338"/>
          <p14:tracePt t="202626" x="3943350" y="4543425"/>
          <p14:tracePt t="202652" x="3379788" y="4392613"/>
          <p14:tracePt t="202672" x="3067050" y="4267200"/>
          <p14:tracePt t="202688" x="2716213" y="4129088"/>
          <p14:tracePt t="202703" x="2416175" y="3967163"/>
          <p14:tracePt t="202719" x="2228850" y="3841750"/>
          <p14:tracePt t="202735" x="2165350" y="3792538"/>
          <p14:tracePt t="202750" x="2152650" y="3792538"/>
          <p14:tracePt t="202797" x="2152650" y="3767138"/>
          <p14:tracePt t="202813" x="2152650" y="3729038"/>
          <p14:tracePt t="202844" x="2152650" y="3703638"/>
          <p14:tracePt t="202859" x="2152650" y="3692525"/>
          <p14:tracePt t="202937" x="2152650" y="3679825"/>
          <p14:tracePt t="202984" x="2165350" y="3679825"/>
          <p14:tracePt t="203000" x="2178050" y="3667125"/>
          <p14:tracePt t="203016" x="2216150" y="3654425"/>
          <p14:tracePt t="203033" x="2290763" y="3654425"/>
          <p14:tracePt t="203034" x="2339975" y="3654425"/>
          <p14:tracePt t="203049" x="2403475" y="3654425"/>
          <p14:tracePt t="203063" x="2528888" y="3679825"/>
          <p14:tracePt t="203078" x="2641600" y="3716338"/>
          <p14:tracePt t="203094" x="2741613" y="3741738"/>
          <p14:tracePt t="203110" x="2816225" y="3754438"/>
          <p14:tracePt t="203125" x="2879725" y="3779838"/>
          <p14:tracePt t="203146" x="2967038" y="3779838"/>
          <p14:tracePt t="203157" x="2992438" y="3779838"/>
          <p14:tracePt t="203171" x="3028950" y="3779838"/>
          <p14:tracePt t="203188" x="3054350" y="3779838"/>
          <p14:tracePt t="203204" x="3067050" y="3779838"/>
          <p14:tracePt t="203218" x="3092450" y="3779838"/>
          <p14:tracePt t="203251" x="3103563" y="3779838"/>
          <p14:tracePt t="203344" x="3128963" y="3779838"/>
          <p14:tracePt t="203375" x="3154363" y="3779838"/>
          <p14:tracePt t="203532" x="3141663" y="3792538"/>
          <p14:tracePt t="203547" x="3116263" y="3803650"/>
          <p14:tracePt t="203562" x="3092450" y="3803650"/>
          <p14:tracePt t="203579" x="3067050" y="3816350"/>
          <p14:tracePt t="203594" x="3054350" y="3829050"/>
          <p14:tracePt t="203734" x="3141663" y="3854450"/>
          <p14:tracePt t="203750" x="3454400" y="3854450"/>
          <p14:tracePt t="203766" x="3930650" y="3854450"/>
          <p14:tracePt t="203782" x="4606925" y="3854450"/>
          <p14:tracePt t="203798" x="5207000" y="3867150"/>
          <p14:tracePt t="203814" x="5595938" y="3867150"/>
          <p14:tracePt t="203828" x="5821363" y="3867150"/>
          <p14:tracePt t="203844" x="5945188" y="3867150"/>
          <p14:tracePt t="203860" x="5970588" y="3867150"/>
          <p14:tracePt t="203875" x="6008688" y="3867150"/>
          <p14:tracePt t="203891" x="6021388" y="3867150"/>
          <p14:tracePt t="205016" x="6045200" y="3867150"/>
          <p14:tracePt t="205032" x="5957888" y="3905250"/>
          <p14:tracePt t="205047" x="5821363" y="3941763"/>
          <p14:tracePt t="205065" x="5632450" y="4017963"/>
          <p14:tracePt t="205079" x="5532438" y="4054475"/>
          <p14:tracePt t="205094" x="5345113" y="4129088"/>
          <p14:tracePt t="205110" x="5170488" y="4205288"/>
          <p14:tracePt t="205126" x="4968875" y="4267200"/>
          <p14:tracePt t="205140" x="4794250" y="4354513"/>
          <p14:tracePt t="205157" x="4594225" y="4430713"/>
          <p14:tracePt t="205172" x="4418013" y="4505325"/>
          <p14:tracePt t="205187" x="4356100" y="4505325"/>
          <p14:tracePt t="205203" x="4305300" y="4518025"/>
          <p14:tracePt t="205220" x="4105275" y="4518025"/>
          <p14:tracePt t="205234" x="3843338" y="4518025"/>
          <p14:tracePt t="205250" x="3743325" y="4518025"/>
          <p14:tracePt t="205266" x="3617913" y="4492625"/>
          <p14:tracePt t="205281" x="3579813" y="4479925"/>
          <p14:tracePt t="205306" x="3530600" y="4479925"/>
          <p14:tracePt t="205328" x="3505200" y="4479925"/>
          <p14:tracePt t="205438" x="3492500" y="4479925"/>
          <p14:tracePt t="205454" x="3479800" y="4479925"/>
          <p14:tracePt t="205468" x="3467100" y="4479925"/>
          <p14:tracePt t="205484" x="3454400" y="4479925"/>
          <p14:tracePt t="205500" x="3429000" y="4454525"/>
          <p14:tracePt t="205516" x="3417888" y="4454525"/>
          <p14:tracePt t="205531" x="3405188" y="4443413"/>
          <p14:tracePt t="205547" x="3379788" y="4418013"/>
          <p14:tracePt t="205564" x="3379788" y="4392613"/>
          <p14:tracePt t="205579" x="3367088" y="4367213"/>
          <p14:tracePt t="205597" x="3354388" y="4341813"/>
          <p14:tracePt t="205625" x="3354388" y="4292600"/>
          <p14:tracePt t="205641" x="3341688" y="4279900"/>
          <p14:tracePt t="205657" x="3341688" y="4267200"/>
          <p14:tracePt t="205672" x="3328988" y="4241800"/>
          <p14:tracePt t="205688" x="3317875" y="4230688"/>
          <p14:tracePt t="205703" x="3305175" y="4217988"/>
          <p14:tracePt t="205735" x="3305175" y="4205288"/>
          <p14:tracePt t="205766" x="3292475" y="4179888"/>
          <p14:tracePt t="205797" x="3292475" y="4154488"/>
          <p14:tracePt t="205813" x="3279775" y="4129088"/>
          <p14:tracePt t="205829" x="3267075" y="4092575"/>
          <p14:tracePt t="205843" x="3267075" y="4054475"/>
          <p14:tracePt t="205859" x="3254375" y="4054475"/>
          <p14:tracePt t="205876" x="3241675" y="4029075"/>
          <p14:tracePt t="205890" x="3228975" y="4005263"/>
          <p14:tracePt t="205922" x="3228975" y="3992563"/>
          <p14:tracePt t="205937" x="3228975" y="3979863"/>
          <p14:tracePt t="206218" x="3216275" y="3992563"/>
          <p14:tracePt t="206235" x="3216275" y="4017963"/>
          <p14:tracePt t="206250" x="3216275" y="4067175"/>
          <p14:tracePt t="206266" x="3192463" y="4092575"/>
          <p14:tracePt t="206298" x="3192463" y="4129088"/>
          <p14:tracePt t="206312" x="3192463" y="4141788"/>
          <p14:tracePt t="206329" x="3192463" y="4167188"/>
          <p14:tracePt t="206359" x="3192463" y="4179888"/>
          <p14:tracePt t="206956" x="3192463" y="4129088"/>
          <p14:tracePt t="206969" x="3267075" y="3979863"/>
          <p14:tracePt t="206985" x="3317875" y="3816350"/>
          <p14:tracePt t="207000" x="3354388" y="3667125"/>
          <p14:tracePt t="207015" x="3379788" y="3579813"/>
          <p14:tracePt t="207033" x="3379788" y="3529013"/>
          <p14:tracePt t="207047" x="3392488" y="3479800"/>
          <p14:tracePt t="207063" x="3392488" y="3454400"/>
          <p14:tracePt t="207079" x="3392488" y="3429000"/>
          <p14:tracePt t="207096" x="3392488" y="3416300"/>
          <p14:tracePt t="207109" x="3392488" y="3403600"/>
          <p14:tracePt t="207144" x="3392488" y="3378200"/>
          <p14:tracePt t="207172" x="3392488" y="3367088"/>
          <p14:tracePt t="207188" x="3392488" y="3354388"/>
          <p14:tracePt t="207203" x="3392488" y="3316288"/>
          <p14:tracePt t="207219" x="3392488" y="3290888"/>
          <p14:tracePt t="207235" x="3379788" y="3290888"/>
          <p14:tracePt t="207250" x="3367088" y="3278188"/>
          <p14:tracePt t="207266" x="3354388" y="3267075"/>
          <p14:tracePt t="207297" x="3354388" y="3254375"/>
          <p14:tracePt t="207313" x="3341688" y="3241675"/>
          <p14:tracePt t="207329" x="3328988" y="3216275"/>
          <p14:tracePt t="207344" x="3317875" y="3190875"/>
          <p14:tracePt t="207360" x="3317875" y="3154363"/>
          <p14:tracePt t="207375" x="3317875" y="3128963"/>
          <p14:tracePt t="207407" x="3317875" y="3116263"/>
          <p14:tracePt t="207422" x="3317875" y="3103563"/>
          <p14:tracePt t="207469" x="3317875" y="3090863"/>
          <p14:tracePt t="207737" x="3317875" y="3078163"/>
          <p14:tracePt t="207751" x="3317875" y="3016250"/>
          <p14:tracePt t="207765" x="3317875" y="2990850"/>
          <p14:tracePt t="207782" x="3305175" y="2952750"/>
          <p14:tracePt t="207797" x="3305175" y="2878138"/>
          <p14:tracePt t="207812" x="3292475" y="2828925"/>
          <p14:tracePt t="207828" x="3292475" y="2752725"/>
          <p14:tracePt t="207844" x="3279775" y="2728913"/>
          <p14:tracePt t="207859" x="3279775" y="2703513"/>
          <p14:tracePt t="207878" x="3279775" y="2690813"/>
          <p14:tracePt t="208065" x="3267075" y="2752725"/>
          <p14:tracePt t="208079" x="3241675" y="2840038"/>
          <p14:tracePt t="208095" x="3205163" y="2916238"/>
          <p14:tracePt t="208111" x="3192463" y="2965450"/>
          <p14:tracePt t="208131" x="3167063" y="3054350"/>
          <p14:tracePt t="208149" x="3141663" y="3090863"/>
          <p14:tracePt t="208172" x="3103563" y="3141663"/>
          <p14:tracePt t="208187" x="3103563" y="3154363"/>
          <p14:tracePt t="208203" x="3092450" y="3165475"/>
          <p14:tracePt t="208219" x="3092450" y="3178175"/>
          <p14:tracePt t="208235" x="3067050" y="3203575"/>
          <p14:tracePt t="208250" x="3067050" y="3228975"/>
          <p14:tracePt t="208266" x="3067050" y="3241675"/>
          <p14:tracePt t="208297" x="3067050" y="3254375"/>
          <p14:tracePt t="208313" x="3054350" y="3267075"/>
          <p14:tracePt t="208750" x="3054350" y="3328988"/>
          <p14:tracePt t="208766" x="3054350" y="3416300"/>
          <p14:tracePt t="208782" x="3054350" y="3479800"/>
          <p14:tracePt t="208797" x="3054350" y="3567113"/>
          <p14:tracePt t="208813" x="3067050" y="3629025"/>
          <p14:tracePt t="208828" x="3067050" y="3654425"/>
          <p14:tracePt t="208844" x="3067050" y="3692525"/>
          <p14:tracePt t="208860" x="3067050" y="3716338"/>
          <p14:tracePt t="208876" x="3067050" y="3729038"/>
          <p14:tracePt t="208890" x="3067050" y="3741738"/>
          <p14:tracePt t="208923" x="3067050" y="3754438"/>
          <p14:tracePt t="208937" x="3067050" y="3767138"/>
          <p14:tracePt t="209094" x="3067050" y="3779838"/>
          <p14:tracePt t="209110" x="3067050" y="3829050"/>
          <p14:tracePt t="209125" x="3067050" y="3841750"/>
          <p14:tracePt t="209142" x="3067050" y="3879850"/>
          <p14:tracePt t="209142" x="3067050" y="3905250"/>
          <p14:tracePt t="209157" x="3067050" y="3916363"/>
          <p14:tracePt t="209171" x="3067050" y="3979863"/>
          <p14:tracePt t="209188" x="3067050" y="3992563"/>
          <p14:tracePt t="209203" x="3067050" y="4005263"/>
          <p14:tracePt t="209218" x="3067050" y="4029075"/>
          <p14:tracePt t="209234" x="3067050" y="4054475"/>
          <p14:tracePt t="209267" x="3067050" y="4067175"/>
          <p14:tracePt t="209281" x="3067050" y="4079875"/>
          <p14:tracePt t="209297" x="3067050" y="4117975"/>
          <p14:tracePt t="209315" x="3067050" y="4154488"/>
          <p14:tracePt t="209328" x="3067050" y="4192588"/>
          <p14:tracePt t="209344" x="3067050" y="4217988"/>
          <p14:tracePt t="209360" x="3067050" y="4230688"/>
          <p14:tracePt t="209376" x="3079750" y="4241800"/>
          <p14:tracePt t="209546" x="3079750" y="4254500"/>
          <p14:tracePt t="210274" x="3092450" y="4330700"/>
          <p14:tracePt t="210282" x="3092450" y="4379913"/>
          <p14:tracePt t="210297" x="3092450" y="4467225"/>
          <p14:tracePt t="210313" x="3092450" y="4492625"/>
          <p14:tracePt t="210516" x="3092450" y="4505325"/>
          <p14:tracePt t="210531" x="3079750" y="4505325"/>
          <p14:tracePt t="210547" x="3041650" y="4505325"/>
          <p14:tracePt t="210563" x="2979738" y="4479925"/>
          <p14:tracePt t="210578" x="2879725" y="4443413"/>
          <p14:tracePt t="210598" x="2728913" y="4405313"/>
          <p14:tracePt t="210610" x="2541588" y="4367213"/>
          <p14:tracePt t="210626" x="2403475" y="4354513"/>
          <p14:tracePt t="210641" x="2278063" y="4330700"/>
          <p14:tracePt t="210659" x="2239963" y="4330700"/>
          <p14:tracePt t="210673" x="2228850" y="4330700"/>
          <p14:tracePt t="210688" x="2203450" y="4330700"/>
          <p14:tracePt t="210723" x="2178050" y="4330700"/>
          <p14:tracePt t="210781" x="2165350" y="4330700"/>
          <p14:tracePt t="210860" x="2152650" y="4330700"/>
          <p14:tracePt t="211203" x="2378075" y="4330700"/>
          <p14:tracePt t="211219" x="2641600" y="4330700"/>
          <p14:tracePt t="211234" x="2790825" y="4330700"/>
          <p14:tracePt t="211250" x="3167063" y="4367213"/>
          <p14:tracePt t="211266" x="3479800" y="4379913"/>
          <p14:tracePt t="211281" x="3730625" y="4405313"/>
          <p14:tracePt t="211297" x="3917950" y="4418013"/>
          <p14:tracePt t="211313" x="4017963" y="4418013"/>
          <p14:tracePt t="211328" x="4068763" y="4418013"/>
          <p14:tracePt t="211344" x="4092575" y="4443413"/>
          <p14:tracePt t="211360" x="4105275" y="4443413"/>
          <p14:tracePt t="211454" x="4056063" y="4443413"/>
          <p14:tracePt t="211471" x="3856038" y="4479925"/>
          <p14:tracePt t="211554" x="2790825" y="4479925"/>
          <p14:tracePt t="211562" x="2741613" y="4467225"/>
          <p14:tracePt t="211579" x="2654300" y="4418013"/>
          <p14:tracePt t="211595" x="2628900" y="4392613"/>
          <p14:tracePt t="211609" x="2603500" y="4392613"/>
          <p14:tracePt t="211735" x="2603500" y="4379913"/>
          <p14:tracePt t="211750" x="2603500" y="4341813"/>
          <p14:tracePt t="211766" x="2667000" y="4330700"/>
          <p14:tracePt t="211781" x="2803525" y="4318000"/>
          <p14:tracePt t="211797" x="2928938" y="4318000"/>
          <p14:tracePt t="211813" x="2967038" y="4318000"/>
          <p14:tracePt t="211828" x="3092450" y="4318000"/>
          <p14:tracePt t="211843" x="3228975" y="4318000"/>
          <p14:tracePt t="211859" x="3467100" y="4330700"/>
          <p14:tracePt t="211875" x="3592513" y="4354513"/>
          <p14:tracePt t="211891" x="3643313" y="4354513"/>
          <p14:tracePt t="211907" x="3743325" y="4379913"/>
          <p14:tracePt t="211924" x="3792538" y="4379913"/>
          <p14:tracePt t="211937" x="3817938" y="4392613"/>
          <p14:tracePt t="211954" x="3830638" y="4392613"/>
          <p14:tracePt t="212734" x="3817938" y="4392613"/>
          <p14:tracePt t="212750" x="3779838" y="4392613"/>
          <p14:tracePt t="212766" x="3743325" y="4392613"/>
          <p14:tracePt t="212782" x="3705225" y="4405313"/>
          <p14:tracePt t="212797" x="3667125" y="4405313"/>
          <p14:tracePt t="212813" x="3643313" y="4418013"/>
          <p14:tracePt t="213156" x="3643313" y="4430713"/>
          <p14:tracePt t="213173" x="3643313" y="4443413"/>
          <p14:tracePt t="213203" x="3667125" y="4454525"/>
          <p14:tracePt t="213251" x="3692525" y="4467225"/>
          <p14:tracePt t="213409" x="3705225" y="4467225"/>
          <p14:tracePt t="213423" x="3743325" y="4467225"/>
          <p14:tracePt t="213440" x="3779838" y="4467225"/>
          <p14:tracePt t="213454" x="3792538" y="4467225"/>
          <p14:tracePt t="213484" x="3805238" y="4454525"/>
          <p14:tracePt t="215485" x="4030663" y="4454525"/>
          <p14:tracePt t="215500" x="4268788" y="4454525"/>
          <p14:tracePt t="215516" x="4381500" y="4430713"/>
          <p14:tracePt t="215531" x="4668838" y="4354513"/>
          <p14:tracePt t="215547" x="4719638" y="4341813"/>
          <p14:tracePt t="215547" x="4781550" y="4279900"/>
          <p14:tracePt t="215563" x="4881563" y="4205288"/>
          <p14:tracePt t="215578" x="4932363" y="4129088"/>
          <p14:tracePt t="215595" x="4968875" y="4079875"/>
          <p14:tracePt t="215609" x="5006975" y="3992563"/>
          <p14:tracePt t="215625" x="5045075" y="3929063"/>
          <p14:tracePt t="215640" x="5045075" y="3816350"/>
          <p14:tracePt t="215656" x="5045075" y="3692525"/>
          <p14:tracePt t="215672" x="5045075" y="3529013"/>
          <p14:tracePt t="215687" x="5045075" y="3367088"/>
          <p14:tracePt t="215704" x="5045075" y="3178175"/>
          <p14:tracePt t="215720" x="5045075" y="3028950"/>
          <p14:tracePt t="215735" x="4981575" y="2803525"/>
          <p14:tracePt t="215750" x="4906963" y="2652713"/>
          <p14:tracePt t="215767" x="4894263" y="2540000"/>
          <p14:tracePt t="215781" x="4868863" y="2516188"/>
          <p14:tracePt t="215797" x="4843463" y="2490788"/>
          <p14:tracePt t="215813" x="4832350" y="2465388"/>
          <p14:tracePt t="215828" x="4806950" y="2439988"/>
          <p14:tracePt t="215844" x="4756150" y="2439988"/>
          <p14:tracePt t="215861" x="4694238" y="2439988"/>
          <p14:tracePt t="215875" x="4656138" y="2439988"/>
          <p14:tracePt t="215891" x="4556125" y="2414588"/>
          <p14:tracePt t="215907" x="4418013" y="2414588"/>
          <p14:tracePt t="215922" x="4305300" y="2414588"/>
          <p14:tracePt t="215938" x="4205288" y="2414588"/>
          <p14:tracePt t="215954" x="4105275" y="2414588"/>
          <p14:tracePt t="215970" x="3979863" y="2414588"/>
          <p14:tracePt t="215990" x="3817938" y="2414588"/>
          <p14:tracePt t="216000" x="3730625" y="2414588"/>
          <p14:tracePt t="216016" x="3429000" y="2414588"/>
          <p14:tracePt t="216032" x="3192463" y="2414588"/>
          <p14:tracePt t="216048" x="2941638" y="2414588"/>
          <p14:tracePt t="216063" x="2716213" y="2414588"/>
          <p14:tracePt t="216079" x="2603500" y="2414588"/>
          <p14:tracePt t="216095" x="2490788" y="2414588"/>
          <p14:tracePt t="216110" x="2390775" y="2414588"/>
          <p14:tracePt t="216126" x="2365375" y="2414588"/>
          <p14:tracePt t="216156" x="2339975" y="2414588"/>
          <p14:tracePt t="216188" x="2328863" y="2414588"/>
          <p14:tracePt t="216204" x="2316163" y="2414588"/>
          <p14:tracePt t="216220" x="2303463" y="2414588"/>
          <p14:tracePt t="216236" x="2290763" y="2414588"/>
          <p14:tracePt t="216329" x="2290763" y="2452688"/>
          <p14:tracePt t="216344" x="2565400" y="2527300"/>
          <p14:tracePt t="216359" x="2903538" y="2578100"/>
          <p14:tracePt t="216376" x="3254375" y="2616200"/>
          <p14:tracePt t="216391" x="3417888" y="2616200"/>
          <p14:tracePt t="216406" x="3779838" y="2665413"/>
          <p14:tracePt t="216422" x="4105275" y="2703513"/>
          <p14:tracePt t="216438" x="4381500" y="2728913"/>
          <p14:tracePt t="216454" x="4581525" y="2740025"/>
          <p14:tracePt t="216470" x="4719638" y="2752725"/>
          <p14:tracePt t="216496" x="4781550" y="2765425"/>
          <p14:tracePt t="216906" x="4843463" y="2765425"/>
          <p14:tracePt t="216938" x="4868863" y="2765425"/>
          <p14:tracePt t="216953" x="4881563" y="2765425"/>
          <p14:tracePt t="216969" x="4894263" y="2765425"/>
          <p14:tracePt t="217157" x="4906963" y="2778125"/>
          <p14:tracePt t="217438" x="4919663" y="2778125"/>
          <p14:tracePt t="217458" x="4881563" y="2865438"/>
          <p14:tracePt t="217458" x="4832350" y="2965450"/>
          <p14:tracePt t="217469" x="4756150" y="3054350"/>
          <p14:tracePt t="217485" x="4556125" y="3328988"/>
          <p14:tracePt t="217501" x="4394200" y="3603625"/>
          <p14:tracePt t="217516" x="4256088" y="3867150"/>
          <p14:tracePt t="217531" x="4192588" y="3967163"/>
          <p14:tracePt t="217547" x="4068763" y="4179888"/>
          <p14:tracePt t="217562" x="4005263" y="4292600"/>
          <p14:tracePt t="217578" x="3930650" y="4430713"/>
          <p14:tracePt t="217595" x="3856038" y="4530725"/>
          <p14:tracePt t="217610" x="3843338" y="4543425"/>
          <p14:tracePt t="217625" x="3843338" y="4567238"/>
          <p14:tracePt t="217641" x="3830638" y="4579938"/>
          <p14:tracePt t="217672" x="3830638" y="4605338"/>
          <p14:tracePt t="217688" x="3830638" y="4618038"/>
          <p14:tracePt t="217704" x="3830638" y="4643438"/>
          <p14:tracePt t="217719" x="3830638" y="4667250"/>
          <p14:tracePt t="217736" x="3830638" y="4692650"/>
          <p14:tracePt t="217766" x="3830638" y="4705350"/>
          <p14:tracePt t="217781" x="3843338" y="4730750"/>
          <p14:tracePt t="217806" x="3856038" y="4743450"/>
          <p14:tracePt t="217813" x="3867150" y="4743450"/>
          <p14:tracePt t="217828" x="3879850" y="4768850"/>
          <p14:tracePt t="217844" x="3905250" y="4768850"/>
          <p14:tracePt t="217859" x="3930650" y="4792663"/>
          <p14:tracePt t="217875" x="3943350" y="4792663"/>
          <p14:tracePt t="217892" x="4005263" y="4818063"/>
          <p14:tracePt t="217906" x="4017963" y="4843463"/>
          <p14:tracePt t="217922" x="4081463" y="4868863"/>
          <p14:tracePt t="217938" x="4117975" y="4918075"/>
          <p14:tracePt t="217953" x="4143375" y="4930775"/>
          <p14:tracePt t="217969" x="4143375" y="4981575"/>
          <p14:tracePt t="217985" x="4143375" y="5030788"/>
          <p14:tracePt t="218001" x="4143375" y="5105400"/>
          <p14:tracePt t="218016" x="4117975" y="5181600"/>
          <p14:tracePt t="218032" x="3992563" y="5343525"/>
          <p14:tracePt t="218047" x="3817938" y="5507038"/>
          <p14:tracePt t="218065" x="3643313" y="5668963"/>
          <p14:tracePt t="218080" x="3492500" y="5794375"/>
          <p14:tracePt t="218094" x="3367088" y="5919788"/>
          <p14:tracePt t="218112" x="3267075" y="6032500"/>
          <p14:tracePt t="218126" x="3141663" y="6094413"/>
          <p14:tracePt t="218141" x="3054350" y="6157913"/>
          <p14:tracePt t="218157" x="3016250" y="6194425"/>
          <p14:tracePt t="218173" x="2954338" y="6219825"/>
          <p14:tracePt t="218189" x="2903538" y="6257925"/>
          <p14:tracePt t="218191" x="2867025" y="6257925"/>
          <p14:tracePt t="218204" x="2841625" y="6294438"/>
          <p14:tracePt t="218220" x="2767013" y="6319838"/>
          <p14:tracePt t="218236" x="2741613" y="6332538"/>
          <p14:tracePt t="218252" x="2690813" y="6357938"/>
          <p14:tracePt t="218268" x="2641600" y="6357938"/>
          <p14:tracePt t="218281" x="2603500" y="6357938"/>
          <p14:tracePt t="218298" x="2590800" y="6381750"/>
          <p14:tracePt t="218314" x="2554288" y="6394450"/>
          <p14:tracePt t="218500" x="2541588" y="6394450"/>
          <p14:tracePt t="218516" x="2541588" y="6381750"/>
          <p14:tracePt t="218532" x="2528888" y="6381750"/>
          <p14:tracePt t="218548" x="2478088" y="6357938"/>
          <p14:tracePt t="218562" x="2478088" y="6345238"/>
          <p14:tracePt t="218578" x="2441575" y="6332538"/>
          <p14:tracePt t="218594" x="2390775" y="6294438"/>
          <p14:tracePt t="218609" x="2378075" y="6294438"/>
          <p14:tracePt t="218625" x="2339975" y="6269038"/>
          <p14:tracePt t="218641" x="2290763" y="6245225"/>
          <p14:tracePt t="218656" x="2265363" y="6232525"/>
          <p14:tracePt t="218672" x="2190750" y="6232525"/>
          <p14:tracePt t="218688" x="2039938" y="6207125"/>
          <p14:tracePt t="218703" x="1939925" y="6207125"/>
          <p14:tracePt t="218719" x="1852613" y="6207125"/>
          <p14:tracePt t="218735" x="1801813" y="6207125"/>
          <p14:tracePt t="218751" x="1714500" y="6207125"/>
          <p14:tracePt t="218767" x="1701800" y="6207125"/>
          <p14:tracePt t="218782" x="1677988" y="6207125"/>
          <p14:tracePt t="218818" x="1665288" y="6207125"/>
          <p14:tracePt t="218953" x="1652588" y="6181725"/>
          <p14:tracePt t="218969" x="1677988" y="6157913"/>
          <p14:tracePt t="218984" x="1765300" y="6119813"/>
          <p14:tracePt t="219001" x="1903413" y="6069013"/>
          <p14:tracePt t="219017" x="2014538" y="6056313"/>
          <p14:tracePt t="219031" x="2152650" y="6032500"/>
          <p14:tracePt t="219047" x="2278063" y="5994400"/>
          <p14:tracePt t="219063" x="2416175" y="5981700"/>
          <p14:tracePt t="219078" x="2578100" y="5981700"/>
          <p14:tracePt t="219094" x="2778125" y="5981700"/>
          <p14:tracePt t="219110" x="2854325" y="5981700"/>
          <p14:tracePt t="219125" x="3003550" y="5981700"/>
          <p14:tracePt t="219141" x="3154363" y="5981700"/>
          <p14:tracePt t="219157" x="3328988" y="5981700"/>
          <p14:tracePt t="219172" x="3379788" y="5981700"/>
          <p14:tracePt t="219188" x="3454400" y="5981700"/>
          <p14:tracePt t="219204" x="3505200" y="5981700"/>
          <p14:tracePt t="219219" x="3567113" y="5981700"/>
          <p14:tracePt t="219235" x="3579813" y="5981700"/>
          <p14:tracePt t="219251" x="3630613" y="5981700"/>
          <p14:tracePt t="219267" x="3679825" y="5981700"/>
          <p14:tracePt t="219284" x="3743325" y="5981700"/>
          <p14:tracePt t="219298" x="3817938" y="5981700"/>
          <p14:tracePt t="219313" x="3856038" y="5981700"/>
          <p14:tracePt t="219313" x="3905250" y="5981700"/>
          <p14:tracePt t="219329" x="3979863" y="5956300"/>
          <p14:tracePt t="219346" x="4081463" y="5894388"/>
          <p14:tracePt t="219360" x="4168775" y="5819775"/>
          <p14:tracePt t="219376" x="4294188" y="5694363"/>
          <p14:tracePt t="219392" x="4330700" y="5607050"/>
          <p14:tracePt t="219407" x="4456113" y="5381625"/>
          <p14:tracePt t="219423" x="4581525" y="5068888"/>
          <p14:tracePt t="219439" x="4706938" y="4818063"/>
          <p14:tracePt t="219454" x="4743450" y="4730750"/>
          <p14:tracePt t="219470" x="4756150" y="4705350"/>
          <p14:tracePt t="219594" x="4756150" y="4692650"/>
          <p14:tracePt t="219626" x="4743450" y="4679950"/>
          <p14:tracePt t="219641" x="4732338" y="4679950"/>
          <p14:tracePt t="219657" x="4732338" y="4667250"/>
          <p14:tracePt t="219657" x="4719638" y="4667250"/>
          <p14:tracePt t="219673" x="4719638" y="4656138"/>
          <p14:tracePt t="219673" x="4681538" y="4630738"/>
          <p14:tracePt t="219688" x="4668838" y="4630738"/>
          <p14:tracePt t="219704" x="4643438" y="4605338"/>
          <p14:tracePt t="219719" x="4630738" y="4592638"/>
          <p14:tracePt t="219751" x="4606925" y="4579938"/>
          <p14:tracePt t="219767" x="4594225" y="4567238"/>
          <p14:tracePt t="219782" x="4581525" y="4554538"/>
          <p14:tracePt t="219814" x="4568825" y="4543425"/>
          <p14:tracePt t="219907" x="4556125" y="4530725"/>
          <p14:tracePt t="219985" x="4556125" y="4518025"/>
          <p14:tracePt t="220001" x="4568825" y="4518025"/>
          <p14:tracePt t="220017" x="4594225" y="4518025"/>
          <p14:tracePt t="220033" x="4619625" y="4518025"/>
          <p14:tracePt t="220063" x="4643438" y="4518025"/>
          <p14:tracePt t="220079" x="4719638" y="4492625"/>
          <p14:tracePt t="220095" x="4743450" y="4492625"/>
          <p14:tracePt t="220110" x="4832350" y="4479925"/>
          <p14:tracePt t="220125" x="4932363" y="4467225"/>
          <p14:tracePt t="220155" x="5081588" y="4467225"/>
          <p14:tracePt t="220172" x="5170488" y="4467225"/>
          <p14:tracePt t="220188" x="5245100" y="4467225"/>
          <p14:tracePt t="220203" x="5319713" y="4467225"/>
          <p14:tracePt t="220219" x="5383213" y="4467225"/>
          <p14:tracePt t="220236" x="5432425" y="4467225"/>
          <p14:tracePt t="220250" x="5457825" y="4467225"/>
          <p14:tracePt t="220267" x="5470525" y="4467225"/>
          <p14:tracePt t="220285" x="5507038" y="4467225"/>
          <p14:tracePt t="220297" x="5532438" y="4467225"/>
          <p14:tracePt t="220298" x="5557838" y="4467225"/>
          <p14:tracePt t="220314" x="5595938" y="4467225"/>
          <p14:tracePt t="220329" x="5645150" y="4467225"/>
          <p14:tracePt t="220345" x="5708650" y="4479925"/>
          <p14:tracePt t="220360" x="5757863" y="4479925"/>
          <p14:tracePt t="220376" x="5783263" y="4479925"/>
          <p14:tracePt t="220391" x="5832475" y="4479925"/>
          <p14:tracePt t="220425" x="5857875" y="4492625"/>
          <p14:tracePt t="220437" x="5870575" y="4492625"/>
          <p14:tracePt t="220469" x="5883275" y="4492625"/>
          <p14:tracePt t="220719" x="5883275" y="4505325"/>
          <p14:tracePt t="220875" x="5870575" y="4505325"/>
          <p14:tracePt t="220922" x="5857875" y="4505325"/>
          <p14:tracePt t="223282" x="5921375" y="4530725"/>
          <p14:tracePt t="223298" x="5945188" y="4554538"/>
          <p14:tracePt t="223314" x="5957888" y="4567238"/>
          <p14:tracePt t="243391" x="5970588" y="4579938"/>
          <p14:tracePt t="243440" x="5970588" y="4592638"/>
          <p14:tracePt t="243455" x="5970588" y="4618038"/>
          <p14:tracePt t="243469" x="5995988" y="4692650"/>
          <p14:tracePt t="243485" x="6034088" y="4830763"/>
          <p14:tracePt t="243500" x="6034088" y="4879975"/>
          <p14:tracePt t="243867" x="6057900" y="4879975"/>
          <p14:tracePt t="243875" x="6070600" y="4879975"/>
          <p14:tracePt t="243891" x="6070600" y="4892675"/>
          <p14:tracePt t="244469" x="6057900" y="4905375"/>
          <p14:tracePt t="244484" x="5970588" y="4943475"/>
          <p14:tracePt t="244500" x="5808663" y="5005388"/>
          <p14:tracePt t="244517" x="5657850" y="5043488"/>
          <p14:tracePt t="244531" x="5545138" y="5068888"/>
          <p14:tracePt t="244547" x="5219700" y="5168900"/>
          <p14:tracePt t="244563" x="4968875" y="5181600"/>
          <p14:tracePt t="244578" x="4643438" y="5243513"/>
          <p14:tracePt t="244594" x="4494213" y="5243513"/>
          <p14:tracePt t="244610" x="4168775" y="5305425"/>
          <p14:tracePt t="244626" x="3743325" y="5381625"/>
          <p14:tracePt t="244641" x="3392488" y="5443538"/>
          <p14:tracePt t="244657" x="2928938" y="5594350"/>
          <p14:tracePt t="244672" x="2516188" y="5719763"/>
          <p14:tracePt t="244688" x="2278063" y="5768975"/>
          <p14:tracePt t="244704" x="2127250" y="5807075"/>
          <p14:tracePt t="244719" x="2078038" y="5807075"/>
          <p14:tracePt t="244735" x="2052638" y="5807075"/>
          <p14:tracePt t="244751" x="1965325" y="5743575"/>
          <p14:tracePt t="244766" x="1439863" y="4792663"/>
          <p14:tracePt t="244782" x="963613" y="3992563"/>
          <p14:tracePt t="244798" x="612775" y="3429000"/>
          <p14:tracePt t="244812" x="500063" y="3141663"/>
          <p14:tracePt t="244828" x="300038" y="2690813"/>
          <p14:tracePt t="244845" x="163513" y="2452688"/>
          <p14:tracePt t="244859" x="38100" y="22018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4" y="389236"/>
            <a:ext cx="7772197"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1193572"/>
            <a:ext cx="8837727" cy="4801314"/>
          </a:xfrm>
          <a:prstGeom prst="rect">
            <a:avLst/>
          </a:prstGeom>
        </p:spPr>
        <p:txBody>
          <a:bodyPr wrap="square">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CASE-3:</a:t>
            </a:r>
            <a:r>
              <a:rPr lang="en-IN" u="sng" dirty="0">
                <a:latin typeface="Times New Roman" panose="02020603050405020304" pitchFamily="18" charset="0"/>
                <a:cs typeface="Times New Roman" panose="02020603050405020304" pitchFamily="18" charset="0"/>
              </a:rPr>
              <a:t> Exception creates but not handled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class Test {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try {  </a:t>
            </a:r>
          </a:p>
          <a:p>
            <a:pPr lvl="1"/>
            <a:r>
              <a:rPr lang="en-US" dirty="0">
                <a:latin typeface="Times New Roman" panose="02020603050405020304" pitchFamily="18" charset="0"/>
                <a:cs typeface="Times New Roman" panose="02020603050405020304" pitchFamily="18" charset="0"/>
              </a:rPr>
              <a:t>  			int A=50/0;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catch(</a:t>
            </a:r>
            <a:r>
              <a:rPr lang="en-US" dirty="0" err="1">
                <a:latin typeface="Times New Roman" panose="02020603050405020304" pitchFamily="18" charset="0"/>
                <a:cs typeface="Times New Roman" panose="02020603050405020304" pitchFamily="18" charset="0"/>
              </a:rPr>
              <a:t>ArrayIndexOutofBoundsException</a:t>
            </a:r>
            <a:r>
              <a:rPr lang="en-US" dirty="0">
                <a:latin typeface="Times New Roman" panose="02020603050405020304" pitchFamily="18" charset="0"/>
                <a:cs typeface="Times New Roman" panose="02020603050405020304" pitchFamily="18" charset="0"/>
              </a:rPr>
              <a:t> e)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(“Hi Exception--”+e);</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("Continuation of rest prog....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p>
          <a:p>
            <a:pPr lvl="1"/>
            <a:r>
              <a:rPr lang="en-US" b="1" u="sng"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Exception in thread main </a:t>
            </a:r>
            <a:r>
              <a:rPr lang="en-US" dirty="0" err="1">
                <a:latin typeface="Times New Roman" panose="02020603050405020304" pitchFamily="18" charset="0"/>
                <a:cs typeface="Times New Roman" panose="02020603050405020304" pitchFamily="18" charset="0"/>
              </a:rPr>
              <a:t>java.lang.ArithmeticException</a:t>
            </a:r>
            <a:r>
              <a:rPr lang="en-US" dirty="0">
                <a:latin typeface="Times New Roman" panose="02020603050405020304" pitchFamily="18" charset="0"/>
                <a:cs typeface="Times New Roman" panose="02020603050405020304" pitchFamily="18" charset="0"/>
              </a:rPr>
              <a:t>:/ by zero</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42FCF8-D77F-21AD-53D4-9BE760758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4738605"/>
      </p:ext>
    </p:extLst>
  </p:cSld>
  <p:clrMapOvr>
    <a:masterClrMapping/>
  </p:clrMapOvr>
  <mc:AlternateContent xmlns:mc="http://schemas.openxmlformats.org/markup-compatibility/2006" xmlns:p14="http://schemas.microsoft.com/office/powerpoint/2010/main">
    <mc:Choice Requires="p14">
      <p:transition spd="slow" p14:dur="2000" advTm="132211"/>
    </mc:Choice>
    <mc:Fallback xmlns="">
      <p:transition spd="slow" advTm="132211"/>
    </mc:Fallback>
  </mc:AlternateContent>
  <p:extLst>
    <p:ext uri="{3A86A75C-4F4B-4683-9AE1-C65F6400EC91}">
      <p14:laserTraceLst xmlns:p14="http://schemas.microsoft.com/office/powerpoint/2010/main">
        <p14:tracePtLst>
          <p14:tracePt t="9351" x="663575" y="1114425"/>
          <p14:tracePt t="9366" x="750888" y="1150938"/>
          <p14:tracePt t="9382" x="850900" y="1214438"/>
          <p14:tracePt t="9398" x="1027113" y="1327150"/>
          <p14:tracePt t="9413" x="1276350" y="1489075"/>
          <p14:tracePt t="9430" x="1652588" y="1765300"/>
          <p14:tracePt t="9446" x="2139950" y="2152650"/>
          <p14:tracePt t="9460" x="2403475" y="2365375"/>
          <p14:tracePt t="9477" x="2678113" y="2590800"/>
          <p14:tracePt t="9494" x="2928938" y="2816225"/>
          <p14:tracePt t="9508" x="3041650" y="2916238"/>
          <p14:tracePt t="9524" x="3317875" y="3103563"/>
          <p14:tracePt t="9540" x="3429000" y="3190875"/>
          <p14:tracePt t="9555" x="3505200" y="3228975"/>
          <p14:tracePt t="9587" x="3517900" y="3241675"/>
          <p14:tracePt t="9649" x="3517900" y="3216275"/>
          <p14:tracePt t="9649" x="3517900" y="3165475"/>
          <p14:tracePt t="9663" x="3517900" y="3128963"/>
          <p14:tracePt t="9679" x="3517900" y="3116263"/>
          <p14:tracePt t="9726" x="3517900" y="3103563"/>
          <p14:tracePt t="9757" x="3517900" y="3090863"/>
          <p14:tracePt t="9788" x="3517900" y="3065463"/>
          <p14:tracePt t="9805" x="3492500" y="3041650"/>
          <p14:tracePt t="9821" x="3454400" y="3016250"/>
          <p14:tracePt t="9836" x="3441700" y="2990850"/>
          <p14:tracePt t="9851" x="3405188" y="2965450"/>
          <p14:tracePt t="9866" x="3379788" y="2941638"/>
          <p14:tracePt t="9881" x="3305175" y="2890838"/>
          <p14:tracePt t="9898" x="3267075" y="2865438"/>
          <p14:tracePt t="9914" x="3216275" y="2828925"/>
          <p14:tracePt t="9928" x="3141663" y="2778125"/>
          <p14:tracePt t="9945" x="3092450" y="2740025"/>
          <p14:tracePt t="9960" x="3067050" y="2703513"/>
          <p14:tracePt t="9975" x="2979738" y="2627313"/>
          <p14:tracePt t="9992" x="2890838" y="2565400"/>
          <p14:tracePt t="10007" x="2716213" y="2439988"/>
          <p14:tracePt t="10024" x="2628900" y="2378075"/>
          <p14:tracePt t="10039" x="2554288" y="2339975"/>
          <p14:tracePt t="10054" x="2416175" y="2252663"/>
          <p14:tracePt t="10070" x="2278063" y="2190750"/>
          <p14:tracePt t="10087" x="2127250" y="2139950"/>
          <p14:tracePt t="10103" x="2014538" y="2089150"/>
          <p14:tracePt t="10116" x="1978025" y="2078038"/>
          <p14:tracePt t="10133" x="1914525" y="2065338"/>
          <p14:tracePt t="10148" x="1890713" y="2039938"/>
          <p14:tracePt t="10163" x="1878013" y="2039938"/>
          <p14:tracePt t="10180" x="1865313" y="2039938"/>
          <p14:tracePt t="10288" x="1865313" y="2027238"/>
          <p14:tracePt t="10305" x="1965325" y="1978025"/>
          <p14:tracePt t="10319" x="2078038" y="1927225"/>
          <p14:tracePt t="10337" x="2152650" y="1889125"/>
          <p14:tracePt t="10350" x="2178050" y="1876425"/>
          <p14:tracePt t="10366" x="2190750" y="1876425"/>
          <p14:tracePt t="10383" x="2190750" y="1865313"/>
          <p14:tracePt t="10491" x="2203450" y="1865313"/>
          <p14:tracePt t="10507" x="2239963" y="1865313"/>
          <p14:tracePt t="10524" x="2303463" y="1865313"/>
          <p14:tracePt t="10539" x="2339975" y="1865313"/>
          <p14:tracePt t="10554" x="2390775" y="1865313"/>
          <p14:tracePt t="10571" x="2452688" y="1865313"/>
          <p14:tracePt t="10586" x="2516188" y="1865313"/>
          <p14:tracePt t="10602" x="2565400" y="1865313"/>
          <p14:tracePt t="10617" x="2628900" y="1865313"/>
          <p14:tracePt t="10631" x="2654300" y="1876425"/>
          <p14:tracePt t="10648" x="2678113" y="1876425"/>
          <p14:tracePt t="10663" x="2690813" y="1889125"/>
          <p14:tracePt t="10678" x="2716213" y="1889125"/>
          <p14:tracePt t="10726" x="2741613" y="1901825"/>
          <p14:tracePt t="10819" x="2741613" y="1952625"/>
          <p14:tracePt t="10835" x="2741613" y="2001838"/>
          <p14:tracePt t="10852" x="2741613" y="2039938"/>
          <p14:tracePt t="10866" x="2728913" y="2078038"/>
          <p14:tracePt t="10882" x="2678113" y="2101850"/>
          <p14:tracePt t="10902" x="2603500" y="2152650"/>
          <p14:tracePt t="10913" x="2554288" y="2152650"/>
          <p14:tracePt t="10929" x="2490788" y="2152650"/>
          <p14:tracePt t="10945" x="2441575" y="2152650"/>
          <p14:tracePt t="10960" x="2378075" y="2152650"/>
          <p14:tracePt t="10976" x="2352675" y="2152650"/>
          <p14:tracePt t="10992" x="2278063" y="2101850"/>
          <p14:tracePt t="11007" x="2252663" y="2101850"/>
          <p14:tracePt t="11022" x="2228850" y="2078038"/>
          <p14:tracePt t="11070" x="2203450" y="2078038"/>
          <p14:tracePt t="11085" x="2203450" y="2065338"/>
          <p14:tracePt t="11102" x="2203450" y="2039938"/>
          <p14:tracePt t="11117" x="2203450" y="1978025"/>
          <p14:tracePt t="11133" x="2228850" y="1965325"/>
          <p14:tracePt t="11147" x="2278063" y="1927225"/>
          <p14:tracePt t="11164" x="2316163" y="1927225"/>
          <p14:tracePt t="11179" x="2339975" y="1927225"/>
          <p14:tracePt t="11194" x="2352675" y="1927225"/>
          <p14:tracePt t="11210" x="2390775" y="1927225"/>
          <p14:tracePt t="11226" x="2428875" y="1927225"/>
          <p14:tracePt t="11241" x="2503488" y="1965325"/>
          <p14:tracePt t="11257" x="2628900" y="2052638"/>
          <p14:tracePt t="11273" x="2716213" y="2139950"/>
          <p14:tracePt t="11288" x="2754313" y="2178050"/>
          <p14:tracePt t="11304" x="2767013" y="2178050"/>
          <p14:tracePt t="11321" x="2778125" y="2190750"/>
          <p14:tracePt t="11382" x="2790825" y="2190750"/>
          <p14:tracePt t="11397" x="2816225" y="2190750"/>
          <p14:tracePt t="11416" x="2854325" y="2139950"/>
          <p14:tracePt t="11429" x="2867025" y="2114550"/>
          <p14:tracePt t="11445" x="2903538" y="2078038"/>
          <p14:tracePt t="11461" x="2941638" y="2052638"/>
          <p14:tracePt t="11475" x="2967038" y="2039938"/>
          <p14:tracePt t="11492" x="2979738" y="2027238"/>
          <p14:tracePt t="11507" x="2992438" y="2014538"/>
          <p14:tracePt t="11522" x="3003550" y="2001838"/>
          <p14:tracePt t="11555" x="3016250" y="1978025"/>
          <p14:tracePt t="11569" x="3028950" y="1952625"/>
          <p14:tracePt t="11586" x="3028950" y="1927225"/>
          <p14:tracePt t="11602" x="3041650" y="1901825"/>
          <p14:tracePt t="11616" x="3041650" y="1876425"/>
          <p14:tracePt t="11618" x="3041650" y="1852613"/>
          <p14:tracePt t="11649" x="3041650" y="1801813"/>
          <p14:tracePt t="11663" x="3041650" y="1789113"/>
          <p14:tracePt t="11679" x="3041650" y="1776413"/>
          <p14:tracePt t="11695" x="3041650" y="1765300"/>
          <p14:tracePt t="11710" x="3041650" y="1752600"/>
          <p14:tracePt t="11742" x="3041650" y="1739900"/>
          <p14:tracePt t="11789" x="3028950" y="1727200"/>
          <p14:tracePt t="12054" x="3016250" y="1727200"/>
          <p14:tracePt t="12070" x="3003550" y="1689100"/>
          <p14:tracePt t="12101" x="3003550" y="1676400"/>
          <p14:tracePt t="12120" x="3003550" y="1652588"/>
          <p14:tracePt t="13554" x="3003550" y="1689100"/>
          <p14:tracePt t="13601" x="3016250" y="1714500"/>
          <p14:tracePt t="13633" x="3016250" y="1727200"/>
          <p14:tracePt t="13648" x="3016250" y="1739900"/>
          <p14:tracePt t="13679" x="3016250" y="1765300"/>
          <p14:tracePt t="13710" x="3016250" y="1776413"/>
          <p14:tracePt t="13725" x="3016250" y="1789113"/>
          <p14:tracePt t="13741" x="3016250" y="1801813"/>
          <p14:tracePt t="13757" x="3016250" y="1814513"/>
          <p14:tracePt t="13804" x="3016250" y="1827213"/>
          <p14:tracePt t="13819" x="3028950" y="1839913"/>
          <p14:tracePt t="13835" x="3041650" y="1865313"/>
          <p14:tracePt t="13851" x="3041650" y="1901825"/>
          <p14:tracePt t="13869" x="3041650" y="1927225"/>
          <p14:tracePt t="13883" x="3054350" y="1978025"/>
          <p14:tracePt t="13899" x="3054350" y="2027238"/>
          <p14:tracePt t="13913" x="3054350" y="2089150"/>
          <p14:tracePt t="13929" x="3054350" y="2178050"/>
          <p14:tracePt t="13945" x="3054350" y="2239963"/>
          <p14:tracePt t="13960" x="3054350" y="2314575"/>
          <p14:tracePt t="13979" x="3054350" y="2339975"/>
          <p14:tracePt t="13992" x="3054350" y="2390775"/>
          <p14:tracePt t="14007" x="3054350" y="2465388"/>
          <p14:tracePt t="14023" x="3054350" y="2552700"/>
          <p14:tracePt t="14039" x="3054350" y="2652713"/>
          <p14:tracePt t="14053" x="3054350" y="2828925"/>
          <p14:tracePt t="14070" x="3067050" y="2916238"/>
          <p14:tracePt t="14085" x="3092450" y="3041650"/>
          <p14:tracePt t="14104" x="3103563" y="3190875"/>
          <p14:tracePt t="14117" x="3103563" y="3228975"/>
          <p14:tracePt t="14132" x="3116263" y="3278188"/>
          <p14:tracePt t="14133" x="3116263" y="3290888"/>
          <p14:tracePt t="14179" x="3116263" y="3303588"/>
          <p14:tracePt t="14382" x="3128963" y="3290888"/>
          <p14:tracePt t="14399" x="3128963" y="3278188"/>
          <p14:tracePt t="14929" x="3128963" y="3267075"/>
          <p14:tracePt t="14955" x="3128963" y="3241675"/>
          <p14:tracePt t="14962" x="3128963" y="3228975"/>
          <p14:tracePt t="14976" x="3128963" y="3216275"/>
          <p14:tracePt t="15663" x="3128963" y="3190875"/>
          <p14:tracePt t="15682" x="3128963" y="3178175"/>
          <p14:tracePt t="15713" x="3141663" y="3165475"/>
          <p14:tracePt t="15742" x="3141663" y="3154363"/>
          <p14:tracePt t="15758" x="3154363" y="3154363"/>
          <p14:tracePt t="15773" x="3154363" y="3141663"/>
          <p14:tracePt t="15790" x="3167063" y="3128963"/>
          <p14:tracePt t="15804" x="3179763" y="3090863"/>
          <p14:tracePt t="15825" x="3254375" y="2978150"/>
          <p14:tracePt t="15837" x="3292475" y="2916238"/>
          <p14:tracePt t="15851" x="3379788" y="2803525"/>
          <p14:tracePt t="15867" x="3492500" y="2627313"/>
          <p14:tracePt t="15883" x="3643313" y="2452688"/>
          <p14:tracePt t="15899" x="3717925" y="2327275"/>
          <p14:tracePt t="15914" x="3817938" y="2190750"/>
          <p14:tracePt t="15931" x="3867150" y="2089150"/>
          <p14:tracePt t="15945" x="3917950" y="1978025"/>
          <p14:tracePt t="15963" x="3930650" y="1939925"/>
          <p14:tracePt t="15969" x="3943350" y="1901825"/>
          <p14:tracePt t="15977" x="3943350" y="1876425"/>
          <p14:tracePt t="16007" x="3943350" y="1852613"/>
          <p14:tracePt t="16195" x="3943350" y="1914525"/>
          <p14:tracePt t="16211" x="3943350" y="1978025"/>
          <p14:tracePt t="16226" x="3943350" y="2001838"/>
          <p14:tracePt t="16241" x="3943350" y="2078038"/>
          <p14:tracePt t="16258" x="3956050" y="2101850"/>
          <p14:tracePt t="16273" x="3956050" y="2114550"/>
          <p14:tracePt t="16288" x="3968750" y="2127250"/>
          <p14:tracePt t="16663" x="3979863" y="2152650"/>
          <p14:tracePt t="16680" x="4005263" y="2214563"/>
          <p14:tracePt t="16695" x="4030663" y="2278063"/>
          <p14:tracePt t="16711" x="4043363" y="2352675"/>
          <p14:tracePt t="16726" x="4068763" y="2403475"/>
          <p14:tracePt t="16742" x="4068763" y="2465388"/>
          <p14:tracePt t="16757" x="4068763" y="2516188"/>
          <p14:tracePt t="16774" x="4081463" y="2540000"/>
          <p14:tracePt t="16789" x="4081463" y="2565400"/>
          <p14:tracePt t="16804" x="4081463" y="2616200"/>
          <p14:tracePt t="16820" x="4081463" y="2652713"/>
          <p14:tracePt t="16835" x="4081463" y="2690813"/>
          <p14:tracePt t="16851" x="4081463" y="2716213"/>
          <p14:tracePt t="16867" x="4081463" y="2752725"/>
          <p14:tracePt t="16883" x="4081463" y="2765425"/>
          <p14:tracePt t="16898" x="4081463" y="2790825"/>
          <p14:tracePt t="17226" x="4068763" y="2790825"/>
          <p14:tracePt t="17257" x="4056063" y="2790825"/>
          <p14:tracePt t="17289" x="4030663" y="2790825"/>
          <p14:tracePt t="17775" x="4017963" y="2790825"/>
          <p14:tracePt t="17791" x="4005263" y="2765425"/>
          <p14:tracePt t="17805" x="3992563" y="2752725"/>
          <p14:tracePt t="18055" x="3930650" y="2752725"/>
          <p14:tracePt t="18070" x="3817938" y="2778125"/>
          <p14:tracePt t="18086" x="3767138" y="2790825"/>
          <p14:tracePt t="18101" x="3743325" y="2803525"/>
          <p14:tracePt t="18117" x="3730625" y="2803525"/>
          <p14:tracePt t="18133" x="3717925" y="2803525"/>
          <p14:tracePt t="18148" x="3705225" y="2803525"/>
          <p14:tracePt t="18311" x="3692525" y="2803525"/>
          <p14:tracePt t="18321" x="3679825" y="2803525"/>
          <p14:tracePt t="18398" x="3667125" y="2803525"/>
          <p14:tracePt t="18414" x="3654425" y="2803525"/>
          <p14:tracePt t="18429" x="3643313" y="2803525"/>
          <p14:tracePt t="18448" x="3605213" y="2803525"/>
          <p14:tracePt t="18462" x="3554413" y="2803525"/>
          <p14:tracePt t="18476" x="3505200" y="2803525"/>
          <p14:tracePt t="18492" x="3341688" y="2803525"/>
          <p14:tracePt t="18508" x="3167063" y="2803525"/>
          <p14:tracePt t="18523" x="3028950" y="2803525"/>
          <p14:tracePt t="18539" x="2903538" y="2840038"/>
          <p14:tracePt t="18555" x="2816225" y="2852738"/>
          <p14:tracePt t="18570" x="2767013" y="2852738"/>
          <p14:tracePt t="18586" x="2728913" y="2852738"/>
          <p14:tracePt t="18601" x="2703513" y="2852738"/>
          <p14:tracePt t="18632" x="2678113" y="2852738"/>
          <p14:tracePt t="18648" x="2667000" y="2852738"/>
          <p14:tracePt t="18711" x="2654300" y="2852738"/>
          <p14:tracePt t="18804" x="2654300" y="2840038"/>
          <p14:tracePt t="18820" x="2716213" y="2778125"/>
          <p14:tracePt t="18836" x="2790825" y="2740025"/>
          <p14:tracePt t="18851" x="2890838" y="2678113"/>
          <p14:tracePt t="18867" x="2916238" y="2665413"/>
          <p14:tracePt t="18883" x="3028950" y="2627313"/>
          <p14:tracePt t="18898" x="3154363" y="2578100"/>
          <p14:tracePt t="18914" x="3305175" y="2552700"/>
          <p14:tracePt t="18930" x="3541713" y="2503488"/>
          <p14:tracePt t="18945" x="3630613" y="2503488"/>
          <p14:tracePt t="18961" x="3792538" y="2503488"/>
          <p14:tracePt t="18978" x="3979863" y="2503488"/>
          <p14:tracePt t="18992" x="4092575" y="2503488"/>
          <p14:tracePt t="19007" x="4168775" y="2503488"/>
          <p14:tracePt t="19024" x="4217988" y="2503488"/>
          <p14:tracePt t="19039" x="4243388" y="2503488"/>
          <p14:tracePt t="19054" x="4256088" y="2503488"/>
          <p14:tracePt t="19085" x="4281488" y="2503488"/>
          <p14:tracePt t="19101" x="4368800" y="2503488"/>
          <p14:tracePt t="19117" x="4430713" y="2503488"/>
          <p14:tracePt t="19132" x="4556125" y="2503488"/>
          <p14:tracePt t="19148" x="4619625" y="2503488"/>
          <p14:tracePt t="19165" x="4706938" y="2503488"/>
          <p14:tracePt t="19179" x="4732338" y="2503488"/>
          <p14:tracePt t="19196" x="4743450" y="2503488"/>
          <p14:tracePt t="19211" x="4756150" y="2503488"/>
          <p14:tracePt t="19351" x="4768850" y="2503488"/>
          <p14:tracePt t="19477" x="4756150" y="2503488"/>
          <p14:tracePt t="19492" x="4681538" y="2503488"/>
          <p14:tracePt t="19507" x="4568825" y="2503488"/>
          <p14:tracePt t="19523" x="4443413" y="2503488"/>
          <p14:tracePt t="19539" x="4281488" y="2503488"/>
          <p14:tracePt t="19554" x="4056063" y="2503488"/>
          <p14:tracePt t="19570" x="3956050" y="2503488"/>
          <p14:tracePt t="19586" x="3830638" y="2503488"/>
          <p14:tracePt t="19601" x="3679825" y="2503488"/>
          <p14:tracePt t="19617" x="3617913" y="2503488"/>
          <p14:tracePt t="19632" x="3567113" y="2503488"/>
          <p14:tracePt t="19648" x="3554413" y="2503488"/>
          <p14:tracePt t="19663" x="3505200" y="2503488"/>
          <p14:tracePt t="19679" x="3492500" y="2516188"/>
          <p14:tracePt t="19695" x="3479800" y="2527300"/>
          <p14:tracePt t="19711" x="3454400" y="2540000"/>
          <p14:tracePt t="19741" x="3441700" y="2540000"/>
          <p14:tracePt t="19773" x="3429000" y="2552700"/>
          <p14:tracePt t="20022" x="3417888" y="2552700"/>
          <p14:tracePt t="20856" x="3392488" y="2552700"/>
          <p14:tracePt t="21492" x="3392488" y="2565400"/>
          <p14:tracePt t="21509" x="3379788" y="2565400"/>
          <p14:tracePt t="21523" x="3354388" y="2565400"/>
          <p14:tracePt t="21539" x="3341688" y="2565400"/>
          <p14:tracePt t="21555" x="3317875" y="2590800"/>
          <p14:tracePt t="21585" x="3292475" y="2616200"/>
          <p14:tracePt t="21601" x="3254375" y="2627313"/>
          <p14:tracePt t="21617" x="3228975" y="2652713"/>
          <p14:tracePt t="21632" x="3205163" y="2678113"/>
          <p14:tracePt t="21648" x="3179763" y="2703513"/>
          <p14:tracePt t="21663" x="3154363" y="2716213"/>
          <p14:tracePt t="21679" x="3092450" y="2740025"/>
          <p14:tracePt t="21695" x="3028950" y="2765425"/>
          <p14:tracePt t="21710" x="2979738" y="2765425"/>
          <p14:tracePt t="21726" x="2928938" y="2790825"/>
          <p14:tracePt t="21743" x="2916238" y="2790825"/>
          <p14:tracePt t="21757" x="2903538" y="2790825"/>
          <p14:tracePt t="21779" x="2890838" y="2790825"/>
          <p14:tracePt t="21789" x="2879725" y="2790825"/>
          <p14:tracePt t="22007" x="2890838" y="2790825"/>
          <p14:tracePt t="22023" x="3016250" y="2865438"/>
          <p14:tracePt t="22038" x="3279775" y="2941638"/>
          <p14:tracePt t="22054" x="3605213" y="3054350"/>
          <p14:tracePt t="22070" x="3943350" y="3141663"/>
          <p14:tracePt t="22085" x="4168775" y="3203575"/>
          <p14:tracePt t="22101" x="4256088" y="3241675"/>
          <p14:tracePt t="22117" x="4294188" y="3254375"/>
          <p14:tracePt t="22351" x="4217988" y="3254375"/>
          <p14:tracePt t="22366" x="4156075" y="3254375"/>
          <p14:tracePt t="22382" x="4068763" y="3216275"/>
          <p14:tracePt t="22398" x="4005263" y="3190875"/>
          <p14:tracePt t="22413" x="3979863" y="3190875"/>
          <p14:tracePt t="22432" x="3917950" y="3165475"/>
          <p14:tracePt t="22433" x="3867150" y="3141663"/>
          <p14:tracePt t="22445" x="3779838" y="3103563"/>
          <p14:tracePt t="22460" x="3730625" y="3090863"/>
          <p14:tracePt t="22476" x="3654425" y="3054350"/>
          <p14:tracePt t="22492" x="3630613" y="3041650"/>
          <p14:tracePt t="22507" x="3592513" y="3028950"/>
          <p14:tracePt t="22524" x="3567113" y="3016250"/>
          <p14:tracePt t="22835" x="3567113" y="3003550"/>
          <p14:tracePt t="22851" x="3567113" y="2978150"/>
          <p14:tracePt t="22867" x="3579813" y="2965450"/>
          <p14:tracePt t="22914" x="3592513" y="2965450"/>
          <p14:tracePt t="22929" x="3605213" y="2965450"/>
          <p14:tracePt t="22945" x="3630613" y="2965450"/>
          <p14:tracePt t="22961" x="3654425" y="2965450"/>
          <p14:tracePt t="22976" x="3667125" y="2965450"/>
          <p14:tracePt t="22991" x="3692525" y="2965450"/>
          <p14:tracePt t="23008" x="3717925" y="2965450"/>
          <p14:tracePt t="23038" x="3730625" y="2965450"/>
          <p14:tracePt t="23056" x="3756025" y="2965450"/>
          <p14:tracePt t="23085" x="3756025" y="2952750"/>
          <p14:tracePt t="23132" x="3767138" y="2952750"/>
          <p14:tracePt t="23148" x="3779838" y="2952750"/>
          <p14:tracePt t="23179" x="3805238" y="2952750"/>
          <p14:tracePt t="23430" x="3817938" y="2952750"/>
          <p14:tracePt t="23445" x="3856038" y="2952750"/>
          <p14:tracePt t="23460" x="3867150" y="2965450"/>
          <p14:tracePt t="23476" x="3905250" y="2978150"/>
          <p14:tracePt t="23491" x="3968750" y="2978150"/>
          <p14:tracePt t="23507" x="4005263" y="2990850"/>
          <p14:tracePt t="23524" x="4030663" y="2990850"/>
          <p14:tracePt t="23539" x="4068763" y="3003550"/>
          <p14:tracePt t="23555" x="4092575" y="3003550"/>
          <p14:tracePt t="23556" x="4105275" y="3003550"/>
          <p14:tracePt t="23570" x="4117975" y="3003550"/>
          <p14:tracePt t="23585" x="4130675" y="3003550"/>
          <p14:tracePt t="23601" x="4168775" y="3003550"/>
          <p14:tracePt t="23617" x="4192588" y="3003550"/>
          <p14:tracePt t="23632" x="4205288" y="3003550"/>
          <p14:tracePt t="23648" x="4230688" y="3003550"/>
          <p14:tracePt t="23679" x="4243388" y="3003550"/>
          <p14:tracePt t="23727" x="4256088" y="3003550"/>
          <p14:tracePt t="23773" x="4268788" y="3003550"/>
          <p14:tracePt t="32413" x="4217988" y="3003550"/>
          <p14:tracePt t="32432" x="4156075" y="3028950"/>
          <p14:tracePt t="32444" x="4068763" y="3054350"/>
          <p14:tracePt t="32460" x="3979863" y="3054350"/>
          <p14:tracePt t="32477" x="3956050" y="3054350"/>
          <p14:tracePt t="32491" x="3905250" y="3078163"/>
          <p14:tracePt t="32507" x="3879850" y="3078163"/>
          <p14:tracePt t="32523" x="3830638" y="3078163"/>
          <p14:tracePt t="32538" x="3805238" y="3078163"/>
          <p14:tracePt t="32555" x="3779838" y="3090863"/>
          <p14:tracePt t="32570" x="3743325" y="3103563"/>
          <p14:tracePt t="32585" x="3730625" y="3103563"/>
          <p14:tracePt t="32601" x="3679825" y="3128963"/>
          <p14:tracePt t="32617" x="3654425" y="3141663"/>
          <p14:tracePt t="32632" x="3605213" y="3165475"/>
          <p14:tracePt t="32649" x="3517900" y="3216275"/>
          <p14:tracePt t="32665" x="3467100" y="3241675"/>
          <p14:tracePt t="32679" x="3379788" y="3278188"/>
          <p14:tracePt t="32696" x="3305175" y="3341688"/>
          <p14:tracePt t="32711" x="3228975" y="3367088"/>
          <p14:tracePt t="32741" x="3116263" y="3403600"/>
          <p14:tracePt t="32757" x="3067050" y="3429000"/>
          <p14:tracePt t="32772" x="3054350" y="3429000"/>
          <p14:tracePt t="32789" x="3028950" y="3441700"/>
          <p14:tracePt t="32805" x="2979738" y="3467100"/>
          <p14:tracePt t="32819" x="2967038" y="3467100"/>
          <p14:tracePt t="32835" x="2916238" y="3479800"/>
          <p14:tracePt t="32852" x="2890838" y="3479800"/>
          <p14:tracePt t="32867" x="2828925" y="3479800"/>
          <p14:tracePt t="32883" x="2778125" y="3490913"/>
          <p14:tracePt t="32899" x="2741613" y="3503613"/>
          <p14:tracePt t="32914" x="2690813" y="3503613"/>
          <p14:tracePt t="32929" x="2678113" y="3503613"/>
          <p14:tracePt t="32945" x="2667000" y="3503613"/>
          <p14:tracePt t="32961" x="2641600" y="3503613"/>
          <p14:tracePt t="33726" x="2628900" y="3503613"/>
          <p14:tracePt t="33871" x="2603500" y="3503613"/>
          <p14:tracePt t="33898" x="2578100" y="3503613"/>
          <p14:tracePt t="33914" x="2554288" y="3503613"/>
          <p14:tracePt t="33931" x="2541588" y="3503613"/>
          <p14:tracePt t="33963" x="2490788" y="3503613"/>
          <p14:tracePt t="33976" x="2465388" y="3503613"/>
          <p14:tracePt t="33991" x="2452688" y="3503613"/>
          <p14:tracePt t="34007" x="2428875" y="3503613"/>
          <p14:tracePt t="34023" x="2416175" y="3503613"/>
          <p14:tracePt t="34038" x="2390775" y="3490913"/>
          <p14:tracePt t="34054" x="2378075" y="3479800"/>
          <p14:tracePt t="34070" x="2352675" y="3479800"/>
          <p14:tracePt t="34085" x="2328863" y="3454400"/>
          <p14:tracePt t="34101" x="2303463" y="3454400"/>
          <p14:tracePt t="34117" x="2290763" y="3441700"/>
          <p14:tracePt t="34288" x="2278063" y="3441700"/>
          <p14:tracePt t="34663" x="2265363" y="3429000"/>
          <p14:tracePt t="34680" x="2265363" y="3416300"/>
          <p14:tracePt t="34694" x="2265363" y="3403600"/>
          <p14:tracePt t="35383" x="2252663" y="3390900"/>
          <p14:tracePt t="35413" x="2239963" y="3390900"/>
          <p14:tracePt t="35570" x="2252663" y="3390900"/>
          <p14:tracePt t="35585" x="2278063" y="3390900"/>
          <p14:tracePt t="35601" x="2316163" y="3390900"/>
          <p14:tracePt t="35617" x="2328863" y="3390900"/>
          <p14:tracePt t="35632" x="2378075" y="3390900"/>
          <p14:tracePt t="35648" x="2428875" y="3416300"/>
          <p14:tracePt t="35664" x="2441575" y="3454400"/>
          <p14:tracePt t="35679" x="2441575" y="3467100"/>
          <p14:tracePt t="35695" x="2441575" y="3503613"/>
          <p14:tracePt t="35712" x="2452688" y="3503613"/>
          <p14:tracePt t="36000" x="2465388" y="3503613"/>
          <p14:tracePt t="36023" x="2452688" y="3503613"/>
          <p14:tracePt t="36195" x="2390775" y="3467100"/>
          <p14:tracePt t="36212" x="2328863" y="3354388"/>
          <p14:tracePt t="36820" x="2339975" y="3378200"/>
          <p14:tracePt t="36836" x="2352675" y="3403600"/>
          <p14:tracePt t="36851" x="2378075" y="3441700"/>
          <p14:tracePt t="36867" x="2403475" y="3490913"/>
          <p14:tracePt t="36883" x="2416175" y="3529013"/>
          <p14:tracePt t="36897" x="2428875" y="3541713"/>
          <p14:tracePt t="36914" x="2452688" y="3554413"/>
          <p14:tracePt t="36976" x="2465388" y="3567113"/>
          <p14:tracePt t="37038" x="2465388" y="3579813"/>
          <p14:tracePt t="37085" x="2478088" y="3590925"/>
          <p14:tracePt t="37273" x="2528888" y="3590925"/>
          <p14:tracePt t="37306" x="2603500" y="3590925"/>
          <p14:tracePt t="37320" x="2654300" y="3590925"/>
          <p14:tracePt t="37335" x="2678113" y="3590925"/>
          <p14:tracePt t="37351" x="2716213" y="3590925"/>
          <p14:tracePt t="37366" x="2767013" y="3590925"/>
          <p14:tracePt t="37382" x="2841625" y="3590925"/>
          <p14:tracePt t="37398" x="2890838" y="3590925"/>
          <p14:tracePt t="37413" x="2967038" y="3579813"/>
          <p14:tracePt t="37429" x="3041650" y="3579813"/>
          <p14:tracePt t="37445" x="3092450" y="3567113"/>
          <p14:tracePt t="37461" x="3116263" y="3554413"/>
          <p14:tracePt t="37493" x="3141663" y="3554413"/>
          <p14:tracePt t="38273" x="3154363" y="3554413"/>
          <p14:tracePt t="38289" x="3179763" y="3554413"/>
          <p14:tracePt t="38304" x="3192463" y="3554413"/>
          <p14:tracePt t="38320" x="3216275" y="3554413"/>
          <p14:tracePt t="38336" x="3228975" y="3554413"/>
          <p14:tracePt t="38353" x="3279775" y="3554413"/>
          <p14:tracePt t="38382" x="3305175" y="3554413"/>
          <p14:tracePt t="38397" x="3328988" y="3554413"/>
          <p14:tracePt t="38414" x="3367088" y="3554413"/>
          <p14:tracePt t="38429" x="3405188" y="3554413"/>
          <p14:tracePt t="38446" x="3454400" y="3554413"/>
          <p14:tracePt t="38460" x="3517900" y="3554413"/>
          <p14:tracePt t="38476" x="3567113" y="3554413"/>
          <p14:tracePt t="38493" x="3592513" y="3554413"/>
          <p14:tracePt t="38507" x="3630613" y="3554413"/>
          <p14:tracePt t="38523" x="3667125" y="3554413"/>
          <p14:tracePt t="38538" x="3692525" y="3554413"/>
          <p14:tracePt t="38554" x="3717925" y="3567113"/>
          <p14:tracePt t="38570" x="3743325" y="3567113"/>
          <p14:tracePt t="38585" x="3756025" y="3567113"/>
          <p14:tracePt t="38601" x="3779838" y="3567113"/>
          <p14:tracePt t="38617" x="3779838" y="3579813"/>
          <p14:tracePt t="38632" x="3805238" y="3590925"/>
          <p14:tracePt t="38679" x="3817938" y="3603625"/>
          <p14:tracePt t="38725" x="3843338" y="3603625"/>
          <p14:tracePt t="38742" x="3867150" y="3603625"/>
          <p14:tracePt t="38759" x="3892550" y="3603625"/>
          <p14:tracePt t="38773" x="3992563" y="3603625"/>
          <p14:tracePt t="38789" x="4017963" y="3603625"/>
          <p14:tracePt t="38805" x="4168775" y="3603625"/>
          <p14:tracePt t="38819" x="4330700" y="3603625"/>
          <p14:tracePt t="38836" x="4518025" y="3603625"/>
          <p14:tracePt t="38851" x="4706938" y="3603625"/>
          <p14:tracePt t="38866" x="4906963" y="3603625"/>
          <p14:tracePt t="38882" x="5106988" y="3603625"/>
          <p14:tracePt t="38899" x="5294313" y="3603625"/>
          <p14:tracePt t="38913" x="5457825" y="3603625"/>
          <p14:tracePt t="38929" x="5583238" y="3603625"/>
          <p14:tracePt t="38945" x="5632450" y="3603625"/>
          <p14:tracePt t="38960" x="5670550" y="3603625"/>
          <p14:tracePt t="38977" x="5695950" y="3603625"/>
          <p14:tracePt t="38993" x="5708650" y="3590925"/>
          <p14:tracePt t="39007" x="5719763" y="3590925"/>
          <p14:tracePt t="39023" x="5745163" y="3590925"/>
          <p14:tracePt t="39135" x="5757863" y="3590925"/>
          <p14:tracePt t="39147" x="5770563" y="3590925"/>
          <p14:tracePt t="39180" x="5783263" y="3590925"/>
          <p14:tracePt t="39194" x="5795963" y="3579813"/>
          <p14:tracePt t="39210" x="5808663" y="3579813"/>
          <p14:tracePt t="39211" x="5821363" y="3579813"/>
          <p14:tracePt t="39226" x="5832475" y="3579813"/>
          <p14:tracePt t="39274" x="5857875" y="3579813"/>
          <p14:tracePt t="39288" x="5857875" y="3567113"/>
          <p14:tracePt t="41163" x="5857875" y="3554413"/>
          <p14:tracePt t="41179" x="5857875" y="3541713"/>
          <p14:tracePt t="41195" x="5845175" y="3529013"/>
          <p14:tracePt t="41210" x="5821363" y="3516313"/>
          <p14:tracePt t="41226" x="5808663" y="3503613"/>
          <p14:tracePt t="41242" x="5770563" y="3503613"/>
          <p14:tracePt t="41257" x="5757863" y="3490913"/>
          <p14:tracePt t="41273" x="5708650" y="3479800"/>
          <p14:tracePt t="41290" x="5645150" y="3467100"/>
          <p14:tracePt t="41304" x="5570538" y="3441700"/>
          <p14:tracePt t="41320" x="5507038" y="3429000"/>
          <p14:tracePt t="41335" x="5432425" y="3390900"/>
          <p14:tracePt t="41351" x="5370513" y="3378200"/>
          <p14:tracePt t="41367" x="5257800" y="3354388"/>
          <p14:tracePt t="41382" x="5157788" y="3328988"/>
          <p14:tracePt t="41398" x="5094288" y="3303588"/>
          <p14:tracePt t="41413" x="4981575" y="3278188"/>
          <p14:tracePt t="41429" x="4832350" y="3241675"/>
          <p14:tracePt t="41444" x="4694238" y="3216275"/>
          <p14:tracePt t="41460" x="4581525" y="3203575"/>
          <p14:tracePt t="41461" x="4530725" y="3178175"/>
          <p14:tracePt t="41476" x="4456113" y="3178175"/>
          <p14:tracePt t="41491" x="4356100" y="3165475"/>
          <p14:tracePt t="41508" x="4256088" y="3141663"/>
          <p14:tracePt t="41525" x="4105275" y="3141663"/>
          <p14:tracePt t="41539" x="4056063" y="3116263"/>
          <p14:tracePt t="41554" x="3968750" y="3103563"/>
          <p14:tracePt t="41570" x="3867150" y="3078163"/>
          <p14:tracePt t="41596" x="3756025" y="3078163"/>
          <p14:tracePt t="41617" x="3617913" y="3054350"/>
          <p14:tracePt t="41632" x="3541713" y="3054350"/>
          <p14:tracePt t="41648" x="3454400" y="3054350"/>
          <p14:tracePt t="41663" x="3379788" y="3041650"/>
          <p14:tracePt t="41679" x="3341688" y="3041650"/>
          <p14:tracePt t="41695" x="3267075" y="3016250"/>
          <p14:tracePt t="41710" x="3192463" y="3016250"/>
          <p14:tracePt t="41726" x="3103563" y="3016250"/>
          <p14:tracePt t="41741" x="3028950" y="3016250"/>
          <p14:tracePt t="41757" x="2967038" y="2990850"/>
          <p14:tracePt t="41773" x="2941638" y="2990850"/>
          <p14:tracePt t="41791" x="2890838" y="2990850"/>
          <p14:tracePt t="41806" x="2867025" y="2990850"/>
          <p14:tracePt t="41820" x="2854325" y="2990850"/>
          <p14:tracePt t="41836" x="2828925" y="2990850"/>
          <p14:tracePt t="41852" x="2816225" y="2990850"/>
          <p14:tracePt t="41867" x="2803525" y="2990850"/>
          <p14:tracePt t="41883" x="2790825" y="2990850"/>
          <p14:tracePt t="41899" x="2778125" y="3003550"/>
          <p14:tracePt t="41914" x="2767013" y="3016250"/>
          <p14:tracePt t="41942" x="2703513" y="3078163"/>
          <p14:tracePt t="41960" x="2703513" y="3103563"/>
          <p14:tracePt t="41976" x="2690813" y="3141663"/>
          <p14:tracePt t="41992" x="2690813" y="3178175"/>
          <p14:tracePt t="42007" x="2690813" y="3216275"/>
          <p14:tracePt t="42023" x="2703513" y="3267075"/>
          <p14:tracePt t="42040" x="2716213" y="3278188"/>
          <p14:tracePt t="42054" x="2741613" y="3303588"/>
          <p14:tracePt t="42070" x="2754313" y="3316288"/>
          <p14:tracePt t="42071" x="2778125" y="3341688"/>
          <p14:tracePt t="42086" x="2828925" y="3354388"/>
          <p14:tracePt t="42101" x="2890838" y="3367088"/>
          <p14:tracePt t="42117" x="2941638" y="3378200"/>
          <p14:tracePt t="42133" x="3028950" y="3378200"/>
          <p14:tracePt t="42148" x="3067050" y="3390900"/>
          <p14:tracePt t="42164" x="3141663" y="3416300"/>
          <p14:tracePt t="42180" x="3228975" y="3416300"/>
          <p14:tracePt t="42195" x="3328988" y="3416300"/>
          <p14:tracePt t="42211" x="3479800" y="3416300"/>
          <p14:tracePt t="42227" x="3517900" y="3416300"/>
          <p14:tracePt t="42242" x="3592513" y="3416300"/>
          <p14:tracePt t="42258" x="3692525" y="3390900"/>
          <p14:tracePt t="42274" x="3805238" y="3390900"/>
          <p14:tracePt t="42289" x="3917950" y="3341688"/>
          <p14:tracePt t="42306" x="4030663" y="3316288"/>
          <p14:tracePt t="42324" x="4117975" y="3278188"/>
          <p14:tracePt t="42335" x="4181475" y="3254375"/>
          <p14:tracePt t="42351" x="4243388" y="3203575"/>
          <p14:tracePt t="42368" x="4268788" y="3178175"/>
          <p14:tracePt t="42383" x="4294188" y="3165475"/>
          <p14:tracePt t="42399" x="4305300" y="3154363"/>
          <p14:tracePt t="42445" x="4305300" y="3141663"/>
          <p14:tracePt t="42476" x="4318000" y="3141663"/>
          <p14:tracePt t="42492" x="4318000" y="3128963"/>
          <p14:tracePt t="42508" x="4318000" y="3116263"/>
          <p14:tracePt t="42523" x="4318000" y="3103563"/>
          <p14:tracePt t="42540" x="4305300" y="3065463"/>
          <p14:tracePt t="42556" x="4268788" y="3041650"/>
          <p14:tracePt t="42570" x="4168775" y="3003550"/>
          <p14:tracePt t="42585" x="4056063" y="2965450"/>
          <p14:tracePt t="42601" x="3992563" y="2965450"/>
          <p14:tracePt t="42616" x="3817938" y="2941638"/>
          <p14:tracePt t="42632" x="3667125" y="2928938"/>
          <p14:tracePt t="42648" x="3492500" y="2928938"/>
          <p14:tracePt t="42663" x="3341688" y="2928938"/>
          <p14:tracePt t="42679" x="3205163" y="2928938"/>
          <p14:tracePt t="42695" x="3054350" y="2928938"/>
          <p14:tracePt t="42711" x="2941638" y="2928938"/>
          <p14:tracePt t="42726" x="2867025" y="2928938"/>
          <p14:tracePt t="42742" x="2754313" y="2928938"/>
          <p14:tracePt t="42762" x="2703513" y="2928938"/>
          <p14:tracePt t="42773" x="2667000" y="2928938"/>
          <p14:tracePt t="42789" x="2654300" y="2928938"/>
          <p14:tracePt t="42805" x="2641600" y="2928938"/>
          <p14:tracePt t="42820" x="2628900" y="2928938"/>
          <p14:tracePt t="42929" x="2616200" y="2941638"/>
          <p14:tracePt t="42950" x="2616200" y="2978150"/>
          <p14:tracePt t="42960" x="2667000" y="2978150"/>
          <p14:tracePt t="42976" x="2903538" y="3016250"/>
          <p14:tracePt t="42991" x="2928938" y="3016250"/>
          <p14:tracePt t="63117" x="2941638" y="3216275"/>
          <p14:tracePt t="63133" x="2941638" y="3416300"/>
          <p14:tracePt t="63149" x="2890838" y="3641725"/>
          <p14:tracePt t="63163" x="2816225" y="3803650"/>
          <p14:tracePt t="63179" x="2754313" y="3929063"/>
          <p14:tracePt t="63196" x="2678113" y="4054475"/>
          <p14:tracePt t="63210" x="2667000" y="4067175"/>
          <p14:tracePt t="63227" x="2603500" y="4154488"/>
          <p14:tracePt t="63242" x="2541588" y="4217988"/>
          <p14:tracePt t="63257" x="2465388" y="4279900"/>
          <p14:tracePt t="63273" x="2403475" y="4318000"/>
          <p14:tracePt t="63289" x="2378075" y="4354513"/>
          <p14:tracePt t="63304" x="2328863" y="4392613"/>
          <p14:tracePt t="63320" x="2303463" y="4418013"/>
          <p14:tracePt t="63336" x="2290763" y="4430713"/>
          <p14:tracePt t="63352" x="2252663" y="4454525"/>
          <p14:tracePt t="63368" x="2228850" y="4492625"/>
          <p14:tracePt t="63383" x="2203450" y="4530725"/>
          <p14:tracePt t="63398" x="2190750" y="4554538"/>
          <p14:tracePt t="63414" x="2178050" y="4579938"/>
          <p14:tracePt t="63415" x="2152650" y="4630738"/>
          <p14:tracePt t="63431" x="2152650" y="4692650"/>
          <p14:tracePt t="63445" x="2127250" y="4779963"/>
          <p14:tracePt t="63461" x="2127250" y="4843463"/>
          <p14:tracePt t="63477" x="2116138" y="4968875"/>
          <p14:tracePt t="63492" x="2116138" y="5043488"/>
          <p14:tracePt t="63508" x="2116138" y="5181600"/>
          <p14:tracePt t="63524" x="2116138" y="5343525"/>
          <p14:tracePt t="63539" x="2116138" y="5456238"/>
          <p14:tracePt t="63555" x="2116138" y="5530850"/>
          <p14:tracePt t="63571" x="2116138" y="5594350"/>
          <p14:tracePt t="63587" x="2116138" y="5630863"/>
          <p14:tracePt t="63602" x="2116138" y="5668963"/>
          <p14:tracePt t="63619" x="2116138" y="5694363"/>
          <p14:tracePt t="63634" x="2139950" y="5732463"/>
          <p14:tracePt t="63649" x="2152650" y="5768975"/>
          <p14:tracePt t="63665" x="2165350" y="5807075"/>
          <p14:tracePt t="63680" x="2165350" y="5843588"/>
          <p14:tracePt t="63696" x="2178050" y="5856288"/>
          <p14:tracePt t="63712" x="2178050" y="5894388"/>
          <p14:tracePt t="63726" x="2178050" y="5932488"/>
          <p14:tracePt t="63743" x="2178050" y="5956300"/>
          <p14:tracePt t="64258" x="2178050" y="5969000"/>
          <p14:tracePt t="64273" x="2190750" y="5969000"/>
          <p14:tracePt t="64289" x="2190750" y="5956300"/>
          <p14:tracePt t="64304" x="2190750" y="5932488"/>
          <p14:tracePt t="64321" x="2190750" y="5919788"/>
          <p14:tracePt t="64335" x="2190750" y="5907088"/>
          <p14:tracePt t="64398" x="2190750" y="5881688"/>
          <p14:tracePt t="64492" x="2190750" y="5868988"/>
          <p14:tracePt t="64523" x="2178050" y="5868988"/>
          <p14:tracePt t="64585" x="2178050" y="5856288"/>
          <p14:tracePt t="64820" x="2190750" y="5856288"/>
          <p14:tracePt t="64850" x="2203450" y="5856288"/>
          <p14:tracePt t="64867" x="2228850" y="5856288"/>
          <p14:tracePt t="64883" x="2252663" y="5856288"/>
          <p14:tracePt t="64897" x="2278063" y="5832475"/>
          <p14:tracePt t="64913" x="2328863" y="5832475"/>
          <p14:tracePt t="64929" x="2352675" y="5832475"/>
          <p14:tracePt t="64946" x="2403475" y="5832475"/>
          <p14:tracePt t="64960" x="2416175" y="5832475"/>
          <p14:tracePt t="64976" x="2441575" y="5832475"/>
          <p14:tracePt t="64991" x="2465388" y="5819775"/>
          <p14:tracePt t="65007" x="2465388" y="5807075"/>
          <p14:tracePt t="65023" x="2503488" y="5807075"/>
          <p14:tracePt t="65038" x="2528888" y="5807075"/>
          <p14:tracePt t="65054" x="2565400" y="5781675"/>
          <p14:tracePt t="65070" x="2690813" y="5756275"/>
          <p14:tracePt t="65085" x="2767013" y="5732463"/>
          <p14:tracePt t="65102" x="2854325" y="5719763"/>
          <p14:tracePt t="65117" x="2879725" y="5719763"/>
          <p14:tracePt t="65132" x="2954338" y="5694363"/>
          <p14:tracePt t="65148" x="2992438" y="5694363"/>
          <p14:tracePt t="65163" x="3041650" y="5694363"/>
          <p14:tracePt t="65179" x="3067050" y="5694363"/>
          <p14:tracePt t="65195" x="3092450" y="5694363"/>
          <p14:tracePt t="65211" x="3103563" y="5694363"/>
          <p14:tracePt t="65226" x="3128963" y="5694363"/>
          <p14:tracePt t="65257" x="3154363" y="5694363"/>
          <p14:tracePt t="65305" x="3167063" y="5694363"/>
          <p14:tracePt t="65319" x="3192463" y="5694363"/>
          <p14:tracePt t="65335" x="3205163" y="5694363"/>
          <p14:tracePt t="65351" x="3241675" y="5681663"/>
          <p14:tracePt t="65366" x="3267075" y="5681663"/>
          <p14:tracePt t="65384" x="3305175" y="5681663"/>
          <p14:tracePt t="65399" x="3354388" y="5681663"/>
          <p14:tracePt t="65418" x="3405188" y="5681663"/>
          <p14:tracePt t="65429" x="3479800" y="5681663"/>
          <p14:tracePt t="65445" x="3530600" y="5681663"/>
          <p14:tracePt t="65460" x="3567113" y="5681663"/>
          <p14:tracePt t="65476" x="3643313" y="5681663"/>
          <p14:tracePt t="65492" x="3730625" y="5681663"/>
          <p14:tracePt t="65507" x="3843338" y="5681663"/>
          <p14:tracePt t="65523" x="3917950" y="5681663"/>
          <p14:tracePt t="65539" x="3968750" y="5681663"/>
          <p14:tracePt t="65554" x="4056063" y="5681663"/>
          <p14:tracePt t="65570" x="4143375" y="5681663"/>
          <p14:tracePt t="65588" x="4205288" y="5681663"/>
          <p14:tracePt t="65601" x="4281488" y="5681663"/>
          <p14:tracePt t="65617" x="4343400" y="5681663"/>
          <p14:tracePt t="65633" x="4381500" y="5681663"/>
          <p14:tracePt t="65649" x="4456113" y="5681663"/>
          <p14:tracePt t="65663" x="4468813" y="5694363"/>
          <p14:tracePt t="65680" x="4494213" y="5694363"/>
          <p14:tracePt t="66163" x="4506913" y="5707063"/>
          <p14:tracePt t="66227" x="4518025" y="5707063"/>
          <p14:tracePt t="66273" x="4530725" y="5707063"/>
          <p14:tracePt t="66617" x="4556125" y="5707063"/>
          <p14:tracePt t="66632" x="4581525" y="5707063"/>
          <p14:tracePt t="66649" x="4643438" y="5707063"/>
          <p14:tracePt t="66664" x="4681538" y="5707063"/>
          <p14:tracePt t="66686" x="4706938" y="5707063"/>
          <p14:tracePt t="66698" x="4719638" y="5707063"/>
          <p14:tracePt t="66711" x="4732338" y="5707063"/>
          <p14:tracePt t="66741" x="4756150" y="5707063"/>
          <p14:tracePt t="66758" x="4781550" y="5707063"/>
          <p14:tracePt t="66882" x="4794250" y="5707063"/>
          <p14:tracePt t="66945" x="4819650" y="5707063"/>
          <p14:tracePt t="66960" x="4843463" y="5707063"/>
          <p14:tracePt t="66976" x="4868863" y="5707063"/>
          <p14:tracePt t="66992" x="4894263" y="5707063"/>
          <p14:tracePt t="67007" x="4945063" y="5707063"/>
          <p14:tracePt t="67023" x="4956175" y="5707063"/>
          <p14:tracePt t="67039" x="4994275" y="5707063"/>
          <p14:tracePt t="67054" x="5019675" y="5707063"/>
          <p14:tracePt t="67070" x="5068888" y="5707063"/>
          <p14:tracePt t="67086" x="5132388" y="5707063"/>
          <p14:tracePt t="67087" x="5157788" y="5707063"/>
          <p14:tracePt t="67101" x="5181600" y="5707063"/>
          <p14:tracePt t="67117" x="5219700" y="5707063"/>
          <p14:tracePt t="67149" x="5232400" y="5707063"/>
          <p14:tracePt t="67165" x="5270500" y="5707063"/>
          <p14:tracePt t="67182" x="5294313" y="5707063"/>
          <p14:tracePt t="67195" x="5307013" y="5719763"/>
          <p14:tracePt t="67210" x="5332413" y="5719763"/>
          <p14:tracePt t="67226" x="5357813" y="5719763"/>
          <p14:tracePt t="67241" x="5394325" y="5719763"/>
          <p14:tracePt t="67258" x="5407025" y="5719763"/>
          <p14:tracePt t="67273" x="5432425" y="5719763"/>
          <p14:tracePt t="67304" x="5457825" y="5732463"/>
          <p14:tracePt t="67320" x="5495925" y="5732463"/>
          <p14:tracePt t="67335" x="5519738" y="5732463"/>
          <p14:tracePt t="67351" x="5557838" y="5732463"/>
          <p14:tracePt t="67367" x="5595938" y="5756275"/>
          <p14:tracePt t="67382" x="5632450" y="5756275"/>
          <p14:tracePt t="67399" x="5670550" y="5756275"/>
          <p14:tracePt t="67415" x="5695950" y="5768975"/>
          <p14:tracePt t="67429" x="5719763" y="5768975"/>
          <p14:tracePt t="67445" x="5745163" y="5768975"/>
          <p14:tracePt t="67461" x="5770563" y="5768975"/>
          <p14:tracePt t="67476" x="5795963" y="5768975"/>
          <p14:tracePt t="67492" x="5821363" y="5768975"/>
          <p14:tracePt t="67508" x="5845175" y="5768975"/>
          <p14:tracePt t="67522" x="5883275" y="5781675"/>
          <p14:tracePt t="67539" x="5895975" y="5781675"/>
          <p14:tracePt t="67555" x="5970588" y="5781675"/>
          <p14:tracePt t="67569" x="6021388" y="5781675"/>
          <p14:tracePt t="67585" x="6108700" y="5781675"/>
          <p14:tracePt t="67601" x="6196013" y="5781675"/>
          <p14:tracePt t="67616" x="6234113" y="5781675"/>
          <p14:tracePt t="67633" x="6346825" y="5781675"/>
          <p14:tracePt t="67649" x="6446838" y="5794375"/>
          <p14:tracePt t="67664" x="6546850" y="5819775"/>
          <p14:tracePt t="67679" x="6659563" y="5832475"/>
          <p14:tracePt t="67695" x="6772275" y="5856288"/>
          <p14:tracePt t="67711" x="6884988" y="5868988"/>
          <p14:tracePt t="67727" x="6985000" y="5868988"/>
          <p14:tracePt t="67743" x="7085013" y="5868988"/>
          <p14:tracePt t="67757" x="7197725" y="5868988"/>
          <p14:tracePt t="67773" x="7335838" y="5868988"/>
          <p14:tracePt t="67789" x="7459663" y="5868988"/>
          <p14:tracePt t="67804" x="7561263" y="5868988"/>
          <p14:tracePt t="67820" x="7597775" y="5868988"/>
          <p14:tracePt t="67837" x="7773988" y="5868988"/>
          <p14:tracePt t="67851" x="7810500" y="5868988"/>
          <p14:tracePt t="67867" x="7897813" y="5868988"/>
          <p14:tracePt t="67883" x="7923213" y="5868988"/>
          <p14:tracePt t="67898" x="7948613" y="5868988"/>
          <p14:tracePt t="67916" x="7961313" y="5868988"/>
          <p14:tracePt t="67944" x="7986713" y="5868988"/>
          <p14:tracePt t="68008" x="7999413" y="5868988"/>
          <p14:tracePt t="68023" x="8023225" y="5868988"/>
          <p14:tracePt t="68038" x="8035925" y="5868988"/>
          <p14:tracePt t="68054" x="8048625" y="5868988"/>
          <p14:tracePt t="68070" x="8061325" y="5868988"/>
          <p14:tracePt t="68086" x="8074025" y="5868988"/>
          <p14:tracePt t="68101" x="8099425" y="5856288"/>
          <p14:tracePt t="68119" x="8135938" y="5856288"/>
          <p14:tracePt t="68132" x="8148638" y="5856288"/>
          <p14:tracePt t="68148" x="8174038" y="5856288"/>
          <p14:tracePt t="68164" x="8199438" y="5856288"/>
          <p14:tracePt t="68179" x="8212138" y="5856288"/>
          <p14:tracePt t="68195" x="8248650" y="5856288"/>
          <p14:tracePt t="75538" x="8248650" y="5819775"/>
          <p14:tracePt t="75554" x="8248650" y="5781675"/>
          <p14:tracePt t="75570" x="8174038" y="5694363"/>
          <p14:tracePt t="75585" x="8123238" y="5643563"/>
          <p14:tracePt t="75601" x="8061325" y="5630863"/>
          <p14:tracePt t="75617" x="8010525" y="5619750"/>
          <p14:tracePt t="75632" x="7974013" y="5619750"/>
          <p14:tracePt t="75648" x="7923213" y="5607050"/>
          <p14:tracePt t="75665" x="7874000" y="5594350"/>
          <p14:tracePt t="75679" x="7848600" y="5594350"/>
          <p14:tracePt t="75695" x="7797800" y="5556250"/>
          <p14:tracePt t="75711" x="7761288" y="5530850"/>
          <p14:tracePt t="75726" x="7673975" y="5507038"/>
          <p14:tracePt t="75742" x="7648575" y="5494338"/>
          <p14:tracePt t="75774" x="7635875" y="5494338"/>
          <p14:tracePt t="75900" x="7623175" y="5494338"/>
          <p14:tracePt t="75913" x="7585075" y="5494338"/>
          <p14:tracePt t="75929" x="7548563" y="5481638"/>
          <p14:tracePt t="75945" x="7497763" y="5468938"/>
          <p14:tracePt t="75960" x="7448550" y="5456238"/>
          <p14:tracePt t="75976" x="7385050" y="5443538"/>
          <p14:tracePt t="75994" x="7285038" y="5381625"/>
          <p14:tracePt t="75994" x="7223125" y="5343525"/>
          <p14:tracePt t="76007" x="7185025" y="5305425"/>
          <p14:tracePt t="76024" x="7034213" y="5181600"/>
          <p14:tracePt t="76046" x="6946900" y="5130800"/>
          <p14:tracePt t="76054" x="6884988" y="5068888"/>
          <p14:tracePt t="76070" x="6759575" y="4956175"/>
          <p14:tracePt t="76086" x="6734175" y="4918075"/>
          <p14:tracePt t="76101" x="6708775" y="4905375"/>
          <p14:tracePt t="76148" x="6696075" y="4905375"/>
          <p14:tracePt t="76180" x="6659563" y="4892675"/>
          <p14:tracePt t="76195" x="6546850" y="4868863"/>
          <p14:tracePt t="76210" x="6370638" y="4818063"/>
          <p14:tracePt t="76226" x="6146800" y="4768850"/>
          <p14:tracePt t="76243" x="6008688" y="4743450"/>
          <p14:tracePt t="76257" x="5808663" y="4730750"/>
          <p14:tracePt t="76273" x="5595938" y="4656138"/>
          <p14:tracePt t="76289" x="5419725" y="4605338"/>
          <p14:tracePt t="76304" x="5257800" y="4567238"/>
          <p14:tracePt t="76320" x="5132388" y="4530725"/>
          <p14:tracePt t="76335" x="5081588" y="4505325"/>
          <p14:tracePt t="76351" x="5032375" y="4479925"/>
          <p14:tracePt t="76367" x="5006975" y="4467225"/>
          <p14:tracePt t="76382" x="5006975" y="4454525"/>
          <p14:tracePt t="76601" x="4994275" y="4454525"/>
          <p14:tracePt t="80804" x="5006975" y="4392613"/>
          <p14:tracePt t="80820" x="5094288" y="4305300"/>
          <p14:tracePt t="80837" x="5357813" y="4141788"/>
          <p14:tracePt t="80852" x="5495925" y="4029075"/>
          <p14:tracePt t="80868" x="5595938" y="3954463"/>
          <p14:tracePt t="80882" x="5732463" y="3854450"/>
          <p14:tracePt t="80898" x="5770563" y="3829050"/>
          <p14:tracePt t="80914" x="5857875" y="3792538"/>
          <p14:tracePt t="80929" x="5908675" y="3754438"/>
          <p14:tracePt t="80944" x="5970588" y="3741738"/>
          <p14:tracePt t="80961" x="5983288" y="3729038"/>
          <p14:tracePt t="80976" x="6008688" y="3716338"/>
          <p14:tracePt t="81022" x="6021388" y="3716338"/>
          <p14:tracePt t="81038" x="6045200" y="3716338"/>
          <p14:tracePt t="81054" x="6057900" y="3716338"/>
          <p14:tracePt t="81069" x="6083300" y="3716338"/>
          <p14:tracePt t="81085" x="6108700" y="3716338"/>
          <p14:tracePt t="81102" x="6134100" y="3729038"/>
          <p14:tracePt t="81116" x="6157913" y="3754438"/>
          <p14:tracePt t="81117" x="6183313" y="3767138"/>
          <p14:tracePt t="81132" x="6196013" y="3767138"/>
          <p14:tracePt t="81148" x="6246813" y="3816350"/>
          <p14:tracePt t="81163" x="6283325" y="3841750"/>
          <p14:tracePt t="81179" x="6283325" y="3854450"/>
          <p14:tracePt t="81195" x="6283325" y="3879850"/>
          <p14:tracePt t="81210" x="6283325" y="3892550"/>
          <p14:tracePt t="81226" x="6283325" y="3929063"/>
          <p14:tracePt t="81242" x="6283325" y="3967163"/>
          <p14:tracePt t="81257" x="6270625" y="3992563"/>
          <p14:tracePt t="81273" x="6208713" y="4054475"/>
          <p14:tracePt t="81289" x="6070600" y="4117975"/>
          <p14:tracePt t="81304" x="6045200" y="4129088"/>
          <p14:tracePt t="81320" x="6008688" y="4141788"/>
          <p14:tracePt t="81336" x="5995988" y="4154488"/>
          <p14:tracePt t="81351" x="5970588" y="4167188"/>
          <p14:tracePt t="81368" x="5932488" y="4167188"/>
          <p14:tracePt t="81383" x="5857875" y="4179888"/>
          <p14:tracePt t="81397" x="5808663" y="4192588"/>
          <p14:tracePt t="81414" x="5757863" y="4192588"/>
          <p14:tracePt t="81430" x="5708650" y="4192588"/>
          <p14:tracePt t="81445" x="5695950" y="4192588"/>
          <p14:tracePt t="81462" x="5670550" y="4192588"/>
          <p14:tracePt t="81477" x="5645150" y="4217988"/>
          <p14:tracePt t="81492" x="5619750" y="4217988"/>
          <p14:tracePt t="81521" x="5570538" y="4241800"/>
          <p14:tracePt t="81538" x="5532438" y="4267200"/>
          <p14:tracePt t="81554" x="5445125" y="4292600"/>
          <p14:tracePt t="81570" x="5270500" y="4341813"/>
          <p14:tracePt t="81585" x="5106988" y="4405313"/>
          <p14:tracePt t="81602" x="4919663" y="4443413"/>
          <p14:tracePt t="81619" x="4781550" y="4492625"/>
          <p14:tracePt t="81634" x="4706938" y="4492625"/>
          <p14:tracePt t="81648" x="4668838" y="4518025"/>
          <p14:tracePt t="81664" x="4656138" y="4518025"/>
          <p14:tracePt t="81680" x="4643438" y="4518025"/>
          <p14:tracePt t="81695" x="4630738" y="4518025"/>
          <p14:tracePt t="82007" x="4668838" y="4505325"/>
          <p14:tracePt t="82023" x="4719638" y="4492625"/>
          <p14:tracePt t="82039" x="4732338" y="4492625"/>
          <p14:tracePt t="82054" x="4781550" y="4479925"/>
          <p14:tracePt t="82055" x="4806950" y="4479925"/>
          <p14:tracePt t="82071" x="4868863" y="4467225"/>
          <p14:tracePt t="82071" x="4881563" y="4467225"/>
          <p14:tracePt t="82086" x="4919663" y="4467225"/>
          <p14:tracePt t="82102" x="5032375" y="4467225"/>
          <p14:tracePt t="82118" x="5068888" y="4467225"/>
          <p14:tracePt t="82133" x="5181600" y="4467225"/>
          <p14:tracePt t="82148" x="5270500" y="4467225"/>
          <p14:tracePt t="82163" x="5383213" y="4467225"/>
          <p14:tracePt t="82179" x="5507038" y="4467225"/>
          <p14:tracePt t="82194" x="5632450" y="4467225"/>
          <p14:tracePt t="82210" x="5719763" y="4467225"/>
          <p14:tracePt t="82226" x="5808663" y="4467225"/>
          <p14:tracePt t="82241" x="5832475" y="4454525"/>
          <p14:tracePt t="82257" x="5857875" y="4454525"/>
          <p14:tracePt t="82274" x="5895975" y="4430713"/>
          <p14:tracePt t="82289" x="5932488" y="4430713"/>
          <p14:tracePt t="82305" x="5945188" y="4418013"/>
          <p14:tracePt t="82340" x="5957888" y="4405313"/>
          <p14:tracePt t="82492" x="5883275" y="4405313"/>
          <p14:tracePt t="82508" x="5783263" y="4430713"/>
          <p14:tracePt t="82522" x="5683250" y="4443413"/>
          <p14:tracePt t="82539" x="5483225" y="4443413"/>
          <p14:tracePt t="82554" x="5270500" y="4443413"/>
          <p14:tracePt t="82569" x="5170488" y="4443413"/>
          <p14:tracePt t="82585" x="4968875" y="4443413"/>
          <p14:tracePt t="82602" x="4881563" y="4443413"/>
          <p14:tracePt t="82617" x="4819650" y="4443413"/>
          <p14:tracePt t="82633" x="4806950" y="4443413"/>
          <p14:tracePt t="82882" x="4906963" y="4443413"/>
          <p14:tracePt t="82900" x="4994275" y="4443413"/>
          <p14:tracePt t="82913" x="5132388" y="4443413"/>
          <p14:tracePt t="82929" x="5294313" y="4443413"/>
          <p14:tracePt t="82944" x="5419725" y="4443413"/>
          <p14:tracePt t="82960" x="5495925" y="4443413"/>
          <p14:tracePt t="82976" x="5545138" y="4443413"/>
          <p14:tracePt t="82991" x="5557838" y="4443413"/>
          <p14:tracePt t="83007" x="5583238" y="4443413"/>
          <p14:tracePt t="83023" x="5595938" y="4443413"/>
          <p14:tracePt t="83038" x="5607050" y="4443413"/>
          <p14:tracePt t="83039" x="5619750" y="4454525"/>
          <p14:tracePt t="111304" x="5407025" y="4454525"/>
          <p14:tracePt t="111319" x="4706938" y="4592638"/>
          <p14:tracePt t="111335" x="3630613" y="4868863"/>
          <p14:tracePt t="111351" x="2603500" y="5194300"/>
          <p14:tracePt t="111366" x="1939925" y="5456238"/>
          <p14:tracePt t="111382" x="1601788" y="5643563"/>
          <p14:tracePt t="111398" x="1401763" y="5794375"/>
          <p14:tracePt t="111413" x="1363663" y="5832475"/>
          <p14:tracePt t="111429" x="1276350" y="5919788"/>
          <p14:tracePt t="111445" x="1227138" y="6019800"/>
          <p14:tracePt t="111460" x="1214438" y="6045200"/>
          <p14:tracePt t="111476" x="1176338" y="6119813"/>
          <p14:tracePt t="111492" x="1150938" y="6169025"/>
          <p14:tracePt t="111507" x="1139825" y="6207125"/>
          <p14:tracePt t="111523" x="1127125" y="6232525"/>
          <p14:tracePt t="111539" x="1114425" y="6269038"/>
          <p14:tracePt t="111554" x="1114425" y="6307138"/>
          <p14:tracePt t="111570" x="1114425" y="6381750"/>
          <p14:tracePt t="111586" x="1114425" y="6457950"/>
          <p14:tracePt t="111601" x="1127125" y="6507163"/>
          <p14:tracePt t="111617" x="1339850" y="6583363"/>
          <p14:tracePt t="111634" x="1589088" y="6619875"/>
          <p14:tracePt t="111648" x="1890713" y="6657975"/>
          <p14:tracePt t="111664" x="2228850" y="6657975"/>
          <p14:tracePt t="111680" x="2490788" y="6657975"/>
          <p14:tracePt t="111695" x="2578100" y="6632575"/>
          <p14:tracePt t="111710" x="2778125" y="6532563"/>
          <p14:tracePt t="111728" x="2828925" y="6494463"/>
          <p14:tracePt t="111742" x="2867025" y="6457950"/>
          <p14:tracePt t="111757" x="2879725" y="6432550"/>
          <p14:tracePt t="111774" x="2879725" y="6419850"/>
          <p14:tracePt t="111976" x="2879725" y="6407150"/>
          <p14:tracePt t="111992" x="2879725" y="6394450"/>
          <p14:tracePt t="112008" x="2941638" y="6332538"/>
          <p14:tracePt t="112023" x="3054350" y="6269038"/>
          <p14:tracePt t="112039" x="3116263" y="6257925"/>
          <p14:tracePt t="112056" x="3254375" y="6181725"/>
          <p14:tracePt t="112070" x="3328988" y="6169025"/>
          <p14:tracePt t="112071" x="3379788" y="6169025"/>
          <p14:tracePt t="112085" x="3454400" y="6145213"/>
          <p14:tracePt t="112102" x="3617913" y="6119813"/>
          <p14:tracePt t="112116" x="3667125" y="6094413"/>
          <p14:tracePt t="112132" x="3692525" y="6094413"/>
          <p14:tracePt t="112152" x="3717925" y="6094413"/>
          <p14:tracePt t="112179" x="3743325" y="6094413"/>
          <p14:tracePt t="112195" x="3779838" y="6069013"/>
          <p14:tracePt t="112210" x="3792538" y="6056313"/>
          <p14:tracePt t="112226" x="3892550" y="6007100"/>
          <p14:tracePt t="112242" x="3943350" y="5969000"/>
          <p14:tracePt t="112257" x="4143375" y="5856288"/>
          <p14:tracePt t="112273" x="4305300" y="5694363"/>
          <p14:tracePt t="112289" x="4468813" y="5507038"/>
          <p14:tracePt t="112304" x="4619625" y="5294313"/>
          <p14:tracePt t="112320" x="4668838" y="5181600"/>
          <p14:tracePt t="112336" x="4781550" y="4968875"/>
          <p14:tracePt t="112351" x="4856163" y="4768850"/>
          <p14:tracePt t="112367" x="4906963" y="4605338"/>
          <p14:tracePt t="112383" x="4932363" y="4454525"/>
          <p14:tracePt t="112398" x="4932363" y="4418013"/>
          <p14:tracePt t="112414" x="4932363" y="4341813"/>
          <p14:tracePt t="112430" x="4932363" y="4279900"/>
          <p14:tracePt t="112445" x="4919663" y="4217988"/>
          <p14:tracePt t="112462" x="4906963" y="4167188"/>
          <p14:tracePt t="112476" x="4868863" y="4117975"/>
          <p14:tracePt t="112491" x="4743450" y="4041775"/>
          <p14:tracePt t="112508" x="4518025" y="4005263"/>
          <p14:tracePt t="112523" x="4356100" y="3992563"/>
          <p14:tracePt t="112539" x="3979863" y="3992563"/>
          <p14:tracePt t="112556" x="3554413" y="3992563"/>
          <p14:tracePt t="112573" x="3317875" y="4029075"/>
          <p14:tracePt t="112585" x="3154363" y="4079875"/>
          <p14:tracePt t="112602" x="3103563" y="4117975"/>
          <p14:tracePt t="112617" x="3016250" y="4167188"/>
          <p14:tracePt t="112633" x="3003550" y="4179888"/>
          <p14:tracePt t="112649" x="3003550" y="4192588"/>
          <p14:tracePt t="112665" x="2992438" y="4192588"/>
          <p14:tracePt t="112701" x="2992438" y="4205288"/>
          <p14:tracePt t="112726" x="2992438" y="4217988"/>
          <p14:tracePt t="112758" x="2992438" y="4230688"/>
          <p14:tracePt t="112774" x="2992438" y="4241800"/>
          <p14:tracePt t="112790" x="3067050" y="4267200"/>
          <p14:tracePt t="112805" x="3141663" y="4292600"/>
          <p14:tracePt t="112819" x="3192463" y="4305300"/>
          <p14:tracePt t="112835" x="3254375" y="4305300"/>
          <p14:tracePt t="112852" x="3317875" y="4305300"/>
          <p14:tracePt t="112866" x="3367088" y="4318000"/>
          <p14:tracePt t="112882" x="3417888" y="4318000"/>
          <p14:tracePt t="112883" x="3441700" y="4318000"/>
          <p14:tracePt t="112899" x="3467100" y="4318000"/>
          <p14:tracePt t="112914" x="3530600" y="4318000"/>
          <p14:tracePt t="112929" x="3592513" y="4318000"/>
          <p14:tracePt t="112945" x="3654425" y="4292600"/>
          <p14:tracePt t="112964" x="3756025" y="4267200"/>
          <p14:tracePt t="112976" x="3779838" y="4267200"/>
          <p14:tracePt t="112993" x="3843338" y="4267200"/>
          <p14:tracePt t="113007" x="3917950" y="4241800"/>
          <p14:tracePt t="113023" x="3930650" y="4241800"/>
          <p14:tracePt t="113039" x="4005263" y="4241800"/>
          <p14:tracePt t="113055" x="4056063" y="4241800"/>
          <p14:tracePt t="113071" x="4081463" y="4241800"/>
          <p14:tracePt t="113086" x="4105275" y="4241800"/>
          <p14:tracePt t="113101" x="4130675" y="4241800"/>
          <p14:tracePt t="113117" x="4143375" y="4241800"/>
          <p14:tracePt t="113133" x="4156075" y="4241800"/>
          <p14:tracePt t="113288" x="4143375" y="4241800"/>
          <p14:tracePt t="113304" x="4092575" y="4254500"/>
          <p14:tracePt t="113321" x="4068763" y="4267200"/>
          <p14:tracePt t="113335" x="4030663" y="4279900"/>
          <p14:tracePt t="113464" x="4081463" y="4292600"/>
          <p14:tracePt t="113475" x="4143375" y="4292600"/>
          <p14:tracePt t="113491" x="4268788" y="4318000"/>
          <p14:tracePt t="113507" x="4468813" y="4318000"/>
          <p14:tracePt t="113522" x="4668838" y="4318000"/>
          <p14:tracePt t="113539" x="4906963" y="4318000"/>
          <p14:tracePt t="113554" x="5132388" y="4318000"/>
          <p14:tracePt t="113569" x="5319713" y="4318000"/>
          <p14:tracePt t="113587" x="5457825" y="4318000"/>
          <p14:tracePt t="113603" x="5595938" y="4318000"/>
          <p14:tracePt t="113616" x="5683250" y="4318000"/>
          <p14:tracePt t="113632" x="5732463" y="4318000"/>
          <p14:tracePt t="113648" x="5808663" y="4318000"/>
          <p14:tracePt t="113663" x="5821363" y="4318000"/>
          <p14:tracePt t="113679" x="5857875" y="4318000"/>
          <p14:tracePt t="113695" x="5883275" y="4318000"/>
          <p14:tracePt t="113710" x="5908675" y="4318000"/>
          <p14:tracePt t="113726" x="5932488" y="4318000"/>
          <p14:tracePt t="113742" x="5957888" y="4318000"/>
          <p14:tracePt t="113757" x="5970588" y="4318000"/>
          <p14:tracePt t="113773" x="5983288" y="4330700"/>
          <p14:tracePt t="113789" x="6008688" y="4330700"/>
          <p14:tracePt t="114351" x="6008688" y="4341813"/>
          <p14:tracePt t="114366" x="5970588" y="4467225"/>
          <p14:tracePt t="114383" x="5870575" y="4618038"/>
          <p14:tracePt t="114398" x="5821363" y="4718050"/>
          <p14:tracePt t="114413" x="5745163" y="4868863"/>
          <p14:tracePt t="114429" x="5670550" y="5068888"/>
          <p14:tracePt t="114445" x="5595938" y="5256213"/>
          <p14:tracePt t="114460" x="5519738" y="5407025"/>
          <p14:tracePt t="114476" x="5495925" y="5468938"/>
          <p14:tracePt t="114492" x="5470525" y="5518150"/>
          <p14:tracePt t="114508" x="5457825" y="5581650"/>
          <p14:tracePt t="114523" x="5432425" y="5607050"/>
          <p14:tracePt t="114554" x="5419725" y="5619750"/>
          <p14:tracePt t="114601" x="5419725" y="5630863"/>
          <p14:tracePt t="114664" x="5419725" y="5643563"/>
          <p14:tracePt t="114710" x="5407025" y="5643563"/>
          <p14:tracePt t="118414" x="5394325" y="5643563"/>
          <p14:tracePt t="118429" x="5394325" y="5630863"/>
          <p14:tracePt t="118444" x="5394325" y="5619750"/>
          <p14:tracePt t="118460" x="5432425" y="5543550"/>
          <p14:tracePt t="118477" x="5470525" y="5494338"/>
          <p14:tracePt t="118491" x="5470525" y="5456238"/>
          <p14:tracePt t="118507" x="5495925" y="5368925"/>
          <p14:tracePt t="118524" x="5495925" y="5343525"/>
          <p14:tracePt t="118539" x="5507038" y="5281613"/>
          <p14:tracePt t="118554" x="5532438" y="5156200"/>
          <p14:tracePt t="118570" x="5532438" y="5005388"/>
          <p14:tracePt t="118585" x="5532438" y="4879975"/>
          <p14:tracePt t="118601" x="5532438" y="4818063"/>
          <p14:tracePt t="118620" x="5519738" y="4779963"/>
          <p14:tracePt t="118664" x="5519738" y="4768850"/>
          <p14:tracePt t="118679" x="5532438" y="4718050"/>
          <p14:tracePt t="118695" x="5607050" y="4643438"/>
          <p14:tracePt t="118711" x="5607050" y="4618038"/>
          <p14:tracePt t="118726" x="5607050" y="4579938"/>
          <p14:tracePt t="118742" x="5607050" y="4530725"/>
          <p14:tracePt t="118758" x="5607050" y="4479925"/>
          <p14:tracePt t="118772" x="5570538" y="4443413"/>
          <p14:tracePt t="118789" x="5470525" y="4341813"/>
          <p14:tracePt t="118805" x="5357813" y="4254500"/>
          <p14:tracePt t="118819" x="5232400" y="4154488"/>
          <p14:tracePt t="118835" x="5157788" y="4105275"/>
          <p14:tracePt t="118852" x="5006975" y="4017963"/>
          <p14:tracePt t="118866" x="4843463" y="3929063"/>
          <p14:tracePt t="118883" x="4806950" y="3916363"/>
          <p14:tracePt t="118899" x="4681538" y="3905250"/>
          <p14:tracePt t="118913" x="4543425" y="3841750"/>
          <p14:tracePt t="118929" x="4318000" y="3792538"/>
          <p14:tracePt t="118947" x="4081463" y="3741738"/>
          <p14:tracePt t="118961" x="3867150" y="3667125"/>
          <p14:tracePt t="118977" x="3756025" y="3629025"/>
          <p14:tracePt t="118993" x="3717925" y="3603625"/>
          <p14:tracePt t="119008" x="3692525" y="3603625"/>
          <p14:tracePt t="119086" x="3692525" y="3579813"/>
          <p14:tracePt t="119101" x="3779838" y="3554413"/>
          <p14:tracePt t="119117" x="3943350" y="3516313"/>
          <p14:tracePt t="119132" x="4156075" y="3454400"/>
          <p14:tracePt t="119149" x="4356100" y="3403600"/>
          <p14:tracePt t="119164" x="4468813" y="3367088"/>
          <p14:tracePt t="119180" x="4518025" y="3341688"/>
          <p14:tracePt t="119194" x="4530725" y="3328988"/>
          <p14:tracePt t="119230" x="4530725" y="3316288"/>
          <p14:tracePt t="119241" x="4530725" y="3303588"/>
          <p14:tracePt t="119257" x="4381500" y="3216275"/>
          <p14:tracePt t="119273" x="3930650" y="3165475"/>
          <p14:tracePt t="119288" x="3767138" y="3165475"/>
          <p14:tracePt t="119289" x="3530600" y="3116263"/>
          <p14:tracePt t="119304" x="3267075" y="3090863"/>
          <p14:tracePt t="119320" x="3216275" y="3090863"/>
          <p14:tracePt t="119339" x="3192463" y="3090863"/>
          <p14:tracePt t="119399" x="3205163" y="3090863"/>
          <p14:tracePt t="119415" x="3392488" y="3041650"/>
          <p14:tracePt t="119429" x="3679825" y="2978150"/>
          <p14:tracePt t="119444" x="3943350" y="2941638"/>
          <p14:tracePt t="119461" x="4056063" y="2928938"/>
          <p14:tracePt t="119475" x="4117975" y="2928938"/>
          <p14:tracePt t="119569" x="4030663" y="2903538"/>
          <p14:tracePt t="119585" x="3817938" y="2903538"/>
          <p14:tracePt t="119601" x="3617913" y="2903538"/>
          <p14:tracePt t="119616" x="3492500" y="2903538"/>
          <p14:tracePt t="119632" x="3467100" y="2903538"/>
          <p14:tracePt t="119648" x="3417888" y="2903538"/>
          <p14:tracePt t="119679" x="3405188" y="2890838"/>
          <p14:tracePt t="120304" x="3417888" y="2903538"/>
          <p14:tracePt t="120319" x="3441700" y="2903538"/>
          <p14:tracePt t="120335" x="3517900" y="2916238"/>
          <p14:tracePt t="120351" x="3541713" y="2916238"/>
          <p14:tracePt t="120366" x="3605213" y="2928938"/>
          <p14:tracePt t="120382" x="3630613" y="2928938"/>
          <p14:tracePt t="120398" x="3667125" y="2928938"/>
          <p14:tracePt t="120414" x="3692525" y="2928938"/>
          <p14:tracePt t="120429" x="3717925" y="2928938"/>
          <p14:tracePt t="120445" x="3730625" y="2928938"/>
          <p14:tracePt t="120460" x="3743325" y="2928938"/>
          <p14:tracePt t="120492" x="3767138" y="2928938"/>
          <p14:tracePt t="120632" x="3779838" y="2928938"/>
          <p14:tracePt t="120663" x="3779838" y="2916238"/>
          <p14:tracePt t="120694" x="3767138" y="2903538"/>
          <p14:tracePt t="120710" x="3717925" y="2903538"/>
          <p14:tracePt t="120726" x="3679825" y="2903538"/>
          <p14:tracePt t="120741" x="3605213" y="2903538"/>
          <p14:tracePt t="120757" x="3567113" y="2903538"/>
          <p14:tracePt t="120773" x="3505200" y="2903538"/>
          <p14:tracePt t="120788" x="3454400" y="2903538"/>
          <p14:tracePt t="120804" x="3417888" y="2903538"/>
          <p14:tracePt t="120820" x="3405188" y="2903538"/>
          <p14:tracePt t="120835" x="3392488" y="2903538"/>
          <p14:tracePt t="120852" x="3367088" y="2903538"/>
          <p14:tracePt t="120867" x="3354388" y="2903538"/>
          <p14:tracePt t="120882" x="3328988" y="2916238"/>
          <p14:tracePt t="120898" x="3305175" y="2928938"/>
          <p14:tracePt t="120914" x="3254375" y="2941638"/>
          <p14:tracePt t="120929" x="3228975" y="2952750"/>
          <p14:tracePt t="120946" x="3192463" y="2978150"/>
          <p14:tracePt t="120962" x="3154363" y="3003550"/>
          <p14:tracePt t="120976" x="3116263" y="3028950"/>
          <p14:tracePt t="120992" x="3103563" y="3041650"/>
          <p14:tracePt t="121008" x="3092450" y="3041650"/>
          <p14:tracePt t="121038" x="3079750" y="3041650"/>
          <p14:tracePt t="121054" x="3067050" y="3041650"/>
          <p14:tracePt t="121069" x="3054350" y="3054350"/>
          <p14:tracePt t="121085" x="3003550" y="3065463"/>
          <p14:tracePt t="121101" x="2954338" y="3078163"/>
          <p14:tracePt t="121116" x="2941638" y="3090863"/>
          <p14:tracePt t="121132" x="2890838" y="3103563"/>
          <p14:tracePt t="121151" x="2767013" y="3141663"/>
          <p14:tracePt t="121164" x="2703513" y="3154363"/>
          <p14:tracePt t="121181" x="2616200" y="3178175"/>
          <p14:tracePt t="121182" x="2554288" y="3203575"/>
          <p14:tracePt t="121196" x="2503488" y="3216275"/>
          <p14:tracePt t="121210" x="2428875" y="3241675"/>
          <p14:tracePt t="121227" x="2352675" y="3267075"/>
          <p14:tracePt t="121243" x="2316163" y="3267075"/>
          <p14:tracePt t="121258" x="2290763" y="3278188"/>
          <p14:tracePt t="121274" x="2278063" y="3290888"/>
          <p14:tracePt t="121292" x="2265363" y="3316288"/>
          <p14:tracePt t="121305" x="2252663" y="3328988"/>
          <p14:tracePt t="121320" x="2228850" y="3354388"/>
          <p14:tracePt t="121339" x="2228850" y="3403600"/>
          <p14:tracePt t="121351" x="2228850" y="3441700"/>
          <p14:tracePt t="121367" x="2228850" y="3516313"/>
          <p14:tracePt t="121384" x="2290763" y="3590925"/>
          <p14:tracePt t="121398" x="2316163" y="3641725"/>
          <p14:tracePt t="121414" x="2378075" y="3679825"/>
          <p14:tracePt t="121431" x="2452688" y="3729038"/>
          <p14:tracePt t="121445" x="2528888" y="3741738"/>
          <p14:tracePt t="121461" x="2641600" y="3741738"/>
          <p14:tracePt t="121477" x="2741613" y="3741738"/>
          <p14:tracePt t="121492" x="2841625" y="3692525"/>
          <p14:tracePt t="121508" x="2916238" y="3616325"/>
          <p14:tracePt t="121524" x="2954338" y="3590925"/>
          <p14:tracePt t="121525" x="2992438" y="3529013"/>
          <p14:tracePt t="121539" x="3016250" y="3467100"/>
          <p14:tracePt t="121555" x="3041650" y="3390900"/>
          <p14:tracePt t="121585" x="3041650" y="3316288"/>
          <p14:tracePt t="121601" x="3041650" y="3303588"/>
          <p14:tracePt t="121617" x="3041650" y="3278188"/>
          <p14:tracePt t="121632" x="3016250" y="3267075"/>
          <p14:tracePt t="121648" x="2954338" y="3267075"/>
          <p14:tracePt t="121664" x="2841625" y="3267075"/>
          <p14:tracePt t="121680" x="2678113" y="3267075"/>
          <p14:tracePt t="121695" x="2516188" y="3303588"/>
          <p14:tracePt t="121711" x="2403475" y="3378200"/>
          <p14:tracePt t="121726" x="2339975" y="3429000"/>
          <p14:tracePt t="121742" x="2278063" y="3490913"/>
          <p14:tracePt t="121758" x="2252663" y="3554413"/>
          <p14:tracePt t="121773" x="2228850" y="3616325"/>
          <p14:tracePt t="121789" x="2228850" y="3667125"/>
          <p14:tracePt t="121805" x="2228850" y="3692525"/>
          <p14:tracePt t="121821" x="2228850" y="3767138"/>
          <p14:tracePt t="121837" x="2290763" y="3816350"/>
          <p14:tracePt t="121852" x="2303463" y="3829050"/>
          <p14:tracePt t="121868" x="2416175" y="3854450"/>
          <p14:tracePt t="121883" x="2452688" y="3854450"/>
          <p14:tracePt t="121899" x="2578100" y="3854450"/>
          <p14:tracePt t="121914" x="2741613" y="3816350"/>
          <p14:tracePt t="121931" x="2941638" y="3654425"/>
          <p14:tracePt t="121947" x="3154363" y="3378200"/>
          <p14:tracePt t="121960" x="3216275" y="3278188"/>
          <p14:tracePt t="121976" x="3317875" y="3090863"/>
          <p14:tracePt t="121993" x="3405188" y="2941638"/>
          <p14:tracePt t="122007" x="3429000" y="2890838"/>
          <p14:tracePt t="122024" x="3441700" y="2816225"/>
          <p14:tracePt t="122040" x="3454400" y="2765425"/>
          <p14:tracePt t="122070" x="3454400" y="2740025"/>
          <p14:tracePt t="122101" x="3441700" y="2716213"/>
          <p14:tracePt t="122117" x="3441700" y="2703513"/>
          <p14:tracePt t="122133" x="3429000" y="2703513"/>
          <p14:tracePt t="122147" x="3417888" y="2703513"/>
          <p14:tracePt t="122163" x="3379788" y="2703513"/>
          <p14:tracePt t="122183" x="3328988" y="2703513"/>
          <p14:tracePt t="122196" x="3279775" y="2703513"/>
          <p14:tracePt t="122210" x="3267075" y="2703513"/>
          <p14:tracePt t="122226" x="3228975" y="2703513"/>
          <p14:tracePt t="122241" x="3154363" y="2728913"/>
          <p14:tracePt t="122259" x="3067050" y="2778125"/>
          <p14:tracePt t="122273" x="2992438" y="2852738"/>
          <p14:tracePt t="122288" x="2916238" y="2928938"/>
          <p14:tracePt t="122304" x="2879725" y="3028950"/>
          <p14:tracePt t="122320" x="2841625" y="3154363"/>
          <p14:tracePt t="122335" x="2816225" y="3290888"/>
          <p14:tracePt t="122351" x="2816225" y="3441700"/>
          <p14:tracePt t="122367" x="2816225" y="3579813"/>
          <p14:tracePt t="122382" x="2816225" y="3716338"/>
          <p14:tracePt t="122398" x="2879725" y="3841750"/>
          <p14:tracePt t="122414" x="2890838" y="3905250"/>
          <p14:tracePt t="122430" x="2916238" y="3954463"/>
          <p14:tracePt t="122445" x="2941638" y="3992563"/>
          <p14:tracePt t="122461" x="2954338" y="4005263"/>
          <p14:tracePt t="122476" x="2954338" y="4017963"/>
          <p14:tracePt t="122492" x="2967038" y="4029075"/>
          <p14:tracePt t="122508" x="2992438" y="4029075"/>
          <p14:tracePt t="122523" x="3028950" y="4029075"/>
          <p14:tracePt t="122541" x="3054350" y="4029075"/>
          <p14:tracePt t="122555" x="3103563" y="4029075"/>
          <p14:tracePt t="122570" x="3154363" y="4029075"/>
          <p14:tracePt t="122585" x="3192463" y="4005263"/>
          <p14:tracePt t="122602" x="3228975" y="3979863"/>
          <p14:tracePt t="122617" x="3241675" y="3941763"/>
          <p14:tracePt t="122632" x="3279775" y="3905250"/>
          <p14:tracePt t="122648" x="3292475" y="3867150"/>
          <p14:tracePt t="122664" x="3317875" y="3841750"/>
          <p14:tracePt t="122710" x="3317875" y="3816350"/>
          <p14:tracePt t="122726" x="3328988" y="3816350"/>
          <p14:tracePt t="122757" x="3328988" y="3803650"/>
          <p14:tracePt t="122789" x="3328988" y="3792538"/>
          <p14:tracePt t="122803" x="3328988" y="3779838"/>
          <p14:tracePt t="122819" x="3328988" y="3754438"/>
          <p14:tracePt t="122836" x="3328988" y="3729038"/>
          <p14:tracePt t="122850" x="3328988" y="3703638"/>
          <p14:tracePt t="122867" x="3328988" y="3654425"/>
          <p14:tracePt t="122882" x="3305175" y="3629025"/>
          <p14:tracePt t="122897" x="3254375" y="3603625"/>
          <p14:tracePt t="122913" x="3241675" y="3590925"/>
          <p14:tracePt t="122929" x="3167063" y="3554413"/>
          <p14:tracePt t="122945" x="3103563" y="3516313"/>
          <p14:tracePt t="122961" x="3003550" y="3479800"/>
          <p14:tracePt t="122976" x="2954338" y="3479800"/>
          <p14:tracePt t="122977" x="2903538" y="3479800"/>
          <p14:tracePt t="122991" x="2854325" y="3479800"/>
          <p14:tracePt t="123007" x="2778125" y="3479800"/>
          <p14:tracePt t="123023" x="2703513" y="3479800"/>
          <p14:tracePt t="123039" x="2641600" y="3529013"/>
          <p14:tracePt t="123054" x="2578100" y="3616325"/>
          <p14:tracePt t="123070" x="2503488" y="3729038"/>
          <p14:tracePt t="123085" x="2465388" y="3879850"/>
          <p14:tracePt t="123101" x="2441575" y="4017963"/>
          <p14:tracePt t="123117" x="2441575" y="4079875"/>
          <p14:tracePt t="123132" x="2441575" y="4217988"/>
          <p14:tracePt t="123147" x="2465388" y="4330700"/>
          <p14:tracePt t="123164" x="2528888" y="4492625"/>
          <p14:tracePt t="123179" x="2565400" y="4554538"/>
          <p14:tracePt t="123196" x="2603500" y="4579938"/>
          <p14:tracePt t="123212" x="2641600" y="4618038"/>
          <p14:tracePt t="123225" x="2741613" y="4618038"/>
          <p14:tracePt t="123248" x="2903538" y="4618038"/>
          <p14:tracePt t="123249" x="2992438" y="4618038"/>
          <p14:tracePt t="123274" x="3354388" y="4492625"/>
          <p14:tracePt t="123289" x="3605213" y="4292600"/>
          <p14:tracePt t="123304" x="3805238" y="4092575"/>
          <p14:tracePt t="123319" x="3943350" y="3892550"/>
          <p14:tracePt t="123335" x="4005263" y="3741738"/>
          <p14:tracePt t="123351" x="4017963" y="3641725"/>
          <p14:tracePt t="123366" x="4017963" y="3554413"/>
          <p14:tracePt t="123383" x="4005263" y="3467100"/>
          <p14:tracePt t="123399" x="4005263" y="3429000"/>
          <p14:tracePt t="123413" x="3956050" y="3367088"/>
          <p14:tracePt t="123429" x="3930650" y="3316288"/>
          <p14:tracePt t="123445" x="3879850" y="3278188"/>
          <p14:tracePt t="123461" x="3792538" y="3254375"/>
          <p14:tracePt t="123477" x="3767138" y="3228975"/>
          <p14:tracePt t="123493" x="3679825" y="3228975"/>
          <p14:tracePt t="123507" x="3617913" y="3228975"/>
          <p14:tracePt t="123525" x="3530600" y="3228975"/>
          <p14:tracePt t="123539" x="3441700" y="3228975"/>
          <p14:tracePt t="123554" x="3354388" y="3254375"/>
          <p14:tracePt t="123570" x="3292475" y="3254375"/>
          <p14:tracePt t="123586" x="3241675" y="3278188"/>
          <p14:tracePt t="123601" x="3216275" y="3303588"/>
          <p14:tracePt t="123617" x="3179763" y="3328988"/>
          <p14:tracePt t="123633" x="3154363" y="3354388"/>
          <p14:tracePt t="123647" x="3141663" y="3367088"/>
          <p14:tracePt t="123664" x="3128963" y="3416300"/>
          <p14:tracePt t="123680" x="3128963" y="3429000"/>
          <p14:tracePt t="123695" x="3116263" y="3479800"/>
          <p14:tracePt t="123712" x="3116263" y="3529013"/>
          <p14:tracePt t="123728" x="3128963" y="3603625"/>
          <p14:tracePt t="123741" x="3167063" y="3654425"/>
          <p14:tracePt t="123758" x="3205163" y="3716338"/>
          <p14:tracePt t="123774" x="3241675" y="3779838"/>
          <p14:tracePt t="123788" x="3267075" y="3803650"/>
          <p14:tracePt t="123805" x="3305175" y="3829050"/>
          <p14:tracePt t="123820" x="3317875" y="3829050"/>
          <p14:tracePt t="123851" x="3328988" y="3841750"/>
          <p14:tracePt t="123867" x="3341688" y="3841750"/>
          <p14:tracePt t="123915" x="3367088" y="3829050"/>
          <p14:tracePt t="123945" x="3379788" y="3803650"/>
          <p14:tracePt t="123977" x="3379788" y="3754438"/>
          <p14:tracePt t="123992" x="3379788" y="3703638"/>
          <p14:tracePt t="124008" x="3379788" y="3679825"/>
          <p14:tracePt t="124032" x="3379788" y="3567113"/>
          <p14:tracePt t="124038" x="3379788" y="3541713"/>
          <p14:tracePt t="124055" x="3379788" y="3467100"/>
          <p14:tracePt t="124070" x="3392488" y="3403600"/>
          <p14:tracePt t="124086" x="3417888" y="3316288"/>
          <p14:tracePt t="124102" x="3429000" y="3216275"/>
          <p14:tracePt t="124117" x="3441700" y="3154363"/>
          <p14:tracePt t="124133" x="3441700" y="3103563"/>
          <p14:tracePt t="124149" x="3441700" y="3078163"/>
          <p14:tracePt t="124164" x="3441700" y="3054350"/>
          <p14:tracePt t="124180" x="3454400" y="3041650"/>
          <p14:tracePt t="124788" x="3492500" y="2990850"/>
          <p14:tracePt t="124804" x="3505200" y="2990850"/>
          <p14:tracePt t="124819" x="3541713" y="2928938"/>
          <p14:tracePt t="124835" x="3554413" y="2903538"/>
          <p14:tracePt t="124851" x="3554413" y="2890838"/>
          <p14:tracePt t="124866" x="3567113" y="2878138"/>
          <p14:tracePt t="124945" x="3592513" y="2865438"/>
          <p14:tracePt t="124960" x="3643313" y="2852738"/>
          <p14:tracePt t="124977" x="3705225" y="2852738"/>
          <p14:tracePt t="124993" x="3779838" y="2840038"/>
          <p14:tracePt t="125007" x="3843338" y="2840038"/>
          <p14:tracePt t="125023" x="3879850" y="2840038"/>
          <p14:tracePt t="125039" x="3943350" y="2840038"/>
          <p14:tracePt t="125054" x="3968750" y="2840038"/>
          <p14:tracePt t="125070" x="4005263" y="2840038"/>
          <p14:tracePt t="125086" x="4043363" y="2840038"/>
          <p14:tracePt t="125132" x="4056063" y="2840038"/>
          <p14:tracePt t="125164" x="4068763" y="2840038"/>
          <p14:tracePt t="125398" x="4081463" y="2840038"/>
          <p14:tracePt t="125445" x="4081463" y="2852738"/>
          <p14:tracePt t="125461" x="4092575" y="2852738"/>
          <p14:tracePt t="125476" x="4092575" y="2865438"/>
          <p14:tracePt t="125511" x="4092575" y="2878138"/>
          <p14:tracePt t="125522" x="4092575" y="2890838"/>
          <p14:tracePt t="130819" x="4105275" y="2890838"/>
          <p14:tracePt t="130929" x="4081463" y="2890838"/>
          <p14:tracePt t="130945" x="4030663" y="2890838"/>
          <p14:tracePt t="130961" x="3930650" y="2890838"/>
          <p14:tracePt t="130976" x="3805238" y="2890838"/>
          <p14:tracePt t="130992" x="3743325" y="2890838"/>
          <p14:tracePt t="131009" x="3705225" y="2890838"/>
          <p14:tracePt t="131023" x="3679825" y="2890838"/>
          <p14:tracePt t="131053" x="3667125" y="2890838"/>
          <p14:tracePt t="131071" x="3617913" y="2865438"/>
          <p14:tracePt t="131071" x="3541713" y="2852738"/>
          <p14:tracePt t="131086" x="3367088" y="2790825"/>
          <p14:tracePt t="131102" x="3228975" y="2752725"/>
          <p14:tracePt t="131117" x="2903538" y="2690813"/>
          <p14:tracePt t="131132" x="2365375" y="2590800"/>
          <p14:tracePt t="131148" x="1814513" y="2503488"/>
          <p14:tracePt t="131163" x="1439863" y="2390775"/>
          <p14:tracePt t="131179" x="1076325" y="2252663"/>
          <p14:tracePt t="131195" x="825500" y="2139950"/>
          <p14:tracePt t="131210" x="663575" y="1989138"/>
          <p14:tracePt t="131226" x="550863" y="1852613"/>
          <p14:tracePt t="131242" x="488950" y="1776413"/>
          <p14:tracePt t="131243" x="438150" y="1701800"/>
          <p14:tracePt t="131267" x="274638" y="1450975"/>
          <p14:tracePt t="131273" x="212725" y="1350963"/>
          <p14:tracePt t="131290" x="138113" y="1189038"/>
          <p14:tracePt t="131304" x="112713" y="1150938"/>
          <p14:tracePt t="131321" x="61913" y="102552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4" y="389236"/>
            <a:ext cx="7772197"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9" y="1007432"/>
            <a:ext cx="8082912" cy="923330"/>
          </a:xfrm>
          <a:prstGeom prst="rect">
            <a:avLst/>
          </a:prstGeom>
        </p:spPr>
        <p:txBody>
          <a:bodyPr wrap="square">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Java Multi catch block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have to perform different tasks at the occurrence of different Exceptions, use java multi catch block.</a:t>
            </a:r>
          </a:p>
        </p:txBody>
      </p:sp>
      <p:sp>
        <p:nvSpPr>
          <p:cNvPr id="8" name="TextBox 7">
            <a:extLst>
              <a:ext uri="{FF2B5EF4-FFF2-40B4-BE49-F238E27FC236}">
                <a16:creationId xmlns:a16="http://schemas.microsoft.com/office/drawing/2014/main" id="{40615104-E866-4529-824E-CF521C296E83}"/>
              </a:ext>
            </a:extLst>
          </p:cNvPr>
          <p:cNvSpPr txBox="1"/>
          <p:nvPr/>
        </p:nvSpPr>
        <p:spPr>
          <a:xfrm>
            <a:off x="810926" y="2046259"/>
            <a:ext cx="4398149" cy="3323987"/>
          </a:xfrm>
          <a:prstGeom prst="rect">
            <a:avLst/>
          </a:prstGeom>
          <a:noFill/>
        </p:spPr>
        <p:txBody>
          <a:bodyPr wrap="square">
            <a:spAutoFit/>
          </a:bodyPr>
          <a:lstStyle/>
          <a:p>
            <a:pPr marL="179388" lvl="3"/>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MultiCatch</a:t>
            </a:r>
            <a:r>
              <a:rPr lang="en-US" sz="1600" dirty="0">
                <a:latin typeface="Times New Roman" panose="02020603050405020304" pitchFamily="18" charset="0"/>
                <a:cs typeface="Times New Roman" panose="02020603050405020304" pitchFamily="18" charset="0"/>
              </a:rPr>
              <a:t> {</a:t>
            </a:r>
          </a:p>
          <a:p>
            <a:pPr marL="179388" lvl="3"/>
            <a:r>
              <a:rPr lang="en-US" sz="1600" dirty="0">
                <a:latin typeface="Times New Roman" panose="02020603050405020304" pitchFamily="18" charset="0"/>
                <a:cs typeface="Times New Roman" panose="02020603050405020304" pitchFamily="18" charset="0"/>
              </a:rPr>
              <a:t>public static void main(String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a:t>
            </a:r>
          </a:p>
          <a:p>
            <a:pPr marL="179388" lvl="3"/>
            <a:r>
              <a:rPr lang="en-US" sz="1600" dirty="0">
                <a:latin typeface="Times New Roman" panose="02020603050405020304" pitchFamily="18" charset="0"/>
                <a:cs typeface="Times New Roman" panose="02020603050405020304" pitchFamily="18" charset="0"/>
              </a:rPr>
              <a:t>try {int a = </a:t>
            </a:r>
            <a:r>
              <a:rPr lang="en-US" sz="1600" dirty="0" err="1">
                <a:latin typeface="Times New Roman" panose="02020603050405020304" pitchFamily="18" charset="0"/>
                <a:cs typeface="Times New Roman" panose="02020603050405020304" pitchFamily="18" charset="0"/>
              </a:rPr>
              <a:t>args.length</a:t>
            </a:r>
            <a:r>
              <a:rPr lang="en-US" sz="1600" dirty="0">
                <a:latin typeface="Times New Roman" panose="02020603050405020304" pitchFamily="18" charset="0"/>
                <a:cs typeface="Times New Roman" panose="02020603050405020304" pitchFamily="18" charset="0"/>
              </a:rPr>
              <a:t>;</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 = " + a);</a:t>
            </a:r>
          </a:p>
          <a:p>
            <a:pPr marL="179388" lvl="3"/>
            <a:r>
              <a:rPr lang="en-US" sz="1600" dirty="0">
                <a:latin typeface="Times New Roman" panose="02020603050405020304" pitchFamily="18" charset="0"/>
                <a:cs typeface="Times New Roman" panose="02020603050405020304" pitchFamily="18" charset="0"/>
              </a:rPr>
              <a:t>int b = 42 / a;</a:t>
            </a:r>
          </a:p>
          <a:p>
            <a:pPr marL="179388" lvl="3"/>
            <a:r>
              <a:rPr lang="en-US" sz="1600" dirty="0">
                <a:latin typeface="Times New Roman" panose="02020603050405020304" pitchFamily="18" charset="0"/>
                <a:cs typeface="Times New Roman" panose="02020603050405020304" pitchFamily="18" charset="0"/>
              </a:rPr>
              <a:t>int c[] = { 1 };</a:t>
            </a:r>
          </a:p>
          <a:p>
            <a:pPr marL="179388" lvl="3"/>
            <a:r>
              <a:rPr lang="en-US" sz="1600" dirty="0">
                <a:latin typeface="Times New Roman" panose="02020603050405020304" pitchFamily="18" charset="0"/>
                <a:cs typeface="Times New Roman" panose="02020603050405020304" pitchFamily="18" charset="0"/>
              </a:rPr>
              <a:t>c[42] = 99;</a:t>
            </a:r>
          </a:p>
          <a:p>
            <a:pPr marL="179388" lvl="3"/>
            <a:r>
              <a:rPr lang="en-US" sz="1600" dirty="0">
                <a:latin typeface="Times New Roman" panose="02020603050405020304" pitchFamily="18" charset="0"/>
                <a:cs typeface="Times New Roman" panose="02020603050405020304" pitchFamily="18" charset="0"/>
              </a:rPr>
              <a:t>} catch(</a:t>
            </a:r>
            <a:r>
              <a:rPr lang="en-US" sz="1600" dirty="0" err="1">
                <a:latin typeface="Times New Roman" panose="02020603050405020304" pitchFamily="18" charset="0"/>
                <a:cs typeface="Times New Roman" panose="02020603050405020304" pitchFamily="18" charset="0"/>
              </a:rPr>
              <a:t>ArithmeticException</a:t>
            </a:r>
            <a:r>
              <a:rPr lang="en-US" sz="1600" dirty="0">
                <a:latin typeface="Times New Roman" panose="02020603050405020304" pitchFamily="18" charset="0"/>
                <a:cs typeface="Times New Roman" panose="02020603050405020304" pitchFamily="18" charset="0"/>
              </a:rPr>
              <a:t> e) {</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("Divide by 0: " + e);</a:t>
            </a:r>
          </a:p>
          <a:p>
            <a:pPr marL="179388" lvl="3"/>
            <a:r>
              <a:rPr lang="en-US" sz="1600" dirty="0">
                <a:latin typeface="Times New Roman" panose="02020603050405020304" pitchFamily="18" charset="0"/>
                <a:cs typeface="Times New Roman" panose="02020603050405020304" pitchFamily="18" charset="0"/>
              </a:rPr>
              <a:t>} catch(</a:t>
            </a:r>
            <a:r>
              <a:rPr lang="en-US" sz="1600" dirty="0" err="1">
                <a:latin typeface="Times New Roman" panose="02020603050405020304" pitchFamily="18" charset="0"/>
                <a:cs typeface="Times New Roman" panose="02020603050405020304" pitchFamily="18" charset="0"/>
              </a:rPr>
              <a:t>ArrayIndexOutOfBoundsException</a:t>
            </a:r>
            <a:r>
              <a:rPr lang="en-US" sz="1600" dirty="0">
                <a:latin typeface="Times New Roman" panose="02020603050405020304" pitchFamily="18" charset="0"/>
                <a:cs typeface="Times New Roman" panose="02020603050405020304" pitchFamily="18" charset="0"/>
              </a:rPr>
              <a:t> e) {</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("Array index </a:t>
            </a:r>
            <a:r>
              <a:rPr lang="en-US" sz="1600" dirty="0" err="1">
                <a:latin typeface="Times New Roman" panose="02020603050405020304" pitchFamily="18" charset="0"/>
                <a:cs typeface="Times New Roman" panose="02020603050405020304" pitchFamily="18" charset="0"/>
              </a:rPr>
              <a:t>oob</a:t>
            </a:r>
            <a:r>
              <a:rPr lang="en-US" sz="1600" dirty="0">
                <a:latin typeface="Times New Roman" panose="02020603050405020304" pitchFamily="18" charset="0"/>
                <a:cs typeface="Times New Roman" panose="02020603050405020304" pitchFamily="18" charset="0"/>
              </a:rPr>
              <a:t>: " + e);}</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("After try/catch blocks.");}}</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ABDBEE2-93BD-406B-8278-4F2ED24BF8FC}"/>
              </a:ext>
            </a:extLst>
          </p:cNvPr>
          <p:cNvSpPr txBox="1"/>
          <p:nvPr/>
        </p:nvSpPr>
        <p:spPr>
          <a:xfrm>
            <a:off x="5209075" y="2413337"/>
            <a:ext cx="5686622" cy="2308324"/>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Output: </a:t>
            </a:r>
          </a:p>
          <a:p>
            <a:r>
              <a:rPr lang="en-IN" sz="1400" dirty="0">
                <a:latin typeface="Times New Roman" panose="02020603050405020304" pitchFamily="18" charset="0"/>
                <a:cs typeface="Times New Roman" panose="02020603050405020304" pitchFamily="18" charset="0"/>
              </a:rPr>
              <a:t>Here is the output generated by running it both ways:</a:t>
            </a:r>
          </a:p>
          <a:p>
            <a:r>
              <a:rPr lang="en-IN" sz="1400" dirty="0">
                <a:latin typeface="Times New Roman" panose="02020603050405020304" pitchFamily="18" charset="0"/>
                <a:cs typeface="Times New Roman" panose="02020603050405020304" pitchFamily="18" charset="0"/>
              </a:rPr>
              <a:t>C:\&gt;java </a:t>
            </a:r>
            <a:r>
              <a:rPr lang="en-IN" sz="1400" dirty="0" err="1">
                <a:latin typeface="Times New Roman" panose="02020603050405020304" pitchFamily="18" charset="0"/>
                <a:cs typeface="Times New Roman" panose="02020603050405020304" pitchFamily="18" charset="0"/>
              </a:rPr>
              <a:t>MultiCatch</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 = 0</a:t>
            </a:r>
          </a:p>
          <a:p>
            <a:r>
              <a:rPr lang="en-IN" sz="1400" dirty="0">
                <a:latin typeface="Times New Roman" panose="02020603050405020304" pitchFamily="18" charset="0"/>
                <a:cs typeface="Times New Roman" panose="02020603050405020304" pitchFamily="18" charset="0"/>
              </a:rPr>
              <a:t>Divide by 0: </a:t>
            </a:r>
            <a:r>
              <a:rPr lang="en-IN" sz="1400" dirty="0" err="1">
                <a:latin typeface="Times New Roman" panose="02020603050405020304" pitchFamily="18" charset="0"/>
                <a:cs typeface="Times New Roman" panose="02020603050405020304" pitchFamily="18" charset="0"/>
              </a:rPr>
              <a:t>java.lang.ArithmeticException</a:t>
            </a:r>
            <a:r>
              <a:rPr lang="en-IN" sz="1400" dirty="0">
                <a:latin typeface="Times New Roman" panose="02020603050405020304" pitchFamily="18" charset="0"/>
                <a:cs typeface="Times New Roman" panose="02020603050405020304" pitchFamily="18" charset="0"/>
              </a:rPr>
              <a:t>: / by zero</a:t>
            </a:r>
          </a:p>
          <a:p>
            <a:r>
              <a:rPr lang="en-IN" sz="1400" dirty="0">
                <a:latin typeface="Times New Roman" panose="02020603050405020304" pitchFamily="18" charset="0"/>
                <a:cs typeface="Times New Roman" panose="02020603050405020304" pitchFamily="18" charset="0"/>
              </a:rPr>
              <a:t>After try/catch blocks.</a:t>
            </a:r>
          </a:p>
          <a:p>
            <a:r>
              <a:rPr lang="en-IN" sz="1400" dirty="0">
                <a:latin typeface="Times New Roman" panose="02020603050405020304" pitchFamily="18" charset="0"/>
                <a:cs typeface="Times New Roman" panose="02020603050405020304" pitchFamily="18" charset="0"/>
              </a:rPr>
              <a:t>C:\&gt;java </a:t>
            </a:r>
            <a:r>
              <a:rPr lang="en-IN" sz="1400" dirty="0" err="1">
                <a:latin typeface="Times New Roman" panose="02020603050405020304" pitchFamily="18" charset="0"/>
                <a:cs typeface="Times New Roman" panose="02020603050405020304" pitchFamily="18" charset="0"/>
              </a:rPr>
              <a:t>MultiCatch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TestArg</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 = 1</a:t>
            </a:r>
          </a:p>
          <a:p>
            <a:r>
              <a:rPr lang="en-IN" sz="1400" dirty="0">
                <a:latin typeface="Times New Roman" panose="02020603050405020304" pitchFamily="18" charset="0"/>
                <a:cs typeface="Times New Roman" panose="02020603050405020304" pitchFamily="18" charset="0"/>
              </a:rPr>
              <a:t>Array index </a:t>
            </a:r>
            <a:r>
              <a:rPr lang="en-IN" sz="1400" dirty="0" err="1">
                <a:latin typeface="Times New Roman" panose="02020603050405020304" pitchFamily="18" charset="0"/>
                <a:cs typeface="Times New Roman" panose="02020603050405020304" pitchFamily="18" charset="0"/>
              </a:rPr>
              <a:t>oob</a:t>
            </a:r>
            <a:r>
              <a:rPr lang="en-IN" sz="1400" dirty="0">
                <a:latin typeface="Times New Roman" panose="02020603050405020304" pitchFamily="18" charset="0"/>
                <a:cs typeface="Times New Roman" panose="02020603050405020304" pitchFamily="18" charset="0"/>
              </a:rPr>
              <a:t>: java.lang.ArrayIndexOutOfBoundsException:42</a:t>
            </a:r>
          </a:p>
          <a:p>
            <a:r>
              <a:rPr lang="en-IN" sz="1400" dirty="0">
                <a:latin typeface="Times New Roman" panose="02020603050405020304" pitchFamily="18" charset="0"/>
                <a:cs typeface="Times New Roman" panose="02020603050405020304" pitchFamily="18" charset="0"/>
              </a:rPr>
              <a:t>After try/catch blocks.</a:t>
            </a:r>
          </a:p>
        </p:txBody>
      </p:sp>
      <p:pic>
        <p:nvPicPr>
          <p:cNvPr id="3" name="Picture 2">
            <a:extLst>
              <a:ext uri="{FF2B5EF4-FFF2-40B4-BE49-F238E27FC236}">
                <a16:creationId xmlns:a16="http://schemas.microsoft.com/office/drawing/2014/main" id="{933DDD0D-B853-00F2-20AA-62AFE64C2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255643311"/>
      </p:ext>
    </p:extLst>
  </p:cSld>
  <p:clrMapOvr>
    <a:masterClrMapping/>
  </p:clrMapOvr>
  <mc:AlternateContent xmlns:mc="http://schemas.openxmlformats.org/markup-compatibility/2006" xmlns:p14="http://schemas.microsoft.com/office/powerpoint/2010/main">
    <mc:Choice Requires="p14">
      <p:transition spd="slow" p14:dur="2000" advTm="578919"/>
    </mc:Choice>
    <mc:Fallback xmlns="">
      <p:transition spd="slow" advTm="578919"/>
    </mc:Fallback>
  </mc:AlternateContent>
  <p:extLst>
    <p:ext uri="{3A86A75C-4F4B-4683-9AE1-C65F6400EC91}">
      <p14:laserTraceLst xmlns:p14="http://schemas.microsoft.com/office/powerpoint/2010/main">
        <p14:tracePtLst>
          <p14:tracePt t="33840" x="863600" y="638175"/>
          <p14:tracePt t="33856" x="438150" y="563563"/>
          <p14:tracePt t="33872" x="61913" y="487363"/>
          <p14:tracePt t="34654" x="287338" y="1563688"/>
          <p14:tracePt t="34655" x="425450" y="1663700"/>
          <p14:tracePt t="34669" x="538163" y="1727200"/>
          <p14:tracePt t="34685" x="801688" y="1927225"/>
          <p14:tracePt t="34700" x="1101725" y="2089150"/>
          <p14:tracePt t="34716" x="1414463" y="2214563"/>
          <p14:tracePt t="34732" x="1665288" y="2303463"/>
          <p14:tracePt t="34747" x="1778000" y="2314575"/>
          <p14:tracePt t="34765" x="1852613" y="2314575"/>
          <p14:tracePt t="34778" x="1903413" y="2303463"/>
          <p14:tracePt t="34793" x="1914525" y="2290763"/>
          <p14:tracePt t="34810" x="1952625" y="2278063"/>
          <p14:tracePt t="34824" x="1978025" y="2252663"/>
          <p14:tracePt t="34843" x="2014538" y="2227263"/>
          <p14:tracePt t="34856" x="2065338" y="2201863"/>
          <p14:tracePt t="34871" x="2090738" y="2178050"/>
          <p14:tracePt t="34887" x="2165350" y="2178050"/>
          <p14:tracePt t="34904" x="2228850" y="2178050"/>
          <p14:tracePt t="34918" x="2303463" y="2101850"/>
          <p14:tracePt t="34934" x="2303463" y="2052638"/>
          <p14:tracePt t="35246" x="2328863" y="2078038"/>
          <p14:tracePt t="35263" x="2352675" y="2078038"/>
          <p14:tracePt t="35293" x="2352675" y="2052638"/>
          <p14:tracePt t="35309" x="2352675" y="2039938"/>
          <p14:tracePt t="35387" x="2339975" y="2039938"/>
          <p14:tracePt t="35403" x="2265363" y="2039938"/>
          <p14:tracePt t="35419" x="2139950" y="2101850"/>
          <p14:tracePt t="35434" x="2027238" y="2190750"/>
          <p14:tracePt t="35450" x="1890713" y="2278063"/>
          <p14:tracePt t="35466" x="1778000" y="2390775"/>
          <p14:tracePt t="35481" x="1701800" y="2478088"/>
          <p14:tracePt t="35499" x="1601788" y="2627313"/>
          <p14:tracePt t="35513" x="1552575" y="2716213"/>
          <p14:tracePt t="35527" x="1552575" y="2778125"/>
          <p14:tracePt t="35543" x="1552575" y="2878138"/>
          <p14:tracePt t="35560" x="1552575" y="2978150"/>
          <p14:tracePt t="35574" x="1589088" y="3165475"/>
          <p14:tracePt t="35591" x="1689100" y="3378200"/>
          <p14:tracePt t="35606" x="1790700" y="3579813"/>
          <p14:tracePt t="35621" x="1903413" y="3729038"/>
          <p14:tracePt t="35637" x="2052638" y="3892550"/>
          <p14:tracePt t="35653" x="2116138" y="3954463"/>
          <p14:tracePt t="35668" x="2152650" y="3992563"/>
          <p14:tracePt t="35684" x="2165350" y="4005263"/>
          <p14:tracePt t="35700" x="2178050" y="4005263"/>
          <p14:tracePt t="35716" x="2203450" y="4005263"/>
          <p14:tracePt t="35731" x="2216150" y="4005263"/>
          <p14:tracePt t="35748" x="2290763" y="3916363"/>
          <p14:tracePt t="35762" x="2316163" y="3803650"/>
          <p14:tracePt t="35778" x="2316163" y="3454400"/>
          <p14:tracePt t="35802" x="2316163" y="2928938"/>
          <p14:tracePt t="35809" x="2316163" y="2765425"/>
          <p14:tracePt t="35825" x="2265363" y="2452688"/>
          <p14:tracePt t="35842" x="2252663" y="2252663"/>
          <p14:tracePt t="35856" x="2190750" y="2078038"/>
          <p14:tracePt t="35872" x="2139950" y="1952625"/>
          <p14:tracePt t="35890" x="2103438" y="1852613"/>
          <p14:tracePt t="35903" x="2078038" y="1814513"/>
          <p14:tracePt t="35919" x="2039938" y="1789113"/>
          <p14:tracePt t="35936" x="2039938" y="1776413"/>
          <p14:tracePt t="35950" x="2014538" y="1765300"/>
          <p14:tracePt t="35966" x="2014538" y="1752600"/>
          <p14:tracePt t="35982" x="2003425" y="1752600"/>
          <p14:tracePt t="35997" x="1978025" y="1752600"/>
          <p14:tracePt t="36013" x="1952625" y="1752600"/>
          <p14:tracePt t="36028" x="1914525" y="1752600"/>
          <p14:tracePt t="36043" x="1778000" y="1889125"/>
          <p14:tracePt t="36071" x="1589088" y="2252663"/>
          <p14:tracePt t="36076" x="1514475" y="2452688"/>
          <p14:tracePt t="36090" x="1414463" y="2828925"/>
          <p14:tracePt t="36108" x="1263650" y="3303588"/>
          <p14:tracePt t="36123" x="1227138" y="3654425"/>
          <p14:tracePt t="36137" x="1227138" y="3841750"/>
          <p14:tracePt t="36155" x="1227138" y="4318000"/>
          <p14:tracePt t="36170" x="1227138" y="4630738"/>
          <p14:tracePt t="36185" x="1227138" y="4768850"/>
          <p14:tracePt t="36203" x="1301750" y="5130800"/>
          <p14:tracePt t="36217" x="1339850" y="5243513"/>
          <p14:tracePt t="36232" x="1476375" y="5530850"/>
          <p14:tracePt t="36249" x="1565275" y="5630863"/>
          <p14:tracePt t="36267" x="1589088" y="5656263"/>
          <p14:tracePt t="36278" x="1639888" y="5694363"/>
          <p14:tracePt t="36298" x="1652588" y="5694363"/>
          <p14:tracePt t="36310" x="1665288" y="5694363"/>
          <p14:tracePt t="36325" x="1701800" y="5694363"/>
          <p14:tracePt t="36341" x="1778000" y="5656263"/>
          <p14:tracePt t="36357" x="1865313" y="5481638"/>
          <p14:tracePt t="36373" x="1927225" y="5230813"/>
          <p14:tracePt t="36388" x="1939925" y="5081588"/>
          <p14:tracePt t="36408" x="2003425" y="4392613"/>
          <p14:tracePt t="36421" x="2027238" y="3803650"/>
          <p14:tracePt t="36439" x="2027238" y="3190875"/>
          <p14:tracePt t="36451" x="2027238" y="2816225"/>
          <p14:tracePt t="36466" x="2027238" y="2665413"/>
          <p14:tracePt t="36482" x="1952625" y="2414588"/>
          <p14:tracePt t="36498" x="1903413" y="2265363"/>
          <p14:tracePt t="36515" x="1865313" y="2152650"/>
          <p14:tracePt t="36531" x="1839913" y="2101850"/>
          <p14:tracePt t="36531" x="1827213" y="2065338"/>
          <p14:tracePt t="36544" x="1827213" y="2052638"/>
          <p14:tracePt t="36560" x="1801813" y="2052638"/>
          <p14:tracePt t="36576" x="1790700" y="2052638"/>
          <p14:tracePt t="36593" x="1714500" y="2052638"/>
          <p14:tracePt t="36608" x="1589088" y="2101850"/>
          <p14:tracePt t="36623" x="1439863" y="2339975"/>
          <p14:tracePt t="36639" x="1252538" y="2852738"/>
          <p14:tracePt t="36654" x="1150938" y="3441700"/>
          <p14:tracePt t="36670" x="1139825" y="3729038"/>
          <p14:tracePt t="36685" x="1101725" y="4217988"/>
          <p14:tracePt t="36701" x="1101725" y="4554538"/>
          <p14:tracePt t="36717" x="1127125" y="4792663"/>
          <p14:tracePt t="36733" x="1252538" y="5043488"/>
          <p14:tracePt t="36748" x="1339850" y="5143500"/>
          <p14:tracePt t="36764" x="1427163" y="5205413"/>
          <p14:tracePt t="36780" x="1452563" y="5205413"/>
          <p14:tracePt t="36793" x="1501775" y="5205413"/>
          <p14:tracePt t="36814" x="1539875" y="5205413"/>
          <p14:tracePt t="36815" x="1577975" y="5205413"/>
          <p14:tracePt t="36825" x="1627188" y="5143500"/>
          <p14:tracePt t="36841" x="1752600" y="4930775"/>
          <p14:tracePt t="36858" x="1865313" y="4618038"/>
          <p14:tracePt t="36873" x="1903413" y="4430713"/>
          <p14:tracePt t="36888" x="1990725" y="4079875"/>
          <p14:tracePt t="36904" x="2039938" y="3754438"/>
          <p14:tracePt t="36920" x="2090738" y="3316288"/>
          <p14:tracePt t="36935" x="2090738" y="3116263"/>
          <p14:tracePt t="36951" x="2090738" y="3016250"/>
          <p14:tracePt t="36967" x="2090738" y="2878138"/>
          <p14:tracePt t="36999" x="2090738" y="2678113"/>
          <p14:tracePt t="37015" x="2052638" y="2540000"/>
          <p14:tracePt t="37029" x="2052638" y="2527300"/>
          <p14:tracePt t="37045" x="2027238" y="2490788"/>
          <p14:tracePt t="37062" x="2003425" y="2465388"/>
          <p14:tracePt t="37090" x="1990725" y="2452688"/>
          <p14:tracePt t="37107" x="1965325" y="2452688"/>
          <p14:tracePt t="37122" x="1939925" y="2452688"/>
          <p14:tracePt t="37137" x="1914525" y="2452688"/>
          <p14:tracePt t="37153" x="1801813" y="2552700"/>
          <p14:tracePt t="37172" x="1689100" y="2816225"/>
          <p14:tracePt t="37184" x="1565275" y="3203575"/>
          <p14:tracePt t="37200" x="1427163" y="3703638"/>
          <p14:tracePt t="37216" x="1352550" y="4105275"/>
          <p14:tracePt t="37231" x="1327150" y="4430713"/>
          <p14:tracePt t="37247" x="1327150" y="4705350"/>
          <p14:tracePt t="37264" x="1389063" y="4892675"/>
          <p14:tracePt t="37279" x="1427163" y="5043488"/>
          <p14:tracePt t="37295" x="1465263" y="5118100"/>
          <p14:tracePt t="37309" x="1489075" y="5143500"/>
          <p14:tracePt t="37341" x="1501775" y="5156200"/>
          <p14:tracePt t="37388" x="1527175" y="5156200"/>
          <p14:tracePt t="37389" x="1539875" y="5156200"/>
          <p14:tracePt t="37403" x="1565275" y="5143500"/>
          <p14:tracePt t="37421" x="1614488" y="4992688"/>
          <p14:tracePt t="37435" x="1677988" y="4705350"/>
          <p14:tracePt t="37455" x="1852613" y="4041775"/>
          <p14:tracePt t="37481" x="1903413" y="3854450"/>
          <p14:tracePt t="37497" x="1939925" y="3479800"/>
          <p14:tracePt t="37513" x="1939925" y="3190875"/>
          <p14:tracePt t="37533" x="1939925" y="3016250"/>
          <p14:tracePt t="37545" x="1939925" y="2852738"/>
          <p14:tracePt t="37559" x="1939925" y="2803525"/>
          <p14:tracePt t="37575" x="1939925" y="2703513"/>
          <p14:tracePt t="37590" x="1939925" y="2678113"/>
          <p14:tracePt t="37669" x="1939925" y="2652713"/>
          <p14:tracePt t="37700" x="1878013" y="2652713"/>
          <p14:tracePt t="37716" x="1765300" y="2703513"/>
          <p14:tracePt t="37731" x="1701800" y="2778125"/>
          <p14:tracePt t="37747" x="1577975" y="3078163"/>
          <p14:tracePt t="37763" x="1489075" y="3467100"/>
          <p14:tracePt t="37780" x="1401763" y="3954463"/>
          <p14:tracePt t="37795" x="1389063" y="4443413"/>
          <p14:tracePt t="37809" x="1389063" y="4756150"/>
          <p14:tracePt t="37827" x="1489075" y="5381625"/>
          <p14:tracePt t="37840" x="1527175" y="5530850"/>
          <p14:tracePt t="37857" x="1601788" y="5743575"/>
          <p14:tracePt t="37871" x="1614488" y="5794375"/>
          <p14:tracePt t="37887" x="1652588" y="5832475"/>
          <p14:tracePt t="37903" x="1665288" y="5832475"/>
          <p14:tracePt t="37934" x="1665288" y="5843588"/>
          <p14:tracePt t="37965" x="1677988" y="5843588"/>
          <p14:tracePt t="37981" x="1714500" y="5594350"/>
          <p14:tracePt t="37997" x="1714500" y="4981575"/>
          <p14:tracePt t="38013" x="1752600" y="4805363"/>
          <p14:tracePt t="38029" x="1765300" y="3829050"/>
          <p14:tracePt t="38045" x="1765300" y="3490913"/>
          <p14:tracePt t="38059" x="1752600" y="2890838"/>
          <p14:tracePt t="38080" x="1714500" y="2752725"/>
          <p14:tracePt t="38091" x="1689100" y="2678113"/>
          <p14:tracePt t="38106" x="1665288" y="2616200"/>
          <p14:tracePt t="38122" x="1652588" y="2565400"/>
          <p14:tracePt t="38137" x="1639888" y="2540000"/>
          <p14:tracePt t="38153" x="1627188" y="2527300"/>
          <p14:tracePt t="38168" x="1627188" y="2503488"/>
          <p14:tracePt t="38188" x="1614488" y="2503488"/>
          <p14:tracePt t="38215" x="1614488" y="2490788"/>
          <p14:tracePt t="38232" x="1601788" y="2490788"/>
          <p14:tracePt t="38246" x="1577975" y="2465388"/>
          <p14:tracePt t="38325" x="1565275" y="2452688"/>
          <p14:tracePt t="38342" x="1565275" y="2427288"/>
          <p14:tracePt t="38372" x="1552575" y="2414588"/>
          <p14:tracePt t="38419" x="1539875" y="2403475"/>
          <p14:tracePt t="38481" x="1527175" y="2390775"/>
          <p14:tracePt t="40262" x="1527175" y="2365375"/>
          <p14:tracePt t="40950" x="1489075" y="2352675"/>
          <p14:tracePt t="40966" x="1452563" y="2352675"/>
          <p14:tracePt t="40981" x="1401763" y="2352675"/>
          <p14:tracePt t="40997" x="1376363" y="2352675"/>
          <p14:tracePt t="41013" x="1363663" y="2352675"/>
          <p14:tracePt t="41262" x="1363663" y="2378075"/>
          <p14:tracePt t="41279" x="1389063" y="2378075"/>
          <p14:tracePt t="41294" x="1401763" y="2378075"/>
          <p14:tracePt t="41309" x="1439863" y="2378075"/>
          <p14:tracePt t="41326" x="1452563" y="2378075"/>
          <p14:tracePt t="41342" x="1465263" y="2378075"/>
          <p14:tracePt t="41356" x="1476375" y="2378075"/>
          <p14:tracePt t="41372" x="1489075" y="2378075"/>
          <p14:tracePt t="41403" x="1501775" y="2378075"/>
          <p14:tracePt t="41795" x="1527175" y="2378075"/>
          <p14:tracePt t="41810" x="1552575" y="2378075"/>
          <p14:tracePt t="41826" x="1614488" y="2378075"/>
          <p14:tracePt t="41842" x="1689100" y="2378075"/>
          <p14:tracePt t="41842" x="1752600" y="2352675"/>
          <p14:tracePt t="41859" x="1814513" y="2339975"/>
          <p14:tracePt t="41872" x="1839913" y="2339975"/>
          <p14:tracePt t="41887" x="1890713" y="2339975"/>
          <p14:tracePt t="41903" x="1914525" y="2339975"/>
          <p14:tracePt t="41918" x="1939925" y="2339975"/>
          <p14:tracePt t="41935" x="1952625" y="2339975"/>
          <p14:tracePt t="41951" x="1965325" y="2339975"/>
          <p14:tracePt t="42247" x="1978025" y="2327275"/>
          <p14:tracePt t="42294" x="1990725" y="2327275"/>
          <p14:tracePt t="42310" x="2003425" y="2327275"/>
          <p14:tracePt t="42326" x="2014538" y="2327275"/>
          <p14:tracePt t="42373" x="2027238" y="2327275"/>
          <p14:tracePt t="42997" x="2065338" y="2339975"/>
          <p14:tracePt t="43013" x="2203450" y="2403475"/>
          <p14:tracePt t="43029" x="2290763" y="2439988"/>
          <p14:tracePt t="43050" x="2378075" y="2452688"/>
          <p14:tracePt t="43060" x="2441575" y="2465388"/>
          <p14:tracePt t="43076" x="2503488" y="2465388"/>
          <p14:tracePt t="43092" x="2528888" y="2465388"/>
          <p14:tracePt t="43107" x="2554288" y="2465388"/>
          <p14:tracePt t="43122" x="2578100" y="2465388"/>
          <p14:tracePt t="43201" x="2590800" y="2465388"/>
          <p14:tracePt t="43263" x="2603500" y="2465388"/>
          <p14:tracePt t="43653" x="2590800" y="2465388"/>
          <p14:tracePt t="43669" x="2403475" y="2516188"/>
          <p14:tracePt t="43685" x="2278063" y="2552700"/>
          <p14:tracePt t="43700" x="2228850" y="2552700"/>
          <p14:tracePt t="43716" x="2090738" y="2627313"/>
          <p14:tracePt t="43732" x="1952625" y="2678113"/>
          <p14:tracePt t="43746" x="1814513" y="2716213"/>
          <p14:tracePt t="43762" x="1689100" y="2752725"/>
          <p14:tracePt t="43778" x="1577975" y="2790825"/>
          <p14:tracePt t="43793" x="1514475" y="2790825"/>
          <p14:tracePt t="43810" x="1465263" y="2790825"/>
          <p14:tracePt t="43825" x="1452563" y="2790825"/>
          <p14:tracePt t="43856" x="1439863" y="2790825"/>
          <p14:tracePt t="43887" x="1427163" y="2790825"/>
          <p14:tracePt t="44216" x="1452563" y="2790825"/>
          <p14:tracePt t="44231" x="1514475" y="2765425"/>
          <p14:tracePt t="44247" x="1539875" y="2765425"/>
          <p14:tracePt t="44262" x="1552575" y="2740025"/>
          <p14:tracePt t="44278" x="1565275" y="2740025"/>
          <p14:tracePt t="44529" x="1589088" y="2740025"/>
          <p14:tracePt t="44543" x="1614488" y="2740025"/>
          <p14:tracePt t="44559" x="1652588" y="2740025"/>
          <p14:tracePt t="44575" x="1677988" y="2752725"/>
          <p14:tracePt t="44591" x="1701800" y="2752725"/>
          <p14:tracePt t="44607" x="1752600" y="2765425"/>
          <p14:tracePt t="44622" x="1790700" y="2778125"/>
          <p14:tracePt t="44637" x="1814513" y="2778125"/>
          <p14:tracePt t="44639" x="1827213" y="2778125"/>
          <p14:tracePt t="44653" x="1852613" y="2778125"/>
          <p14:tracePt t="44673" x="1914525" y="2778125"/>
          <p14:tracePt t="44684" x="1927225" y="2778125"/>
          <p14:tracePt t="44701" x="1978025" y="2778125"/>
          <p14:tracePt t="44716" x="2039938" y="2778125"/>
          <p14:tracePt t="44731" x="2116138" y="2778125"/>
          <p14:tracePt t="44747" x="2190750" y="2778125"/>
          <p14:tracePt t="44763" x="2265363" y="2765425"/>
          <p14:tracePt t="44778" x="2290763" y="2752725"/>
          <p14:tracePt t="44794" x="2378075" y="2740025"/>
          <p14:tracePt t="44810" x="2452688" y="2716213"/>
          <p14:tracePt t="44825" x="2528888" y="2690813"/>
          <p14:tracePt t="44841" x="2603500" y="2665413"/>
          <p14:tracePt t="44857" x="2616200" y="2665413"/>
          <p14:tracePt t="44873" x="2667000" y="2665413"/>
          <p14:tracePt t="44889" x="2690813" y="2665413"/>
          <p14:tracePt t="44905" x="2741613" y="2640013"/>
          <p14:tracePt t="44906" x="2767013" y="2640013"/>
          <p14:tracePt t="44918" x="2790825" y="2640013"/>
          <p14:tracePt t="44935" x="2854325" y="2640013"/>
          <p14:tracePt t="44951" x="2941638" y="2627313"/>
          <p14:tracePt t="44966" x="3028950" y="2627313"/>
          <p14:tracePt t="44982" x="3079750" y="2616200"/>
          <p14:tracePt t="45007" x="3103563" y="2603500"/>
          <p14:tracePt t="45028" x="3128963" y="2603500"/>
          <p14:tracePt t="45044" x="3141663" y="2603500"/>
          <p14:tracePt t="45059" x="3154363" y="2603500"/>
          <p14:tracePt t="45075" x="3167063" y="2603500"/>
          <p14:tracePt t="45122" x="3179763" y="2603500"/>
          <p14:tracePt t="45139" x="3192463" y="2603500"/>
          <p14:tracePt t="45153" x="3205163" y="2590800"/>
          <p14:tracePt t="45169" x="3228975" y="2590800"/>
          <p14:tracePt t="45185" x="3241675" y="2578100"/>
          <p14:tracePt t="45200" x="3254375" y="2578100"/>
          <p14:tracePt t="45216" x="3267075" y="2565400"/>
          <p14:tracePt t="45232" x="3279775" y="2552700"/>
          <p14:tracePt t="45262" x="3317875" y="2552700"/>
          <p14:tracePt t="45278" x="3317875" y="2540000"/>
          <p14:tracePt t="45293" x="3328988" y="2540000"/>
          <p14:tracePt t="45325" x="3354388" y="2540000"/>
          <p14:tracePt t="45340" x="3367088" y="2527300"/>
          <p14:tracePt t="45356" x="3367088" y="2516188"/>
          <p14:tracePt t="45372" x="3379788" y="2516188"/>
          <p14:tracePt t="45388" x="3392488" y="2516188"/>
          <p14:tracePt t="45419" x="3417888" y="2516188"/>
          <p14:tracePt t="45434" x="3441700" y="2516188"/>
          <p14:tracePt t="45450" x="3479800" y="2516188"/>
          <p14:tracePt t="45467" x="3517900" y="2516188"/>
          <p14:tracePt t="45481" x="3567113" y="2490788"/>
          <p14:tracePt t="45497" x="3643313" y="2490788"/>
          <p14:tracePt t="45513" x="3705225" y="2490788"/>
          <p14:tracePt t="45529" x="3792538" y="2490788"/>
          <p14:tracePt t="45544" x="3879850" y="2490788"/>
          <p14:tracePt t="45562" x="3992563" y="2490788"/>
          <p14:tracePt t="45575" x="4092575" y="2490788"/>
          <p14:tracePt t="45591" x="4192588" y="2490788"/>
          <p14:tracePt t="45606" x="4256088" y="2490788"/>
          <p14:tracePt t="45622" x="4305300" y="2490788"/>
          <p14:tracePt t="45639" x="4318000" y="2490788"/>
          <p14:tracePt t="45685" x="4330700" y="2490788"/>
          <p14:tracePt t="45732" x="4343400" y="2490788"/>
          <p14:tracePt t="45748" x="4356100" y="2490788"/>
          <p14:tracePt t="46294" x="4343400" y="2490788"/>
          <p14:tracePt t="46310" x="4318000" y="2490788"/>
          <p14:tracePt t="46325" x="4268788" y="2490788"/>
          <p14:tracePt t="46341" x="4217988" y="2490788"/>
          <p14:tracePt t="46357" x="4130675" y="2516188"/>
          <p14:tracePt t="46372" x="4092575" y="2516188"/>
          <p14:tracePt t="46388" x="4005263" y="2527300"/>
          <p14:tracePt t="46404" x="3879850" y="2527300"/>
          <p14:tracePt t="46419" x="3779838" y="2527300"/>
          <p14:tracePt t="46434" x="3705225" y="2527300"/>
          <p14:tracePt t="46450" x="3654425" y="2527300"/>
          <p14:tracePt t="46466" x="3617913" y="2540000"/>
          <p14:tracePt t="46481" x="3579813" y="2540000"/>
          <p14:tracePt t="46497" x="3554413" y="2552700"/>
          <p14:tracePt t="46532" x="3517900" y="2552700"/>
          <p14:tracePt t="46544" x="3505200" y="2565400"/>
          <p14:tracePt t="46559" x="3479800" y="2565400"/>
          <p14:tracePt t="46575" x="3429000" y="2565400"/>
          <p14:tracePt t="46592" x="3405188" y="2565400"/>
          <p14:tracePt t="46606" x="3279775" y="2578100"/>
          <p14:tracePt t="46622" x="3103563" y="2603500"/>
          <p14:tracePt t="46638" x="2841625" y="2652713"/>
          <p14:tracePt t="46654" x="2554288" y="2690813"/>
          <p14:tracePt t="46670" x="2278063" y="2728913"/>
          <p14:tracePt t="46685" x="1990725" y="2765425"/>
          <p14:tracePt t="46700" x="1689100" y="2816225"/>
          <p14:tracePt t="46716" x="1514475" y="2816225"/>
          <p14:tracePt t="46738" x="1263650" y="2840038"/>
          <p14:tracePt t="46747" x="1201738" y="2840038"/>
          <p14:tracePt t="46762" x="1139825" y="2840038"/>
          <p14:tracePt t="46778" x="1089025" y="2840038"/>
          <p14:tracePt t="46794" x="1063625" y="2840038"/>
          <p14:tracePt t="46810" x="1050925" y="2840038"/>
          <p14:tracePt t="46825" x="1027113" y="2840038"/>
          <p14:tracePt t="46919" x="1014413" y="2840038"/>
          <p14:tracePt t="46935" x="989013" y="2840038"/>
          <p14:tracePt t="46950" x="950913" y="2840038"/>
          <p14:tracePt t="46966" x="938213" y="2852738"/>
          <p14:tracePt t="46981" x="925513" y="2852738"/>
          <p14:tracePt t="46997" x="914400" y="2852738"/>
          <p14:tracePt t="47279" x="901700" y="2865438"/>
          <p14:tracePt t="47325" x="901700" y="2878138"/>
          <p14:tracePt t="47888" x="914400" y="2878138"/>
          <p14:tracePt t="47906" x="950913" y="2878138"/>
          <p14:tracePt t="47907" x="976313" y="2878138"/>
          <p14:tracePt t="47920" x="1014413" y="2878138"/>
          <p14:tracePt t="47936" x="1038225" y="2878138"/>
          <p14:tracePt t="47952" x="1076325" y="2878138"/>
          <p14:tracePt t="47966" x="1089025" y="2878138"/>
          <p14:tracePt t="47982" x="1114425" y="2878138"/>
          <p14:tracePt t="47998" x="1127125" y="2878138"/>
          <p14:tracePt t="48013" x="1139825" y="2878138"/>
          <p14:tracePt t="48028" x="1150938" y="2878138"/>
          <p14:tracePt t="48247" x="1163638" y="2890838"/>
          <p14:tracePt t="49169" x="1189038" y="2916238"/>
          <p14:tracePt t="49186" x="1214438" y="2916238"/>
          <p14:tracePt t="49187" x="1227138" y="2941638"/>
          <p14:tracePt t="49201" x="1239838" y="2941638"/>
          <p14:tracePt t="49216" x="1276350" y="2978150"/>
          <p14:tracePt t="49231" x="1301750" y="3016250"/>
          <p14:tracePt t="49247" x="1327150" y="3041650"/>
          <p14:tracePt t="49278" x="1363663" y="3054350"/>
          <p14:tracePt t="49294" x="1363663" y="3065463"/>
          <p14:tracePt t="49325" x="1376363" y="3065463"/>
          <p14:tracePt t="49341" x="1389063" y="3065463"/>
          <p14:tracePt t="49357" x="1401763" y="3065463"/>
          <p14:tracePt t="49388" x="1414463" y="3065463"/>
          <p14:tracePt t="49388" x="1427163" y="3065463"/>
          <p14:tracePt t="49405" x="1439863" y="3065463"/>
          <p14:tracePt t="49418" x="1452563" y="3054350"/>
          <p14:tracePt t="49434" x="1452563" y="3028950"/>
          <p14:tracePt t="49451" x="1452563" y="3016250"/>
          <p14:tracePt t="49466" x="1452563" y="2978150"/>
          <p14:tracePt t="49481" x="1452563" y="2952750"/>
          <p14:tracePt t="49497" x="1452563" y="2941638"/>
          <p14:tracePt t="49512" x="1452563" y="2916238"/>
          <p14:tracePt t="49528" x="1452563" y="2903538"/>
          <p14:tracePt t="49545" x="1452563" y="2890838"/>
          <p14:tracePt t="49575" x="1452563" y="2852738"/>
          <p14:tracePt t="49591" x="1439863" y="2852738"/>
          <p14:tracePt t="49622" x="1427163" y="2840038"/>
          <p14:tracePt t="49653" x="1414463" y="2828925"/>
          <p14:tracePt t="49794" x="1401763" y="2828925"/>
          <p14:tracePt t="49810" x="1389063" y="2828925"/>
          <p14:tracePt t="49840" x="1376363" y="2816225"/>
          <p14:tracePt t="50450" x="1363663" y="2816225"/>
          <p14:tracePt t="50529" x="1339850" y="2816225"/>
          <p14:tracePt t="50560" x="1327150" y="2816225"/>
          <p14:tracePt t="50576" x="1301750" y="2816225"/>
          <p14:tracePt t="50590" x="1276350" y="2816225"/>
          <p14:tracePt t="50623" x="1252538" y="2816225"/>
          <p14:tracePt t="50637" x="1252538" y="2828925"/>
          <p14:tracePt t="50653" x="1239838" y="2828925"/>
          <p14:tracePt t="50669" x="1214438" y="2852738"/>
          <p14:tracePt t="50684" x="1201738" y="2865438"/>
          <p14:tracePt t="50701" x="1176338" y="2878138"/>
          <p14:tracePt t="50718" x="1163638" y="2903538"/>
          <p14:tracePt t="50732" x="1150938" y="2928938"/>
          <p14:tracePt t="50747" x="1150938" y="2941638"/>
          <p14:tracePt t="50763" x="1127125" y="2978150"/>
          <p14:tracePt t="50778" x="1127125" y="3016250"/>
          <p14:tracePt t="50794" x="1127125" y="3065463"/>
          <p14:tracePt t="50810" x="1127125" y="3090863"/>
          <p14:tracePt t="50825" x="1127125" y="3128963"/>
          <p14:tracePt t="50841" x="1127125" y="3190875"/>
          <p14:tracePt t="50857" x="1127125" y="3228975"/>
          <p14:tracePt t="50872" x="1127125" y="3267075"/>
          <p14:tracePt t="50888" x="1127125" y="3290888"/>
          <p14:tracePt t="50904" x="1139825" y="3367088"/>
          <p14:tracePt t="50919" x="1163638" y="3429000"/>
          <p14:tracePt t="50935" x="1189038" y="3529013"/>
          <p14:tracePt t="50967" x="1239838" y="3616325"/>
          <p14:tracePt t="50982" x="1252538" y="3629025"/>
          <p14:tracePt t="50998" x="1263650" y="3641725"/>
          <p14:tracePt t="51012" x="1263650" y="3654425"/>
          <p14:tracePt t="51028" x="1289050" y="3692525"/>
          <p14:tracePt t="51075" x="1301750" y="3703638"/>
          <p14:tracePt t="51091" x="1327150" y="3729038"/>
          <p14:tracePt t="51106" x="1376363" y="3754438"/>
          <p14:tracePt t="51122" x="1401763" y="3754438"/>
          <p14:tracePt t="51138" x="1414463" y="3779838"/>
          <p14:tracePt t="51153" x="1427163" y="3779838"/>
          <p14:tracePt t="51169" x="1476375" y="3779838"/>
          <p14:tracePt t="51185" x="1514475" y="3779838"/>
          <p14:tracePt t="51200" x="1552575" y="3779838"/>
          <p14:tracePt t="51217" x="1565275" y="3779838"/>
          <p14:tracePt t="51233" x="1627188" y="3779838"/>
          <p14:tracePt t="51247" x="1665288" y="3729038"/>
          <p14:tracePt t="51263" x="1739900" y="3629025"/>
          <p14:tracePt t="51279" x="1765300" y="3579813"/>
          <p14:tracePt t="51293" x="1778000" y="3516313"/>
          <p14:tracePt t="51310" x="1778000" y="3467100"/>
          <p14:tracePt t="51325" x="1790700" y="3441700"/>
          <p14:tracePt t="51340" x="1790700" y="3403600"/>
          <p14:tracePt t="51358" x="1801813" y="3367088"/>
          <p14:tracePt t="51374" x="1801813" y="3354388"/>
          <p14:tracePt t="51387" x="1801813" y="3341688"/>
          <p14:tracePt t="51403" x="1801813" y="3316288"/>
          <p14:tracePt t="51419" x="1801813" y="3278188"/>
          <p14:tracePt t="51434" x="1801813" y="3254375"/>
          <p14:tracePt t="51450" x="1801813" y="3216275"/>
          <p14:tracePt t="51450" x="1790700" y="3203575"/>
          <p14:tracePt t="51469" x="1790700" y="3190875"/>
          <p14:tracePt t="51482" x="1790700" y="3165475"/>
          <p14:tracePt t="51497" x="1765300" y="3141663"/>
          <p14:tracePt t="51513" x="1765300" y="3128963"/>
          <p14:tracePt t="51529" x="1752600" y="3103563"/>
          <p14:tracePt t="51544" x="1727200" y="3078163"/>
          <p14:tracePt t="51561" x="1714500" y="3041650"/>
          <p14:tracePt t="51575" x="1689100" y="3003550"/>
          <p14:tracePt t="51591" x="1677988" y="2978150"/>
          <p14:tracePt t="51607" x="1665288" y="2952750"/>
          <p14:tracePt t="51623" x="1627188" y="2903538"/>
          <p14:tracePt t="51638" x="1614488" y="2878138"/>
          <p14:tracePt t="51654" x="1589088" y="2852738"/>
          <p14:tracePt t="51684" x="1565275" y="2828925"/>
          <p14:tracePt t="51700" x="1552575" y="2828925"/>
          <p14:tracePt t="51716" x="1539875" y="2803525"/>
          <p14:tracePt t="51732" x="1514475" y="2803525"/>
          <p14:tracePt t="51749" x="1489075" y="2778125"/>
          <p14:tracePt t="51762" x="1476375" y="2778125"/>
          <p14:tracePt t="51779" x="1452563" y="2778125"/>
          <p14:tracePt t="51795" x="1427163" y="2778125"/>
          <p14:tracePt t="51809" x="1401763" y="2752725"/>
          <p14:tracePt t="51825" x="1389063" y="2752725"/>
          <p14:tracePt t="51841" x="1363663" y="2752725"/>
          <p14:tracePt t="51857" x="1339850" y="2752725"/>
          <p14:tracePt t="51872" x="1327150" y="2752725"/>
          <p14:tracePt t="51889" x="1314450" y="2752725"/>
          <p14:tracePt t="51903" x="1301750" y="2752725"/>
          <p14:tracePt t="51919" x="1289050" y="2765425"/>
          <p14:tracePt t="51935" x="1276350" y="2778125"/>
          <p14:tracePt t="52012" x="1263650" y="2790825"/>
          <p14:tracePt t="52106" x="1239838" y="2816225"/>
          <p14:tracePt t="52137" x="1227138" y="2828925"/>
          <p14:tracePt t="52153" x="1227138" y="2840038"/>
          <p14:tracePt t="52169" x="1227138" y="2903538"/>
          <p14:tracePt t="52184" x="1214438" y="2965450"/>
          <p14:tracePt t="52200" x="1201738" y="3016250"/>
          <p14:tracePt t="52216" x="1201738" y="3090863"/>
          <p14:tracePt t="52232" x="1201738" y="3103563"/>
          <p14:tracePt t="52247" x="1201738" y="3154363"/>
          <p14:tracePt t="52249" x="1201738" y="3178175"/>
          <p14:tracePt t="52263" x="1201738" y="3216275"/>
          <p14:tracePt t="52278" x="1201738" y="3254375"/>
          <p14:tracePt t="52294" x="1201738" y="3303588"/>
          <p14:tracePt t="52310" x="1201738" y="3328988"/>
          <p14:tracePt t="52325" x="1227138" y="3403600"/>
          <p14:tracePt t="52341" x="1227138" y="3429000"/>
          <p14:tracePt t="52356" x="1263650" y="3479800"/>
          <p14:tracePt t="52372" x="1289050" y="3529013"/>
          <p14:tracePt t="52387" x="1327150" y="3567113"/>
          <p14:tracePt t="52406" x="1339850" y="3579813"/>
          <p14:tracePt t="52419" x="1376363" y="3590925"/>
          <p14:tracePt t="52434" x="1389063" y="3590925"/>
          <p14:tracePt t="52452" x="1414463" y="3603625"/>
          <p14:tracePt t="52465" x="1465263" y="3603625"/>
          <p14:tracePt t="52482" x="1514475" y="3603625"/>
          <p14:tracePt t="52498" x="1539875" y="3603625"/>
          <p14:tracePt t="52512" x="1565275" y="3579813"/>
          <p14:tracePt t="52528" x="1589088" y="3554413"/>
          <p14:tracePt t="52554" x="1639888" y="3529013"/>
          <p14:tracePt t="52560" x="1665288" y="3503613"/>
          <p14:tracePt t="52561" x="1677988" y="3490913"/>
          <p14:tracePt t="52576" x="1701800" y="3479800"/>
          <p14:tracePt t="52592" x="1701800" y="3403600"/>
          <p14:tracePt t="52606" x="1727200" y="3354388"/>
          <p14:tracePt t="52622" x="1727200" y="3290888"/>
          <p14:tracePt t="52639" x="1739900" y="3216275"/>
          <p14:tracePt t="52653" x="1739900" y="3154363"/>
          <p14:tracePt t="52670" x="1739900" y="3090863"/>
          <p14:tracePt t="52688" x="1739900" y="3054350"/>
          <p14:tracePt t="52700" x="1739900" y="3003550"/>
          <p14:tracePt t="52716" x="1739900" y="2965450"/>
          <p14:tracePt t="52733" x="1739900" y="2878138"/>
          <p14:tracePt t="52749" x="1739900" y="2852738"/>
          <p14:tracePt t="52764" x="1714500" y="2816225"/>
          <p14:tracePt t="52778" x="1689100" y="2790825"/>
          <p14:tracePt t="52794" x="1689100" y="2778125"/>
          <p14:tracePt t="52810" x="1665288" y="2728913"/>
          <p14:tracePt t="52826" x="1627188" y="2703513"/>
          <p14:tracePt t="52841" x="1627188" y="2690813"/>
          <p14:tracePt t="52857" x="1614488" y="2678113"/>
          <p14:tracePt t="52873" x="1589088" y="2665413"/>
          <p14:tracePt t="52888" x="1565275" y="2652713"/>
          <p14:tracePt t="52904" x="1539875" y="2640013"/>
          <p14:tracePt t="52920" x="1514475" y="2627313"/>
          <p14:tracePt t="52935" x="1489075" y="2627313"/>
          <p14:tracePt t="52968" x="1465263" y="2627313"/>
          <p14:tracePt t="52984" x="1452563" y="2627313"/>
          <p14:tracePt t="53013" x="1427163" y="2627313"/>
          <p14:tracePt t="53028" x="1376363" y="2627313"/>
          <p14:tracePt t="53044" x="1363663" y="2627313"/>
          <p14:tracePt t="53060" x="1352550" y="2652713"/>
          <p14:tracePt t="53075" x="1327150" y="2690813"/>
          <p14:tracePt t="53091" x="1314450" y="2716213"/>
          <p14:tracePt t="53107" x="1301750" y="2778125"/>
          <p14:tracePt t="53122" x="1276350" y="2840038"/>
          <p14:tracePt t="53138" x="1276350" y="2928938"/>
          <p14:tracePt t="53155" x="1276350" y="3003550"/>
          <p14:tracePt t="53169" x="1276350" y="3065463"/>
          <p14:tracePt t="53184" x="1276350" y="3116263"/>
          <p14:tracePt t="53200" x="1276350" y="3154363"/>
          <p14:tracePt t="53222" x="1276350" y="3254375"/>
          <p14:tracePt t="53232" x="1276350" y="3267075"/>
          <p14:tracePt t="53248" x="1276350" y="3341688"/>
          <p14:tracePt t="53263" x="1289050" y="3367088"/>
          <p14:tracePt t="53278" x="1301750" y="3403600"/>
          <p14:tracePt t="53294" x="1314450" y="3429000"/>
          <p14:tracePt t="53310" x="1327150" y="3454400"/>
          <p14:tracePt t="53326" x="1352550" y="3490913"/>
          <p14:tracePt t="53342" x="1376363" y="3503613"/>
          <p14:tracePt t="53360" x="1401763" y="3541713"/>
          <p14:tracePt t="53373" x="1465263" y="3579813"/>
          <p14:tracePt t="53389" x="1514475" y="3603625"/>
          <p14:tracePt t="53404" x="1589088" y="3616325"/>
          <p14:tracePt t="53420" x="1652588" y="3629025"/>
          <p14:tracePt t="53436" x="1727200" y="3629025"/>
          <p14:tracePt t="53451" x="1790700" y="3629025"/>
          <p14:tracePt t="53470" x="1827213" y="3629025"/>
          <p14:tracePt t="53472" x="1865313" y="3629025"/>
          <p14:tracePt t="53486" x="1965325" y="3579813"/>
          <p14:tracePt t="53498" x="2052638" y="3516313"/>
          <p14:tracePt t="53514" x="2090738" y="3479800"/>
          <p14:tracePt t="53516" x="2127250" y="3454400"/>
          <p14:tracePt t="53530" x="2165350" y="3403600"/>
          <p14:tracePt t="53531" x="2190750" y="3390900"/>
          <p14:tracePt t="53544" x="2203450" y="3367088"/>
          <p14:tracePt t="53561" x="2228850" y="3341688"/>
          <p14:tracePt t="53576" x="2239963" y="3316288"/>
          <p14:tracePt t="53607" x="2252663" y="3303588"/>
          <p14:tracePt t="53731" x="2265363" y="3290888"/>
          <p14:tracePt t="53763" x="2265363" y="3278188"/>
          <p14:tracePt t="53888" x="2265363" y="3267075"/>
          <p14:tracePt t="54012" x="2290763" y="3267075"/>
          <p14:tracePt t="61216" x="2278063" y="3254375"/>
          <p14:tracePt t="61231" x="2265363" y="3241675"/>
          <p14:tracePt t="61263" x="2239963" y="3228975"/>
          <p14:tracePt t="61294" x="2216150" y="3216275"/>
          <p14:tracePt t="61325" x="2203450" y="3216275"/>
          <p14:tracePt t="61340" x="2178050" y="3203575"/>
          <p14:tracePt t="61357" x="2127250" y="3203575"/>
          <p14:tracePt t="61388" x="2103438" y="3203575"/>
          <p14:tracePt t="61418" x="2090738" y="3203575"/>
          <p14:tracePt t="61434" x="2078038" y="3203575"/>
          <p14:tracePt t="61450" x="2065338" y="3203575"/>
          <p14:tracePt t="61465" x="2052638" y="3190875"/>
          <p14:tracePt t="61512" x="2039938" y="3190875"/>
          <p14:tracePt t="61528" x="2027238" y="3190875"/>
          <p14:tracePt t="61559" x="2014538" y="3190875"/>
          <p14:tracePt t="61606" x="2003425" y="3178175"/>
          <p14:tracePt t="61653" x="1990725" y="3178175"/>
          <p14:tracePt t="61700" x="1978025" y="3165475"/>
          <p14:tracePt t="61716" x="1978025" y="3154363"/>
          <p14:tracePt t="61731" x="1965325" y="3141663"/>
          <p14:tracePt t="61746" x="1939925" y="3128963"/>
          <p14:tracePt t="61762" x="1927225" y="3103563"/>
          <p14:tracePt t="61778" x="1878013" y="3078163"/>
          <p14:tracePt t="61793" x="1852613" y="3054350"/>
          <p14:tracePt t="61810" x="1827213" y="3041650"/>
          <p14:tracePt t="61825" x="1790700" y="3016250"/>
          <p14:tracePt t="61842" x="1765300" y="2990850"/>
          <p14:tracePt t="61856" x="1739900" y="2965450"/>
          <p14:tracePt t="61887" x="1714500" y="2941638"/>
          <p14:tracePt t="61907" x="1701800" y="2941638"/>
          <p14:tracePt t="61919" x="1701800" y="2928938"/>
          <p14:tracePt t="61950" x="1689100" y="2928938"/>
          <p14:tracePt t="61997" x="1677988" y="2916238"/>
          <p14:tracePt t="63279" x="1689100" y="2916238"/>
          <p14:tracePt t="63294" x="1714500" y="2916238"/>
          <p14:tracePt t="63312" x="1765300" y="2916238"/>
          <p14:tracePt t="63325" x="1814513" y="2916238"/>
          <p14:tracePt t="63342" x="1865313" y="2916238"/>
          <p14:tracePt t="63356" x="1890713" y="2916238"/>
          <p14:tracePt t="63372" x="1914525" y="2916238"/>
          <p14:tracePt t="63389" x="1939925" y="2916238"/>
          <p14:tracePt t="63405" x="1952625" y="2916238"/>
          <p14:tracePt t="63422" x="2003425" y="2916238"/>
          <p14:tracePt t="63450" x="2027238" y="2916238"/>
          <p14:tracePt t="63481" x="2052638" y="2916238"/>
          <p14:tracePt t="63497" x="2090738" y="2916238"/>
          <p14:tracePt t="63512" x="2103438" y="2916238"/>
          <p14:tracePt t="63528" x="2116138" y="2916238"/>
          <p14:tracePt t="63544" x="2127250" y="2916238"/>
          <p14:tracePt t="63564" x="2139950" y="2916238"/>
          <p14:tracePt t="63575" x="2152650" y="2916238"/>
          <p14:tracePt t="63653" x="2165350" y="2916238"/>
          <p14:tracePt t="63950" x="2178050" y="2916238"/>
          <p14:tracePt t="63965" x="2190750" y="2916238"/>
          <p14:tracePt t="64070" x="2365375" y="2941638"/>
          <p14:tracePt t="64090" x="2403475" y="2941638"/>
          <p14:tracePt t="64106" x="2441575" y="2941638"/>
          <p14:tracePt t="64122" x="2452688" y="2941638"/>
          <p14:tracePt t="64137" x="2503488" y="2941638"/>
          <p14:tracePt t="64154" x="2528888" y="2941638"/>
          <p14:tracePt t="64170" x="2578100" y="2941638"/>
          <p14:tracePt t="64200" x="2616200" y="2941638"/>
          <p14:tracePt t="64216" x="2641600" y="2941638"/>
          <p14:tracePt t="64231" x="2667000" y="2941638"/>
          <p14:tracePt t="64247" x="2716213" y="2941638"/>
          <p14:tracePt t="64278" x="2741613" y="2941638"/>
          <p14:tracePt t="64294" x="2754313" y="2941638"/>
          <p14:tracePt t="64309" x="2778125" y="2965450"/>
          <p14:tracePt t="64325" x="2790825" y="2965450"/>
          <p14:tracePt t="64340" x="2803525" y="2965450"/>
          <p14:tracePt t="64435" x="2816225" y="2965450"/>
          <p14:tracePt t="64466" x="2828925" y="2965450"/>
          <p14:tracePt t="64497" x="2828925" y="2978150"/>
          <p14:tracePt t="65841" x="2828925" y="2965450"/>
          <p14:tracePt t="65857" x="2790825" y="2965450"/>
          <p14:tracePt t="65872" x="2778125" y="2952750"/>
          <p14:tracePt t="65888" x="2716213" y="2928938"/>
          <p14:tracePt t="65903" x="2703513" y="2916238"/>
          <p14:tracePt t="65919" x="2654300" y="2916238"/>
          <p14:tracePt t="65936" x="2603500" y="2916238"/>
          <p14:tracePt t="65937" x="2578100" y="2916238"/>
          <p14:tracePt t="65950" x="2565400" y="2916238"/>
          <p14:tracePt t="65965" x="2516188" y="2916238"/>
          <p14:tracePt t="65981" x="2490788" y="2916238"/>
          <p14:tracePt t="65997" x="2452688" y="2916238"/>
          <p14:tracePt t="66013" x="2416175" y="2916238"/>
          <p14:tracePt t="66029" x="2378075" y="2916238"/>
          <p14:tracePt t="66044" x="2339975" y="2916238"/>
          <p14:tracePt t="66059" x="2303463" y="2916238"/>
          <p14:tracePt t="66075" x="2290763" y="2916238"/>
          <p14:tracePt t="66091" x="2252663" y="2916238"/>
          <p14:tracePt t="66106" x="2203450" y="2916238"/>
          <p14:tracePt t="66122" x="2152650" y="2916238"/>
          <p14:tracePt t="66122" x="2139950" y="2916238"/>
          <p14:tracePt t="66138" x="2127250" y="2916238"/>
          <p14:tracePt t="66153" x="2090738" y="2916238"/>
          <p14:tracePt t="66170" x="2078038" y="2916238"/>
          <p14:tracePt t="66419" x="2090738" y="2916238"/>
          <p14:tracePt t="66435" x="2139950" y="2916238"/>
          <p14:tracePt t="66450" x="2216150" y="2916238"/>
          <p14:tracePt t="66466" x="2239963" y="2916238"/>
          <p14:tracePt t="66468" x="2265363" y="2916238"/>
          <p14:tracePt t="66481" x="2290763" y="2916238"/>
          <p14:tracePt t="66497" x="2339975" y="2916238"/>
          <p14:tracePt t="66513" x="2390775" y="2916238"/>
          <p14:tracePt t="66528" x="2428875" y="2916238"/>
          <p14:tracePt t="66543" x="2441575" y="2916238"/>
          <p14:tracePt t="66559" x="2465388" y="2916238"/>
          <p14:tracePt t="66575" x="2478088" y="2916238"/>
          <p14:tracePt t="66590" x="2503488" y="2916238"/>
          <p14:tracePt t="66607" x="2528888" y="2916238"/>
          <p14:tracePt t="66637" x="2578100" y="2916238"/>
          <p14:tracePt t="66654" x="2603500" y="2916238"/>
          <p14:tracePt t="66685" x="2616200" y="2916238"/>
          <p14:tracePt t="66715" x="2628900" y="2916238"/>
          <p14:tracePt t="66731" x="2641600" y="2916238"/>
          <p14:tracePt t="66747" x="2654300" y="2916238"/>
          <p14:tracePt t="66763" x="2667000" y="2916238"/>
          <p14:tracePt t="66778" x="2716213" y="2890838"/>
          <p14:tracePt t="66809" x="2778125" y="2890838"/>
          <p14:tracePt t="66825" x="2816225" y="2890838"/>
          <p14:tracePt t="66841" x="2867025" y="2865438"/>
          <p14:tracePt t="66856" x="2928938" y="2852738"/>
          <p14:tracePt t="66871" x="3028950" y="2828925"/>
          <p14:tracePt t="66889" x="3116263" y="2803525"/>
          <p14:tracePt t="66903" x="3205163" y="2778125"/>
          <p14:tracePt t="66919" x="3279775" y="2740025"/>
          <p14:tracePt t="66935" x="3328988" y="2740025"/>
          <p14:tracePt t="66950" x="3341688" y="2740025"/>
          <p14:tracePt t="66966" x="3467100" y="2703513"/>
          <p14:tracePt t="66981" x="3541713" y="2690813"/>
          <p14:tracePt t="66996" x="3579813" y="2678113"/>
          <p14:tracePt t="67012" x="3630613" y="2665413"/>
          <p14:tracePt t="67043" x="3654425" y="2665413"/>
          <p14:tracePt t="67059" x="3667125" y="2652713"/>
          <p14:tracePt t="67075" x="3692525" y="2652713"/>
          <p14:tracePt t="67090" x="3730625" y="2640013"/>
          <p14:tracePt t="67122" x="3743325" y="2640013"/>
          <p14:tracePt t="67139" x="3779838" y="2627313"/>
          <p14:tracePt t="67153" x="3805238" y="2603500"/>
          <p14:tracePt t="67169" x="3856038" y="2565400"/>
          <p14:tracePt t="67184" x="3879850" y="2540000"/>
          <p14:tracePt t="67200" x="3905250" y="2527300"/>
          <p14:tracePt t="67218" x="3943350" y="2503488"/>
          <p14:tracePt t="67231" x="3956050" y="2490788"/>
          <p14:tracePt t="67247" x="3968750" y="2490788"/>
          <p14:tracePt t="67262" x="3968750" y="2478088"/>
          <p14:tracePt t="67278" x="3979863" y="2465388"/>
          <p14:tracePt t="67293" x="3992563" y="2452688"/>
          <p14:tracePt t="67310" x="4005263" y="2439988"/>
          <p14:tracePt t="67324" x="4017963" y="2414588"/>
          <p14:tracePt t="67340" x="4017963" y="2390775"/>
          <p14:tracePt t="67356" x="4017963" y="2378075"/>
          <p14:tracePt t="67371" x="4017963" y="2339975"/>
          <p14:tracePt t="67389" x="4017963" y="2327275"/>
          <p14:tracePt t="67403" x="4017963" y="2303463"/>
          <p14:tracePt t="67422" x="4017963" y="2290763"/>
          <p14:tracePt t="67434" x="4017963" y="2252663"/>
          <p14:tracePt t="67451" x="4017963" y="2227263"/>
          <p14:tracePt t="67465" x="4005263" y="2214563"/>
          <p14:tracePt t="67481" x="3992563" y="2201863"/>
          <p14:tracePt t="67498" x="3979863" y="2165350"/>
          <p14:tracePt t="67512" x="3956050" y="2152650"/>
          <p14:tracePt t="67530" x="3943350" y="2127250"/>
          <p14:tracePt t="67545" x="3905250" y="2114550"/>
          <p14:tracePt t="67575" x="3867150" y="2114550"/>
          <p14:tracePt t="67591" x="3856038" y="2101850"/>
          <p14:tracePt t="67606" x="3843338" y="2101850"/>
          <p14:tracePt t="67622" x="3830638" y="2101850"/>
          <p14:tracePt t="67638" x="3792538" y="2101850"/>
          <p14:tracePt t="67652" x="3743325" y="2101850"/>
          <p14:tracePt t="67669" x="3705225" y="2101850"/>
          <p14:tracePt t="67685" x="3692525" y="2114550"/>
          <p14:tracePt t="67701" x="3630613" y="2152650"/>
          <p14:tracePt t="67716" x="3630613" y="2165350"/>
          <p14:tracePt t="67731" x="3592513" y="2201863"/>
          <p14:tracePt t="67746" x="3567113" y="2227263"/>
          <p14:tracePt t="67768" x="3554413" y="2239963"/>
          <p14:tracePt t="67778" x="3541713" y="2278063"/>
          <p14:tracePt t="67794" x="3530600" y="2303463"/>
          <p14:tracePt t="67810" x="3517900" y="2365375"/>
          <p14:tracePt t="67826" x="3517900" y="2390775"/>
          <p14:tracePt t="67826" x="3517900" y="2414588"/>
          <p14:tracePt t="67841" x="3505200" y="2439988"/>
          <p14:tracePt t="67857" x="3505200" y="2465388"/>
          <p14:tracePt t="67873" x="3505200" y="2490788"/>
          <p14:tracePt t="67903" x="3505200" y="2540000"/>
          <p14:tracePt t="67919" x="3505200" y="2552700"/>
          <p14:tracePt t="67934" x="3530600" y="2578100"/>
          <p14:tracePt t="67950" x="3567113" y="2616200"/>
          <p14:tracePt t="67967" x="3592513" y="2616200"/>
          <p14:tracePt t="67981" x="3667125" y="2640013"/>
          <p14:tracePt t="67997" x="3743325" y="2652713"/>
          <p14:tracePt t="68016" x="3792538" y="2678113"/>
          <p14:tracePt t="68035" x="3817938" y="2678113"/>
          <p14:tracePt t="68044" x="3843338" y="2703513"/>
          <p14:tracePt t="68060" x="3856038" y="2703513"/>
          <p14:tracePt t="68075" x="3879850" y="2703513"/>
          <p14:tracePt t="68091" x="3905250" y="2703513"/>
          <p14:tracePt t="68107" x="3930650" y="2703513"/>
          <p14:tracePt t="68123" x="3956050" y="2703513"/>
          <p14:tracePt t="68138" x="4005263" y="2703513"/>
          <p14:tracePt t="68155" x="4056063" y="2703513"/>
          <p14:tracePt t="68169" x="4092575" y="2703513"/>
          <p14:tracePt t="68186" x="4117975" y="2678113"/>
          <p14:tracePt t="68202" x="4168775" y="2652713"/>
          <p14:tracePt t="68217" x="4192588" y="2627313"/>
          <p14:tracePt t="68234" x="4192588" y="2590800"/>
          <p14:tracePt t="68247" x="4205288" y="2565400"/>
          <p14:tracePt t="68250" x="4217988" y="2516188"/>
          <p14:tracePt t="68262" x="4217988" y="2503488"/>
          <p14:tracePt t="68279" x="4217988" y="2452688"/>
          <p14:tracePt t="68295" x="4217988" y="2403475"/>
          <p14:tracePt t="68310" x="4217988" y="2378075"/>
          <p14:tracePt t="68326" x="4217988" y="2352675"/>
          <p14:tracePt t="68342" x="4217988" y="2327275"/>
          <p14:tracePt t="68357" x="4192588" y="2303463"/>
          <p14:tracePt t="68378" x="4130675" y="2265363"/>
          <p14:tracePt t="68389" x="4092575" y="2239963"/>
          <p14:tracePt t="68404" x="4043363" y="2239963"/>
          <p14:tracePt t="68419" x="3968750" y="2227263"/>
          <p14:tracePt t="68436" x="3879850" y="2227263"/>
          <p14:tracePt t="68451" x="3843338" y="2227263"/>
          <p14:tracePt t="68467" x="3756025" y="2227263"/>
          <p14:tracePt t="68469" x="3705225" y="2227263"/>
          <p14:tracePt t="68484" x="3643313" y="2227263"/>
          <p14:tracePt t="68496" x="3554413" y="2265363"/>
          <p14:tracePt t="68513" x="3417888" y="2327275"/>
          <p14:tracePt t="68534" x="3292475" y="2403475"/>
          <p14:tracePt t="68544" x="3241675" y="2427288"/>
          <p14:tracePt t="68560" x="3167063" y="2465388"/>
          <p14:tracePt t="68576" x="3067050" y="2540000"/>
          <p14:tracePt t="68591" x="2979738" y="2603500"/>
          <p14:tracePt t="68607" x="2916238" y="2640013"/>
          <p14:tracePt t="68625" x="2854325" y="2690813"/>
          <p14:tracePt t="68638" x="2790825" y="2716213"/>
          <p14:tracePt t="68654" x="2778125" y="2716213"/>
          <p14:tracePt t="68670" x="2741613" y="2740025"/>
          <p14:tracePt t="68685" x="2703513" y="2765425"/>
          <p14:tracePt t="68701" x="2678113" y="2765425"/>
          <p14:tracePt t="68718" x="2628900" y="2790825"/>
          <p14:tracePt t="68733" x="2616200" y="2790825"/>
          <p14:tracePt t="68749" x="2590800" y="2790825"/>
          <p14:tracePt t="68764" x="2578100" y="2816225"/>
          <p14:tracePt t="68779" x="2565400" y="2816225"/>
          <p14:tracePt t="68825" x="2554288" y="2816225"/>
          <p14:tracePt t="68981" x="2541588" y="2816225"/>
          <p14:tracePt t="68997" x="2503488" y="2816225"/>
          <p14:tracePt t="69012" x="2490788" y="2816225"/>
          <p14:tracePt t="69028" x="2465388" y="2816225"/>
          <p14:tracePt t="69044" x="2441575" y="2803525"/>
          <p14:tracePt t="69059" x="2416175" y="2778125"/>
          <p14:tracePt t="69079" x="2378075" y="2740025"/>
          <p14:tracePt t="69106" x="2352675" y="2740025"/>
          <p14:tracePt t="69122" x="2328863" y="2716213"/>
          <p14:tracePt t="69138" x="2316163" y="2716213"/>
          <p14:tracePt t="69153" x="2290763" y="2703513"/>
          <p14:tracePt t="69169" x="2278063" y="2703513"/>
          <p14:tracePt t="69185" x="2239963" y="2703513"/>
          <p14:tracePt t="69200" x="2203450" y="2703513"/>
          <p14:tracePt t="69232" x="2178050" y="2703513"/>
          <p14:tracePt t="69247" x="2152650" y="2703513"/>
          <p14:tracePt t="69262" x="2139950" y="2703513"/>
          <p14:tracePt t="69278" x="2116138" y="2703513"/>
          <p14:tracePt t="69293" x="2078038" y="2703513"/>
          <p14:tracePt t="69309" x="2052638" y="2703513"/>
          <p14:tracePt t="69325" x="2014538" y="2703513"/>
          <p14:tracePt t="69340" x="1965325" y="2703513"/>
          <p14:tracePt t="69359" x="1927225" y="2703513"/>
          <p14:tracePt t="69372" x="1903413" y="2716213"/>
          <p14:tracePt t="69387" x="1890713" y="2716213"/>
          <p14:tracePt t="69403" x="1878013" y="2728913"/>
          <p14:tracePt t="69419" x="1865313" y="2728913"/>
          <p14:tracePt t="69434" x="1852613" y="2728913"/>
          <p14:tracePt t="69451" x="1827213" y="2740025"/>
          <p14:tracePt t="69467" x="1827213" y="2752725"/>
          <p14:tracePt t="69514" x="1814513" y="2752725"/>
          <p14:tracePt t="69591" x="1814513" y="2765425"/>
          <p14:tracePt t="69607" x="1814513" y="2778125"/>
          <p14:tracePt t="69621" x="1814513" y="2803525"/>
          <p14:tracePt t="69653" x="1814513" y="2828925"/>
          <p14:tracePt t="69668" x="1814513" y="2840038"/>
          <p14:tracePt t="69684" x="1814513" y="2852738"/>
          <p14:tracePt t="69700" x="1827213" y="2852738"/>
          <p14:tracePt t="69731" x="1839913" y="2878138"/>
          <p14:tracePt t="69749" x="1865313" y="2878138"/>
          <p14:tracePt t="69763" x="1878013" y="2878138"/>
          <p14:tracePt t="69778" x="1890713" y="2878138"/>
          <p14:tracePt t="69825" x="1903413" y="2865438"/>
          <p14:tracePt t="69841" x="1903413" y="2840038"/>
          <p14:tracePt t="69856" x="1903413" y="2790825"/>
          <p14:tracePt t="69872" x="1903413" y="2778125"/>
          <p14:tracePt t="69888" x="1903413" y="2765425"/>
          <p14:tracePt t="70075" x="1890713" y="2765425"/>
          <p14:tracePt t="70090" x="1878013" y="2765425"/>
          <p14:tracePt t="70106" x="1878013" y="2778125"/>
          <p14:tracePt t="70138" x="1865313" y="2816225"/>
          <p14:tracePt t="70169" x="1865313" y="2828925"/>
          <p14:tracePt t="70184" x="1865313" y="2840038"/>
          <p14:tracePt t="70903" x="1865313" y="2865438"/>
          <p14:tracePt t="70919" x="1865313" y="2878138"/>
          <p14:tracePt t="70934" x="1865313" y="2890838"/>
          <p14:tracePt t="70966" x="1865313" y="2903538"/>
          <p14:tracePt t="70982" x="1865313" y="2916238"/>
          <p14:tracePt t="71388" x="1865313" y="2928938"/>
          <p14:tracePt t="71403" x="1839913" y="2928938"/>
          <p14:tracePt t="71419" x="1827213" y="2928938"/>
          <p14:tracePt t="71450" x="1814513" y="2903538"/>
          <p14:tracePt t="71466" x="1814513" y="2890838"/>
          <p14:tracePt t="71482" x="1790700" y="2878138"/>
          <p14:tracePt t="71498" x="1790700" y="2865438"/>
          <p14:tracePt t="71513" x="1790700" y="2852738"/>
          <p14:tracePt t="71528" x="1790700" y="2828925"/>
          <p14:tracePt t="71543" x="1790700" y="2816225"/>
          <p14:tracePt t="71560" x="1790700" y="2790825"/>
          <p14:tracePt t="71575" x="1790700" y="2778125"/>
          <p14:tracePt t="71590" x="1790700" y="2752725"/>
          <p14:tracePt t="71606" x="1765300" y="2728913"/>
          <p14:tracePt t="71622" x="1765300" y="2703513"/>
          <p14:tracePt t="71637" x="1765300" y="2678113"/>
          <p14:tracePt t="71669" x="1765300" y="2652713"/>
          <p14:tracePt t="71716" x="1752600" y="2627313"/>
          <p14:tracePt t="71856" x="1727200" y="2627313"/>
          <p14:tracePt t="71887" x="1714500" y="2640013"/>
          <p14:tracePt t="71906" x="1714500" y="2665413"/>
          <p14:tracePt t="71918" x="1714500" y="2690813"/>
          <p14:tracePt t="71936" x="1714500" y="2703513"/>
          <p14:tracePt t="71951" x="1714500" y="2728913"/>
          <p14:tracePt t="71966" x="1714500" y="2752725"/>
          <p14:tracePt t="71982" x="1714500" y="2765425"/>
          <p14:tracePt t="71997" x="1714500" y="2778125"/>
          <p14:tracePt t="72013" x="1714500" y="2803525"/>
          <p14:tracePt t="72059" x="1727200" y="2828925"/>
          <p14:tracePt t="72091" x="1739900" y="2828925"/>
          <p14:tracePt t="72106" x="1739900" y="2840038"/>
          <p14:tracePt t="72122" x="1752600" y="2840038"/>
          <p14:tracePt t="72138" x="1765300" y="2852738"/>
          <p14:tracePt t="72169" x="1778000" y="2852738"/>
          <p14:tracePt t="72185" x="1790700" y="2865438"/>
          <p14:tracePt t="72216" x="1814513" y="2878138"/>
          <p14:tracePt t="72232" x="1827213" y="2878138"/>
          <p14:tracePt t="72247" x="1839913" y="2890838"/>
          <p14:tracePt t="72263" x="1865313" y="2890838"/>
          <p14:tracePt t="72280" x="1878013" y="2890838"/>
          <p14:tracePt t="72293" x="1890713" y="2890838"/>
          <p14:tracePt t="72309" x="1903413" y="2890838"/>
          <p14:tracePt t="72325" x="1927225" y="2890838"/>
          <p14:tracePt t="72340" x="1939925" y="2890838"/>
          <p14:tracePt t="72356" x="1952625" y="2890838"/>
          <p14:tracePt t="72372" x="1978025" y="2890838"/>
          <p14:tracePt t="72387" x="1990725" y="2890838"/>
          <p14:tracePt t="72403" x="2003425" y="2890838"/>
          <p14:tracePt t="72456" x="2014538" y="2890838"/>
          <p14:tracePt t="73106" x="2003425" y="2878138"/>
          <p14:tracePt t="73122" x="1990725" y="2865438"/>
          <p14:tracePt t="73137" x="1978025" y="2852738"/>
          <p14:tracePt t="73153" x="1978025" y="2840038"/>
          <p14:tracePt t="73169" x="1978025" y="2828925"/>
          <p14:tracePt t="73185" x="1965325" y="2816225"/>
          <p14:tracePt t="73200" x="1965325" y="2803525"/>
          <p14:tracePt t="73231" x="1952625" y="2790825"/>
          <p14:tracePt t="73247" x="1939925" y="2778125"/>
          <p14:tracePt t="73263" x="1927225" y="2752725"/>
          <p14:tracePt t="73279" x="1927225" y="2740025"/>
          <p14:tracePt t="73295" x="1903413" y="2716213"/>
          <p14:tracePt t="73325" x="1890713" y="2703513"/>
          <p14:tracePt t="73340" x="1865313" y="2665413"/>
          <p14:tracePt t="73356" x="1852613" y="2652713"/>
          <p14:tracePt t="73387" x="1852613" y="2640013"/>
          <p14:tracePt t="73403" x="1839913" y="2627313"/>
          <p14:tracePt t="73434" x="1827213" y="2616200"/>
          <p14:tracePt t="73450" x="1801813" y="2603500"/>
          <p14:tracePt t="73465" x="1790700" y="2603500"/>
          <p14:tracePt t="73487" x="1765300" y="2603500"/>
          <p14:tracePt t="73528" x="1739900" y="2603500"/>
          <p14:tracePt t="73559" x="1727200" y="2616200"/>
          <p14:tracePt t="73575" x="1714500" y="2652713"/>
          <p14:tracePt t="73591" x="1714500" y="2678113"/>
          <p14:tracePt t="73606" x="1714500" y="2703513"/>
          <p14:tracePt t="73622" x="1714500" y="2728913"/>
          <p14:tracePt t="73637" x="1714500" y="2765425"/>
          <p14:tracePt t="73652" x="1714500" y="2778125"/>
          <p14:tracePt t="73668" x="1714500" y="2803525"/>
          <p14:tracePt t="73685" x="1714500" y="2816225"/>
          <p14:tracePt t="73700" x="1714500" y="2840038"/>
          <p14:tracePt t="73715" x="1727200" y="2852738"/>
          <p14:tracePt t="73732" x="1739900" y="2865438"/>
          <p14:tracePt t="73746" x="1752600" y="2890838"/>
          <p14:tracePt t="73764" x="1778000" y="2890838"/>
          <p14:tracePt t="73778" x="1790700" y="2890838"/>
          <p14:tracePt t="73811" x="1814513" y="2890838"/>
          <p14:tracePt t="73828" x="1827213" y="2890838"/>
          <p14:tracePt t="73856" x="1839913" y="2890838"/>
          <p14:tracePt t="73872" x="1865313" y="2878138"/>
          <p14:tracePt t="73887" x="1865313" y="2865438"/>
          <p14:tracePt t="73903" x="1865313" y="2828925"/>
          <p14:tracePt t="73934" x="1865313" y="2816225"/>
          <p14:tracePt t="74840" x="1878013" y="2803525"/>
          <p14:tracePt t="74872" x="1890713" y="2803525"/>
          <p14:tracePt t="74887" x="1890713" y="2816225"/>
          <p14:tracePt t="74910" x="1890713" y="2840038"/>
          <p14:tracePt t="74935" x="1890713" y="2852738"/>
          <p14:tracePt t="74950" x="1890713" y="2878138"/>
          <p14:tracePt t="74965" x="1890713" y="2890838"/>
          <p14:tracePt t="74981" x="1890713" y="2903538"/>
          <p14:tracePt t="74998" x="1890713" y="2928938"/>
          <p14:tracePt t="75012" x="1890713" y="2941638"/>
          <p14:tracePt t="75044" x="1890713" y="2952750"/>
          <p14:tracePt t="75046" x="1890713" y="2965450"/>
          <p14:tracePt t="75075" x="1890713" y="2978150"/>
          <p14:tracePt t="75091" x="1890713" y="2990850"/>
          <p14:tracePt t="75138" x="1878013" y="3016250"/>
          <p14:tracePt t="75153" x="1878013" y="3028950"/>
          <p14:tracePt t="75247" x="1865313" y="3028950"/>
          <p14:tracePt t="76934" x="1852613" y="3065463"/>
          <p14:tracePt t="76950" x="1839913" y="3116263"/>
          <p14:tracePt t="76968" x="1827213" y="3141663"/>
          <p14:tracePt t="76981" x="1827213" y="3154363"/>
          <p14:tracePt t="76996" x="1814513" y="3178175"/>
          <p14:tracePt t="77012" x="1801813" y="3190875"/>
          <p14:tracePt t="77027" x="1801813" y="3203575"/>
          <p14:tracePt t="77044" x="1778000" y="3216275"/>
          <p14:tracePt t="77076" x="1778000" y="3228975"/>
          <p14:tracePt t="77091" x="1765300" y="3228975"/>
          <p14:tracePt t="77137" x="1739900" y="3241675"/>
          <p14:tracePt t="77168" x="1727200" y="3241675"/>
          <p14:tracePt t="77278" x="1714500" y="3241675"/>
          <p14:tracePt t="77294" x="1701800" y="3241675"/>
          <p14:tracePt t="77309" x="1689100" y="3241675"/>
          <p14:tracePt t="77341" x="1677988" y="3241675"/>
          <p14:tracePt t="77373" x="1665288" y="3228975"/>
          <p14:tracePt t="77388" x="1652588" y="3216275"/>
          <p14:tracePt t="77419" x="1627188" y="3190875"/>
          <p14:tracePt t="77435" x="1601788" y="3165475"/>
          <p14:tracePt t="77450" x="1589088" y="3165475"/>
          <p14:tracePt t="77466" x="1577975" y="3141663"/>
          <p14:tracePt t="77918" x="1577975" y="3128963"/>
          <p14:tracePt t="77935" x="1565275" y="3128963"/>
          <p14:tracePt t="78138" x="1589088" y="3128963"/>
          <p14:tracePt t="78153" x="1652588" y="3141663"/>
          <p14:tracePt t="78169" x="1727200" y="3178175"/>
          <p14:tracePt t="78185" x="1752600" y="3190875"/>
          <p14:tracePt t="78200" x="1827213" y="3216275"/>
          <p14:tracePt t="78215" x="1890713" y="3241675"/>
          <p14:tracePt t="78243" x="1952625" y="3241675"/>
          <p14:tracePt t="78247" x="1978025" y="3267075"/>
          <p14:tracePt t="78262" x="2003425" y="3267075"/>
          <p14:tracePt t="78293" x="2014538" y="3267075"/>
          <p14:tracePt t="78309" x="2039938" y="3267075"/>
          <p14:tracePt t="78325" x="2065338" y="3267075"/>
          <p14:tracePt t="78357" x="2090738" y="3267075"/>
          <p14:tracePt t="78372" x="2103438" y="3267075"/>
          <p14:tracePt t="78387" x="2116138" y="3267075"/>
          <p14:tracePt t="78403" x="2127250" y="3267075"/>
          <p14:tracePt t="78419" x="2152650" y="3267075"/>
          <p14:tracePt t="78434" x="2165350" y="3267075"/>
          <p14:tracePt t="78435" x="2178050" y="3254375"/>
          <p14:tracePt t="78481" x="2190750" y="3254375"/>
          <p14:tracePt t="78497" x="2203450" y="3254375"/>
          <p14:tracePt t="78528" x="2216150" y="3241675"/>
          <p14:tracePt t="78607" x="2239963" y="3228975"/>
          <p14:tracePt t="79012" x="2252663" y="3228975"/>
          <p14:tracePt t="79028" x="2265363" y="3228975"/>
          <p14:tracePt t="79043" x="2303463" y="3228975"/>
          <p14:tracePt t="79059" x="2378075" y="3228975"/>
          <p14:tracePt t="79075" x="2490788" y="3228975"/>
          <p14:tracePt t="79090" x="2528888" y="3228975"/>
          <p14:tracePt t="79107" x="2541588" y="3228975"/>
          <p14:tracePt t="79123" x="2565400" y="3228975"/>
          <p14:tracePt t="79137" x="2578100" y="3228975"/>
          <p14:tracePt t="79153" x="2590800" y="3228975"/>
          <p14:tracePt t="79169" x="2603500" y="3228975"/>
          <p14:tracePt t="79184" x="2616200" y="3228975"/>
          <p14:tracePt t="79200" x="2628900" y="3228975"/>
          <p14:tracePt t="79231" x="2654300" y="3228975"/>
          <p14:tracePt t="79247" x="2667000" y="3228975"/>
          <p14:tracePt t="79263" x="2678113" y="3228975"/>
          <p14:tracePt t="79277" x="2690813" y="3228975"/>
          <p14:tracePt t="79356" x="2703513" y="3228975"/>
          <p14:tracePt t="79419" x="2716213" y="3228975"/>
          <p14:tracePt t="79450" x="2728913" y="3228975"/>
          <p14:tracePt t="79466" x="2741613" y="3228975"/>
          <p14:tracePt t="79513" x="2754313" y="3228975"/>
          <p14:tracePt t="79544" x="2767013" y="3228975"/>
          <p14:tracePt t="79575" x="2790825" y="3228975"/>
          <p14:tracePt t="79608" x="2803525" y="3228975"/>
          <p14:tracePt t="79622" x="2828925" y="3228975"/>
          <p14:tracePt t="79654" x="2854325" y="3228975"/>
          <p14:tracePt t="79723" x="2867025" y="3228975"/>
          <p14:tracePt t="79763" x="2879725" y="3228975"/>
          <p14:tracePt t="79778" x="2879725" y="3216275"/>
          <p14:tracePt t="79794" x="2890838" y="3216275"/>
          <p14:tracePt t="79809" x="2903538" y="3203575"/>
          <p14:tracePt t="79841" x="2916238" y="3203575"/>
          <p14:tracePt t="79856" x="2916238" y="3190875"/>
          <p14:tracePt t="80029" x="2928938" y="3190875"/>
          <p14:tracePt t="80044" x="2954338" y="3190875"/>
          <p14:tracePt t="80059" x="2979738" y="3190875"/>
          <p14:tracePt t="80076" x="3016250" y="3190875"/>
          <p14:tracePt t="80090" x="3041650" y="3190875"/>
          <p14:tracePt t="80106" x="3067050" y="3190875"/>
          <p14:tracePt t="80122" x="3092450" y="3203575"/>
          <p14:tracePt t="80138" x="3103563" y="3203575"/>
          <p14:tracePt t="80154" x="3179763" y="3203575"/>
          <p14:tracePt t="80187" x="3205163" y="3203575"/>
          <p14:tracePt t="80200" x="3241675" y="3203575"/>
          <p14:tracePt t="80216" x="3279775" y="3203575"/>
          <p14:tracePt t="80231" x="3317875" y="3203575"/>
          <p14:tracePt t="80247" x="3354388" y="3203575"/>
          <p14:tracePt t="80263" x="3379788" y="3203575"/>
          <p14:tracePt t="80278" x="3392488" y="3203575"/>
          <p14:tracePt t="80294" x="3417888" y="3203575"/>
          <p14:tracePt t="80325" x="3441700" y="3203575"/>
          <p14:tracePt t="80341" x="3479800" y="3203575"/>
          <p14:tracePt t="80357" x="3541713" y="3203575"/>
          <p14:tracePt t="80372" x="3567113" y="3203575"/>
          <p14:tracePt t="80389" x="3579813" y="3203575"/>
          <p14:tracePt t="80405" x="3592513" y="3203575"/>
          <p14:tracePt t="80419" x="3605213" y="3203575"/>
          <p14:tracePt t="81044" x="3579813" y="3203575"/>
          <p14:tracePt t="81060" x="3541713" y="3190875"/>
          <p14:tracePt t="81075" x="3517900" y="3190875"/>
          <p14:tracePt t="81091" x="3492500" y="3190875"/>
          <p14:tracePt t="81107" x="3479800" y="3178175"/>
          <p14:tracePt t="81138" x="3467100" y="3178175"/>
          <p14:tracePt t="81184" x="3441700" y="3178175"/>
          <p14:tracePt t="81294" x="3429000" y="3165475"/>
          <p14:tracePt t="81439" x="3429000" y="3154363"/>
          <p14:tracePt t="86106" x="3317875" y="3116263"/>
          <p14:tracePt t="86122" x="3254375" y="3090863"/>
          <p14:tracePt t="86138" x="3241675" y="3090863"/>
          <p14:tracePt t="86153" x="3205163" y="3078163"/>
          <p14:tracePt t="86169" x="3154363" y="3078163"/>
          <p14:tracePt t="86184" x="3128963" y="3078163"/>
          <p14:tracePt t="86200" x="3079750" y="3078163"/>
          <p14:tracePt t="86218" x="2992438" y="3090863"/>
          <p14:tracePt t="86231" x="2941638" y="3103563"/>
          <p14:tracePt t="86247" x="2879725" y="3116263"/>
          <p14:tracePt t="86263" x="2790825" y="3128963"/>
          <p14:tracePt t="86278" x="2728913" y="3128963"/>
          <p14:tracePt t="86294" x="2641600" y="3154363"/>
          <p14:tracePt t="86311" x="2565400" y="3165475"/>
          <p14:tracePt t="86330" x="2390775" y="3165475"/>
          <p14:tracePt t="86341" x="2328863" y="3165475"/>
          <p14:tracePt t="86357" x="2203450" y="3165475"/>
          <p14:tracePt t="86372" x="2103438" y="3165475"/>
          <p14:tracePt t="86388" x="2052638" y="3165475"/>
          <p14:tracePt t="86404" x="1965325" y="3178175"/>
          <p14:tracePt t="86419" x="1890713" y="3190875"/>
          <p14:tracePt t="86434" x="1801813" y="3203575"/>
          <p14:tracePt t="86451" x="1778000" y="3203575"/>
          <p14:tracePt t="86466" x="1752600" y="3216275"/>
          <p14:tracePt t="86497" x="1701800" y="3241675"/>
          <p14:tracePt t="86513" x="1689100" y="3241675"/>
          <p14:tracePt t="86529" x="1665288" y="3241675"/>
          <p14:tracePt t="86545" x="1639888" y="3267075"/>
          <p14:tracePt t="86560" x="1627188" y="3267075"/>
          <p14:tracePt t="86826" x="1614488" y="3267075"/>
          <p14:tracePt t="86858" x="1601788" y="3267075"/>
          <p14:tracePt t="86873" x="1527175" y="3267075"/>
          <p14:tracePt t="86887" x="1501775" y="3290888"/>
          <p14:tracePt t="86903" x="1452563" y="3303588"/>
          <p14:tracePt t="86919" x="1427163" y="3316288"/>
          <p14:tracePt t="87028" x="1414463" y="3328988"/>
          <p14:tracePt t="87060" x="1414463" y="3367088"/>
          <p14:tracePt t="87075" x="1376363" y="3367088"/>
          <p14:tracePt t="87091" x="1352550" y="3390900"/>
          <p14:tracePt t="87107" x="1339850" y="3390900"/>
          <p14:tracePt t="87122" x="1339850" y="3403600"/>
          <p14:tracePt t="87138" x="1314450" y="3429000"/>
          <p14:tracePt t="87201" x="1301750" y="3454400"/>
          <p14:tracePt t="87592" x="1301750" y="3467100"/>
          <p14:tracePt t="87669" x="1301750" y="3454400"/>
          <p14:tracePt t="87684" x="1301750" y="3429000"/>
          <p14:tracePt t="87730" x="1314450" y="3416300"/>
          <p14:tracePt t="87749" x="1327150" y="3390900"/>
          <p14:tracePt t="87763" x="1339850" y="3378200"/>
          <p14:tracePt t="87778" x="1352550" y="3367088"/>
          <p14:tracePt t="87796" x="1363663" y="3354388"/>
          <p14:tracePt t="87841" x="1363663" y="3341688"/>
          <p14:tracePt t="87857" x="1376363" y="3328988"/>
          <p14:tracePt t="87857" x="1376363" y="3316288"/>
          <p14:tracePt t="87872" x="1389063" y="3303588"/>
          <p14:tracePt t="87888" x="1389063" y="3290888"/>
          <p14:tracePt t="87918" x="1401763" y="3278188"/>
          <p14:tracePt t="88341" x="1414463" y="3278188"/>
          <p14:tracePt t="88372" x="1414463" y="3290888"/>
          <p14:tracePt t="88406" x="1414463" y="3303588"/>
          <p14:tracePt t="88435" x="1414463" y="3316288"/>
          <p14:tracePt t="88575" x="1414463" y="3328988"/>
          <p14:tracePt t="88590" x="1427163" y="3328988"/>
          <p14:tracePt t="88607" x="1465263" y="3328988"/>
          <p14:tracePt t="88621" x="1514475" y="3328988"/>
          <p14:tracePt t="88638" x="1539875" y="3328988"/>
          <p14:tracePt t="88668" x="1565275" y="3328988"/>
          <p14:tracePt t="88856" x="1552575" y="3316288"/>
          <p14:tracePt t="88872" x="1476375" y="3278188"/>
          <p14:tracePt t="88888" x="1427163" y="3278188"/>
          <p14:tracePt t="88903" x="1376363" y="3278188"/>
          <p14:tracePt t="88935" x="1352550" y="3267075"/>
          <p14:tracePt t="88950" x="1314450" y="3267075"/>
          <p14:tracePt t="88966" x="1276350" y="3267075"/>
          <p14:tracePt t="88966" x="1263650" y="3267075"/>
          <p14:tracePt t="88982" x="1227138" y="3267075"/>
          <p14:tracePt t="89231" x="1239838" y="3267075"/>
          <p14:tracePt t="89294" x="1252538" y="3267075"/>
          <p14:tracePt t="89357" x="1263650" y="3267075"/>
          <p14:tracePt t="89388" x="1276350" y="3267075"/>
          <p14:tracePt t="89405" x="1289050" y="3267075"/>
          <p14:tracePt t="89465" x="1301750" y="3267075"/>
          <p14:tracePt t="89733" x="1327150" y="3267075"/>
          <p14:tracePt t="89762" x="1363663" y="3278188"/>
          <p14:tracePt t="89780" x="1376363" y="3278188"/>
          <p14:tracePt t="89794" x="1401763" y="3278188"/>
          <p14:tracePt t="89809" x="1439863" y="3290888"/>
          <p14:tracePt t="89840" x="1452563" y="3290888"/>
          <p14:tracePt t="89856" x="1465263" y="3290888"/>
          <p14:tracePt t="89887" x="1476375" y="3290888"/>
          <p14:tracePt t="89903" x="1476375" y="3303588"/>
          <p14:tracePt t="89920" x="1489075" y="3303588"/>
          <p14:tracePt t="90138" x="1476375" y="3316288"/>
          <p14:tracePt t="90153" x="1439863" y="3316288"/>
          <p14:tracePt t="90169" x="1401763" y="3316288"/>
          <p14:tracePt t="90185" x="1363663" y="3341688"/>
          <p14:tracePt t="90201" x="1352550" y="3341688"/>
          <p14:tracePt t="90215" x="1339850" y="3341688"/>
          <p14:tracePt t="90372" x="1352550" y="3341688"/>
          <p14:tracePt t="90388" x="1439863" y="3341688"/>
          <p14:tracePt t="90419" x="1452563" y="3341688"/>
          <p14:tracePt t="91856" x="1465263" y="3341688"/>
          <p14:tracePt t="94637" x="1539875" y="3341688"/>
          <p14:tracePt t="94654" x="1589088" y="3328988"/>
          <p14:tracePt t="94668" x="1627188" y="3316288"/>
          <p14:tracePt t="94684" x="1665288" y="3316288"/>
          <p14:tracePt t="94700" x="1677988" y="3316288"/>
          <p14:tracePt t="94715" x="1689100" y="3303588"/>
          <p14:tracePt t="94731" x="1714500" y="3303588"/>
          <p14:tracePt t="94747" x="1739900" y="3303588"/>
          <p14:tracePt t="94762" x="1790700" y="3303588"/>
          <p14:tracePt t="94778" x="1852613" y="3303588"/>
          <p14:tracePt t="94794" x="1878013" y="3303588"/>
          <p14:tracePt t="94809" x="1903413" y="3303588"/>
          <p14:tracePt t="94826" x="1927225" y="3303588"/>
          <p14:tracePt t="94841" x="1939925" y="3303588"/>
          <p14:tracePt t="95436" x="1952625" y="3303588"/>
          <p14:tracePt t="95437" x="1965325" y="3303588"/>
          <p14:tracePt t="95465" x="1990725" y="3303588"/>
          <p14:tracePt t="95481" x="2014538" y="3303588"/>
          <p14:tracePt t="95498" x="2052638" y="3290888"/>
          <p14:tracePt t="95513" x="2065338" y="3290888"/>
          <p14:tracePt t="95528" x="2078038" y="3290888"/>
          <p14:tracePt t="95544" x="2103438" y="3290888"/>
          <p14:tracePt t="95559" x="2139950" y="3278188"/>
          <p14:tracePt t="95576" x="2152650" y="3278188"/>
          <p14:tracePt t="96247" x="2165350" y="3278188"/>
          <p14:tracePt t="96262" x="2178050" y="3278188"/>
          <p14:tracePt t="96278" x="2190750" y="3278188"/>
          <p14:tracePt t="96294" x="2203450" y="3278188"/>
          <p14:tracePt t="96310" x="2216150" y="3278188"/>
          <p14:tracePt t="96325" x="2216150" y="3290888"/>
          <p14:tracePt t="96341" x="2239963" y="3290888"/>
          <p14:tracePt t="99168" x="2252663" y="3290888"/>
          <p14:tracePt t="99200" x="2252663" y="3278188"/>
          <p14:tracePt t="99231" x="2252663" y="3254375"/>
          <p14:tracePt t="99247" x="2252663" y="3241675"/>
          <p14:tracePt t="99262" x="2252663" y="3216275"/>
          <p14:tracePt t="99294" x="2239963" y="3178175"/>
          <p14:tracePt t="99309" x="2228850" y="3178175"/>
          <p14:tracePt t="99325" x="2228850" y="3165475"/>
          <p14:tracePt t="99341" x="2216150" y="3154363"/>
          <p14:tracePt t="99388" x="2203450" y="3141663"/>
          <p14:tracePt t="99407" x="2190750" y="3141663"/>
          <p14:tracePt t="99435" x="2178050" y="3141663"/>
          <p14:tracePt t="99450" x="2165350" y="3141663"/>
          <p14:tracePt t="99466" x="2139950" y="3141663"/>
          <p14:tracePt t="99482" x="2127250" y="3141663"/>
          <p14:tracePt t="99497" x="2078038" y="3141663"/>
          <p14:tracePt t="99512" x="2065338" y="3141663"/>
          <p14:tracePt t="99529" x="2039938" y="3141663"/>
          <p14:tracePt t="99544" x="1990725" y="3165475"/>
          <p14:tracePt t="99559" x="1965325" y="3203575"/>
          <p14:tracePt t="99575" x="1939925" y="3216275"/>
          <p14:tracePt t="99590" x="1939925" y="3241675"/>
          <p14:tracePt t="99606" x="1939925" y="3254375"/>
          <p14:tracePt t="99622" x="1939925" y="3278188"/>
          <p14:tracePt t="99638" x="1939925" y="3290888"/>
          <p14:tracePt t="99654" x="1939925" y="3303588"/>
          <p14:tracePt t="99670" x="1939925" y="3328988"/>
          <p14:tracePt t="99700" x="1965325" y="3341688"/>
          <p14:tracePt t="99716" x="2003425" y="3341688"/>
          <p14:tracePt t="99731" x="2014538" y="3341688"/>
          <p14:tracePt t="99747" x="2039938" y="3341688"/>
          <p14:tracePt t="99763" x="2065338" y="3341688"/>
          <p14:tracePt t="99778" x="2090738" y="3341688"/>
          <p14:tracePt t="99794" x="2116138" y="3328988"/>
          <p14:tracePt t="99810" x="2139950" y="3303588"/>
          <p14:tracePt t="99825" x="2152650" y="3278188"/>
          <p14:tracePt t="99841" x="2152650" y="3267075"/>
          <p14:tracePt t="99857" x="2165350" y="3241675"/>
          <p14:tracePt t="99872" x="2165350" y="3228975"/>
          <p14:tracePt t="99888" x="2165350" y="3216275"/>
          <p14:tracePt t="99904" x="2165350" y="3190875"/>
          <p14:tracePt t="99934" x="2165350" y="3178175"/>
          <p14:tracePt t="99950" x="2165350" y="3165475"/>
          <p14:tracePt t="100075" x="2152650" y="3165475"/>
          <p14:tracePt t="100122" x="2139950" y="3165475"/>
          <p14:tracePt t="100153" x="2127250" y="3165475"/>
          <p14:tracePt t="100199" x="2116138" y="3165475"/>
          <p14:tracePt t="100215" x="2103438" y="3178175"/>
          <p14:tracePt t="100232" x="2103438" y="3190875"/>
          <p14:tracePt t="100262" x="2103438" y="3203575"/>
          <p14:tracePt t="100293" x="2103438" y="3216275"/>
          <p14:tracePt t="100356" x="2103438" y="3228975"/>
          <p14:tracePt t="100638" x="2116138" y="3228975"/>
          <p14:tracePt t="100653" x="2178050" y="3267075"/>
          <p14:tracePt t="100670" x="2265363" y="3278188"/>
          <p14:tracePt t="100685" x="2365375" y="3290888"/>
          <p14:tracePt t="100700" x="2452688" y="3290888"/>
          <p14:tracePt t="100715" x="2528888" y="3290888"/>
          <p14:tracePt t="100731" x="2578100" y="3290888"/>
          <p14:tracePt t="100747" x="2641600" y="3290888"/>
          <p14:tracePt t="100762" x="2654300" y="3290888"/>
          <p14:tracePt t="100778" x="2703513" y="3290888"/>
          <p14:tracePt t="100794" x="2716213" y="3290888"/>
          <p14:tracePt t="100794" x="2728913" y="3290888"/>
          <p14:tracePt t="100809" x="2767013" y="3290888"/>
          <p14:tracePt t="100825" x="2790825" y="3267075"/>
          <p14:tracePt t="100845" x="2841625" y="3254375"/>
          <p14:tracePt t="100856" x="2867025" y="3241675"/>
          <p14:tracePt t="100872" x="2903538" y="3216275"/>
          <p14:tracePt t="100888" x="2979738" y="3165475"/>
          <p14:tracePt t="100903" x="2992438" y="3154363"/>
          <p14:tracePt t="100919" x="3054350" y="3090863"/>
          <p14:tracePt t="100938" x="3128963" y="3028950"/>
          <p14:tracePt t="100952" x="3192463" y="2978150"/>
          <p14:tracePt t="100965" x="3279775" y="2865438"/>
          <p14:tracePt t="100982" x="3354388" y="2803525"/>
          <p14:tracePt t="100997" x="3405188" y="2740025"/>
          <p14:tracePt t="101013" x="3429000" y="2716213"/>
          <p14:tracePt t="101030" x="3467100" y="2703513"/>
          <p14:tracePt t="101059" x="3479800" y="2690813"/>
          <p14:tracePt t="101076" x="3492500" y="2690813"/>
          <p14:tracePt t="101090" x="3505200" y="2690813"/>
          <p14:tracePt t="101106" x="3517900" y="2690813"/>
          <p14:tracePt t="101137" x="3517900" y="2678113"/>
          <p14:tracePt t="101155" x="3530600" y="2678113"/>
          <p14:tracePt t="101184" x="3541713" y="2678113"/>
          <p14:tracePt t="101465" x="3567113" y="2678113"/>
          <p14:tracePt t="101481" x="3579813" y="2678113"/>
          <p14:tracePt t="101497" x="3605213" y="2678113"/>
          <p14:tracePt t="101512" x="3617913" y="2678113"/>
          <p14:tracePt t="101528" x="3667125" y="2678113"/>
          <p14:tracePt t="101544" x="3705225" y="2678113"/>
          <p14:tracePt t="101559" x="3717925" y="2678113"/>
          <p14:tracePt t="101575" x="3743325" y="2678113"/>
          <p14:tracePt t="101591" x="3767138" y="2690813"/>
          <p14:tracePt t="101607" x="3779838" y="2690813"/>
          <p14:tracePt t="101623" x="3805238" y="2690813"/>
          <p14:tracePt t="101685" x="3830638" y="2690813"/>
          <p14:tracePt t="101793" x="3843338" y="2678113"/>
          <p14:tracePt t="102356" x="3856038" y="2678113"/>
          <p14:tracePt t="102372" x="3867150" y="2678113"/>
          <p14:tracePt t="102483" x="3879850" y="2678113"/>
          <p14:tracePt t="106856" x="3867150" y="2678113"/>
          <p14:tracePt t="106872" x="3779838" y="2678113"/>
          <p14:tracePt t="106888" x="3692525" y="2728913"/>
          <p14:tracePt t="106903" x="3579813" y="2778125"/>
          <p14:tracePt t="106919" x="3354388" y="2903538"/>
          <p14:tracePt t="106935" x="3216275" y="2941638"/>
          <p14:tracePt t="106950" x="2979738" y="3003550"/>
          <p14:tracePt t="106965" x="2728913" y="3103563"/>
          <p14:tracePt t="106983" x="2416175" y="3203575"/>
          <p14:tracePt t="106996" x="2328863" y="3228975"/>
          <p14:tracePt t="107015" x="2203450" y="3278188"/>
          <p14:tracePt t="107029" x="2103438" y="3303588"/>
          <p14:tracePt t="107043" x="2078038" y="3303588"/>
          <p14:tracePt t="107059" x="2039938" y="3316288"/>
          <p14:tracePt t="107075" x="2014538" y="3328988"/>
          <p14:tracePt t="107090" x="1990725" y="3341688"/>
          <p14:tracePt t="107122" x="1978025" y="3354388"/>
          <p14:tracePt t="107357" x="2014538" y="3354388"/>
          <p14:tracePt t="107371" x="2027238" y="3354388"/>
          <p14:tracePt t="107390" x="2039938" y="3354388"/>
          <p14:tracePt t="107403" x="2078038" y="3354388"/>
          <p14:tracePt t="107418" x="2116138" y="3341688"/>
          <p14:tracePt t="107434" x="2152650" y="3328988"/>
          <p14:tracePt t="107450" x="2216150" y="3316288"/>
          <p14:tracePt t="107465" x="2265363" y="3290888"/>
          <p14:tracePt t="107481" x="2328863" y="3254375"/>
          <p14:tracePt t="107497" x="2390775" y="3228975"/>
          <p14:tracePt t="107521" x="2490788" y="3178175"/>
          <p14:tracePt t="107529" x="2516188" y="3154363"/>
          <p14:tracePt t="107545" x="2541588" y="3128963"/>
          <p14:tracePt t="107559" x="2565400" y="3103563"/>
          <p14:tracePt t="107576" x="2590800" y="3078163"/>
          <p14:tracePt t="107592" x="2628900" y="3041650"/>
          <p14:tracePt t="107607" x="2628900" y="3028950"/>
          <p14:tracePt t="107623" x="2641600" y="3016250"/>
          <p14:tracePt t="107872" x="2603500" y="3041650"/>
          <p14:tracePt t="107887" x="2554288" y="3054350"/>
          <p14:tracePt t="107903" x="2516188" y="3078163"/>
          <p14:tracePt t="107919" x="2478088" y="3103563"/>
          <p14:tracePt t="107934" x="2452688" y="3116263"/>
          <p14:tracePt t="107950" x="2428875" y="3128963"/>
          <p14:tracePt t="107950" x="2416175" y="3128963"/>
          <p14:tracePt t="107966" x="2390775" y="3154363"/>
          <p14:tracePt t="107981" x="2378075" y="3154363"/>
          <p14:tracePt t="108013" x="2365375" y="3154363"/>
          <p14:tracePt t="108435" x="2339975" y="3190875"/>
          <p14:tracePt t="108450" x="2328863" y="3190875"/>
          <p14:tracePt t="108544" x="2316163" y="3203575"/>
          <p14:tracePt t="109481" x="2316163" y="3190875"/>
          <p14:tracePt t="109497" x="2316163" y="3178175"/>
          <p14:tracePt t="109544" x="2316163" y="3165475"/>
          <p14:tracePt t="109887" x="2303463" y="3165475"/>
          <p14:tracePt t="109903" x="2278063" y="3190875"/>
          <p14:tracePt t="109918" x="2265363" y="3203575"/>
          <p14:tracePt t="109936" x="2265363" y="3216275"/>
          <p14:tracePt t="109950" x="2252663" y="3241675"/>
          <p14:tracePt t="109996" x="2239963" y="3254375"/>
          <p14:tracePt t="111278" x="2228850" y="3254375"/>
          <p14:tracePt t="111294" x="2203450" y="3254375"/>
          <p14:tracePt t="111310" x="2190750" y="3278188"/>
          <p14:tracePt t="111311" x="2178050" y="3278188"/>
          <p14:tracePt t="111326" x="2165350" y="3278188"/>
          <p14:tracePt t="111342" x="2165350" y="3290888"/>
          <p14:tracePt t="111356" x="2127250" y="3316288"/>
          <p14:tracePt t="111372" x="2078038" y="3354388"/>
          <p14:tracePt t="111388" x="2065338" y="3378200"/>
          <p14:tracePt t="111403" x="2014538" y="3416300"/>
          <p14:tracePt t="111419" x="1965325" y="3467100"/>
          <p14:tracePt t="111435" x="1952625" y="3503613"/>
          <p14:tracePt t="111450" x="1914525" y="3529013"/>
          <p14:tracePt t="111466" x="1914525" y="3541713"/>
          <p14:tracePt t="111467" x="1903413" y="3554413"/>
          <p14:tracePt t="111497" x="1878013" y="3579813"/>
          <p14:tracePt t="111512" x="1865313" y="3590925"/>
          <p14:tracePt t="111543" x="1865313" y="3603625"/>
          <p14:tracePt t="111559" x="1839913" y="3641725"/>
          <p14:tracePt t="111606" x="1839913" y="3667125"/>
          <p14:tracePt t="111622" x="1839913" y="3716338"/>
          <p14:tracePt t="111653" x="1839913" y="3754438"/>
          <p14:tracePt t="111669" x="1852613" y="3767138"/>
          <p14:tracePt t="111684" x="1903413" y="3816350"/>
          <p14:tracePt t="111700" x="1965325" y="3916363"/>
          <p14:tracePt t="111716" x="2078038" y="4079875"/>
          <p14:tracePt t="111731" x="2203450" y="4292600"/>
          <p14:tracePt t="111747" x="2216150" y="4318000"/>
          <p14:tracePt t="111763" x="2216150" y="4330700"/>
          <p14:tracePt t="111965" x="2278063" y="4330700"/>
          <p14:tracePt t="111981" x="2365375" y="4330700"/>
          <p14:tracePt t="111997" x="2378075" y="4305300"/>
          <p14:tracePt t="112028" x="2416175" y="4305300"/>
          <p14:tracePt t="112044" x="2490788" y="4305300"/>
          <p14:tracePt t="112059" x="2554288" y="4305300"/>
          <p14:tracePt t="112075" x="2628900" y="4267200"/>
          <p14:tracePt t="112092" x="2654300" y="4254500"/>
          <p14:tracePt t="112106" x="2703513" y="4179888"/>
          <p14:tracePt t="112122" x="2716213" y="4179888"/>
          <p14:tracePt t="112123" x="2716213" y="4167188"/>
          <p14:tracePt t="112137" x="2728913" y="4141788"/>
          <p14:tracePt t="112156" x="2728913" y="4129088"/>
          <p14:tracePt t="112169" x="2741613" y="4105275"/>
          <p14:tracePt t="112185" x="2754313" y="4054475"/>
          <p14:tracePt t="112199" x="2754313" y="4005263"/>
          <p14:tracePt t="112216" x="2754313" y="3954463"/>
          <p14:tracePt t="112231" x="2754313" y="3879850"/>
          <p14:tracePt t="112246" x="2754313" y="3816350"/>
          <p14:tracePt t="112263" x="2754313" y="3741738"/>
          <p14:tracePt t="112278" x="2741613" y="3667125"/>
          <p14:tracePt t="112293" x="2703513" y="3590925"/>
          <p14:tracePt t="112309" x="2678113" y="3516313"/>
          <p14:tracePt t="112326" x="2603500" y="3429000"/>
          <p14:tracePt t="112341" x="2541588" y="3367088"/>
          <p14:tracePt t="112357" x="2490788" y="3303588"/>
          <p14:tracePt t="112372" x="2428875" y="3241675"/>
          <p14:tracePt t="112387" x="2416175" y="3228975"/>
          <p14:tracePt t="112404" x="2365375" y="3178175"/>
          <p14:tracePt t="112405" x="2352675" y="3165475"/>
          <p14:tracePt t="112419" x="2303463" y="3154363"/>
          <p14:tracePt t="112435" x="2278063" y="3141663"/>
          <p14:tracePt t="112450" x="2239963" y="3128963"/>
          <p14:tracePt t="112474" x="2178050" y="3116263"/>
          <p14:tracePt t="112475" x="2165350" y="3116263"/>
          <p14:tracePt t="112497" x="2127250" y="3116263"/>
          <p14:tracePt t="112512" x="2065338" y="3116263"/>
          <p14:tracePt t="112528" x="2014538" y="3116263"/>
          <p14:tracePt t="112543" x="1939925" y="3116263"/>
          <p14:tracePt t="112560" x="1878013" y="3116263"/>
          <p14:tracePt t="112575" x="1790700" y="3116263"/>
          <p14:tracePt t="112591" x="1701800" y="3116263"/>
          <p14:tracePt t="112608" x="1577975" y="3128963"/>
          <p14:tracePt t="112621" x="1539875" y="3141663"/>
          <p14:tracePt t="112637" x="1414463" y="3203575"/>
          <p14:tracePt t="112653" x="1376363" y="3216275"/>
          <p14:tracePt t="112669" x="1376363" y="3228975"/>
          <p14:tracePt t="112685" x="1352550" y="3241675"/>
          <p14:tracePt t="112747" x="1363663" y="3254375"/>
          <p14:tracePt t="112762" x="1401763" y="3278188"/>
          <p14:tracePt t="112778" x="1452563" y="3303588"/>
          <p14:tracePt t="112794" x="1476375" y="3316288"/>
          <p14:tracePt t="112809" x="1527175" y="3354388"/>
          <p14:tracePt t="112826" x="1577975" y="3367088"/>
          <p14:tracePt t="112841" x="1601788" y="3378200"/>
          <p14:tracePt t="112860" x="1639888" y="3378200"/>
          <p14:tracePt t="112874" x="1652588" y="3378200"/>
          <p14:tracePt t="113043" x="1652588" y="3390900"/>
          <p14:tracePt t="113059" x="1614488" y="3429000"/>
          <p14:tracePt t="113075" x="1527175" y="3479800"/>
          <p14:tracePt t="113091" x="1501775" y="3490913"/>
          <p14:tracePt t="113107" x="1452563" y="3516313"/>
          <p14:tracePt t="113122" x="1401763" y="3541713"/>
          <p14:tracePt t="113137" x="1352550" y="3579813"/>
          <p14:tracePt t="113153" x="1339850" y="3579813"/>
          <p14:tracePt t="113169" x="1327150" y="3590925"/>
          <p14:tracePt t="114497" x="1339850" y="3616325"/>
          <p14:tracePt t="114513" x="1363663" y="3616325"/>
          <p14:tracePt t="114529" x="1389063" y="3629025"/>
          <p14:tracePt t="114543" x="1401763" y="3629025"/>
          <p14:tracePt t="114559" x="1414463" y="3641725"/>
          <p14:tracePt t="114575" x="1427163" y="3641725"/>
          <p14:tracePt t="114606" x="1439863" y="3641725"/>
          <p14:tracePt t="114648" x="1452563" y="3654425"/>
          <p14:tracePt t="114656" x="1465263" y="3654425"/>
          <p14:tracePt t="114684" x="1476375" y="3654425"/>
          <p14:tracePt t="114700" x="1489075" y="3654425"/>
          <p14:tracePt t="114731" x="1501775" y="3654425"/>
          <p14:tracePt t="114841" x="1514475" y="3654425"/>
          <p14:tracePt t="114857" x="1527175" y="3654425"/>
          <p14:tracePt t="114873" x="1552575" y="3654425"/>
          <p14:tracePt t="114888" x="1577975" y="3654425"/>
          <p14:tracePt t="114905" x="1577975" y="3667125"/>
          <p14:tracePt t="114918" x="1601788" y="3667125"/>
          <p14:tracePt t="114934" x="1614488" y="3667125"/>
          <p14:tracePt t="114950" x="1639888" y="3667125"/>
          <p14:tracePt t="114965" x="1652588" y="3667125"/>
          <p14:tracePt t="114991" x="1665288" y="3667125"/>
          <p14:tracePt t="114997" x="1689100" y="3667125"/>
          <p14:tracePt t="115044" x="1701800" y="3667125"/>
          <p14:tracePt t="115232" x="1714500" y="3667125"/>
          <p14:tracePt t="117013" x="1701800" y="3667125"/>
          <p14:tracePt t="117028" x="1665288" y="3667125"/>
          <p14:tracePt t="117044" x="1627188" y="3667125"/>
          <p14:tracePt t="117060" x="1614488" y="3667125"/>
          <p14:tracePt t="117075" x="1589088" y="3667125"/>
          <p14:tracePt t="117107" x="1565275" y="3667125"/>
          <p14:tracePt t="117121" x="1552575" y="3667125"/>
          <p14:tracePt t="117153" x="1539875" y="3667125"/>
          <p14:tracePt t="117981" x="1552575" y="3667125"/>
          <p14:tracePt t="118012" x="1589088" y="3667125"/>
          <p14:tracePt t="118028" x="1601788" y="3667125"/>
          <p14:tracePt t="118044" x="1614488" y="3667125"/>
          <p14:tracePt t="118059" x="1639888" y="3667125"/>
          <p14:tracePt t="118076" x="1677988" y="3667125"/>
          <p14:tracePt t="118091" x="1701800" y="3667125"/>
          <p14:tracePt t="118106" x="1739900" y="3667125"/>
          <p14:tracePt t="118122" x="1778000" y="3667125"/>
          <p14:tracePt t="118138" x="1814513" y="3667125"/>
          <p14:tracePt t="118153" x="1827213" y="3667125"/>
          <p14:tracePt t="118169" x="1878013" y="3667125"/>
          <p14:tracePt t="118200" x="1903413" y="3667125"/>
          <p14:tracePt t="118231" x="1914525" y="3667125"/>
          <p14:tracePt t="118262" x="1927225" y="3667125"/>
          <p14:tracePt t="118278" x="1939925" y="3667125"/>
          <p14:tracePt t="118419" x="1952625" y="3654425"/>
          <p14:tracePt t="118466" x="1952625" y="3641725"/>
          <p14:tracePt t="118482" x="1952625" y="3629025"/>
          <p14:tracePt t="118512" x="1952625" y="3616325"/>
          <p14:tracePt t="118528" x="1952625" y="3603625"/>
          <p14:tracePt t="118544" x="1939925" y="3579813"/>
          <p14:tracePt t="118559" x="1865313" y="3579813"/>
          <p14:tracePt t="118576" x="1827213" y="3579813"/>
          <p14:tracePt t="118590" x="1739900" y="3579813"/>
          <p14:tracePt t="118606" x="1652588" y="3579813"/>
          <p14:tracePt t="118622" x="1539875" y="3579813"/>
          <p14:tracePt t="118637" x="1514475" y="3579813"/>
          <p14:tracePt t="118653" x="1489075" y="3579813"/>
          <p14:tracePt t="118684" x="1465263" y="3579813"/>
          <p14:tracePt t="118716" x="1452563" y="3590925"/>
          <p14:tracePt t="118763" x="1439863" y="3590925"/>
          <p14:tracePt t="119185" x="1452563" y="3590925"/>
          <p14:tracePt t="119201" x="1476375" y="3590925"/>
          <p14:tracePt t="119216" x="1514475" y="3590925"/>
          <p14:tracePt t="119232" x="1539875" y="3590925"/>
          <p14:tracePt t="119247" x="1589088" y="3590925"/>
          <p14:tracePt t="119268" x="1639888" y="3590925"/>
          <p14:tracePt t="119278" x="1689100" y="3590925"/>
          <p14:tracePt t="119293" x="1701800" y="3590925"/>
          <p14:tracePt t="119309" x="1739900" y="3590925"/>
          <p14:tracePt t="119325" x="1778000" y="3590925"/>
          <p14:tracePt t="119340" x="1790700" y="3590925"/>
          <p14:tracePt t="119356" x="1801813" y="3590925"/>
          <p14:tracePt t="119372" x="1814513" y="3590925"/>
          <p14:tracePt t="119387" x="1839913" y="3590925"/>
          <p14:tracePt t="119403" x="1852613" y="3590925"/>
          <p14:tracePt t="119419" x="1865313" y="3590925"/>
          <p14:tracePt t="119434" x="1878013" y="3590925"/>
          <p14:tracePt t="119451" x="1890713" y="3590925"/>
          <p14:tracePt t="119468" x="1903413" y="3590925"/>
          <p14:tracePt t="119497" x="1927225" y="3590925"/>
          <p14:tracePt t="119575" x="1939925" y="3590925"/>
          <p14:tracePt t="119591" x="1965325" y="3590925"/>
          <p14:tracePt t="119607" x="1978025" y="3590925"/>
          <p14:tracePt t="119637" x="2014538" y="3590925"/>
          <p14:tracePt t="119653" x="2039938" y="3590925"/>
          <p14:tracePt t="119668" x="2052638" y="3603625"/>
          <p14:tracePt t="119700" x="2078038" y="3603625"/>
          <p14:tracePt t="119715" x="2090738" y="3603625"/>
          <p14:tracePt t="119748" x="2103438" y="3616325"/>
          <p14:tracePt t="119872" x="2127250" y="3616325"/>
          <p14:tracePt t="119888" x="2165350" y="3641725"/>
          <p14:tracePt t="119903" x="2190750" y="3641725"/>
          <p14:tracePt t="119919" x="2252663" y="3641725"/>
          <p14:tracePt t="119935" x="2278063" y="3667125"/>
          <p14:tracePt t="119951" x="2328863" y="3667125"/>
          <p14:tracePt t="119967" x="2352675" y="3667125"/>
          <p14:tracePt t="119997" x="2378075" y="3667125"/>
          <p14:tracePt t="120044" x="2390775" y="3667125"/>
          <p14:tracePt t="120278" x="2403475" y="3667125"/>
          <p14:tracePt t="120294" x="2403475" y="3616325"/>
          <p14:tracePt t="120310" x="2403475" y="3541713"/>
          <p14:tracePt t="120325" x="2403475" y="3516313"/>
          <p14:tracePt t="122653" x="2403475" y="3490913"/>
          <p14:tracePt t="122668" x="2365375" y="3490913"/>
          <p14:tracePt t="122684" x="2339975" y="3503613"/>
          <p14:tracePt t="122701" x="2328863" y="3529013"/>
          <p14:tracePt t="122715" x="2328863" y="3541713"/>
          <p14:tracePt t="122747" x="2316163" y="3541713"/>
          <p14:tracePt t="123153" x="2303463" y="3567113"/>
          <p14:tracePt t="123169" x="2290763" y="3579813"/>
          <p14:tracePt t="124406" x="2252663" y="3579813"/>
          <p14:tracePt t="124419" x="2152650" y="3541713"/>
          <p14:tracePt t="124435" x="2003425" y="3503613"/>
          <p14:tracePt t="124450" x="1903413" y="3503613"/>
          <p14:tracePt t="124467" x="1778000" y="3479800"/>
          <p14:tracePt t="124482" x="1665288" y="3467100"/>
          <p14:tracePt t="124497" x="1577975" y="3467100"/>
          <p14:tracePt t="124513" x="1501775" y="3467100"/>
          <p14:tracePt t="124529" x="1427163" y="3467100"/>
          <p14:tracePt t="124547" x="1363663" y="3467100"/>
          <p14:tracePt t="124559" x="1339850" y="3467100"/>
          <p14:tracePt t="124576" x="1327150" y="3467100"/>
          <p14:tracePt t="124606" x="1314450" y="3467100"/>
          <p14:tracePt t="124622" x="1301750" y="3467100"/>
          <p14:tracePt t="124856" x="1301750" y="3479800"/>
          <p14:tracePt t="124872" x="1301750" y="3490913"/>
          <p14:tracePt t="124887" x="1327150" y="3516313"/>
          <p14:tracePt t="124904" x="1389063" y="3541713"/>
          <p14:tracePt t="124918" x="1401763" y="3541713"/>
          <p14:tracePt t="124936" x="1427163" y="3567113"/>
          <p14:tracePt t="124950" x="1489075" y="3579813"/>
          <p14:tracePt t="124965" x="1514475" y="3590925"/>
          <p14:tracePt t="124982" x="1552575" y="3590925"/>
          <p14:tracePt t="124997" x="1614488" y="3590925"/>
          <p14:tracePt t="125012" x="1677988" y="3590925"/>
          <p14:tracePt t="125029" x="1739900" y="3567113"/>
          <p14:tracePt t="125046" x="1801813" y="3541713"/>
          <p14:tracePt t="125059" x="1852613" y="3516313"/>
          <p14:tracePt t="125075" x="1890713" y="3479800"/>
          <p14:tracePt t="125091" x="1927225" y="3454400"/>
          <p14:tracePt t="125106" x="1939925" y="3429000"/>
          <p14:tracePt t="125122" x="1952625" y="3429000"/>
          <p14:tracePt t="125169" x="1965325" y="3429000"/>
          <p14:tracePt t="125216" x="1990725" y="3429000"/>
          <p14:tracePt t="125232" x="2003425" y="3429000"/>
          <p14:tracePt t="125247" x="2014538" y="3429000"/>
          <p14:tracePt t="125262" x="2052638" y="3429000"/>
          <p14:tracePt t="125279" x="2103438" y="3429000"/>
          <p14:tracePt t="125293" x="2116138" y="3429000"/>
          <p14:tracePt t="125310" x="2152650" y="3429000"/>
          <p14:tracePt t="125311" x="2165350" y="3429000"/>
          <p14:tracePt t="125325" x="2178050" y="3429000"/>
          <p14:tracePt t="125340" x="2216150" y="3429000"/>
          <p14:tracePt t="125356" x="2239963" y="3429000"/>
          <p14:tracePt t="125372" x="2252663" y="3429000"/>
          <p14:tracePt t="125387" x="2290763" y="3454400"/>
          <p14:tracePt t="125403" x="2303463" y="3454400"/>
          <p14:tracePt t="125422" x="2316163" y="3454400"/>
          <p14:tracePt t="125434" x="2328863" y="3454400"/>
          <p14:tracePt t="125685" x="2303463" y="3454400"/>
          <p14:tracePt t="125700" x="2290763" y="3454400"/>
          <p14:tracePt t="125715" x="2265363" y="3454400"/>
          <p14:tracePt t="125732" x="2239963" y="3454400"/>
          <p14:tracePt t="125747" x="2216150" y="3454400"/>
          <p14:tracePt t="125762" x="2203450" y="3454400"/>
          <p14:tracePt t="125778" x="2190750" y="3441700"/>
          <p14:tracePt t="125795" x="2178050" y="3441700"/>
          <p14:tracePt t="125919" x="2165350" y="3441700"/>
          <p14:tracePt t="125966" x="2152650" y="3441700"/>
          <p14:tracePt t="125983" x="2139950" y="3467100"/>
          <p14:tracePt t="126013" x="2139950" y="3490913"/>
          <p14:tracePt t="126029" x="2127250" y="3516313"/>
          <p14:tracePt t="126048" x="2116138" y="3516313"/>
          <p14:tracePt t="126076" x="2116138" y="3529013"/>
          <p14:tracePt t="126106" x="2116138" y="3554413"/>
          <p14:tracePt t="126200" x="2116138" y="3579813"/>
          <p14:tracePt t="126622" x="2116138" y="3603625"/>
          <p14:tracePt t="126638" x="2165350" y="3616325"/>
          <p14:tracePt t="126653" x="2239963" y="3616325"/>
          <p14:tracePt t="126669" x="2265363" y="3629025"/>
          <p14:tracePt t="126685" x="2290763" y="3629025"/>
          <p14:tracePt t="126700" x="2316163" y="3629025"/>
          <p14:tracePt t="126716" x="2328863" y="3641725"/>
          <p14:tracePt t="126747" x="2339975" y="3641725"/>
          <p14:tracePt t="126792" x="2365375" y="3641725"/>
          <p14:tracePt t="134715" x="2352675" y="3654425"/>
          <p14:tracePt t="134731" x="2303463" y="3654425"/>
          <p14:tracePt t="134747" x="2239963" y="3654425"/>
          <p14:tracePt t="134762" x="2228850" y="3654425"/>
          <p14:tracePt t="134778" x="2178050" y="3654425"/>
          <p14:tracePt t="134794" x="2165350" y="3654425"/>
          <p14:tracePt t="134809" x="2103438" y="3654425"/>
          <p14:tracePt t="134825" x="2039938" y="3679825"/>
          <p14:tracePt t="134841" x="1978025" y="3692525"/>
          <p14:tracePt t="134856" x="1927225" y="3692525"/>
          <p14:tracePt t="134872" x="1890713" y="3703638"/>
          <p14:tracePt t="134888" x="1865313" y="3716338"/>
          <p14:tracePt t="134903" x="1852613" y="3716338"/>
          <p14:tracePt t="134919" x="1839913" y="3729038"/>
          <p14:tracePt t="135137" x="1827213" y="3741738"/>
          <p14:tracePt t="135169" x="1839913" y="3754438"/>
          <p14:tracePt t="135185" x="1852613" y="3779838"/>
          <p14:tracePt t="135200" x="1865313" y="3792538"/>
          <p14:tracePt t="135247" x="1878013" y="3816350"/>
          <p14:tracePt t="135294" x="1890713" y="3829050"/>
          <p14:tracePt t="135341" x="1903413" y="3829050"/>
          <p14:tracePt t="135357" x="1914525" y="3829050"/>
          <p14:tracePt t="135373" x="1927225" y="3829050"/>
          <p14:tracePt t="135388" x="1939925" y="3829050"/>
          <p14:tracePt t="135404" x="1952625" y="3829050"/>
          <p14:tracePt t="135419" x="1978025" y="3829050"/>
          <p14:tracePt t="135451" x="1990725" y="3829050"/>
          <p14:tracePt t="135512" x="2003425" y="3829050"/>
          <p14:tracePt t="135544" x="2014538" y="3841750"/>
          <p14:tracePt t="135559" x="2027238" y="3854450"/>
          <p14:tracePt t="135576" x="2039938" y="3854450"/>
          <p14:tracePt t="135606" x="2052638" y="3854450"/>
          <p14:tracePt t="135622" x="2065338" y="3867150"/>
          <p14:tracePt t="135669" x="2078038" y="3867150"/>
          <p14:tracePt t="135700" x="2090738" y="3867150"/>
          <p14:tracePt t="137715" x="2052638" y="3867150"/>
          <p14:tracePt t="137731" x="2003425" y="3867150"/>
          <p14:tracePt t="137747" x="1952625" y="3841750"/>
          <p14:tracePt t="137762" x="1914525" y="3841750"/>
          <p14:tracePt t="137779" x="1878013" y="3841750"/>
          <p14:tracePt t="137794" x="1827213" y="3816350"/>
          <p14:tracePt t="137809" x="1778000" y="3816350"/>
          <p14:tracePt t="137825" x="1714500" y="3816350"/>
          <p14:tracePt t="137841" x="1652588" y="3792538"/>
          <p14:tracePt t="137856" x="1565275" y="3779838"/>
          <p14:tracePt t="137872" x="1539875" y="3779838"/>
          <p14:tracePt t="137888" x="1489075" y="3779838"/>
          <p14:tracePt t="137903" x="1452563" y="3767138"/>
          <p14:tracePt t="137918" x="1414463" y="3767138"/>
          <p14:tracePt t="137934" x="1389063" y="3767138"/>
          <p14:tracePt t="137951" x="1363663" y="3754438"/>
          <p14:tracePt t="137966" x="1339850" y="3754438"/>
          <p14:tracePt t="137985" x="1327150" y="3754438"/>
          <p14:tracePt t="138012" x="1314450" y="3741738"/>
          <p14:tracePt t="138263" x="1301750" y="3741738"/>
          <p14:tracePt t="138278" x="1301750" y="3767138"/>
          <p14:tracePt t="138294" x="1301750" y="3779838"/>
          <p14:tracePt t="138295" x="1314450" y="3803650"/>
          <p14:tracePt t="138310" x="1327150" y="3816350"/>
          <p14:tracePt t="138326" x="1327150" y="3829050"/>
          <p14:tracePt t="138341" x="1352550" y="3841750"/>
          <p14:tracePt t="138357" x="1352550" y="3867150"/>
          <p14:tracePt t="138372" x="1363663" y="3879850"/>
          <p14:tracePt t="138422" x="1376363" y="3892550"/>
          <p14:tracePt t="152356" x="1439863" y="3892550"/>
          <p14:tracePt t="152372" x="1514475" y="3892550"/>
          <p14:tracePt t="152387" x="1552575" y="3867150"/>
          <p14:tracePt t="152403" x="1601788" y="3841750"/>
          <p14:tracePt t="152420" x="1652588" y="3816350"/>
          <p14:tracePt t="152436" x="1689100" y="3792538"/>
          <p14:tracePt t="152450" x="1701800" y="3767138"/>
          <p14:tracePt t="152466" x="1752600" y="3741738"/>
          <p14:tracePt t="152480" x="1778000" y="3729038"/>
          <p14:tracePt t="152497" x="1852613" y="3692525"/>
          <p14:tracePt t="152512" x="1890713" y="3667125"/>
          <p14:tracePt t="152527" x="1927225" y="3629025"/>
          <p14:tracePt t="152544" x="1952625" y="3629025"/>
          <p14:tracePt t="152559" x="1965325" y="3616325"/>
          <p14:tracePt t="152575" x="1978025" y="3603625"/>
          <p14:tracePt t="152590" x="1990725" y="3603625"/>
          <p14:tracePt t="152606" x="2003425" y="3590925"/>
          <p14:tracePt t="152668" x="2003425" y="3579813"/>
          <p14:tracePt t="152686" x="2003425" y="3541713"/>
          <p14:tracePt t="152715" x="2003425" y="3503613"/>
          <p14:tracePt t="152731" x="2003425" y="3479800"/>
          <p14:tracePt t="152747" x="1978025" y="3454400"/>
          <p14:tracePt t="152762" x="1952625" y="3429000"/>
          <p14:tracePt t="152778" x="1927225" y="3390900"/>
          <p14:tracePt t="152794" x="1890713" y="3367088"/>
          <p14:tracePt t="152809" x="1827213" y="3341688"/>
          <p14:tracePt t="152825" x="1814513" y="3341688"/>
          <p14:tracePt t="152856" x="1790700" y="3341688"/>
          <p14:tracePt t="152872" x="1765300" y="3341688"/>
          <p14:tracePt t="152889" x="1739900" y="3341688"/>
          <p14:tracePt t="152903" x="1727200" y="3341688"/>
          <p14:tracePt t="152919" x="1701800" y="3341688"/>
          <p14:tracePt t="153028" x="1752600" y="3341688"/>
          <p14:tracePt t="153043" x="1801813" y="3341688"/>
          <p14:tracePt t="153059" x="1814513" y="3341688"/>
          <p14:tracePt t="153075" x="1839913" y="3303588"/>
          <p14:tracePt t="153091" x="1890713" y="3254375"/>
          <p14:tracePt t="153106" x="1927225" y="3154363"/>
          <p14:tracePt t="153122" x="1978025" y="3065463"/>
          <p14:tracePt t="153137" x="1990725" y="3028950"/>
          <p14:tracePt t="153153" x="2014538" y="2965450"/>
          <p14:tracePt t="153175" x="2027238" y="2890838"/>
          <p14:tracePt t="153184" x="2027238" y="2865438"/>
          <p14:tracePt t="153200" x="2027238" y="2828925"/>
          <p14:tracePt t="153216" x="2027238" y="2790825"/>
          <p14:tracePt t="153231" x="2027238" y="2778125"/>
          <p14:tracePt t="153247" x="2027238" y="2765425"/>
          <p14:tracePt t="153310" x="2014538" y="2752725"/>
          <p14:tracePt t="153357" x="2003425" y="2752725"/>
          <p14:tracePt t="153372" x="1965325" y="2752725"/>
          <p14:tracePt t="153387" x="1927225" y="2752725"/>
          <p14:tracePt t="153403" x="1890713" y="2752725"/>
          <p14:tracePt t="153419" x="1839913" y="2752725"/>
          <p14:tracePt t="153435" x="1752600" y="2790825"/>
          <p14:tracePt t="153452" x="1701800" y="2828925"/>
          <p14:tracePt t="153465" x="1639888" y="2852738"/>
          <p14:tracePt t="153481" x="1614488" y="2878138"/>
          <p14:tracePt t="153498" x="1589088" y="2903538"/>
          <p14:tracePt t="153512" x="1577975" y="2928938"/>
          <p14:tracePt t="153528" x="1577975" y="2941638"/>
          <p14:tracePt t="153544" x="1552575" y="2978150"/>
          <p14:tracePt t="153561" x="1527175" y="3065463"/>
          <p14:tracePt t="153575" x="1514475" y="3065463"/>
          <p14:tracePt t="153591" x="1501775" y="3141663"/>
          <p14:tracePt t="153606" x="1501775" y="3203575"/>
          <p14:tracePt t="153622" x="1489075" y="3290888"/>
          <p14:tracePt t="153638" x="1465263" y="3416300"/>
          <p14:tracePt t="153653" x="1452563" y="3503613"/>
          <p14:tracePt t="153669" x="1452563" y="3590925"/>
          <p14:tracePt t="153685" x="1452563" y="3629025"/>
          <p14:tracePt t="153700" x="1452563" y="3667125"/>
          <p14:tracePt t="153762" x="1452563" y="3692525"/>
          <p14:tracePt t="153950" x="1465263" y="3692525"/>
          <p14:tracePt t="153966" x="1489075" y="3692525"/>
          <p14:tracePt t="153981" x="1527175" y="3654425"/>
          <p14:tracePt t="153998" x="1589088" y="3590925"/>
          <p14:tracePt t="154013" x="1627188" y="3529013"/>
          <p14:tracePt t="154028" x="1652588" y="3479800"/>
          <p14:tracePt t="154046" x="1677988" y="3416300"/>
          <p14:tracePt t="154047" x="1701800" y="3378200"/>
          <p14:tracePt t="154061" x="1714500" y="3328988"/>
          <p14:tracePt t="154075" x="1714500" y="3303588"/>
          <p14:tracePt t="154092" x="1739900" y="3216275"/>
          <p14:tracePt t="154107" x="1739900" y="3178175"/>
          <p14:tracePt t="154123" x="1739900" y="3128963"/>
          <p14:tracePt t="154138" x="1765300" y="3065463"/>
          <p14:tracePt t="154154" x="1765300" y="3003550"/>
          <p14:tracePt t="154169" x="1765300" y="2978150"/>
          <p14:tracePt t="154185" x="1765300" y="2941638"/>
          <p14:tracePt t="154204" x="1765300" y="2903538"/>
          <p14:tracePt t="154215" x="1765300" y="2878138"/>
          <p14:tracePt t="154231" x="1765300" y="2852738"/>
          <p14:tracePt t="154248" x="1765300" y="2803525"/>
          <p14:tracePt t="154263" x="1765300" y="2778125"/>
          <p14:tracePt t="154279" x="1765300" y="2765425"/>
          <p14:tracePt t="154295" x="1765300" y="2752725"/>
          <p14:tracePt t="154341" x="1752600" y="2740025"/>
          <p14:tracePt t="154356" x="1739900" y="2740025"/>
          <p14:tracePt t="154372" x="1739900" y="2728913"/>
          <p14:tracePt t="154388" x="1727200" y="2716213"/>
          <p14:tracePt t="154403" x="1714500" y="2716213"/>
          <p14:tracePt t="154419" x="1701800" y="2703513"/>
          <p14:tracePt t="154435" x="1689100" y="2703513"/>
          <p14:tracePt t="154467" x="1677988" y="2703513"/>
          <p14:tracePt t="154482" x="1665288" y="2703513"/>
          <p14:tracePt t="154497" x="1639888" y="2703513"/>
          <p14:tracePt t="154512" x="1614488" y="2703513"/>
          <p14:tracePt t="154528" x="1601788" y="2703513"/>
          <p14:tracePt t="154543" x="1577975" y="2703513"/>
          <p14:tracePt t="154559" x="1539875" y="2728913"/>
          <p14:tracePt t="154575" x="1527175" y="2740025"/>
          <p14:tracePt t="154590" x="1501775" y="2752725"/>
          <p14:tracePt t="154606" x="1476375" y="2778125"/>
          <p14:tracePt t="154622" x="1476375" y="2803525"/>
          <p14:tracePt t="154637" x="1452563" y="2852738"/>
          <p14:tracePt t="154655" x="1427163" y="2890838"/>
          <p14:tracePt t="154669" x="1414463" y="2916238"/>
          <p14:tracePt t="154684" x="1389063" y="3003550"/>
          <p14:tracePt t="154701" x="1389063" y="3041650"/>
          <p14:tracePt t="154717" x="1376363" y="3078163"/>
          <p14:tracePt t="154731" x="1363663" y="3141663"/>
          <p14:tracePt t="154747" x="1363663" y="3178175"/>
          <p14:tracePt t="154763" x="1339850" y="3228975"/>
          <p14:tracePt t="154778" x="1339850" y="3267075"/>
          <p14:tracePt t="154794" x="1339850" y="3316288"/>
          <p14:tracePt t="154810" x="1339850" y="3390900"/>
          <p14:tracePt t="154840" x="1339850" y="3416300"/>
          <p14:tracePt t="154856" x="1339850" y="3441700"/>
          <p14:tracePt t="154871" x="1339850" y="3467100"/>
          <p14:tracePt t="154887" x="1339850" y="3490913"/>
          <p14:tracePt t="154903" x="1339850" y="3503613"/>
          <p14:tracePt t="154918" x="1352550" y="3554413"/>
          <p14:tracePt t="154934" x="1363663" y="3579813"/>
          <p14:tracePt t="154950" x="1376363" y="3603625"/>
          <p14:tracePt t="154967" x="1414463" y="3654425"/>
          <p14:tracePt t="154981" x="1427163" y="3667125"/>
          <p14:tracePt t="154997" x="1439863" y="3692525"/>
          <p14:tracePt t="155013" x="1452563" y="3703638"/>
          <p14:tracePt t="155091" x="1465263" y="3703638"/>
          <p14:tracePt t="155106" x="1476375" y="3703638"/>
          <p14:tracePt t="155122" x="1489075" y="3703638"/>
          <p14:tracePt t="155138" x="1514475" y="3692525"/>
          <p14:tracePt t="155152" x="1527175" y="3679825"/>
          <p14:tracePt t="155169" x="1565275" y="3629025"/>
          <p14:tracePt t="155184" x="1565275" y="3579813"/>
          <p14:tracePt t="155201" x="1589088" y="3541713"/>
          <p14:tracePt t="155217" x="1614488" y="3479800"/>
          <p14:tracePt t="155232" x="1627188" y="3416300"/>
          <p14:tracePt t="155246" x="1639888" y="3378200"/>
          <p14:tracePt t="155262" x="1665288" y="3303588"/>
          <p14:tracePt t="155278" x="1665288" y="3290888"/>
          <p14:tracePt t="155293" x="1689100" y="3216275"/>
          <p14:tracePt t="155309" x="1701800" y="3154363"/>
          <p14:tracePt t="155326" x="1727200" y="3103563"/>
          <p14:tracePt t="155340" x="1727200" y="3054350"/>
          <p14:tracePt t="155372" x="1739900" y="3003550"/>
          <p14:tracePt t="155387" x="1752600" y="2978150"/>
          <p14:tracePt t="155403" x="1765300" y="2928938"/>
          <p14:tracePt t="155419" x="1765300" y="2903538"/>
          <p14:tracePt t="155434" x="1765300" y="2890838"/>
          <p14:tracePt t="155450" x="1765300" y="2865438"/>
          <p14:tracePt t="155467" x="1765300" y="2840038"/>
          <p14:tracePt t="155481" x="1765300" y="2828925"/>
          <p14:tracePt t="155497" x="1765300" y="2790825"/>
          <p14:tracePt t="155528" x="1765300" y="2765425"/>
          <p14:tracePt t="155544" x="1765300" y="2752725"/>
          <p14:tracePt t="155559" x="1765300" y="2740025"/>
          <p14:tracePt t="155580" x="1765300" y="2716213"/>
          <p14:tracePt t="155637" x="1739900" y="2716213"/>
          <p14:tracePt t="155669" x="1739900" y="2703513"/>
          <p14:tracePt t="155684" x="1727200" y="2703513"/>
          <p14:tracePt t="155731" x="1714500" y="2703513"/>
          <p14:tracePt t="155762" x="1701800" y="2716213"/>
          <p14:tracePt t="155778" x="1677988" y="2728913"/>
          <p14:tracePt t="155778" x="1677988" y="2740025"/>
          <p14:tracePt t="155794" x="1652588" y="2765425"/>
          <p14:tracePt t="155809" x="1639888" y="2765425"/>
          <p14:tracePt t="155825" x="1614488" y="2803525"/>
          <p14:tracePt t="155841" x="1589088" y="2852738"/>
          <p14:tracePt t="155856" x="1565275" y="2916238"/>
          <p14:tracePt t="155872" x="1539875" y="2978150"/>
          <p14:tracePt t="155888" x="1514475" y="3028950"/>
          <p14:tracePt t="155903" x="1501775" y="3078163"/>
          <p14:tracePt t="155919" x="1489075" y="3090863"/>
          <p14:tracePt t="156012" x="1489075" y="3103563"/>
          <p14:tracePt t="156043" x="1489075" y="3116263"/>
          <p14:tracePt t="156060" x="1489075" y="3141663"/>
          <p14:tracePt t="156075" x="1489075" y="3154363"/>
          <p14:tracePt t="156090" x="1489075" y="3165475"/>
          <p14:tracePt t="156106" x="1489075" y="3190875"/>
          <p14:tracePt t="156122" x="1489075" y="3216275"/>
          <p14:tracePt t="156137" x="1501775" y="3254375"/>
          <p14:tracePt t="156153" x="1514475" y="3316288"/>
          <p14:tracePt t="156169" x="1539875" y="3354388"/>
          <p14:tracePt t="156184" x="1565275" y="3403600"/>
          <p14:tracePt t="156200" x="1565275" y="3416300"/>
          <p14:tracePt t="156216" x="1589088" y="3454400"/>
          <p14:tracePt t="156247" x="1589088" y="3467100"/>
          <p14:tracePt t="156263" x="1589088" y="3479800"/>
          <p14:tracePt t="156277" x="1589088" y="3503613"/>
          <p14:tracePt t="156310" x="1614488" y="3529013"/>
          <p14:tracePt t="156324" x="1614488" y="3541713"/>
          <p14:tracePt t="156340" x="1627188" y="3567113"/>
          <p14:tracePt t="156357" x="1639888" y="3579813"/>
          <p14:tracePt t="156371" x="1639888" y="3603625"/>
          <p14:tracePt t="156421" x="1652588" y="3603625"/>
          <p14:tracePt t="156436" x="1665288" y="3616325"/>
          <p14:tracePt t="156450" x="1689100" y="3616325"/>
          <p14:tracePt t="156466" x="1752600" y="3554413"/>
          <p14:tracePt t="156482" x="1790700" y="3529013"/>
          <p14:tracePt t="156499" x="1852613" y="3454400"/>
          <p14:tracePt t="156512" x="1903413" y="3378200"/>
          <p14:tracePt t="156528" x="1952625" y="3290888"/>
          <p14:tracePt t="156544" x="1990725" y="3203575"/>
          <p14:tracePt t="156563" x="2014538" y="3141663"/>
          <p14:tracePt t="156575" x="2039938" y="3078163"/>
          <p14:tracePt t="156591" x="2052638" y="3041650"/>
          <p14:tracePt t="156606" x="2078038" y="3003550"/>
          <p14:tracePt t="156622" x="2078038" y="2978150"/>
          <p14:tracePt t="156638" x="2078038" y="2965450"/>
          <p14:tracePt t="156653" x="2090738" y="2952750"/>
          <p14:tracePt t="156669" x="2090738" y="2928938"/>
          <p14:tracePt t="156700" x="2090738" y="2903538"/>
          <p14:tracePt t="156716" x="2090738" y="2890838"/>
          <p14:tracePt t="156734" x="2090738" y="2865438"/>
          <p14:tracePt t="156763" x="2090738" y="2828925"/>
          <p14:tracePt t="156778" x="2090738" y="2803525"/>
          <p14:tracePt t="156793" x="2078038" y="2790825"/>
          <p14:tracePt t="156809" x="2065338" y="2765425"/>
          <p14:tracePt t="156825" x="2065338" y="2740025"/>
          <p14:tracePt t="156840" x="2052638" y="2728913"/>
          <p14:tracePt t="156856" x="2039938" y="2716213"/>
          <p14:tracePt t="156872" x="2039938" y="2703513"/>
          <p14:tracePt t="156887" x="2027238" y="2690813"/>
          <p14:tracePt t="156903" x="2027238" y="2665413"/>
          <p14:tracePt t="156934" x="2014538" y="2665413"/>
          <p14:tracePt t="157466" x="2003425" y="2690813"/>
          <p14:tracePt t="157482" x="1990725" y="2728913"/>
          <p14:tracePt t="157499" x="1978025" y="2816225"/>
          <p14:tracePt t="157514" x="1952625" y="2840038"/>
          <p14:tracePt t="157529" x="1939925" y="2878138"/>
          <p14:tracePt t="157544" x="1927225" y="2890838"/>
          <p14:tracePt t="157559" x="1903413" y="2928938"/>
          <p14:tracePt t="157575" x="1890713" y="2952750"/>
          <p14:tracePt t="157591" x="1878013" y="2965450"/>
          <p14:tracePt t="157606" x="1839913" y="2978150"/>
          <p14:tracePt t="157622" x="1839913" y="2990850"/>
          <p14:tracePt t="157638" x="1827213" y="3003550"/>
          <p14:tracePt t="157669" x="1801813" y="3003550"/>
          <p14:tracePt t="157684" x="1778000" y="3016250"/>
          <p14:tracePt t="157701" x="1778000" y="3028950"/>
          <p14:tracePt t="157716" x="1739900" y="3041650"/>
          <p14:tracePt t="157732" x="1727200" y="3041650"/>
          <p14:tracePt t="157749" x="1714500" y="3054350"/>
          <p14:tracePt t="157763" x="1701800" y="3078163"/>
          <p14:tracePt t="157779" x="1689100" y="3103563"/>
          <p14:tracePt t="157794" x="1677988" y="3141663"/>
          <p14:tracePt t="157809" x="1665288" y="3190875"/>
          <p14:tracePt t="157826" x="1665288" y="3267075"/>
          <p14:tracePt t="157840" x="1652588" y="3290888"/>
          <p14:tracePt t="157856" x="1652588" y="3341688"/>
          <p14:tracePt t="157872" x="1652588" y="3367088"/>
          <p14:tracePt t="157903" x="1652588" y="3390900"/>
          <p14:tracePt t="157919" x="1652588" y="3403600"/>
          <p14:tracePt t="157935" x="1652588" y="3416300"/>
          <p14:tracePt t="157950" x="1652588" y="3441700"/>
          <p14:tracePt t="157982" x="1665288" y="3454400"/>
          <p14:tracePt t="157998" x="1677988" y="3467100"/>
          <p14:tracePt t="158014" x="1689100" y="3479800"/>
          <p14:tracePt t="158035" x="1689100" y="3503613"/>
          <p14:tracePt t="158036" x="1701800" y="3516313"/>
          <p14:tracePt t="158044" x="1714500" y="3529013"/>
          <p14:tracePt t="158060" x="1727200" y="3541713"/>
          <p14:tracePt t="158075" x="1727200" y="3554413"/>
          <p14:tracePt t="158091" x="1739900" y="3567113"/>
          <p14:tracePt t="158169" x="1752600" y="3579813"/>
          <p14:tracePt t="158185" x="1765300" y="3579813"/>
          <p14:tracePt t="158231" x="1778000" y="3590925"/>
          <p14:tracePt t="158278" x="1790700" y="3590925"/>
          <p14:tracePt t="158294" x="1801813" y="3590925"/>
          <p14:tracePt t="158309" x="1827213" y="3616325"/>
          <p14:tracePt t="158388" x="1839913" y="3616325"/>
          <p14:tracePt t="174169" x="1852613" y="3616325"/>
          <p14:tracePt t="174185" x="1939925" y="3590925"/>
          <p14:tracePt t="174200" x="2003425" y="3554413"/>
          <p14:tracePt t="174216" x="2116138" y="3503613"/>
          <p14:tracePt t="174232" x="2228850" y="3490913"/>
          <p14:tracePt t="174248" x="2390775" y="3416300"/>
          <p14:tracePt t="174263" x="2478088" y="3378200"/>
          <p14:tracePt t="174278" x="2565400" y="3354388"/>
          <p14:tracePt t="174293" x="2590800" y="3328988"/>
          <p14:tracePt t="174309" x="2667000" y="3316288"/>
          <p14:tracePt t="174325" x="2690813" y="3303588"/>
          <p14:tracePt t="174340" x="2728913" y="3290888"/>
          <p14:tracePt t="174372" x="2741613" y="3278188"/>
          <p14:tracePt t="180388" x="2678113" y="3216275"/>
          <p14:tracePt t="180403" x="2565400" y="3165475"/>
          <p14:tracePt t="180419" x="2278063" y="3103563"/>
          <p14:tracePt t="180434" x="2127250" y="3054350"/>
          <p14:tracePt t="180451" x="1952625" y="3016250"/>
          <p14:tracePt t="180466" x="1814513" y="2990850"/>
          <p14:tracePt t="180481" x="1739900" y="2990850"/>
          <p14:tracePt t="180497" x="1527175" y="2990850"/>
          <p14:tracePt t="180513" x="1289050" y="2990850"/>
          <p14:tracePt t="180528" x="1089025" y="2990850"/>
          <p14:tracePt t="180544" x="925513" y="2990850"/>
          <p14:tracePt t="180560" x="825500" y="2990850"/>
          <p14:tracePt t="180576" x="776288" y="2990850"/>
          <p14:tracePt t="180592" x="738188" y="2990850"/>
          <p14:tracePt t="180607" x="712788" y="2990850"/>
          <p14:tracePt t="180622" x="688975" y="3003550"/>
          <p14:tracePt t="180637" x="688975" y="3016250"/>
          <p14:tracePt t="180654" x="676275" y="3016250"/>
          <p14:tracePt t="180762" x="776288" y="3078163"/>
          <p14:tracePt t="180778" x="901700" y="3141663"/>
          <p14:tracePt t="180794" x="976313" y="3165475"/>
          <p14:tracePt t="180809" x="1114425" y="3203575"/>
          <p14:tracePt t="180827" x="1301750" y="3216275"/>
          <p14:tracePt t="180842" x="1376363" y="3216275"/>
          <p14:tracePt t="180856" x="1565275" y="3216275"/>
          <p14:tracePt t="180872" x="1627188" y="3216275"/>
          <p14:tracePt t="180888" x="1714500" y="3216275"/>
          <p14:tracePt t="180903" x="1801813" y="3216275"/>
          <p14:tracePt t="180919" x="1865313" y="3216275"/>
          <p14:tracePt t="180944" x="1990725" y="3216275"/>
          <p14:tracePt t="180950" x="2014538" y="3216275"/>
          <p14:tracePt t="180966" x="2103438" y="3216275"/>
          <p14:tracePt t="180982" x="2152650" y="3216275"/>
          <p14:tracePt t="180997" x="2190750" y="3216275"/>
          <p14:tracePt t="181013" x="2216150" y="3216275"/>
          <p14:tracePt t="181029" x="2278063" y="3203575"/>
          <p14:tracePt t="181043" x="2290763" y="3190875"/>
          <p14:tracePt t="181091" x="2316163" y="3190875"/>
          <p14:tracePt t="181263" x="2252663" y="3190875"/>
          <p14:tracePt t="181278" x="2065338" y="3190875"/>
          <p14:tracePt t="181294" x="1865313" y="3190875"/>
          <p14:tracePt t="181322" x="1476375" y="3203575"/>
          <p14:tracePt t="181342" x="1352550" y="3228975"/>
          <p14:tracePt t="181357" x="1263650" y="3228975"/>
          <p14:tracePt t="181372" x="1214438" y="3228975"/>
          <p14:tracePt t="181388" x="1101725" y="3254375"/>
          <p14:tracePt t="181404" x="1063625" y="3267075"/>
          <p14:tracePt t="181419" x="1014413" y="3267075"/>
          <p14:tracePt t="181434" x="989013" y="3267075"/>
          <p14:tracePt t="181450" x="925513" y="3278188"/>
          <p14:tracePt t="181469" x="876300" y="3278188"/>
          <p14:tracePt t="181481" x="863600" y="3278188"/>
          <p14:tracePt t="181512" x="838200" y="3278188"/>
          <p14:tracePt t="181678" x="825500" y="3290888"/>
          <p14:tracePt t="181685" x="838200" y="3316288"/>
          <p14:tracePt t="181700" x="863600" y="3328988"/>
          <p14:tracePt t="181716" x="963613" y="3341688"/>
          <p14:tracePt t="181732" x="1014413" y="3341688"/>
          <p14:tracePt t="181747" x="1063625" y="3341688"/>
          <p14:tracePt t="181762" x="1101725" y="3354388"/>
          <p14:tracePt t="181778" x="1139825" y="3354388"/>
          <p14:tracePt t="181793" x="1163638" y="3354388"/>
          <p14:tracePt t="181810" x="1214438" y="3354388"/>
          <p14:tracePt t="181826" x="1252538" y="3354388"/>
          <p14:tracePt t="181842" x="1289050" y="3354388"/>
          <p14:tracePt t="181857" x="1327150" y="3354388"/>
          <p14:tracePt t="181873" x="1363663" y="3354388"/>
          <p14:tracePt t="181888" x="1389063" y="3354388"/>
          <p14:tracePt t="181905" x="1414463" y="3354388"/>
          <p14:tracePt t="181920" x="1439863" y="3354388"/>
          <p14:tracePt t="181935" x="1465263" y="3354388"/>
          <p14:tracePt t="181951" x="1514475" y="3354388"/>
          <p14:tracePt t="181967" x="1552575" y="3354388"/>
          <p14:tracePt t="181982" x="1639888" y="3354388"/>
          <p14:tracePt t="181998" x="1677988" y="3354388"/>
          <p14:tracePt t="182014" x="1739900" y="3354388"/>
          <p14:tracePt t="182029" x="1790700" y="3354388"/>
          <p14:tracePt t="182044" x="1839913" y="3354388"/>
          <p14:tracePt t="182060" x="1890713" y="3354388"/>
          <p14:tracePt t="182074" x="1914525" y="3354388"/>
          <p14:tracePt t="182092" x="1952625" y="3354388"/>
          <p14:tracePt t="182108" x="2014538" y="3354388"/>
          <p14:tracePt t="182123" x="2065338" y="3354388"/>
          <p14:tracePt t="182138" x="2116138" y="3354388"/>
          <p14:tracePt t="182154" x="2152650" y="3354388"/>
          <p14:tracePt t="182169" x="2190750" y="3354388"/>
          <p14:tracePt t="182185" x="2216150" y="3354388"/>
          <p14:tracePt t="182201" x="2239963" y="3354388"/>
          <p14:tracePt t="182216" x="2265363" y="3354388"/>
          <p14:tracePt t="182232" x="2290763" y="3354388"/>
          <p14:tracePt t="182247" x="2303463" y="3341688"/>
          <p14:tracePt t="182263" x="2316163" y="3341688"/>
          <p14:tracePt t="182278" x="2328863" y="3328988"/>
          <p14:tracePt t="182294" x="2352675" y="3316288"/>
          <p14:tracePt t="182316" x="2378075" y="3303588"/>
          <p14:tracePt t="182326" x="2378075" y="3290888"/>
          <p14:tracePt t="182341" x="2390775" y="3278188"/>
          <p14:tracePt t="182357" x="2390775" y="3254375"/>
          <p14:tracePt t="182373" x="2390775" y="3228975"/>
          <p14:tracePt t="182404" x="2390775" y="3203575"/>
          <p14:tracePt t="182419" x="2390775" y="3190875"/>
          <p14:tracePt t="182436" x="2390775" y="3165475"/>
          <p14:tracePt t="182450" x="2390775" y="3154363"/>
          <p14:tracePt t="182543" x="2390775" y="3141663"/>
          <p14:tracePt t="182575" x="2378075" y="3128963"/>
          <p14:tracePt t="182590" x="2365375" y="3128963"/>
          <p14:tracePt t="182608" x="2352675" y="3128963"/>
          <p14:tracePt t="182623" x="2339975" y="3116263"/>
          <p14:tracePt t="182637" x="2316163" y="3103563"/>
          <p14:tracePt t="182653" x="2303463" y="3103563"/>
          <p14:tracePt t="182669" x="2303463" y="3090863"/>
          <p14:tracePt t="182684" x="2278063" y="3090863"/>
          <p14:tracePt t="182700" x="2252663" y="3090863"/>
          <p14:tracePt t="182717" x="2216150" y="3090863"/>
          <p14:tracePt t="182731" x="2203450" y="3090863"/>
          <p14:tracePt t="182747" x="2178050" y="3090863"/>
          <p14:tracePt t="182762" x="2152650" y="3090863"/>
          <p14:tracePt t="182778" x="2127250" y="3090863"/>
          <p14:tracePt t="182794" x="2116138" y="3090863"/>
          <p14:tracePt t="182794" x="2103438" y="3090863"/>
          <p14:tracePt t="182840" x="2090738" y="3090863"/>
          <p14:tracePt t="182859" x="2078038" y="3090863"/>
          <p14:tracePt t="182873" x="2078038" y="3103563"/>
          <p14:tracePt t="182903" x="2065338" y="3103563"/>
          <p14:tracePt t="182918" x="2065338" y="3116263"/>
          <p14:tracePt t="182934" x="2065338" y="3128963"/>
          <p14:tracePt t="182950" x="2065338" y="3141663"/>
          <p14:tracePt t="182981" x="2065338" y="3165475"/>
          <p14:tracePt t="183012" x="2065338" y="3178175"/>
          <p14:tracePt t="183028" x="2065338" y="3190875"/>
          <p14:tracePt t="183044" x="2078038" y="3216275"/>
          <p14:tracePt t="183059" x="2090738" y="3241675"/>
          <p14:tracePt t="183075" x="2103438" y="3241675"/>
          <p14:tracePt t="183091" x="2116138" y="3241675"/>
          <p14:tracePt t="183122" x="2127250" y="3241675"/>
          <p14:tracePt t="183138" x="2139950" y="3241675"/>
          <p14:tracePt t="183169" x="2165350" y="3241675"/>
          <p14:tracePt t="183215" x="2190750" y="3241675"/>
          <p14:tracePt t="183231" x="2216150" y="3241675"/>
          <p14:tracePt t="183247" x="2239963" y="3241675"/>
          <p14:tracePt t="183278" x="2252663" y="3241675"/>
          <p14:tracePt t="183326" x="2278063" y="3241675"/>
          <p14:tracePt t="183372" x="2303463" y="3241675"/>
          <p14:tracePt t="183404" x="2316163" y="3228975"/>
          <p14:tracePt t="183434" x="2316163" y="3216275"/>
          <p14:tracePt t="183450" x="2328863" y="3190875"/>
          <p14:tracePt t="183466" x="2328863" y="3178175"/>
          <p14:tracePt t="183481" x="2328863" y="3165475"/>
          <p14:tracePt t="183528" x="2328863" y="3154363"/>
          <p14:tracePt t="183560" x="2316163" y="3128963"/>
          <p14:tracePt t="183574" x="2303463" y="3116263"/>
          <p14:tracePt t="183590" x="2290763" y="3103563"/>
          <p14:tracePt t="183606" x="2278063" y="3090863"/>
          <p14:tracePt t="183638" x="2252663" y="3090863"/>
          <p14:tracePt t="183654" x="2228850" y="3090863"/>
          <p14:tracePt t="183668" x="2203450" y="3065463"/>
          <p14:tracePt t="183700" x="2178050" y="3065463"/>
          <p14:tracePt t="183731" x="2165350" y="3065463"/>
          <p14:tracePt t="183748" x="2152650" y="3065463"/>
          <p14:tracePt t="183762" x="2139950" y="3065463"/>
          <p14:tracePt t="183794" x="2127250" y="3065463"/>
          <p14:tracePt t="183825" x="2127250" y="3078163"/>
          <p14:tracePt t="183841" x="2116138" y="3078163"/>
          <p14:tracePt t="183857" x="2103438" y="3103563"/>
          <p14:tracePt t="183873" x="2103438" y="3128963"/>
          <p14:tracePt t="183889" x="2090738" y="3154363"/>
          <p14:tracePt t="183903" x="2090738" y="3165475"/>
          <p14:tracePt t="183919" x="2090738" y="3190875"/>
          <p14:tracePt t="183935" x="2090738" y="3216275"/>
          <p14:tracePt t="183950" x="2090738" y="3241675"/>
          <p14:tracePt t="183966" x="2090738" y="3254375"/>
          <p14:tracePt t="183982" x="2090738" y="3278188"/>
          <p14:tracePt t="183997" x="2090738" y="3290888"/>
          <p14:tracePt t="184028" x="2103438" y="3290888"/>
          <p14:tracePt t="184060" x="2116138" y="3290888"/>
          <p14:tracePt t="184107" x="2127250" y="3290888"/>
          <p14:tracePt t="184123" x="2165350" y="3278188"/>
          <p14:tracePt t="184138" x="2203450" y="3216275"/>
          <p14:tracePt t="184153" x="2203450" y="3165475"/>
          <p14:tracePt t="184169" x="2228850" y="3141663"/>
          <p14:tracePt t="184184" x="2228850" y="3128963"/>
          <p14:tracePt t="184206" x="2228850" y="3103563"/>
          <p14:tracePt t="184263" x="2228850" y="3090863"/>
          <p14:tracePt t="184310" x="2216150" y="3090863"/>
          <p14:tracePt t="184325" x="2203450" y="3090863"/>
          <p14:tracePt t="184341" x="2139950" y="3090863"/>
          <p14:tracePt t="184357" x="2065338" y="3154363"/>
          <p14:tracePt t="184373" x="1890713" y="3303588"/>
          <p14:tracePt t="184389" x="1814513" y="3378200"/>
          <p14:tracePt t="184403" x="1701800" y="3503613"/>
          <p14:tracePt t="184418" x="1627188" y="3629025"/>
          <p14:tracePt t="184435" x="1577975" y="3692525"/>
          <p14:tracePt t="184450" x="1539875" y="3741738"/>
          <p14:tracePt t="184467" x="1501775" y="3792538"/>
          <p14:tracePt t="184481" x="1489075" y="3816350"/>
          <p14:tracePt t="184501" x="1452563" y="3829050"/>
          <p14:tracePt t="184512" x="1414463" y="3854450"/>
          <p14:tracePt t="184528" x="1401763" y="3854450"/>
          <p14:tracePt t="184544" x="1363663" y="3879850"/>
          <p14:tracePt t="184559" x="1339850" y="3892550"/>
          <p14:tracePt t="184575" x="1327150" y="3905250"/>
          <p14:tracePt t="184606" x="1314450" y="3905250"/>
          <p14:tracePt t="185075" x="1314450" y="3916363"/>
          <p14:tracePt t="185091" x="1339850" y="3929063"/>
          <p14:tracePt t="185108" x="1363663" y="3941763"/>
          <p14:tracePt t="185122" x="1376363" y="3941763"/>
          <p14:tracePt t="185138" x="1465263" y="3941763"/>
          <p14:tracePt t="185155" x="1527175" y="3941763"/>
          <p14:tracePt t="185168" x="1577975" y="3941763"/>
          <p14:tracePt t="185184" x="1765300" y="3941763"/>
          <p14:tracePt t="185200" x="1827213" y="3941763"/>
          <p14:tracePt t="185215" x="1878013" y="3941763"/>
          <p14:tracePt t="185231" x="1939925" y="3941763"/>
          <p14:tracePt t="185247" x="1978025" y="3941763"/>
          <p14:tracePt t="185262" x="2027238" y="3929063"/>
          <p14:tracePt t="185279" x="2052638" y="3916363"/>
          <p14:tracePt t="185294" x="2090738" y="3916363"/>
          <p14:tracePt t="185309" x="2127250" y="3892550"/>
          <p14:tracePt t="185325" x="2139950" y="3892550"/>
          <p14:tracePt t="185341" x="2152650" y="3879850"/>
          <p14:tracePt t="185356" x="2165350" y="3867150"/>
          <p14:tracePt t="185372" x="2178050" y="3854450"/>
          <p14:tracePt t="185419" x="2178050" y="3841750"/>
          <p14:tracePt t="185512" x="2178050" y="3829050"/>
          <p14:tracePt t="185528" x="2139950" y="3829050"/>
          <p14:tracePt t="185543" x="2052638" y="3829050"/>
          <p14:tracePt t="185560" x="1990725" y="3803650"/>
          <p14:tracePt t="185575" x="1852613" y="3803650"/>
          <p14:tracePt t="185590" x="1689100" y="3803650"/>
          <p14:tracePt t="185606" x="1514475" y="3803650"/>
          <p14:tracePt t="185622" x="1339850" y="3803650"/>
          <p14:tracePt t="185638" x="1201738" y="3803650"/>
          <p14:tracePt t="185655" x="1114425" y="3803650"/>
          <p14:tracePt t="185669" x="1050925" y="3829050"/>
          <p14:tracePt t="185700" x="1038225" y="3841750"/>
          <p14:tracePt t="185825" x="1027113" y="3854450"/>
          <p14:tracePt t="185857" x="1027113" y="3867150"/>
          <p14:tracePt t="185872" x="1038225" y="3867150"/>
          <p14:tracePt t="185903" x="1063625" y="3867150"/>
          <p14:tracePt t="185918" x="1114425" y="3867150"/>
          <p14:tracePt t="185934" x="1127125" y="3867150"/>
          <p14:tracePt t="185950" x="1163638" y="3867150"/>
          <p14:tracePt t="185965" x="1227138" y="3867150"/>
          <p14:tracePt t="185982" x="1301750" y="3867150"/>
          <p14:tracePt t="185997" x="1401763" y="3867150"/>
          <p14:tracePt t="186012" x="1427163" y="3867150"/>
          <p14:tracePt t="186028" x="1476375" y="3867150"/>
          <p14:tracePt t="186044" x="1539875" y="3867150"/>
          <p14:tracePt t="186059" x="1565275" y="3867150"/>
          <p14:tracePt t="186075" x="1577975" y="3867150"/>
          <p14:tracePt t="186093" x="1601788" y="3867150"/>
          <p14:tracePt t="186106" x="1627188" y="3867150"/>
          <p14:tracePt t="186122" x="1652588" y="3867150"/>
          <p14:tracePt t="186138" x="1677988" y="3867150"/>
          <p14:tracePt t="186231" x="1689100" y="3854450"/>
          <p14:tracePt t="186262" x="1689100" y="3841750"/>
          <p14:tracePt t="186278" x="1677988" y="3841750"/>
          <p14:tracePt t="186293" x="1639888" y="3829050"/>
          <p14:tracePt t="186309" x="1589088" y="3829050"/>
          <p14:tracePt t="186325" x="1452563" y="3829050"/>
          <p14:tracePt t="186340" x="1363663" y="3829050"/>
          <p14:tracePt t="186356" x="1339850" y="3829050"/>
          <p14:tracePt t="186372" x="1327150" y="3829050"/>
          <p14:tracePt t="186388" x="1314450" y="3829050"/>
          <p14:tracePt t="186590" x="1339850" y="3829050"/>
          <p14:tracePt t="186606" x="1401763" y="3829050"/>
          <p14:tracePt t="186622" x="1476375" y="3829050"/>
          <p14:tracePt t="186637" x="1527175" y="3829050"/>
          <p14:tracePt t="186654" x="1589088" y="3829050"/>
          <p14:tracePt t="186669" x="1601788" y="3829050"/>
          <p14:tracePt t="186685" x="1627188" y="3829050"/>
          <p14:tracePt t="186700" x="1652588" y="3829050"/>
          <p14:tracePt t="186715" x="1665288" y="3829050"/>
          <p14:tracePt t="186731" x="1677988" y="3829050"/>
          <p14:tracePt t="186749" x="1701800" y="3829050"/>
          <p14:tracePt t="186762" x="1727200" y="3829050"/>
          <p14:tracePt t="186778" x="1765300" y="3829050"/>
          <p14:tracePt t="186803" x="1778000" y="3829050"/>
          <p14:tracePt t="186809" x="1790700" y="3829050"/>
          <p14:tracePt t="186825" x="1814513" y="3829050"/>
          <p14:tracePt t="186841" x="1827213" y="3829050"/>
          <p14:tracePt t="186856" x="1839913" y="3829050"/>
          <p14:tracePt t="186888" x="1852613" y="3829050"/>
          <p14:tracePt t="186950" x="1865313" y="3841750"/>
          <p14:tracePt t="187793" x="1914525" y="3841750"/>
          <p14:tracePt t="187809" x="2003425" y="3841750"/>
          <p14:tracePt t="187825" x="2090738" y="3841750"/>
          <p14:tracePt t="187840" x="2152650" y="3841750"/>
          <p14:tracePt t="187856" x="2190750" y="3841750"/>
          <p14:tracePt t="187872" x="2239963" y="3829050"/>
          <p14:tracePt t="187887" x="2252663" y="3816350"/>
          <p14:tracePt t="187919" x="2265363" y="3816350"/>
          <p14:tracePt t="189122" x="2228850" y="3816350"/>
          <p14:tracePt t="189138" x="2165350" y="3816350"/>
          <p14:tracePt t="189153" x="2103438" y="3816350"/>
          <p14:tracePt t="189169" x="2090738" y="3816350"/>
          <p14:tracePt t="189184" x="2039938" y="3816350"/>
          <p14:tracePt t="189201" x="2003425" y="3816350"/>
          <p14:tracePt t="189215" x="1978025" y="3816350"/>
          <p14:tracePt t="189232" x="1927225" y="3816350"/>
          <p14:tracePt t="189246" x="1914525" y="3816350"/>
          <p14:tracePt t="189262" x="1839913" y="3816350"/>
          <p14:tracePt t="189278" x="1765300" y="3816350"/>
          <p14:tracePt t="189293" x="1689100" y="3816350"/>
          <p14:tracePt t="189309" x="1677988" y="3816350"/>
          <p14:tracePt t="189419" x="1665288" y="3816350"/>
          <p14:tracePt t="189434" x="1639888" y="3816350"/>
          <p14:tracePt t="189451" x="1589088" y="3841750"/>
          <p14:tracePt t="189467" x="1552575" y="3841750"/>
          <p14:tracePt t="189481" x="1539875" y="3841750"/>
          <p14:tracePt t="189574" x="1577975" y="3841750"/>
          <p14:tracePt t="189590" x="1701800" y="3841750"/>
          <p14:tracePt t="189606" x="1827213" y="3841750"/>
          <p14:tracePt t="189621" x="1878013" y="3841750"/>
          <p14:tracePt t="189638" x="1890713" y="3841750"/>
          <p14:tracePt t="189653" x="1903413" y="3841750"/>
          <p14:tracePt t="189669" x="1927225" y="3841750"/>
          <p14:tracePt t="189762" x="1890713" y="3841750"/>
          <p14:tracePt t="189778" x="1827213" y="3841750"/>
          <p14:tracePt t="189796" x="1689100" y="3841750"/>
          <p14:tracePt t="189809" x="1665288" y="3841750"/>
          <p14:tracePt t="189825" x="1601788" y="3841750"/>
          <p14:tracePt t="189841" x="1577975" y="3841750"/>
          <p14:tracePt t="189982" x="1577975" y="3829050"/>
          <p14:tracePt t="189996" x="1689100" y="3816350"/>
          <p14:tracePt t="190012" x="1778000" y="3816350"/>
          <p14:tracePt t="190028" x="1827213" y="3792538"/>
          <p14:tracePt t="190044" x="1903413" y="3767138"/>
          <p14:tracePt t="190059" x="1990725" y="3729038"/>
          <p14:tracePt t="190076" x="2027238" y="3729038"/>
          <p14:tracePt t="190090" x="2065338" y="3716338"/>
          <p14:tracePt t="190106" x="2065338" y="3703638"/>
          <p14:tracePt t="190122" x="2078038" y="3703638"/>
          <p14:tracePt t="190231" x="2014538" y="3703638"/>
          <p14:tracePt t="190247" x="1827213" y="3703638"/>
          <p14:tracePt t="190263" x="1627188" y="3703638"/>
          <p14:tracePt t="190278" x="1452563" y="3703638"/>
          <p14:tracePt t="190294" x="1389063" y="3692525"/>
          <p14:tracePt t="190310" x="1352550" y="3679825"/>
          <p14:tracePt t="190325" x="1327150" y="3679825"/>
          <p14:tracePt t="190341" x="1314450" y="3679825"/>
          <p14:tracePt t="190403" x="1301750" y="3679825"/>
          <p14:tracePt t="198435" x="1414463" y="3716338"/>
          <p14:tracePt t="198450" x="1552575" y="3792538"/>
          <p14:tracePt t="198466" x="1627188" y="3841750"/>
          <p14:tracePt t="198482" x="1701800" y="3905250"/>
          <p14:tracePt t="198497" x="1739900" y="3954463"/>
          <p14:tracePt t="198513" x="1752600" y="3979863"/>
          <p14:tracePt t="198528" x="1778000" y="4005263"/>
          <p14:tracePt t="198560" x="1801813" y="4029075"/>
          <p14:tracePt t="198575" x="1814513" y="4041775"/>
          <p14:tracePt t="198591" x="1839913" y="4067175"/>
          <p14:tracePt t="198607" x="1839913" y="4079875"/>
          <p14:tracePt t="198608" x="1839913" y="4092575"/>
          <p14:tracePt t="198622" x="1865313" y="4117975"/>
          <p14:tracePt t="198637" x="1878013" y="4141788"/>
          <p14:tracePt t="198653" x="1890713" y="4154488"/>
          <p14:tracePt t="198669" x="1903413" y="4192588"/>
          <p14:tracePt t="198684" x="1914525" y="4205288"/>
          <p14:tracePt t="198700" x="1914525" y="4230688"/>
          <p14:tracePt t="198716" x="1927225" y="4241800"/>
          <p14:tracePt t="198749" x="1927225" y="4254500"/>
          <p14:tracePt t="198763" x="1927225" y="4279900"/>
          <p14:tracePt t="198778" x="1939925" y="4279900"/>
          <p14:tracePt t="198810" x="1939925" y="4292600"/>
          <p14:tracePt t="198935" x="1939925" y="4305300"/>
          <p14:tracePt t="202091" x="1952625" y="4305300"/>
          <p14:tracePt t="202106" x="2003425" y="4318000"/>
          <p14:tracePt t="202220" x="2065338" y="4305300"/>
          <p14:tracePt t="202232" x="2103438" y="4267200"/>
          <p14:tracePt t="202247" x="2127250" y="4230688"/>
          <p14:tracePt t="202263" x="2152650" y="4205288"/>
          <p14:tracePt t="202279" x="2165350" y="4205288"/>
          <p14:tracePt t="202356" x="2178050" y="4192588"/>
          <p14:tracePt t="202372" x="2165350" y="4179888"/>
          <p14:tracePt t="202394" x="2103438" y="4167188"/>
          <p14:tracePt t="202404" x="2078038" y="4154488"/>
          <p14:tracePt t="202420" x="2052638" y="4154488"/>
          <p14:tracePt t="202421" x="2003425" y="4154488"/>
          <p14:tracePt t="202434" x="1965325" y="4154488"/>
          <p14:tracePt t="202451" x="1952625" y="4154488"/>
          <p14:tracePt t="202468" x="1927225" y="4154488"/>
          <p14:tracePt t="202482" x="1914525" y="4154488"/>
          <p14:tracePt t="202498" x="1903413" y="4154488"/>
          <p14:tracePt t="202514" x="1890713" y="4154488"/>
          <p14:tracePt t="202701" x="1878013" y="4154488"/>
          <p14:tracePt t="202715" x="1865313" y="4154488"/>
          <p14:tracePt t="202762" x="1839913" y="4154488"/>
          <p14:tracePt t="202809" x="1814513" y="4154488"/>
          <p14:tracePt t="202842" x="1801813" y="4154488"/>
          <p14:tracePt t="202843" x="1790700" y="4154488"/>
          <p14:tracePt t="202872" x="1752600" y="4154488"/>
          <p14:tracePt t="202888" x="1727200" y="4154488"/>
          <p14:tracePt t="202903" x="1714500" y="4154488"/>
          <p14:tracePt t="202919" x="1701800" y="4154488"/>
          <p14:tracePt t="202935" x="1677988" y="4154488"/>
          <p14:tracePt t="202950" x="1652588" y="4154488"/>
          <p14:tracePt t="202966" x="1639888" y="4154488"/>
          <p14:tracePt t="202988" x="1601788" y="4179888"/>
          <p14:tracePt t="203013" x="1589088" y="4179888"/>
          <p14:tracePt t="203029" x="1577975" y="4179888"/>
          <p14:tracePt t="203044" x="1565275" y="4179888"/>
          <p14:tracePt t="203059" x="1552575" y="4179888"/>
          <p14:tracePt t="203107" x="1539875" y="4179888"/>
          <p14:tracePt t="203325" x="1539875" y="4192588"/>
          <p14:tracePt t="203341" x="1552575" y="4205288"/>
          <p14:tracePt t="203357" x="1565275" y="4230688"/>
          <p14:tracePt t="203373" x="1589088" y="4241800"/>
          <p14:tracePt t="203404" x="1614488" y="4241800"/>
          <p14:tracePt t="203420" x="1639888" y="4241800"/>
          <p14:tracePt t="203465" x="1652588" y="4241800"/>
          <p14:tracePt t="203481" x="1677988" y="4241800"/>
          <p14:tracePt t="203498" x="1752600" y="4241800"/>
          <p14:tracePt t="203512" x="1790700" y="4241800"/>
          <p14:tracePt t="203528" x="1914525" y="4241800"/>
          <p14:tracePt t="203544" x="1952625" y="4267200"/>
          <p14:tracePt t="204091" x="1927225" y="4267200"/>
          <p14:tracePt t="204107" x="1914525" y="4241800"/>
          <p14:tracePt t="204153" x="1939925" y="4230688"/>
          <p14:tracePt t="204170" x="1952625" y="4205288"/>
          <p14:tracePt t="204200" x="1965325" y="4179888"/>
          <p14:tracePt t="204218" x="1978025" y="4167188"/>
          <p14:tracePt t="204747" x="1965325" y="4192588"/>
          <p14:tracePt t="204766" x="1914525" y="4205288"/>
          <p14:tracePt t="204794" x="1890713" y="4241800"/>
          <p14:tracePt t="205122" x="1890713" y="4230688"/>
          <p14:tracePt t="205497" x="1878013" y="4230688"/>
          <p14:tracePt t="205528" x="1865313" y="4217988"/>
          <p14:tracePt t="205575" x="1852613" y="4217988"/>
          <p14:tracePt t="205607" x="1839913" y="4205288"/>
          <p14:tracePt t="205982" x="1814513" y="4192588"/>
          <p14:tracePt t="206200" x="1801813" y="4217988"/>
          <p14:tracePt t="206217" x="1801813" y="4267200"/>
          <p14:tracePt t="206544" x="1814513" y="4292600"/>
          <p14:tracePt t="206575" x="1801813" y="4305300"/>
          <p14:tracePt t="206591" x="1790700" y="4305300"/>
          <p14:tracePt t="206606" x="1778000" y="4305300"/>
          <p14:tracePt t="206638" x="1765300" y="4305300"/>
          <p14:tracePt t="206997" x="1739900" y="4305300"/>
          <p14:tracePt t="207028" x="1727200" y="4305300"/>
          <p14:tracePt t="207028" x="1714500" y="4305300"/>
          <p14:tracePt t="207061" x="1701800" y="4292600"/>
          <p14:tracePt t="207075" x="1689100" y="4279900"/>
          <p14:tracePt t="207090" x="1677988" y="4279900"/>
          <p14:tracePt t="207107" x="1665288" y="4254500"/>
          <p14:tracePt t="207121" x="1627188" y="4241800"/>
          <p14:tracePt t="207137" x="1601788" y="4230688"/>
          <p14:tracePt t="207154" x="1589088" y="4217988"/>
          <p14:tracePt t="207168" x="1565275" y="4192588"/>
          <p14:tracePt t="207187" x="1552575" y="4192588"/>
          <p14:tracePt t="207200" x="1527175" y="4179888"/>
          <p14:tracePt t="207231" x="1514475" y="4167188"/>
          <p14:tracePt t="207262" x="1501775" y="4154488"/>
          <p14:tracePt t="207294" x="1501775" y="4141788"/>
          <p14:tracePt t="207309" x="1489075" y="4129088"/>
          <p14:tracePt t="207325" x="1476375" y="4129088"/>
          <p14:tracePt t="207341" x="1476375" y="4105275"/>
          <p14:tracePt t="207356" x="1465263" y="4105275"/>
          <p14:tracePt t="207372" x="1465263" y="4092575"/>
          <p14:tracePt t="207529" x="1465263" y="4067175"/>
          <p14:tracePt t="207559" x="1465263" y="4041775"/>
          <p14:tracePt t="207998" x="1476375" y="4054475"/>
          <p14:tracePt t="208138" x="1489075" y="4054475"/>
          <p14:tracePt t="208357" x="1501775" y="4054475"/>
          <p14:tracePt t="208372" x="1514475" y="4079875"/>
          <p14:tracePt t="208403" x="1527175" y="4079875"/>
          <p14:tracePt t="208420" x="1552575" y="4079875"/>
          <p14:tracePt t="208452" x="1577975" y="4079875"/>
          <p14:tracePt t="208466" x="1601788" y="4079875"/>
          <p14:tracePt t="208482" x="1614488" y="4079875"/>
          <p14:tracePt t="208498" x="1627188" y="4079875"/>
          <p14:tracePt t="208513" x="1652588" y="4079875"/>
          <p14:tracePt t="208528" x="1665288" y="4079875"/>
          <p14:tracePt t="208544" x="1689100" y="4079875"/>
          <p14:tracePt t="208560" x="1739900" y="4079875"/>
          <p14:tracePt t="208575" x="1765300" y="4079875"/>
          <p14:tracePt t="208607" x="1790700" y="4079875"/>
          <p14:tracePt t="208622" x="1814513" y="4079875"/>
          <p14:tracePt t="208654" x="1827213" y="4079875"/>
          <p14:tracePt t="208669" x="1839913" y="4079875"/>
          <p14:tracePt t="208684" x="1852613" y="4092575"/>
          <p14:tracePt t="208715" x="1878013" y="4092575"/>
          <p14:tracePt t="208733" x="1903413" y="4092575"/>
          <p14:tracePt t="208749" x="1914525" y="4092575"/>
          <p14:tracePt t="208749" x="1927225" y="4092575"/>
          <p14:tracePt t="208766" x="1952625" y="4105275"/>
          <p14:tracePt t="208794" x="1965325" y="4105275"/>
          <p14:tracePt t="208809" x="1990725" y="4117975"/>
          <p14:tracePt t="208825" x="2014538" y="4117975"/>
          <p14:tracePt t="208841" x="2027238" y="4117975"/>
          <p14:tracePt t="208857" x="2065338" y="4117975"/>
          <p14:tracePt t="208872" x="2103438" y="4117975"/>
          <p14:tracePt t="208888" x="2152650" y="4117975"/>
          <p14:tracePt t="208903" x="2190750" y="4117975"/>
          <p14:tracePt t="208919" x="2216150" y="4117975"/>
          <p14:tracePt t="208935" x="2239963" y="4117975"/>
          <p14:tracePt t="208950" x="2265363" y="4117975"/>
          <p14:tracePt t="208950" x="2278063" y="4117975"/>
          <p14:tracePt t="208966" x="2303463" y="4117975"/>
          <p14:tracePt t="208997" x="2316163" y="4117975"/>
          <p14:tracePt t="209013" x="2339975" y="4117975"/>
          <p14:tracePt t="209053" x="2416175" y="4117975"/>
          <p14:tracePt t="209060" x="2441575" y="4117975"/>
          <p14:tracePt t="209076" x="2478088" y="4117975"/>
          <p14:tracePt t="209090" x="2516188" y="4117975"/>
          <p14:tracePt t="209106" x="2554288" y="4117975"/>
          <p14:tracePt t="209123" x="2578100" y="4117975"/>
          <p14:tracePt t="209137" x="2603500" y="4117975"/>
          <p14:tracePt t="209153" x="2641600" y="4117975"/>
          <p14:tracePt t="209169" x="2654300" y="4117975"/>
          <p14:tracePt t="209184" x="2667000" y="4117975"/>
          <p14:tracePt t="209216" x="2678113" y="4117975"/>
          <p14:tracePt t="209232" x="2690813" y="4117975"/>
          <p14:tracePt t="209249" x="2703513" y="4117975"/>
          <p14:tracePt t="209263" x="2728913" y="4117975"/>
          <p14:tracePt t="209278" x="2741613" y="4117975"/>
          <p14:tracePt t="209294" x="2754313" y="4117975"/>
          <p14:tracePt t="209310" x="2778125" y="4117975"/>
          <p14:tracePt t="209325" x="2803525" y="4117975"/>
          <p14:tracePt t="209341" x="2841625" y="4129088"/>
          <p14:tracePt t="209357" x="2867025" y="4129088"/>
          <p14:tracePt t="209371" x="2890838" y="4141788"/>
          <p14:tracePt t="209403" x="2916238" y="4141788"/>
          <p14:tracePt t="209418" x="2941638" y="4154488"/>
          <p14:tracePt t="209434" x="2967038" y="4154488"/>
          <p14:tracePt t="209450" x="2979738" y="4154488"/>
          <p14:tracePt t="209465" x="3003550" y="4154488"/>
          <p14:tracePt t="209482" x="3016250" y="4154488"/>
          <p14:tracePt t="209498" x="3028950" y="4154488"/>
          <p14:tracePt t="209512" x="3041650" y="4154488"/>
          <p14:tracePt t="209528" x="3054350" y="4154488"/>
          <p14:tracePt t="209544" x="3079750" y="4154488"/>
          <p14:tracePt t="209591" x="3103563" y="4154488"/>
          <p14:tracePt t="209606" x="3128963" y="4154488"/>
          <p14:tracePt t="209622" x="3141663" y="4154488"/>
          <p14:tracePt t="209653" x="3192463" y="4154488"/>
          <p14:tracePt t="209669" x="3241675" y="4167188"/>
          <p14:tracePt t="209686" x="3279775" y="4167188"/>
          <p14:tracePt t="209686" x="3305175" y="4179888"/>
          <p14:tracePt t="209700" x="3328988" y="4179888"/>
          <p14:tracePt t="209717" x="3354388" y="4179888"/>
          <p14:tracePt t="209732" x="3367088" y="4179888"/>
          <p14:tracePt t="209748" x="3392488" y="4179888"/>
          <p14:tracePt t="209779" x="3405188" y="4179888"/>
          <p14:tracePt t="209793" x="3417888" y="4179888"/>
          <p14:tracePt t="209810" x="3429000" y="4179888"/>
          <p14:tracePt t="209840" x="3441700" y="4179888"/>
          <p14:tracePt t="209872" x="3454400" y="4179888"/>
          <p14:tracePt t="209966" x="3467100" y="4179888"/>
          <p14:tracePt t="210669" x="3454400" y="4179888"/>
          <p14:tracePt t="210684" x="3379788" y="4179888"/>
          <p14:tracePt t="210700" x="3292475" y="4179888"/>
          <p14:tracePt t="210716" x="3241675" y="4179888"/>
          <p14:tracePt t="210732" x="3216275" y="4154488"/>
          <p14:tracePt t="210747" x="3154363" y="4154488"/>
          <p14:tracePt t="210769" x="3092450" y="4141788"/>
          <p14:tracePt t="210778" x="3054350" y="4141788"/>
          <p14:tracePt t="210793" x="3016250" y="4141788"/>
          <p14:tracePt t="210810" x="2941638" y="4129088"/>
          <p14:tracePt t="210825" x="2879725" y="4117975"/>
          <p14:tracePt t="210841" x="2828925" y="4117975"/>
          <p14:tracePt t="210857" x="2790825" y="4117975"/>
          <p14:tracePt t="210871" x="2754313" y="4117975"/>
          <p14:tracePt t="210888" x="2716213" y="4117975"/>
          <p14:tracePt t="210888" x="2690813" y="4117975"/>
          <p14:tracePt t="210903" x="2678113" y="4117975"/>
          <p14:tracePt t="210918" x="2654300" y="4117975"/>
          <p14:tracePt t="211091" x="2678113" y="4117975"/>
          <p14:tracePt t="211107" x="2741613" y="4117975"/>
          <p14:tracePt t="211122" x="2828925" y="4092575"/>
          <p14:tracePt t="211138" x="2879725" y="4092575"/>
          <p14:tracePt t="211153" x="2941638" y="4092575"/>
          <p14:tracePt t="211169" x="2979738" y="4067175"/>
          <p14:tracePt t="211185" x="3016250" y="4067175"/>
          <p14:tracePt t="211201" x="3041650" y="4054475"/>
          <p14:tracePt t="211216" x="3054350" y="4054475"/>
          <p14:tracePt t="211232" x="3079750" y="4054475"/>
          <p14:tracePt t="211247" x="3092450" y="4054475"/>
          <p14:tracePt t="211263" x="3103563" y="4054475"/>
          <p14:tracePt t="211280" x="3116263" y="4054475"/>
          <p14:tracePt t="211294" x="3128963" y="4054475"/>
          <p14:tracePt t="211309" x="3154363" y="4054475"/>
          <p14:tracePt t="211356" x="3179763" y="4054475"/>
          <p14:tracePt t="211372" x="3192463" y="4054475"/>
          <p14:tracePt t="211387" x="3205163" y="4054475"/>
          <p14:tracePt t="211406" x="3216275" y="4054475"/>
          <p14:tracePt t="211466" x="3241675" y="4054475"/>
          <p14:tracePt t="211528" x="3254375" y="4054475"/>
          <p14:tracePt t="211544" x="3267075" y="4054475"/>
          <p14:tracePt t="211560" x="3292475" y="4054475"/>
          <p14:tracePt t="211575" x="3305175" y="4054475"/>
          <p14:tracePt t="211607" x="3328988" y="4054475"/>
          <p14:tracePt t="211622" x="3341688" y="4054475"/>
          <p14:tracePt t="211638" x="3354388" y="4054475"/>
          <p14:tracePt t="211670" x="3367088" y="4054475"/>
          <p14:tracePt t="211700" x="3379788" y="4054475"/>
          <p14:tracePt t="211762" x="3392488" y="4054475"/>
          <p14:tracePt t="211796" x="3417888" y="4054475"/>
          <p14:tracePt t="211825" x="3429000" y="4054475"/>
          <p14:tracePt t="211856" x="3441700" y="4054475"/>
          <p14:tracePt t="211888" x="3454400" y="4054475"/>
          <p14:tracePt t="211919" x="3467100" y="4054475"/>
          <p14:tracePt t="211950" x="3492500" y="4054475"/>
          <p14:tracePt t="211967" x="3505200" y="4054475"/>
          <p14:tracePt t="211997" x="3530600" y="4054475"/>
          <p14:tracePt t="212029" x="3541713" y="4054475"/>
          <p14:tracePt t="212044" x="3554413" y="4054475"/>
          <p14:tracePt t="212060" x="3567113" y="4054475"/>
          <p14:tracePt t="212075" x="3579813" y="4054475"/>
          <p14:tracePt t="212107" x="3592513" y="4054475"/>
          <p14:tracePt t="212138" x="3617913" y="4054475"/>
          <p14:tracePt t="212153" x="3643313" y="4054475"/>
          <p14:tracePt t="212169" x="3667125" y="4054475"/>
          <p14:tracePt t="212186" x="3692525" y="4054475"/>
          <p14:tracePt t="212200" x="3705225" y="4054475"/>
          <p14:tracePt t="212231" x="3717925" y="4054475"/>
          <p14:tracePt t="212372" x="3692525" y="4054475"/>
          <p14:tracePt t="212388" x="3643313" y="4054475"/>
          <p14:tracePt t="212403" x="3530600" y="4092575"/>
          <p14:tracePt t="212418" x="3479800" y="4092575"/>
          <p14:tracePt t="212436" x="3305175" y="4117975"/>
          <p14:tracePt t="212436" x="3254375" y="4129088"/>
          <p14:tracePt t="212457" x="3116263" y="4129088"/>
          <p14:tracePt t="212465" x="3041650" y="4129088"/>
          <p14:tracePt t="212481" x="2879725" y="4167188"/>
          <p14:tracePt t="212497" x="2841625" y="4167188"/>
          <p14:tracePt t="212512" x="2790825" y="4192588"/>
          <p14:tracePt t="212529" x="2754313" y="4192588"/>
          <p14:tracePt t="212545" x="2678113" y="4192588"/>
          <p14:tracePt t="212559" x="2590800" y="4192588"/>
          <p14:tracePt t="212575" x="2465388" y="4192588"/>
          <p14:tracePt t="212591" x="2365375" y="4192588"/>
          <p14:tracePt t="212608" x="2278063" y="4192588"/>
          <p14:tracePt t="212622" x="2203450" y="4192588"/>
          <p14:tracePt t="212638" x="2178050" y="4192588"/>
          <p14:tracePt t="212653" x="2139950" y="4192588"/>
          <p14:tracePt t="212669" x="2116138" y="4192588"/>
          <p14:tracePt t="212685" x="2103438" y="4192588"/>
          <p14:tracePt t="212703" x="2090738" y="4192588"/>
          <p14:tracePt t="212731" x="2078038" y="4192588"/>
          <p14:tracePt t="212779" x="2065338" y="4192588"/>
          <p14:tracePt t="212812" x="2039938" y="4192588"/>
          <p14:tracePt t="212826" x="2014538" y="4217988"/>
          <p14:tracePt t="212840" x="1990725" y="4217988"/>
          <p14:tracePt t="212857" x="1952625" y="4217988"/>
          <p14:tracePt t="212872" x="1890713" y="4217988"/>
          <p14:tracePt t="212887" x="1865313" y="4217988"/>
          <p14:tracePt t="212903" x="1839913" y="4217988"/>
          <p14:tracePt t="213137" x="1827213" y="4230688"/>
          <p14:tracePt t="213154" x="1839913" y="4241800"/>
          <p14:tracePt t="213168" x="1890713" y="4267200"/>
          <p14:tracePt t="213184" x="1927225" y="4292600"/>
          <p14:tracePt t="213200" x="2003425" y="4318000"/>
          <p14:tracePt t="213215" x="2039938" y="4330700"/>
          <p14:tracePt t="213231" x="2127250" y="4379913"/>
          <p14:tracePt t="213247" x="2152650" y="4379913"/>
          <p14:tracePt t="213262" x="2252663" y="4405313"/>
          <p14:tracePt t="213278" x="2328863" y="4443413"/>
          <p14:tracePt t="213295" x="2378075" y="4467225"/>
          <p14:tracePt t="213309" x="2452688" y="4479925"/>
          <p14:tracePt t="213328" x="2490788" y="4479925"/>
          <p14:tracePt t="213329" x="2541588" y="4479925"/>
          <p14:tracePt t="213341" x="2565400" y="4479925"/>
          <p14:tracePt t="213356" x="2641600" y="4479925"/>
          <p14:tracePt t="213372" x="2690813" y="4492625"/>
          <p14:tracePt t="213388" x="2754313" y="4492625"/>
          <p14:tracePt t="213403" x="2803525" y="4492625"/>
          <p14:tracePt t="213419" x="2816225" y="4492625"/>
          <p14:tracePt t="213435" x="2841625" y="4492625"/>
          <p14:tracePt t="213449" x="2854325" y="4492625"/>
          <p14:tracePt t="213467" x="2879725" y="4492625"/>
          <p14:tracePt t="213481" x="2890838" y="4492625"/>
          <p14:tracePt t="213496" x="2916238" y="4492625"/>
          <p14:tracePt t="213528" x="2928938" y="4492625"/>
          <p14:tracePt t="213545" x="2967038" y="4492625"/>
          <p14:tracePt t="213561" x="3016250" y="4492625"/>
          <p14:tracePt t="213575" x="3041650" y="4492625"/>
          <p14:tracePt t="213590" x="3079750" y="4492625"/>
          <p14:tracePt t="213606" x="3103563" y="4479925"/>
          <p14:tracePt t="213622" x="3116263" y="4479925"/>
          <p14:tracePt t="213637" x="3128963" y="4479925"/>
          <p14:tracePt t="213669" x="3154363" y="4479925"/>
          <p14:tracePt t="213684" x="3167063" y="4479925"/>
          <p14:tracePt t="213700" x="3179763" y="4479925"/>
          <p14:tracePt t="213716" x="3254375" y="4479925"/>
          <p14:tracePt t="213731" x="3279775" y="4479925"/>
          <p14:tracePt t="213747" x="3354388" y="4467225"/>
          <p14:tracePt t="213763" x="3379788" y="4454525"/>
          <p14:tracePt t="213778" x="3392488" y="4454525"/>
          <p14:tracePt t="213794" x="3405188" y="4454525"/>
          <p14:tracePt t="213811" x="3429000" y="4454525"/>
          <p14:tracePt t="213903" x="3441700" y="4454525"/>
          <p14:tracePt t="213918" x="3454400" y="4430713"/>
          <p14:tracePt t="213934" x="3467100" y="4430713"/>
          <p14:tracePt t="213950" x="3505200" y="4405313"/>
          <p14:tracePt t="213965" x="3530600" y="4379913"/>
          <p14:tracePt t="213981" x="3554413" y="4354513"/>
          <p14:tracePt t="213997" x="3579813" y="4341813"/>
          <p14:tracePt t="214029" x="3592513" y="4330700"/>
          <p14:tracePt t="214060" x="3605213" y="4330700"/>
          <p14:tracePt t="214075" x="3630613" y="4318000"/>
          <p14:tracePt t="214106" x="3643313" y="4318000"/>
          <p14:tracePt t="214122" x="3679825" y="4305300"/>
          <p14:tracePt t="214138" x="3705225" y="4292600"/>
          <p14:tracePt t="214169" x="3717925" y="4279900"/>
          <p14:tracePt t="214185" x="3730625" y="4267200"/>
          <p14:tracePt t="214200" x="3743325" y="4254500"/>
          <p14:tracePt t="214216" x="3743325" y="4241800"/>
          <p14:tracePt t="214232" x="3767138" y="4217988"/>
          <p14:tracePt t="214232" x="3767138" y="4205288"/>
          <p14:tracePt t="214247" x="3779838" y="4141788"/>
          <p14:tracePt t="214263" x="3805238" y="4105275"/>
          <p14:tracePt t="214278" x="3805238" y="4092575"/>
          <p14:tracePt t="229684" x="3517900" y="4141788"/>
          <p14:tracePt t="229701" x="3279775" y="4241800"/>
          <p14:tracePt t="229715" x="3192463" y="4279900"/>
          <p14:tracePt t="229731" x="3079750" y="4330700"/>
          <p14:tracePt t="229748" x="3016250" y="4354513"/>
          <p14:tracePt t="229762" x="2992438" y="4379913"/>
          <p14:tracePt t="229779" x="2967038" y="4392613"/>
          <p14:tracePt t="229796" x="2890838" y="4430713"/>
          <p14:tracePt t="229810" x="2854325" y="4443413"/>
          <p14:tracePt t="229825" x="2778125" y="4454525"/>
          <p14:tracePt t="229841" x="2654300" y="4505325"/>
          <p14:tracePt t="229856" x="2516188" y="4518025"/>
          <p14:tracePt t="229872" x="2390775" y="4518025"/>
          <p14:tracePt t="229888" x="2290763" y="4543425"/>
          <p14:tracePt t="229903" x="2228850" y="4543425"/>
          <p14:tracePt t="229918" x="2178050" y="4543425"/>
          <p14:tracePt t="229935" x="2152650" y="4543425"/>
          <p14:tracePt t="229950" x="2116138" y="4543425"/>
          <p14:tracePt t="229965" x="2090738" y="4543425"/>
          <p14:tracePt t="229997" x="2065338" y="4543425"/>
          <p14:tracePt t="230028" x="2039938" y="4543425"/>
          <p14:tracePt t="230046" x="2014538" y="4543425"/>
          <p14:tracePt t="230060" x="2003425" y="4567238"/>
          <p14:tracePt t="230075" x="1965325" y="4567238"/>
          <p14:tracePt t="230090" x="1952625" y="4567238"/>
          <p14:tracePt t="230106" x="1927225" y="4567238"/>
          <p14:tracePt t="230141" x="1903413" y="4567238"/>
          <p14:tracePt t="230144" x="1852613" y="4567238"/>
          <p14:tracePt t="230153" x="1827213" y="4567238"/>
          <p14:tracePt t="230169" x="1790700" y="4567238"/>
          <p14:tracePt t="230184" x="1778000" y="4567238"/>
          <p14:tracePt t="230200" x="1765300" y="4567238"/>
          <p14:tracePt t="230356" x="1752600" y="4567238"/>
          <p14:tracePt t="230372" x="1752600" y="4554538"/>
          <p14:tracePt t="230372" x="1752600" y="4543425"/>
          <p14:tracePt t="230387" x="1765300" y="4467225"/>
          <p14:tracePt t="230403" x="1765300" y="4443413"/>
          <p14:tracePt t="230778" x="1752600" y="4443413"/>
          <p14:tracePt t="230794" x="1714500" y="4443413"/>
          <p14:tracePt t="230825" x="1701800" y="4443413"/>
          <p14:tracePt t="230840" x="1689100" y="4443413"/>
          <p14:tracePt t="230872" x="1677988" y="4443413"/>
          <p14:tracePt t="230887" x="1665288" y="4454525"/>
          <p14:tracePt t="230919" x="1639888" y="4479925"/>
          <p14:tracePt t="230934" x="1614488" y="4505325"/>
          <p14:tracePt t="230950" x="1601788" y="4505325"/>
          <p14:tracePt t="230966" x="1577975" y="4530725"/>
          <p14:tracePt t="230966" x="1552575" y="4543425"/>
          <p14:tracePt t="232215" x="1552575" y="4554538"/>
          <p14:tracePt t="232466" x="1565275" y="4554538"/>
          <p14:tracePt t="232481" x="1577975" y="4554538"/>
          <p14:tracePt t="232497" x="1639888" y="4554538"/>
          <p14:tracePt t="232513" x="1665288" y="4554538"/>
          <p14:tracePt t="232528" x="1701800" y="4554538"/>
          <p14:tracePt t="232544" x="1739900" y="4554538"/>
          <p14:tracePt t="232560" x="1778000" y="4554538"/>
          <p14:tracePt t="232575" x="1790700" y="4554538"/>
          <p14:tracePt t="232591" x="1827213" y="4567238"/>
          <p14:tracePt t="232607" x="1852613" y="4567238"/>
          <p14:tracePt t="232622" x="1878013" y="4567238"/>
          <p14:tracePt t="232637" x="1903413" y="4567238"/>
          <p14:tracePt t="232654" x="1927225" y="4567238"/>
          <p14:tracePt t="232668" x="1952625" y="4567238"/>
          <p14:tracePt t="232684" x="1965325" y="4567238"/>
          <p14:tracePt t="232700" x="1978025" y="4567238"/>
          <p14:tracePt t="232716" x="1978025" y="4579938"/>
          <p14:tracePt t="232717" x="1990725" y="4579938"/>
          <p14:tracePt t="232747" x="2014538" y="4579938"/>
          <p14:tracePt t="232779" x="2039938" y="4579938"/>
          <p14:tracePt t="232794" x="2078038" y="4579938"/>
          <p14:tracePt t="232810" x="2116138" y="4579938"/>
          <p14:tracePt t="232826" x="2165350" y="4579938"/>
          <p14:tracePt t="232842" x="2216150" y="4579938"/>
          <p14:tracePt t="232857" x="2228850" y="4579938"/>
          <p14:tracePt t="232872" x="2252663" y="4579938"/>
          <p14:tracePt t="232903" x="2265363" y="4579938"/>
          <p14:tracePt t="232919" x="2278063" y="4579938"/>
          <p14:tracePt t="233028" x="2303463" y="4579938"/>
          <p14:tracePt t="233106" x="2316163" y="4579938"/>
          <p14:tracePt t="233137" x="2328863" y="4579938"/>
          <p14:tracePt t="233169" x="2339975" y="4579938"/>
          <p14:tracePt t="233184" x="2352675" y="4579938"/>
          <p14:tracePt t="233216" x="2365375" y="4579938"/>
          <p14:tracePt t="233341" x="2378075" y="4579938"/>
          <p14:tracePt t="249263" x="2478088" y="4618038"/>
          <p14:tracePt t="249278" x="2590800" y="4643438"/>
          <p14:tracePt t="249297" x="2690813" y="4705350"/>
          <p14:tracePt t="249297" x="2728913" y="4705350"/>
          <p14:tracePt t="249310" x="2803525" y="4730750"/>
          <p14:tracePt t="249325" x="2867025" y="4743450"/>
          <p14:tracePt t="249342" x="2979738" y="4768850"/>
          <p14:tracePt t="249356" x="3054350" y="4768850"/>
          <p14:tracePt t="249371" x="3116263" y="4768850"/>
          <p14:tracePt t="249387" x="3167063" y="4768850"/>
          <p14:tracePt t="249403" x="3216275" y="4768850"/>
          <p14:tracePt t="249418" x="3241675" y="4756150"/>
          <p14:tracePt t="249434" x="3292475" y="4718050"/>
          <p14:tracePt t="249450" x="3305175" y="4705350"/>
          <p14:tracePt t="249466" x="3354388" y="4656138"/>
          <p14:tracePt t="249481" x="3379788" y="4643438"/>
          <p14:tracePt t="249497" x="3417888" y="4605338"/>
          <p14:tracePt t="249512" x="3441700" y="4579938"/>
          <p14:tracePt t="249528" x="3454400" y="4554538"/>
          <p14:tracePt t="249544" x="3467100" y="4543425"/>
          <p14:tracePt t="249560" x="3479800" y="4518025"/>
          <p14:tracePt t="249577" x="3505200" y="4505325"/>
          <p14:tracePt t="249591" x="3505200" y="4479925"/>
          <p14:tracePt t="249593" x="3517900" y="4454525"/>
          <p14:tracePt t="249622" x="3517900" y="4418013"/>
          <p14:tracePt t="249638" x="3517900" y="4354513"/>
          <p14:tracePt t="249653" x="3530600" y="4318000"/>
          <p14:tracePt t="249669" x="3541713" y="4254500"/>
          <p14:tracePt t="249685" x="3541713" y="4192588"/>
          <p14:tracePt t="249700" x="3554413" y="4167188"/>
          <p14:tracePt t="249715" x="3579813" y="4105275"/>
          <p14:tracePt t="249733" x="3579813" y="4092575"/>
          <p14:tracePt t="249746" x="3605213" y="4054475"/>
          <p14:tracePt t="249765" x="3605213" y="4005263"/>
          <p14:tracePt t="249778" x="3605213" y="3992563"/>
          <p14:tracePt t="249794" x="3605213" y="3979863"/>
          <p14:tracePt t="249825" x="3605213" y="3967163"/>
          <p14:tracePt t="249919" x="3605213" y="3941763"/>
          <p14:tracePt t="250168" x="3617913" y="3929063"/>
          <p14:tracePt t="250185" x="3643313" y="3929063"/>
          <p14:tracePt t="250200" x="3667125" y="3929063"/>
          <p14:tracePt t="250215" x="3692525" y="3929063"/>
          <p14:tracePt t="250231" x="3743325" y="3954463"/>
          <p14:tracePt t="250278" x="3767138" y="3954463"/>
          <p14:tracePt t="250450" x="3717925" y="3954463"/>
          <p14:tracePt t="250467" x="3679825" y="3967163"/>
          <p14:tracePt t="250482" x="3654425" y="3979863"/>
          <p14:tracePt t="250497" x="3643313" y="3992563"/>
          <p14:tracePt t="250700" x="3643313" y="3979863"/>
          <p14:tracePt t="250716" x="3643313" y="3954463"/>
          <p14:tracePt t="250747" x="3643313" y="3929063"/>
          <p14:tracePt t="251311" x="3717925" y="3967163"/>
          <p14:tracePt t="251326" x="3817938" y="4105275"/>
          <p14:tracePt t="251342" x="3917950" y="4167188"/>
          <p14:tracePt t="251357" x="4056063" y="4267200"/>
          <p14:tracePt t="251372" x="4168775" y="4318000"/>
          <p14:tracePt t="251388" x="4294188" y="4354513"/>
          <p14:tracePt t="251403" x="4356100" y="4354513"/>
          <p14:tracePt t="251419" x="4381500" y="4354513"/>
          <p14:tracePt t="251531" x="4394200" y="4354513"/>
          <p14:tracePt t="251700" x="4343400" y="4354513"/>
          <p14:tracePt t="251715" x="4294188" y="4354513"/>
          <p14:tracePt t="251731" x="4168775" y="4318000"/>
          <p14:tracePt t="251747" x="4043363" y="4279900"/>
          <p14:tracePt t="251763" x="3867150" y="4241800"/>
          <p14:tracePt t="251778" x="3767138" y="4205288"/>
          <p14:tracePt t="251794" x="3692525" y="4179888"/>
          <p14:tracePt t="251809" x="3643313" y="4167188"/>
          <p14:tracePt t="251828" x="3617913" y="4154488"/>
          <p14:tracePt t="251857" x="3605213" y="4141788"/>
          <p14:tracePt t="252090" x="3592513" y="4129088"/>
          <p14:tracePt t="252107" x="3592513" y="4092575"/>
          <p14:tracePt t="252122" x="3592513" y="4067175"/>
          <p14:tracePt t="252153" x="3592513" y="4041775"/>
          <p14:tracePt t="252184" x="3730625" y="4067175"/>
          <p14:tracePt t="252200" x="3843338" y="4167188"/>
          <p14:tracePt t="252216" x="3992563" y="4267200"/>
          <p14:tracePt t="252231" x="4056063" y="4318000"/>
          <p14:tracePt t="252247" x="4181475" y="4405313"/>
          <p14:tracePt t="252263" x="4318000" y="4467225"/>
          <p14:tracePt t="252278" x="4406900" y="4505325"/>
          <p14:tracePt t="252294" x="4468813" y="4530725"/>
          <p14:tracePt t="252309" x="4494213" y="4530725"/>
          <p14:tracePt t="252325" x="4518025" y="4530725"/>
          <p14:tracePt t="252388" x="4530725" y="4530725"/>
          <p14:tracePt t="252450" x="4556125" y="4530725"/>
          <p14:tracePt t="252481" x="4581525" y="4530725"/>
          <p14:tracePt t="252497" x="4594225" y="4530725"/>
          <p14:tracePt t="252514" x="4619625" y="4530725"/>
          <p14:tracePt t="252528" x="4630738" y="4530725"/>
          <p14:tracePt t="252544" x="4643438" y="4530725"/>
          <p14:tracePt t="253075" x="4619625" y="4530725"/>
          <p14:tracePt t="253092" x="4606925" y="4530725"/>
          <p14:tracePt t="253107" x="4581525" y="4530725"/>
          <p14:tracePt t="253123" x="4556125" y="4530725"/>
          <p14:tracePt t="253137" x="4543425" y="4530725"/>
          <p14:tracePt t="253138" x="4530725" y="4530725"/>
          <p14:tracePt t="253154" x="4494213" y="4530725"/>
          <p14:tracePt t="253168" x="4481513" y="4505325"/>
          <p14:tracePt t="253185" x="4430713" y="4479925"/>
          <p14:tracePt t="253200" x="4406900" y="4454525"/>
          <p14:tracePt t="253215" x="4330700" y="4430713"/>
          <p14:tracePt t="253231" x="4294188" y="4405313"/>
          <p14:tracePt t="253247" x="4268788" y="4392613"/>
          <p14:tracePt t="253262" x="4243388" y="4379913"/>
          <p14:tracePt t="253278" x="4230688" y="4367213"/>
          <p14:tracePt t="253294" x="4217988" y="4354513"/>
          <p14:tracePt t="253309" x="4205288" y="4341813"/>
          <p14:tracePt t="253325" x="4192588" y="4341813"/>
          <p14:tracePt t="253356" x="4168775" y="4341813"/>
          <p14:tracePt t="253373" x="4156075" y="4330700"/>
          <p14:tracePt t="253388" x="4156075" y="4318000"/>
          <p14:tracePt t="253403" x="4130675" y="4318000"/>
          <p14:tracePt t="253419" x="4130675" y="4292600"/>
          <p14:tracePt t="253435" x="4105275" y="4267200"/>
          <p14:tracePt t="253450" x="4081463" y="4267200"/>
          <p14:tracePt t="253466" x="4068763" y="4254500"/>
          <p14:tracePt t="253481" x="4068763" y="4241800"/>
          <p14:tracePt t="253497" x="4056063" y="4217988"/>
          <p14:tracePt t="253512" x="4030663" y="4192588"/>
          <p14:tracePt t="253528" x="3992563" y="4167188"/>
          <p14:tracePt t="253544" x="3968750" y="4141788"/>
          <p14:tracePt t="253559" x="3943350" y="4117975"/>
          <p14:tracePt t="253575" x="3892550" y="4079875"/>
          <p14:tracePt t="253591" x="3856038" y="4054475"/>
          <p14:tracePt t="253607" x="3767138" y="4005263"/>
          <p14:tracePt t="253623" x="3717925" y="3992563"/>
          <p14:tracePt t="253637" x="3705225" y="3992563"/>
          <p14:tracePt t="253655" x="3692525" y="3979863"/>
          <p14:tracePt t="253685" x="3667125" y="3979863"/>
          <p14:tracePt t="253981" x="3654425" y="3979863"/>
          <p14:tracePt t="254012" x="3654425" y="3992563"/>
          <p14:tracePt t="254044" x="3679825" y="4005263"/>
          <p14:tracePt t="254075" x="3692525" y="4017963"/>
          <p14:tracePt t="254091" x="3743325" y="4029075"/>
          <p14:tracePt t="254106" x="3792538" y="4067175"/>
          <p14:tracePt t="254122" x="3856038" y="4105275"/>
          <p14:tracePt t="254156" x="3905250" y="4129088"/>
          <p14:tracePt t="254169" x="3917950" y="4154488"/>
          <p14:tracePt t="254185" x="3943350" y="4154488"/>
          <p14:tracePt t="254216" x="3956050" y="4167188"/>
          <p14:tracePt t="254357" x="3968750" y="4179888"/>
          <p14:tracePt t="254372" x="3979863" y="4205288"/>
          <p14:tracePt t="254392" x="3992563" y="4230688"/>
          <p14:tracePt t="254405" x="4017963" y="4241800"/>
          <p14:tracePt t="254420" x="4030663" y="4254500"/>
          <p14:tracePt t="254434" x="4056063" y="4279900"/>
          <p14:tracePt t="254450" x="4081463" y="4292600"/>
          <p14:tracePt t="254466" x="4092575" y="4318000"/>
          <p14:tracePt t="254481" x="4105275" y="4318000"/>
          <p14:tracePt t="254497" x="4117975" y="4341813"/>
          <p14:tracePt t="254513" x="4130675" y="4341813"/>
          <p14:tracePt t="254528" x="4143375" y="4354513"/>
          <p14:tracePt t="254549" x="4156075" y="4379913"/>
          <p14:tracePt t="254560" x="4156075" y="4405313"/>
          <p14:tracePt t="254575" x="4168775" y="4418013"/>
          <p14:tracePt t="254591" x="4181475" y="4418013"/>
          <p14:tracePt t="254622" x="4181475" y="4430713"/>
          <p14:tracePt t="254654" x="4192588" y="4443413"/>
          <p14:tracePt t="254747" x="4205288" y="4454525"/>
          <p14:tracePt t="254778" x="4205288" y="4467225"/>
          <p14:tracePt t="254809" x="4217988" y="4479925"/>
          <p14:tracePt t="254825" x="4217988" y="4492625"/>
          <p14:tracePt t="254841" x="4230688" y="4505325"/>
          <p14:tracePt t="254856" x="4243388" y="4543425"/>
          <p14:tracePt t="254935" x="4243388" y="4554538"/>
          <p14:tracePt t="254950" x="4243388" y="4567238"/>
          <p14:tracePt t="254966" x="4192588" y="4592638"/>
          <p14:tracePt t="254982" x="4130675" y="4630738"/>
          <p14:tracePt t="254996" x="4005263" y="4656138"/>
          <p14:tracePt t="255013" x="3879850" y="4692650"/>
          <p14:tracePt t="255029" x="3805238" y="4692650"/>
          <p14:tracePt t="255043" x="3705225" y="4718050"/>
          <p14:tracePt t="255059" x="3654425" y="4730750"/>
          <p14:tracePt t="255076" x="3592513" y="4743450"/>
          <p14:tracePt t="255090" x="3567113" y="4756150"/>
          <p14:tracePt t="255106" x="3554413" y="4756150"/>
          <p14:tracePt t="255122" x="3530600" y="4756150"/>
          <p14:tracePt t="255138" x="3517900" y="4768850"/>
          <p14:tracePt t="255154" x="3505200" y="4768850"/>
          <p14:tracePt t="255172" x="3467100" y="4792663"/>
          <p14:tracePt t="255200" x="3429000" y="4805363"/>
          <p14:tracePt t="255216" x="3417888" y="4805363"/>
          <p14:tracePt t="255247" x="3405188" y="4805363"/>
          <p14:tracePt t="255278" x="3367088" y="4818063"/>
          <p14:tracePt t="255294" x="3341688" y="4843463"/>
          <p14:tracePt t="255309" x="3292475" y="4868863"/>
          <p14:tracePt t="255325" x="3228975" y="4879975"/>
          <p14:tracePt t="255340" x="3167063" y="4892675"/>
          <p14:tracePt t="255357" x="3116263" y="4905375"/>
          <p14:tracePt t="255372" x="3079750" y="4930775"/>
          <p14:tracePt t="255388" x="3067050" y="4930775"/>
          <p14:tracePt t="255404" x="3054350" y="4930775"/>
          <p14:tracePt t="255434" x="3041650" y="4930775"/>
          <p14:tracePt t="255468" x="2979738" y="4930775"/>
          <p14:tracePt t="255481" x="2954338" y="4930775"/>
          <p14:tracePt t="255498" x="2854325" y="4930775"/>
          <p14:tracePt t="255512" x="2741613" y="4956175"/>
          <p14:tracePt t="255528" x="2628900" y="4968875"/>
          <p14:tracePt t="255545" x="2565400" y="4981575"/>
          <p14:tracePt t="255575" x="2528888" y="4992688"/>
          <p14:tracePt t="255591" x="2503488" y="4992688"/>
          <p14:tracePt t="255606" x="2490788" y="5005388"/>
          <p14:tracePt t="255622" x="2478088" y="5005388"/>
          <p14:tracePt t="255638" x="2452688" y="5005388"/>
          <p14:tracePt t="255654" x="2428875" y="5005388"/>
          <p14:tracePt t="255669" x="2352675" y="5005388"/>
          <p14:tracePt t="255685" x="2290763" y="5005388"/>
          <p14:tracePt t="255700" x="2228850" y="5005388"/>
          <p14:tracePt t="255700" x="2203450" y="5005388"/>
          <p14:tracePt t="255716" x="2178050" y="5005388"/>
          <p14:tracePt t="255731" x="2139950" y="5005388"/>
          <p14:tracePt t="255747" x="2116138" y="5005388"/>
          <p14:tracePt t="255762" x="2090738" y="5005388"/>
          <p14:tracePt t="255778" x="2065338" y="4992688"/>
          <p14:tracePt t="255794" x="2039938" y="4992688"/>
          <p14:tracePt t="255809" x="2014538" y="4981575"/>
          <p14:tracePt t="255829" x="2003425" y="4968875"/>
          <p14:tracePt t="255856" x="1978025" y="4956175"/>
          <p14:tracePt t="255872" x="1965325" y="4956175"/>
          <p14:tracePt t="255903" x="1952625" y="4943475"/>
          <p14:tracePt t="255981" x="1927225" y="4943475"/>
          <p14:tracePt t="256028" x="1914525" y="4930775"/>
          <p14:tracePt t="256121" x="1903413" y="4918075"/>
          <p14:tracePt t="256168" x="1890713" y="4918075"/>
          <p14:tracePt t="256185" x="1890713" y="4905375"/>
          <p14:tracePt t="256248" x="1878013" y="4905375"/>
          <p14:tracePt t="256341" x="1878013" y="4892675"/>
          <p14:tracePt t="256449" x="1865313" y="4892675"/>
          <p14:tracePt t="256465" x="1852613" y="4879975"/>
          <p14:tracePt t="256482" x="1839913" y="4879975"/>
          <p14:tracePt t="256529" x="1814513" y="4868863"/>
          <p14:tracePt t="256543" x="1801813" y="4868863"/>
          <p14:tracePt t="256749" x="1801813" y="4879975"/>
          <p14:tracePt t="256763" x="1827213" y="4879975"/>
          <p14:tracePt t="256778" x="1852613" y="4879975"/>
          <p14:tracePt t="256794" x="1890713" y="4879975"/>
          <p14:tracePt t="256810" x="1914525" y="4879975"/>
          <p14:tracePt t="256826" x="1927225" y="4879975"/>
          <p14:tracePt t="256840" x="1952625" y="4879975"/>
          <p14:tracePt t="256859" x="1990725" y="4879975"/>
          <p14:tracePt t="256874" x="2014538" y="4868863"/>
          <p14:tracePt t="256887" x="2039938" y="4856163"/>
          <p14:tracePt t="256904" x="2039938" y="4843463"/>
          <p14:tracePt t="269435" x="2152650" y="4843463"/>
          <p14:tracePt t="269450" x="2239963" y="4879975"/>
          <p14:tracePt t="269466" x="2352675" y="4905375"/>
          <p14:tracePt t="269481" x="2490788" y="4905375"/>
          <p14:tracePt t="269497" x="2628900" y="4930775"/>
          <p14:tracePt t="269513" x="2790825" y="4943475"/>
          <p14:tracePt t="269528" x="2954338" y="4968875"/>
          <p14:tracePt t="269544" x="3067050" y="4968875"/>
          <p14:tracePt t="269560" x="3179763" y="4981575"/>
          <p14:tracePt t="269575" x="3216275" y="5005388"/>
          <p14:tracePt t="269591" x="3379788" y="5030788"/>
          <p14:tracePt t="269608" x="3605213" y="5081588"/>
          <p14:tracePt t="269622" x="3743325" y="5092700"/>
          <p14:tracePt t="269623" x="3856038" y="5118100"/>
          <p14:tracePt t="269637" x="4117975" y="5168900"/>
          <p14:tracePt t="269653" x="4217988" y="5194300"/>
          <p14:tracePt t="269673" x="4494213" y="5230813"/>
          <p14:tracePt t="269684" x="4568825" y="5230813"/>
          <p14:tracePt t="269701" x="4681538" y="5243513"/>
          <p14:tracePt t="269715" x="4768850" y="5243513"/>
          <p14:tracePt t="269731" x="4856163" y="5243513"/>
          <p14:tracePt t="269747" x="4894263" y="5243513"/>
          <p14:tracePt t="269762" x="4932363" y="5243513"/>
          <p14:tracePt t="269778" x="4994275" y="5230813"/>
          <p14:tracePt t="269794" x="5106988" y="5205413"/>
          <p14:tracePt t="269809" x="5207000" y="5143500"/>
          <p14:tracePt t="269825" x="5294313" y="5105400"/>
          <p14:tracePt t="269841" x="5357813" y="5056188"/>
          <p14:tracePt t="269857" x="5394325" y="5043488"/>
          <p14:tracePt t="269872" x="5432425" y="5005388"/>
          <p14:tracePt t="269888" x="5483225" y="4956175"/>
          <p14:tracePt t="269889" x="5495925" y="4930775"/>
          <p14:tracePt t="269906" x="5495925" y="4868863"/>
          <p14:tracePt t="269920" x="5507038" y="4843463"/>
          <p14:tracePt t="269949" x="5507038" y="4830763"/>
          <p14:tracePt t="269965" x="5507038" y="4805363"/>
          <p14:tracePt t="269982" x="5507038" y="4768850"/>
          <p14:tracePt t="269997" x="5495925" y="4768850"/>
          <p14:tracePt t="270012" x="5483225" y="4756150"/>
          <p14:tracePt t="270044" x="5470525" y="4743450"/>
          <p14:tracePt t="270059" x="5457825" y="4730750"/>
          <p14:tracePt t="270090" x="5432425" y="4718050"/>
          <p14:tracePt t="270200" x="5419725" y="4705350"/>
          <p14:tracePt t="270216" x="5394325" y="4705350"/>
          <p14:tracePt t="270235" x="5345113" y="4705350"/>
          <p14:tracePt t="270247" x="5307013" y="4692650"/>
          <p14:tracePt t="270263" x="5257800" y="4692650"/>
          <p14:tracePt t="270278" x="5207000" y="4679950"/>
          <p14:tracePt t="270294" x="5157788" y="4679950"/>
          <p14:tracePt t="270310" x="5106988" y="4679950"/>
          <p14:tracePt t="270325" x="5106988" y="4667250"/>
          <p14:tracePt t="270341" x="5081588" y="4667250"/>
          <p14:tracePt t="270357" x="5068888" y="4667250"/>
          <p14:tracePt t="270373" x="5032375" y="4667250"/>
          <p14:tracePt t="270387" x="5019675" y="4667250"/>
          <p14:tracePt t="270403" x="4994275" y="4667250"/>
          <p14:tracePt t="270419" x="4956175" y="4667250"/>
          <p14:tracePt t="270435" x="4906963" y="4679950"/>
          <p14:tracePt t="270451" x="4868863" y="4705350"/>
          <p14:tracePt t="270468" x="4781550" y="4743450"/>
          <p14:tracePt t="270482" x="4743450" y="4756150"/>
          <p14:tracePt t="270498" x="4681538" y="4779963"/>
          <p14:tracePt t="270512" x="4606925" y="4818063"/>
          <p14:tracePt t="270529" x="4543425" y="4843463"/>
          <p14:tracePt t="270544" x="4368800" y="4918075"/>
          <p14:tracePt t="270559" x="4294188" y="4956175"/>
          <p14:tracePt t="270576" x="4068763" y="5030788"/>
          <p14:tracePt t="270591" x="3879850" y="5092700"/>
          <p14:tracePt t="270606" x="3779838" y="5105400"/>
          <p14:tracePt t="270624" x="3392488" y="5181600"/>
          <p14:tracePt t="270639" x="3228975" y="5230813"/>
          <p14:tracePt t="270655" x="2954338" y="5268913"/>
          <p14:tracePt t="270656" x="2816225" y="5294313"/>
          <p14:tracePt t="270669" x="2690813" y="5305425"/>
          <p14:tracePt t="270685" x="2452688" y="5330825"/>
          <p14:tracePt t="270700" x="2190750" y="5330825"/>
          <p14:tracePt t="270716" x="1939925" y="5381625"/>
          <p14:tracePt t="270732" x="1701800" y="5381625"/>
          <p14:tracePt t="270747" x="1476375" y="5381625"/>
          <p14:tracePt t="270763" x="1289050" y="5381625"/>
          <p14:tracePt t="270778" x="1114425" y="5381625"/>
          <p14:tracePt t="270796" x="1014413" y="5381625"/>
          <p14:tracePt t="270810" x="989013" y="5381625"/>
          <p14:tracePt t="270830" x="938213" y="5381625"/>
          <p14:tracePt t="270856" x="901700" y="5381625"/>
          <p14:tracePt t="270872" x="876300" y="5381625"/>
          <p14:tracePt t="270903" x="850900" y="5381625"/>
          <p14:tracePt t="271091" x="838200" y="5381625"/>
          <p14:tracePt t="271106" x="838200" y="5368925"/>
          <p14:tracePt t="271121" x="850900" y="5356225"/>
          <p14:tracePt t="271139" x="889000" y="5343525"/>
          <p14:tracePt t="271153" x="925513" y="5343525"/>
          <p14:tracePt t="271184" x="1001713" y="5330825"/>
          <p14:tracePt t="271200" x="1027113" y="5330825"/>
          <p14:tracePt t="271215" x="1050925" y="5330825"/>
          <p14:tracePt t="271231" x="1127125" y="5330825"/>
          <p14:tracePt t="271247" x="1150938" y="5330825"/>
          <p14:tracePt t="271262" x="1189038" y="5330825"/>
          <p14:tracePt t="271278" x="1239838" y="5330825"/>
          <p14:tracePt t="271294" x="1276350" y="5330825"/>
          <p14:tracePt t="271309" x="1301750" y="5330825"/>
          <p14:tracePt t="271327" x="1327150" y="5330825"/>
          <p14:tracePt t="271356" x="1352550" y="5330825"/>
          <p14:tracePt t="272200" x="1389063" y="5330825"/>
          <p14:tracePt t="272216" x="1427163" y="5318125"/>
          <p14:tracePt t="272232" x="1452563" y="5318125"/>
          <p14:tracePt t="272247" x="1476375" y="5305425"/>
          <p14:tracePt t="272262" x="1501775" y="5305425"/>
          <p14:tracePt t="272279" x="1514475" y="5305425"/>
          <p14:tracePt t="272293" x="1539875" y="5305425"/>
          <p14:tracePt t="272309" x="1552575" y="5305425"/>
          <p14:tracePt t="272325" x="1577975" y="5305425"/>
          <p14:tracePt t="272340" x="1589088" y="5305425"/>
          <p14:tracePt t="272356" x="1601788" y="5305425"/>
          <p14:tracePt t="272388" x="1627188" y="5305425"/>
          <p14:tracePt t="272419" x="1639888" y="5305425"/>
          <p14:tracePt t="272450" x="1677988" y="5305425"/>
          <p14:tracePt t="272481" x="1689100" y="5305425"/>
          <p14:tracePt t="272497" x="1714500" y="5305425"/>
          <p14:tracePt t="272528" x="1739900" y="5305425"/>
          <p14:tracePt t="272544" x="1752600" y="5305425"/>
          <p14:tracePt t="272560" x="1765300" y="5305425"/>
          <p14:tracePt t="272575" x="1778000" y="5305425"/>
          <p14:tracePt t="272591" x="1790700" y="5305425"/>
          <p14:tracePt t="272607" x="1801813" y="5305425"/>
          <p14:tracePt t="272654" x="1827213" y="5305425"/>
          <p14:tracePt t="272684" x="1839913" y="5305425"/>
          <p14:tracePt t="272700" x="1852613" y="5305425"/>
          <p14:tracePt t="272715" x="1865313" y="5294313"/>
          <p14:tracePt t="272825" x="1878013" y="5294313"/>
          <p14:tracePt t="272856" x="1890713" y="5294313"/>
          <p14:tracePt t="272935" x="1914525" y="5294313"/>
          <p14:tracePt t="272950" x="1927225" y="5294313"/>
          <p14:tracePt t="272965" x="1952625" y="5294313"/>
          <p14:tracePt t="272982" x="2014538" y="5294313"/>
          <p14:tracePt t="272996" x="2065338" y="5294313"/>
          <p14:tracePt t="273012" x="2116138" y="5294313"/>
          <p14:tracePt t="273028" x="2139950" y="5294313"/>
          <p14:tracePt t="273043" x="2228850" y="5330825"/>
          <p14:tracePt t="273059" x="2278063" y="5443538"/>
          <p14:tracePt t="273075" x="2290763" y="5568950"/>
          <p14:tracePt t="273090" x="2303463" y="5581650"/>
          <p14:tracePt t="299231" x="2290763" y="5581650"/>
          <p14:tracePt t="299247" x="2228850" y="5607050"/>
          <p14:tracePt t="299263" x="2178050" y="5607050"/>
          <p14:tracePt t="299280" x="2116138" y="5607050"/>
          <p14:tracePt t="299295" x="2090738" y="5607050"/>
          <p14:tracePt t="299309" x="2014538" y="5581650"/>
          <p14:tracePt t="299325" x="1939925" y="5556250"/>
          <p14:tracePt t="299341" x="1852613" y="5518150"/>
          <p14:tracePt t="299356" x="1827213" y="5494338"/>
          <p14:tracePt t="299372" x="1778000" y="5468938"/>
          <p14:tracePt t="299403" x="1765300" y="5456238"/>
          <p14:tracePt t="299496" x="1752600" y="5456238"/>
          <p14:tracePt t="299528" x="1739900" y="5443538"/>
          <p14:tracePt t="299545" x="1727200" y="5443538"/>
          <p14:tracePt t="299560" x="1701800" y="5430838"/>
          <p14:tracePt t="299575" x="1689100" y="5418138"/>
          <p14:tracePt t="299606" x="1677988" y="5407025"/>
          <p14:tracePt t="299622" x="1665288" y="5394325"/>
          <p14:tracePt t="299637" x="1639888" y="5381625"/>
          <p14:tracePt t="299653" x="1614488" y="5381625"/>
          <p14:tracePt t="299670" x="1589088" y="5343525"/>
          <p14:tracePt t="299684" x="1552575" y="5330825"/>
          <p14:tracePt t="299700" x="1514475" y="5305425"/>
          <p14:tracePt t="299716" x="1465263" y="5268913"/>
          <p14:tracePt t="299731" x="1439863" y="5243513"/>
          <p14:tracePt t="299747" x="1414463" y="5230813"/>
          <p14:tracePt t="299794" x="1401763" y="5218113"/>
          <p14:tracePt t="300012" x="1389063" y="5218113"/>
          <p14:tracePt t="300028" x="1376363" y="5205413"/>
          <p14:tracePt t="300045" x="1363663" y="5205413"/>
          <p14:tracePt t="300062" x="1363663" y="5194300"/>
          <p14:tracePt t="300075" x="1352550" y="5194300"/>
          <p14:tracePt t="300106" x="1352550" y="5181600"/>
          <p14:tracePt t="300356" x="1389063" y="5181600"/>
          <p14:tracePt t="300372" x="1452563" y="5181600"/>
          <p14:tracePt t="300387" x="1489075" y="5181600"/>
          <p14:tracePt t="300406" x="1614488" y="5168900"/>
          <p14:tracePt t="300419" x="1765300" y="5168900"/>
          <p14:tracePt t="300436" x="1952625" y="5156200"/>
          <p14:tracePt t="300450" x="2190750" y="5105400"/>
          <p14:tracePt t="300466" x="2390775" y="5105400"/>
          <p14:tracePt t="300481" x="2641600" y="5105400"/>
          <p14:tracePt t="300497" x="2854325" y="5105400"/>
          <p14:tracePt t="300513" x="3067050" y="5105400"/>
          <p14:tracePt t="300529" x="3241675" y="5105400"/>
          <p14:tracePt t="300545" x="3328988" y="5105400"/>
          <p14:tracePt t="300561" x="3392488" y="5105400"/>
          <p14:tracePt t="300575" x="3417888" y="5105400"/>
          <p14:tracePt t="300592" x="3441700" y="5105400"/>
          <p14:tracePt t="300607" x="3467100" y="5105400"/>
          <p14:tracePt t="300623" x="3492500" y="5105400"/>
          <p14:tracePt t="300638" x="3530600" y="5105400"/>
          <p14:tracePt t="300654" x="3579813" y="5105400"/>
          <p14:tracePt t="300669" x="3605213" y="5105400"/>
          <p14:tracePt t="300685" x="3643313" y="5105400"/>
          <p14:tracePt t="300700" x="3654425" y="5105400"/>
          <p14:tracePt t="300718" x="3705225" y="5105400"/>
          <p14:tracePt t="300731" x="3743325" y="5105400"/>
          <p14:tracePt t="300747" x="3792538" y="5092700"/>
          <p14:tracePt t="300762" x="3805238" y="5092700"/>
          <p14:tracePt t="300779" x="3830638" y="5081588"/>
          <p14:tracePt t="300810" x="3879850" y="5081588"/>
          <p14:tracePt t="300841" x="3917950" y="5068888"/>
          <p14:tracePt t="301606" x="3917950" y="5056188"/>
          <p14:tracePt t="301622" x="3867150" y="5030788"/>
          <p14:tracePt t="301638" x="3717925" y="4956175"/>
          <p14:tracePt t="301652" x="3429000" y="4879975"/>
          <p14:tracePt t="301669" x="3216275" y="4818063"/>
          <p14:tracePt t="301685" x="3154363" y="4818063"/>
          <p14:tracePt t="301699" x="3092450" y="4779963"/>
          <p14:tracePt t="301716" x="2967038" y="4692650"/>
          <p14:tracePt t="301731" x="2816225" y="4430713"/>
          <p14:tracePt t="301746" x="2703513" y="4217988"/>
          <p14:tracePt t="301762" x="2352675" y="3554413"/>
          <p14:tracePt t="301778" x="2039938" y="2816225"/>
          <p14:tracePt t="301794" x="1827213" y="2178050"/>
          <p14:tracePt t="301810" x="1790700" y="2014538"/>
          <p14:tracePt t="301826" x="1790700" y="1965325"/>
          <p14:tracePt t="301840" x="1790700" y="1901825"/>
          <p14:tracePt t="301857" x="1827213" y="1839913"/>
          <p14:tracePt t="301937" x="2867025" y="2878138"/>
          <p14:tracePt t="301950" x="2916238" y="3216275"/>
          <p14:tracePt t="301966" x="2916238" y="3441700"/>
          <p14:tracePt t="301981" x="2841625" y="3567113"/>
          <p14:tracePt t="301998" x="2478088" y="3829050"/>
          <p14:tracePt t="302013" x="2178050" y="3879850"/>
          <p14:tracePt t="302030" x="1765300" y="3841750"/>
          <p14:tracePt t="302044" x="1639888" y="3767138"/>
          <p14:tracePt t="302059" x="1389063" y="3554413"/>
          <p14:tracePt t="302076" x="1201738" y="3278188"/>
          <p14:tracePt t="302090" x="1114425" y="3003550"/>
          <p14:tracePt t="302106" x="1089025" y="2803525"/>
          <p14:tracePt t="302121" x="1089025" y="2616200"/>
          <p14:tracePt t="302137" x="1127125" y="2414588"/>
          <p14:tracePt t="302153" x="1239838" y="2265363"/>
          <p14:tracePt t="302168" x="1352550" y="2127250"/>
          <p14:tracePt t="302184" x="1489075" y="2078038"/>
          <p14:tracePt t="302200" x="1627188" y="2039938"/>
          <p14:tracePt t="302215" x="1765300" y="2039938"/>
          <p14:tracePt t="302231" x="1890713" y="2052638"/>
          <p14:tracePt t="302248" x="1965325" y="2101850"/>
          <p14:tracePt t="302266" x="2027238" y="2165350"/>
          <p14:tracePt t="302278" x="2065338" y="2214563"/>
          <p14:tracePt t="302294" x="2116138" y="2339975"/>
          <p14:tracePt t="302310" x="2139950" y="2414588"/>
          <p14:tracePt t="302326" x="2165350" y="2552700"/>
          <p14:tracePt t="302342" x="2203450" y="2728913"/>
          <p14:tracePt t="302356" x="2228850" y="2903538"/>
          <p14:tracePt t="302372" x="2228850" y="3054350"/>
          <p14:tracePt t="302389" x="2228850" y="3154363"/>
          <p14:tracePt t="302403" x="2228850" y="3190875"/>
          <p14:tracePt t="302421" x="2216150" y="3216275"/>
          <p14:tracePt t="302437" x="2178050" y="3241675"/>
          <p14:tracePt t="302451" x="2165350" y="3241675"/>
          <p14:tracePt t="302466" x="2127250" y="3241675"/>
          <p14:tracePt t="302483" x="2090738" y="3241675"/>
          <p14:tracePt t="302498" x="2014538" y="3178175"/>
          <p14:tracePt t="302513" x="1990725" y="3103563"/>
          <p14:tracePt t="302530" x="1978025" y="3078163"/>
          <p14:tracePt t="302544" x="1965325" y="3016250"/>
          <p14:tracePt t="302562" x="1939925" y="2941638"/>
          <p14:tracePt t="302563" x="1939925" y="2916238"/>
          <p14:tracePt t="302578" x="1939925" y="2852738"/>
          <p14:tracePt t="302591" x="1939925" y="2816225"/>
          <p14:tracePt t="302594" x="1965325" y="2790825"/>
          <p14:tracePt t="302606" x="1978025" y="2778125"/>
          <p14:tracePt t="302622" x="1990725" y="2765425"/>
          <p14:tracePt t="302638" x="2014538" y="2740025"/>
          <p14:tracePt t="302655" x="2027238" y="2740025"/>
          <p14:tracePt t="302684" x="2052638" y="2740025"/>
          <p14:tracePt t="302700" x="2078038" y="2740025"/>
          <p14:tracePt t="302716" x="2116138" y="2778125"/>
          <p14:tracePt t="302731" x="2152650" y="2816225"/>
          <p14:tracePt t="302747" x="2203450" y="2890838"/>
          <p14:tracePt t="302763" x="2239963" y="2978150"/>
          <p14:tracePt t="302779" x="2328863" y="3141663"/>
          <p14:tracePt t="302794" x="2365375" y="3203575"/>
          <p14:tracePt t="302795" x="2390775" y="3241675"/>
          <p14:tracePt t="302810" x="2416175" y="3290888"/>
          <p14:tracePt t="302826" x="2441575" y="3354388"/>
          <p14:tracePt t="302841" x="2441575" y="3378200"/>
          <p14:tracePt t="302857" x="2441575" y="3403600"/>
          <p14:tracePt t="302871" x="2441575" y="3429000"/>
          <p14:tracePt t="302888" x="2441575" y="3441700"/>
          <p14:tracePt t="302904" x="2441575" y="3467100"/>
          <p14:tracePt t="302919" x="2441575" y="3479800"/>
          <p14:tracePt t="302935" x="2441575" y="3490913"/>
          <p14:tracePt t="302951" x="2441575" y="3541713"/>
          <p14:tracePt t="302966" x="2441575" y="3629025"/>
          <p14:tracePt t="302982" x="2452688" y="3754438"/>
          <p14:tracePt t="303001" x="2516188" y="3854450"/>
          <p14:tracePt t="303013" x="2554288" y="3905250"/>
          <p14:tracePt t="303029" x="2578100" y="3967163"/>
          <p14:tracePt t="303045" x="2603500" y="4005263"/>
          <p14:tracePt t="303059" x="2616200" y="4029075"/>
          <p14:tracePt t="303077" x="2628900" y="4029075"/>
          <p14:tracePt t="303216" x="2628900" y="3979863"/>
          <p14:tracePt t="303232" x="2616200" y="3916363"/>
          <p14:tracePt t="303247" x="2603500" y="3867150"/>
          <p14:tracePt t="303262" x="2590800" y="3829050"/>
          <p14:tracePt t="303279" x="2565400" y="3779838"/>
          <p14:tracePt t="303293" x="2565400" y="3741738"/>
          <p14:tracePt t="303309" x="2541588" y="3716338"/>
          <p14:tracePt t="303326" x="2516188" y="3679825"/>
          <p14:tracePt t="303341" x="2516188" y="3641725"/>
          <p14:tracePt t="303357" x="2490788" y="3579813"/>
          <p14:tracePt t="303372" x="2452688" y="3516313"/>
          <p14:tracePt t="303387" x="2416175" y="3429000"/>
          <p14:tracePt t="303403" x="2365375" y="3367088"/>
          <p14:tracePt t="303419" x="2352675" y="3328988"/>
          <p14:tracePt t="303436" x="2339975" y="3316288"/>
          <p14:tracePt t="303451" x="2316163" y="3303588"/>
          <p14:tracePt t="303467" x="2316163" y="3290888"/>
          <p14:tracePt t="303560" x="2303463" y="3278188"/>
          <p14:tracePt t="303591" x="2278063" y="3278188"/>
          <p14:tracePt t="303607" x="2265363" y="3278188"/>
          <p14:tracePt t="303622" x="2265363" y="3303588"/>
          <p14:tracePt t="303638" x="2265363" y="3354388"/>
          <p14:tracePt t="303654" x="2265363" y="3429000"/>
          <p14:tracePt t="303668" x="2290763" y="3516313"/>
          <p14:tracePt t="303684" x="2403475" y="3629025"/>
          <p14:tracePt t="303700" x="2516188" y="3679825"/>
          <p14:tracePt t="303715" x="2628900" y="3716338"/>
          <p14:tracePt t="303731" x="2667000" y="3716338"/>
          <p14:tracePt t="303747" x="2728913" y="3716338"/>
          <p14:tracePt t="303762" x="2790825" y="3679825"/>
          <p14:tracePt t="303778" x="2790825" y="3616325"/>
          <p14:tracePt t="303794" x="2803525" y="3567113"/>
          <p14:tracePt t="303809" x="2803525" y="3467100"/>
          <p14:tracePt t="303825" x="2803525" y="3378200"/>
          <p14:tracePt t="303841" x="2803525" y="3303588"/>
          <p14:tracePt t="303856" x="2778125" y="3241675"/>
          <p14:tracePt t="303872" x="2767013" y="3228975"/>
          <p14:tracePt t="303887" x="2741613" y="3216275"/>
          <p14:tracePt t="303903" x="2690813" y="3178175"/>
          <p14:tracePt t="303919" x="2628900" y="3154363"/>
          <p14:tracePt t="303935" x="2565400" y="3154363"/>
          <p14:tracePt t="303950" x="2465388" y="3141663"/>
          <p14:tracePt t="303966" x="2390775" y="3128963"/>
          <p14:tracePt t="303986" x="2316163" y="3128963"/>
          <p14:tracePt t="303996" x="2290763" y="3128963"/>
          <p14:tracePt t="304012" x="2190750" y="3141663"/>
          <p14:tracePt t="304028" x="2078038" y="3228975"/>
          <p14:tracePt t="304043" x="2027238" y="3290888"/>
          <p14:tracePt t="304059" x="1939925" y="3378200"/>
          <p14:tracePt t="304075" x="1939925" y="3403600"/>
          <p14:tracePt t="304091" x="1939925" y="3490913"/>
          <p14:tracePt t="304107" x="1939925" y="3603625"/>
          <p14:tracePt t="304122" x="1939925" y="3667125"/>
          <p14:tracePt t="304124" x="1939925" y="3703638"/>
          <p14:tracePt t="304137" x="1965325" y="3716338"/>
          <p14:tracePt t="304155" x="1990725" y="3754438"/>
          <p14:tracePt t="304169" x="2014538" y="3767138"/>
          <p14:tracePt t="304184" x="2039938" y="3779838"/>
          <p14:tracePt t="304201" x="2052638" y="3779838"/>
          <p14:tracePt t="304216" x="2103438" y="3779838"/>
          <p14:tracePt t="304232" x="2139950" y="3754438"/>
          <p14:tracePt t="304247" x="2190750" y="3692525"/>
          <p14:tracePt t="304264" x="2228850" y="3629025"/>
          <p14:tracePt t="304278" x="2239963" y="3579813"/>
          <p14:tracePt t="304294" x="2265363" y="3541713"/>
          <p14:tracePt t="304310" x="2278063" y="3479800"/>
          <p14:tracePt t="304325" x="2290763" y="3454400"/>
          <p14:tracePt t="304341" x="2290763" y="3429000"/>
          <p14:tracePt t="304358" x="2290763" y="3390900"/>
          <p14:tracePt t="304372" x="2290763" y="3367088"/>
          <p14:tracePt t="304387" x="2290763" y="3341688"/>
          <p14:tracePt t="304418" x="2278063" y="3328988"/>
          <p14:tracePt t="304450" x="2228850" y="3328988"/>
          <p14:tracePt t="304466" x="2178050" y="3328988"/>
          <p14:tracePt t="304481" x="2152650" y="3328988"/>
          <p14:tracePt t="304498" x="2103438" y="3354388"/>
          <p14:tracePt t="304498" x="2065338" y="3367088"/>
          <p14:tracePt t="304512" x="2014538" y="3416300"/>
          <p14:tracePt t="304528" x="1965325" y="3454400"/>
          <p14:tracePt t="304545" x="1927225" y="3490913"/>
          <p14:tracePt t="304559" x="1914525" y="3529013"/>
          <p14:tracePt t="304577" x="1890713" y="3567113"/>
          <p14:tracePt t="304591" x="1890713" y="3603625"/>
          <p14:tracePt t="304607" x="1890713" y="3641725"/>
          <p14:tracePt t="304622" x="1890713" y="3679825"/>
          <p14:tracePt t="304638" x="1890713" y="3692525"/>
          <p14:tracePt t="304653" x="1903413" y="3703638"/>
          <p14:tracePt t="304668" x="1914525" y="3703638"/>
          <p14:tracePt t="304685" x="1939925" y="3703638"/>
          <p14:tracePt t="304700" x="1990725" y="3679825"/>
          <p14:tracePt t="304715" x="2039938" y="3529013"/>
          <p14:tracePt t="304731" x="2052638" y="3403600"/>
          <p14:tracePt t="304746" x="2052638" y="3267075"/>
          <p14:tracePt t="304762" x="2052638" y="3203575"/>
          <p14:tracePt t="304778" x="2027238" y="3128963"/>
          <p14:tracePt t="304793" x="2003425" y="3078163"/>
          <p14:tracePt t="304809" x="1990725" y="3065463"/>
          <p14:tracePt t="304826" x="1939925" y="3054350"/>
          <p14:tracePt t="304827" x="1914525" y="3054350"/>
          <p14:tracePt t="304840" x="1878013" y="3054350"/>
          <p14:tracePt t="304857" x="1790700" y="3054350"/>
          <p14:tracePt t="304873" x="1677988" y="3103563"/>
          <p14:tracePt t="304887" x="1552575" y="3190875"/>
          <p14:tracePt t="304903" x="1465263" y="3290888"/>
          <p14:tracePt t="304920" x="1439863" y="3354388"/>
          <p14:tracePt t="304935" x="1401763" y="3441700"/>
          <p14:tracePt t="304950" x="1389063" y="3503613"/>
          <p14:tracePt t="304966" x="1389063" y="3579813"/>
          <p14:tracePt t="304986" x="1414463" y="3641725"/>
          <p14:tracePt t="304997" x="1427163" y="3654425"/>
          <p14:tracePt t="305012" x="1465263" y="3679825"/>
          <p14:tracePt t="305027" x="1489075" y="3703638"/>
          <p14:tracePt t="305044" x="1527175" y="3703638"/>
          <p14:tracePt t="305059" x="1639888" y="3616325"/>
          <p14:tracePt t="305074" x="1752600" y="3467100"/>
          <p14:tracePt t="305091" x="1878013" y="3254375"/>
          <p14:tracePt t="305107" x="1914525" y="3016250"/>
          <p14:tracePt t="305122" x="1939925" y="2878138"/>
          <p14:tracePt t="305137" x="1939925" y="2828925"/>
          <p14:tracePt t="305153" x="1939925" y="2816225"/>
          <p14:tracePt t="305177" x="1839913" y="2828925"/>
          <p14:tracePt t="305200" x="1565275" y="3028950"/>
          <p14:tracePt t="305215" x="1414463" y="3178175"/>
          <p14:tracePt t="305231" x="1301750" y="3367088"/>
          <p14:tracePt t="305247" x="1263650" y="3441700"/>
          <p14:tracePt t="305262" x="1227138" y="3579813"/>
          <p14:tracePt t="305278" x="1227138" y="3754438"/>
          <p14:tracePt t="305294" x="1227138" y="3967163"/>
          <p14:tracePt t="305309" x="1263650" y="4041775"/>
          <p14:tracePt t="305325" x="1314450" y="4179888"/>
          <p14:tracePt t="305341" x="1363663" y="4254500"/>
          <p14:tracePt t="305357" x="1389063" y="4305300"/>
          <p14:tracePt t="305373" x="1414463" y="4367213"/>
          <p14:tracePt t="305389" x="1414463" y="4379913"/>
          <p14:tracePt t="305403" x="1427163" y="4379913"/>
          <p14:tracePt t="305700" x="1439863" y="4379913"/>
          <p14:tracePt t="305716" x="1476375" y="4392613"/>
          <p14:tracePt t="305731" x="1489075" y="4392613"/>
          <p14:tracePt t="305747" x="1552575" y="4418013"/>
          <p14:tracePt t="305764" x="1614488" y="4418013"/>
          <p14:tracePt t="305778" x="1652588" y="4418013"/>
          <p14:tracePt t="305794" x="1677988" y="4418013"/>
          <p14:tracePt t="305810" x="1701800" y="4418013"/>
          <p14:tracePt t="305824" x="1714500" y="4418013"/>
          <p14:tracePt t="305841" x="1727200" y="4418013"/>
          <p14:tracePt t="305857" x="1752600" y="4418013"/>
          <p14:tracePt t="305965" x="1752600" y="4405313"/>
          <p14:tracePt t="305981" x="1714500" y="4392613"/>
          <p14:tracePt t="305997" x="1701800" y="4379913"/>
          <p14:tracePt t="306012" x="1689100" y="4354513"/>
          <p14:tracePt t="306028" x="1652588" y="4354513"/>
          <p14:tracePt t="306053" x="1627188" y="4330700"/>
          <p14:tracePt t="306075" x="1614488" y="4330700"/>
          <p14:tracePt t="306153" x="1601788" y="4330700"/>
          <p14:tracePt t="306185" x="1589088" y="4330700"/>
          <p14:tracePt t="306200" x="1565275" y="4330700"/>
          <p14:tracePt t="306216" x="1539875" y="4318000"/>
          <p14:tracePt t="306231" x="1514475" y="4318000"/>
          <p14:tracePt t="306248" x="1427163" y="4279900"/>
          <p14:tracePt t="306263" x="1389063" y="4279900"/>
          <p14:tracePt t="306278" x="1276350" y="4267200"/>
          <p14:tracePt t="306293" x="1252538" y="4267200"/>
          <p14:tracePt t="306309" x="1176338" y="4267200"/>
          <p14:tracePt t="306325" x="1114425" y="4267200"/>
          <p14:tracePt t="306340" x="1038225" y="4267200"/>
          <p14:tracePt t="306356" x="963613" y="4279900"/>
          <p14:tracePt t="306376" x="876300" y="4330700"/>
          <p14:tracePt t="306403" x="850900" y="4354513"/>
          <p14:tracePt t="306419" x="850900" y="4405313"/>
          <p14:tracePt t="306434" x="850900" y="4418013"/>
          <p14:tracePt t="306450" x="850900" y="4492625"/>
          <p14:tracePt t="306466" x="889000" y="4567238"/>
          <p14:tracePt t="306481" x="914400" y="4592638"/>
          <p14:tracePt t="306497" x="989013" y="4667250"/>
          <p14:tracePt t="306513" x="1001713" y="4679950"/>
          <p14:tracePt t="306528" x="1038225" y="4705350"/>
          <p14:tracePt t="306544" x="1076325" y="4705350"/>
          <p14:tracePt t="306560" x="1139825" y="4705350"/>
          <p14:tracePt t="306575" x="1227138" y="4705350"/>
          <p14:tracePt t="306590" x="1276350" y="4705350"/>
          <p14:tracePt t="306607" x="1339850" y="4705350"/>
          <p14:tracePt t="306623" x="1376363" y="4705350"/>
          <p14:tracePt t="306639" x="1389063" y="4692650"/>
          <p14:tracePt t="306656" x="1427163" y="4667250"/>
          <p14:tracePt t="306668" x="1439863" y="4656138"/>
          <p14:tracePt t="306685" x="1452563" y="4643438"/>
          <p14:tracePt t="306716" x="1465263" y="4618038"/>
          <p14:tracePt t="306716" x="1465263" y="4605338"/>
          <p14:tracePt t="306731" x="1476375" y="4605338"/>
          <p14:tracePt t="306747" x="1501775" y="4579938"/>
          <p14:tracePt t="306762" x="1514475" y="4567238"/>
          <p14:tracePt t="306781" x="1527175" y="4554538"/>
          <p14:tracePt t="306794" x="1539875" y="4543425"/>
          <p14:tracePt t="306809" x="1552575" y="4543425"/>
          <p14:tracePt t="306825" x="1565275" y="4543425"/>
          <p14:tracePt t="306841" x="1577975" y="4543425"/>
          <p14:tracePt t="306856" x="1601788" y="4518025"/>
          <p14:tracePt t="306872" x="1614488" y="4518025"/>
          <p14:tracePt t="306888" x="1677988" y="4479925"/>
          <p14:tracePt t="306903" x="1701800" y="4467225"/>
          <p14:tracePt t="306918" x="1727200" y="4418013"/>
          <p14:tracePt t="306935" x="1752600" y="4341813"/>
          <p14:tracePt t="306950" x="1739900" y="4167188"/>
          <p14:tracePt t="306966" x="1627188" y="3979863"/>
          <p14:tracePt t="306982" x="1552575" y="3854450"/>
          <p14:tracePt t="306997" x="1501775" y="3792538"/>
          <p14:tracePt t="307013" x="1439863" y="3754438"/>
          <p14:tracePt t="307029" x="1427163" y="3754438"/>
          <p14:tracePt t="307044" x="1352550" y="3754438"/>
          <p14:tracePt t="307060" x="1289050" y="3754438"/>
          <p14:tracePt t="307076" x="1227138" y="3754438"/>
          <p14:tracePt t="307091" x="1176338" y="3767138"/>
          <p14:tracePt t="307122" x="1127125" y="3816350"/>
          <p14:tracePt t="307138" x="1127125" y="3879850"/>
          <p14:tracePt t="307155" x="1127125" y="3929063"/>
          <p14:tracePt t="307169" x="1127125" y="4005263"/>
          <p14:tracePt t="307184" x="1163638" y="4079875"/>
          <p14:tracePt t="307201" x="1176338" y="4129088"/>
          <p14:tracePt t="307216" x="1214438" y="4217988"/>
          <p14:tracePt t="307231" x="1239838" y="4267200"/>
          <p14:tracePt t="307247" x="1289050" y="4379913"/>
          <p14:tracePt t="307263" x="1327150" y="4430713"/>
          <p14:tracePt t="307278" x="1389063" y="4479925"/>
          <p14:tracePt t="307295" x="1452563" y="4530725"/>
          <p14:tracePt t="307311" x="1476375" y="4543425"/>
          <p14:tracePt t="307325" x="1489075" y="4554538"/>
          <p14:tracePt t="307341" x="1514475" y="4554538"/>
          <p14:tracePt t="307388" x="1527175" y="4554538"/>
          <p14:tracePt t="307528" x="1539875" y="4554538"/>
          <p14:tracePt t="307606" x="1539875" y="4505325"/>
          <p14:tracePt t="307621" x="1539875" y="4341813"/>
          <p14:tracePt t="307638" x="1514475" y="4230688"/>
          <p14:tracePt t="307654" x="1514475" y="4179888"/>
          <p14:tracePt t="307669" x="1514475" y="4154488"/>
          <p14:tracePt t="307685" x="1514475" y="4141788"/>
          <p14:tracePt t="307719" x="1514475" y="4129088"/>
          <p14:tracePt t="307840" x="1514475" y="4117975"/>
          <p14:tracePt t="307856" x="1652588" y="4105275"/>
          <p14:tracePt t="307872" x="1890713" y="4105275"/>
          <p14:tracePt t="307887" x="2027238" y="4105275"/>
          <p14:tracePt t="307904" x="2252663" y="4105275"/>
          <p14:tracePt t="307920" x="2441575" y="4105275"/>
          <p14:tracePt t="307934" x="2565400" y="4105275"/>
          <p14:tracePt t="307950" x="2628900" y="4105275"/>
          <p14:tracePt t="307966" x="2667000" y="4105275"/>
          <p14:tracePt t="307981" x="2678113" y="4105275"/>
          <p14:tracePt t="308013" x="2690813" y="4105275"/>
          <p14:tracePt t="308028" x="2703513" y="4105275"/>
          <p14:tracePt t="308062" x="2716213" y="4105275"/>
          <p14:tracePt t="308090" x="2728913" y="4105275"/>
          <p14:tracePt t="308122" x="2741613" y="4105275"/>
          <p14:tracePt t="308295" x="2654300" y="4141788"/>
          <p14:tracePt t="308309" x="2554288" y="4205288"/>
          <p14:tracePt t="308325" x="2490788" y="4230688"/>
          <p14:tracePt t="308341" x="2290763" y="4305300"/>
          <p14:tracePt t="308360" x="2127250" y="4379913"/>
          <p14:tracePt t="308372" x="2003425" y="4443413"/>
          <p14:tracePt t="308388" x="1939925" y="4467225"/>
          <p14:tracePt t="308403" x="1939925" y="4479925"/>
          <p14:tracePt t="308420" x="1914525" y="4479925"/>
          <p14:tracePt t="308575" x="1914525" y="4505325"/>
          <p14:tracePt t="308590" x="1927225" y="4554538"/>
          <p14:tracePt t="308606" x="1978025" y="4605338"/>
          <p14:tracePt t="308622" x="2003425" y="4618038"/>
          <p14:tracePt t="308637" x="2052638" y="4656138"/>
          <p14:tracePt t="308654" x="2103438" y="4692650"/>
          <p14:tracePt t="308654" x="2152650" y="4718050"/>
          <p14:tracePt t="308670" x="2228850" y="4743450"/>
          <p14:tracePt t="308687" x="2316163" y="4768850"/>
          <p14:tracePt t="308700" x="2339975" y="4768850"/>
          <p14:tracePt t="308716" x="2390775" y="4768850"/>
          <p14:tracePt t="308731" x="2441575" y="4779963"/>
          <p14:tracePt t="308747" x="2452688" y="4779963"/>
          <p14:tracePt t="308763" x="2465388" y="4779963"/>
          <p14:tracePt t="308797" x="2478088" y="4779963"/>
          <p14:tracePt t="308825" x="2490788" y="4779963"/>
          <p14:tracePt t="308841" x="2503488" y="4792663"/>
          <p14:tracePt t="308857" x="2516188" y="4792663"/>
          <p14:tracePt t="308871" x="2528888" y="4792663"/>
          <p14:tracePt t="308906" x="2541588" y="4805363"/>
          <p14:tracePt t="309028" x="2541588" y="4792663"/>
          <p14:tracePt t="309044" x="2541588" y="4768850"/>
          <p14:tracePt t="309059" x="2541588" y="4743450"/>
          <p14:tracePt t="309091" x="2541588" y="4718050"/>
          <p14:tracePt t="317232" x="2541588" y="4643438"/>
          <p14:tracePt t="317247" x="2541588" y="4505325"/>
          <p14:tracePt t="317263" x="2578100" y="4318000"/>
          <p14:tracePt t="317278" x="2703513" y="4092575"/>
          <p14:tracePt t="317295" x="2816225" y="3879850"/>
          <p14:tracePt t="317311" x="3003550" y="3629025"/>
          <p14:tracePt t="317325" x="3141663" y="3441700"/>
          <p14:tracePt t="317341" x="3305175" y="3254375"/>
          <p14:tracePt t="317356" x="3405188" y="3141663"/>
          <p14:tracePt t="317372" x="3454400" y="3054350"/>
          <p14:tracePt t="317388" x="3505200" y="2990850"/>
          <p14:tracePt t="317404" x="3505200" y="2978150"/>
          <p14:tracePt t="317419" x="3530600" y="2952750"/>
          <p14:tracePt t="317434" x="3530600" y="2903538"/>
          <p14:tracePt t="317452" x="3530600" y="2878138"/>
          <p14:tracePt t="317469" x="3530600" y="2852738"/>
          <p14:tracePt t="317482" x="3530600" y="2840038"/>
          <p14:tracePt t="317497" x="3530600" y="2816225"/>
          <p14:tracePt t="317545" x="3530600" y="2803525"/>
          <p14:tracePt t="317575" x="3530600" y="2790825"/>
          <p14:tracePt t="317592" x="3517900" y="2790825"/>
          <p14:tracePt t="317607" x="3479800" y="2790825"/>
          <p14:tracePt t="317622" x="3454400" y="2790825"/>
          <p14:tracePt t="317638" x="3379788" y="2778125"/>
          <p14:tracePt t="317653" x="3305175" y="2778125"/>
          <p14:tracePt t="317671" x="3241675" y="2765425"/>
          <p14:tracePt t="317685" x="3167063" y="2765425"/>
          <p14:tracePt t="317700" x="3067050" y="2765425"/>
          <p14:tracePt t="317716" x="2979738" y="2765425"/>
          <p14:tracePt t="317732" x="2903538" y="2765425"/>
          <p14:tracePt t="317747" x="2867025" y="2765425"/>
          <p14:tracePt t="317763" x="2803525" y="2765425"/>
          <p14:tracePt t="317779" x="2741613" y="2765425"/>
          <p14:tracePt t="317795" x="2728913" y="2765425"/>
          <p14:tracePt t="317795" x="2716213" y="2765425"/>
          <p14:tracePt t="317810" x="2678113" y="2765425"/>
          <p14:tracePt t="317841" x="2667000" y="2765425"/>
          <p14:tracePt t="317859" x="2641600" y="2765425"/>
          <p14:tracePt t="317861" x="2628900" y="2765425"/>
          <p14:tracePt t="317887" x="2616200" y="2765425"/>
          <p14:tracePt t="317903" x="2603500" y="2765425"/>
          <p14:tracePt t="317997" x="2590800" y="2765425"/>
          <p14:tracePt t="318075" x="2578100" y="2765425"/>
          <p14:tracePt t="318482" x="2554288" y="2778125"/>
          <p14:tracePt t="318497" x="2541588" y="2790825"/>
          <p14:tracePt t="318513" x="2528888" y="2803525"/>
          <p14:tracePt t="318529" x="2516188" y="2816225"/>
          <p14:tracePt t="318607" x="2503488" y="2840038"/>
          <p14:tracePt t="318622" x="2490788" y="2840038"/>
          <p14:tracePt t="318637" x="2478088" y="2852738"/>
          <p14:tracePt t="318654" x="2465388" y="2865438"/>
          <p14:tracePt t="318669" x="2416175" y="2890838"/>
          <p14:tracePt t="318684" x="2390775" y="2890838"/>
          <p14:tracePt t="318700" x="2378075" y="2903538"/>
          <p14:tracePt t="318716" x="2365375" y="2903538"/>
          <p14:tracePt t="318747" x="2352675" y="2903538"/>
          <p14:tracePt t="318794" x="2339975" y="2916238"/>
          <p14:tracePt t="318811" x="2328863" y="2916238"/>
          <p14:tracePt t="318825" x="2290763" y="2928938"/>
          <p14:tracePt t="318841" x="2278063" y="2928938"/>
          <p14:tracePt t="318857" x="2228850" y="2941638"/>
          <p14:tracePt t="318872" x="2203450" y="2941638"/>
          <p14:tracePt t="318934" x="2190750" y="2941638"/>
          <p14:tracePt t="319216" x="2216150" y="2952750"/>
          <p14:tracePt t="319232" x="2339975" y="2965450"/>
          <p14:tracePt t="319246" x="2478088" y="2990850"/>
          <p14:tracePt t="319262" x="2616200" y="2990850"/>
          <p14:tracePt t="319278" x="2754313" y="2990850"/>
          <p14:tracePt t="319293" x="2890838" y="2990850"/>
          <p14:tracePt t="319311" x="2992438" y="2990850"/>
          <p14:tracePt t="319326" x="3092450" y="2990850"/>
          <p14:tracePt t="319340" x="3128963" y="2990850"/>
          <p14:tracePt t="319356" x="3216275" y="2990850"/>
          <p14:tracePt t="319372" x="3305175" y="2990850"/>
          <p14:tracePt t="319393" x="3354388" y="2990850"/>
          <p14:tracePt t="319403" x="3392488" y="2990850"/>
          <p14:tracePt t="319422" x="3405188" y="2990850"/>
          <p14:tracePt t="319434" x="3429000" y="2990850"/>
          <p14:tracePt t="319450" x="3441700" y="2990850"/>
          <p14:tracePt t="319466" x="3467100" y="2990850"/>
          <p14:tracePt t="319481" x="3479800" y="2978150"/>
          <p14:tracePt t="319497" x="3517900" y="2978150"/>
          <p14:tracePt t="319514" x="3554413" y="2952750"/>
          <p14:tracePt t="319528" x="3579813" y="2952750"/>
          <p14:tracePt t="319544" x="3630613" y="2928938"/>
          <p14:tracePt t="319560" x="3667125" y="2916238"/>
          <p14:tracePt t="319576" x="3717925" y="2878138"/>
          <p14:tracePt t="319591" x="3756025" y="2852738"/>
          <p14:tracePt t="319607" x="3779838" y="2840038"/>
          <p14:tracePt t="319621" x="3792538" y="2828925"/>
          <p14:tracePt t="319638" x="3817938" y="2816225"/>
          <p14:tracePt t="319668" x="3830638" y="2803525"/>
          <p14:tracePt t="319701" x="3830638" y="2790825"/>
          <p14:tracePt t="319715" x="3830638" y="2778125"/>
          <p14:tracePt t="319748" x="3830638" y="2765425"/>
          <p14:tracePt t="319762" x="3805238" y="2728913"/>
          <p14:tracePt t="319779" x="3767138" y="2728913"/>
          <p14:tracePt t="319795" x="3679825" y="2728913"/>
          <p14:tracePt t="319809" x="3592513" y="2716213"/>
          <p14:tracePt t="319826" x="3567113" y="2703513"/>
          <p14:tracePt t="319842" x="3479800" y="2690813"/>
          <p14:tracePt t="319856" x="3405188" y="2690813"/>
          <p14:tracePt t="319872" x="3317875" y="2690813"/>
          <p14:tracePt t="319888" x="3292475" y="2690813"/>
          <p14:tracePt t="319903" x="3267075" y="2690813"/>
          <p14:tracePt t="319919" x="3254375" y="2690813"/>
          <p14:tracePt t="319935" x="3216275" y="2690813"/>
          <p14:tracePt t="319950" x="3179763" y="2690813"/>
          <p14:tracePt t="319966" x="3103563" y="2690813"/>
          <p14:tracePt t="319982" x="3067050" y="2690813"/>
          <p14:tracePt t="319997" x="3016250" y="2703513"/>
          <p14:tracePt t="320012" x="2941638" y="2728913"/>
          <p14:tracePt t="320028" x="2854325" y="2752725"/>
          <p14:tracePt t="320044" x="2716213" y="2790825"/>
          <p14:tracePt t="320059" x="2516188" y="2840038"/>
          <p14:tracePt t="320075" x="2278063" y="2916238"/>
          <p14:tracePt t="320090" x="2052638" y="2952750"/>
          <p14:tracePt t="320108" x="1952625" y="2965450"/>
          <p14:tracePt t="320110" x="1890713" y="2978150"/>
          <p14:tracePt t="320122" x="1790700" y="3016250"/>
          <p14:tracePt t="320138" x="1739900" y="3028950"/>
          <p14:tracePt t="320155" x="1714500" y="3041650"/>
          <p14:tracePt t="320403" x="1752600" y="3041650"/>
          <p14:tracePt t="320418" x="1839913" y="3041650"/>
          <p14:tracePt t="320434" x="1978025" y="3041650"/>
          <p14:tracePt t="320451" x="2139950" y="3041650"/>
          <p14:tracePt t="320465" x="2216150" y="3041650"/>
          <p14:tracePt t="320481" x="2316163" y="3041650"/>
          <p14:tracePt t="320497" x="2403475" y="3041650"/>
          <p14:tracePt t="320513" x="2416175" y="3041650"/>
          <p14:tracePt t="320546" x="2441575" y="3041650"/>
          <p14:tracePt t="320700" x="2465388" y="3041650"/>
          <p14:tracePt t="320716" x="2490788" y="3041650"/>
          <p14:tracePt t="320732" x="2528888" y="3016250"/>
          <p14:tracePt t="320747" x="2554288" y="3003550"/>
          <p14:tracePt t="320763" x="2616200" y="2978150"/>
          <p14:tracePt t="320779" x="2754313" y="2965450"/>
          <p14:tracePt t="320794" x="2841625" y="2941638"/>
          <p14:tracePt t="320810" x="2916238" y="2941638"/>
          <p14:tracePt t="320827" x="2941638" y="2941638"/>
          <p14:tracePt t="320842" x="3003550" y="2941638"/>
          <p14:tracePt t="320858" x="3028950" y="2941638"/>
          <p14:tracePt t="320873" x="3067050" y="2941638"/>
          <p14:tracePt t="320888" x="3128963" y="2941638"/>
          <p14:tracePt t="320903" x="3192463" y="2941638"/>
          <p14:tracePt t="320919" x="3279775" y="2941638"/>
          <p14:tracePt t="320935" x="3392488" y="2941638"/>
          <p14:tracePt t="320950" x="3479800" y="2941638"/>
          <p14:tracePt t="320966" x="3592513" y="2941638"/>
          <p14:tracePt t="320981" x="3654425" y="2941638"/>
          <p14:tracePt t="320997" x="3856038" y="2941638"/>
          <p14:tracePt t="321013" x="4043363" y="2965450"/>
          <p14:tracePt t="321028" x="4268788" y="3003550"/>
          <p14:tracePt t="321044" x="4356100" y="3003550"/>
          <p14:tracePt t="321060" x="4594225" y="3041650"/>
          <p14:tracePt t="321075" x="4806950" y="3054350"/>
          <p14:tracePt t="321091" x="5045075" y="3078163"/>
          <p14:tracePt t="321109" x="5470525" y="3078163"/>
          <p14:tracePt t="321122" x="5595938" y="3090863"/>
          <p14:tracePt t="321138" x="5783263" y="3116263"/>
          <p14:tracePt t="321155" x="5883275" y="3116263"/>
          <p14:tracePt t="321169" x="5945188" y="3116263"/>
          <p14:tracePt t="321187" x="5970588" y="3116263"/>
          <p14:tracePt t="321268" x="5983288" y="3116263"/>
          <p14:tracePt t="321294" x="5957888" y="3103563"/>
          <p14:tracePt t="321309" x="5932488" y="3090863"/>
          <p14:tracePt t="321325" x="5683250" y="3090863"/>
          <p14:tracePt t="321341" x="5570538" y="3090863"/>
          <p14:tracePt t="321356" x="5332413" y="3128963"/>
          <p14:tracePt t="321375" x="5006975" y="3290888"/>
          <p14:tracePt t="321389" x="4945063" y="3354388"/>
          <p14:tracePt t="321390" x="4906963" y="3367088"/>
          <p14:tracePt t="321403" x="4881563" y="3429000"/>
          <p14:tracePt t="321420" x="4868863" y="3490913"/>
          <p14:tracePt t="321436" x="4868863" y="3554413"/>
          <p14:tracePt t="321451" x="4868863" y="3616325"/>
          <p14:tracePt t="321467" x="4906963" y="3741738"/>
          <p14:tracePt t="321482" x="4981575" y="3829050"/>
          <p14:tracePt t="321498" x="5094288" y="3867150"/>
          <p14:tracePt t="321513" x="5207000" y="3892550"/>
          <p14:tracePt t="321530" x="5357813" y="3892550"/>
          <p14:tracePt t="321544" x="5445125" y="3892550"/>
          <p14:tracePt t="321561" x="5557838" y="3892550"/>
          <p14:tracePt t="321577" x="5683250" y="3779838"/>
          <p14:tracePt t="321592" x="5757863" y="3654425"/>
          <p14:tracePt t="321608" x="5783263" y="3579813"/>
          <p14:tracePt t="321627" x="5783263" y="3516313"/>
          <p14:tracePt t="321637" x="5783263" y="3479800"/>
          <p14:tracePt t="321654" x="5783263" y="3441700"/>
          <p14:tracePt t="321670" x="5783263" y="3403600"/>
          <p14:tracePt t="321685" x="5745163" y="3378200"/>
          <p14:tracePt t="321702" x="5695950" y="3341688"/>
          <p14:tracePt t="321717" x="5657850" y="3328988"/>
          <p14:tracePt t="321732" x="5645150" y="3316288"/>
          <p14:tracePt t="321748" x="5619750" y="3316288"/>
          <p14:tracePt t="321765" x="5607050" y="3316288"/>
          <p14:tracePt t="321794" x="5607050" y="3303588"/>
          <p14:tracePt t="321888" x="5595938" y="3303588"/>
          <p14:tracePt t="324294" x="5619750" y="3303588"/>
          <p14:tracePt t="324309" x="5645150" y="3303588"/>
          <p14:tracePt t="324326" x="5683250" y="3303588"/>
          <p14:tracePt t="324341" x="5695950" y="3303588"/>
          <p14:tracePt t="324356" x="5719763" y="3303588"/>
          <p14:tracePt t="324372" x="5757863" y="3303588"/>
          <p14:tracePt t="324388" x="5783263" y="3303588"/>
          <p14:tracePt t="324403" x="5821363" y="3303588"/>
          <p14:tracePt t="324420" x="5832475" y="3303588"/>
          <p14:tracePt t="324435" x="5845175" y="3303588"/>
          <p14:tracePt t="324450" x="5857875" y="3303588"/>
          <p14:tracePt t="325169" x="5921375" y="3303588"/>
          <p14:tracePt t="325185" x="5995988" y="3278188"/>
          <p14:tracePt t="325200" x="6045200" y="3278188"/>
          <p14:tracePt t="325215" x="6083300" y="3278188"/>
          <p14:tracePt t="325232" x="6096000" y="3278188"/>
          <p14:tracePt t="325247" x="6121400" y="3278188"/>
          <p14:tracePt t="325293" x="6146800" y="3278188"/>
          <p14:tracePt t="329778" x="6045200" y="3278188"/>
          <p14:tracePt t="329795" x="5921375" y="3278188"/>
          <p14:tracePt t="329810" x="5732463" y="3278188"/>
          <p14:tracePt t="329826" x="5695950" y="3278188"/>
          <p14:tracePt t="329872" x="5419725" y="3278188"/>
          <p14:tracePt t="329887" x="5194300" y="3278188"/>
          <p14:tracePt t="329903" x="4956175" y="3241675"/>
          <p14:tracePt t="329919" x="4756150" y="3228975"/>
          <p14:tracePt t="329934" x="4581525" y="3203575"/>
          <p14:tracePt t="329951" x="4456113" y="3165475"/>
          <p14:tracePt t="329966" x="4381500" y="3154363"/>
          <p14:tracePt t="329981" x="4356100" y="3141663"/>
          <p14:tracePt t="329997" x="4318000" y="3128963"/>
          <p14:tracePt t="330013" x="4305300" y="3116263"/>
          <p14:tracePt t="330028" x="4281488" y="3103563"/>
          <p14:tracePt t="330044" x="4243388" y="3090863"/>
          <p14:tracePt t="330060" x="4192588" y="3078163"/>
          <p14:tracePt t="330075" x="4143375" y="3054350"/>
          <p14:tracePt t="330091" x="4005263" y="3028950"/>
          <p14:tracePt t="330107" x="3792538" y="2978150"/>
          <p14:tracePt t="330122" x="3643313" y="2952750"/>
          <p14:tracePt t="330138" x="3479800" y="2903538"/>
          <p14:tracePt t="330153" x="3317875" y="2865438"/>
          <p14:tracePt t="330169" x="3179763" y="2828925"/>
          <p14:tracePt t="330185" x="3079750" y="2790825"/>
          <p14:tracePt t="330201" x="3041650" y="2778125"/>
          <p14:tracePt t="330216" x="2941638" y="2740025"/>
          <p14:tracePt t="330233" x="2916238" y="2716213"/>
          <p14:tracePt t="330248" x="2879725" y="2690813"/>
          <p14:tracePt t="330262" x="2867025" y="2678113"/>
          <p14:tracePt t="330279" x="2841625" y="2665413"/>
          <p14:tracePt t="330295" x="2816225" y="2652713"/>
          <p14:tracePt t="330310" x="2767013" y="2627313"/>
          <p14:tracePt t="330326" x="2728913" y="2616200"/>
          <p14:tracePt t="330343" x="2616200" y="2578100"/>
          <p14:tracePt t="330357" x="2554288" y="2540000"/>
          <p14:tracePt t="330373" x="2465388" y="2516188"/>
          <p14:tracePt t="330389" x="2403475" y="2490788"/>
          <p14:tracePt t="330404" x="2328863" y="2478088"/>
          <p14:tracePt t="330420" x="2178050" y="2427288"/>
          <p14:tracePt t="330436" x="2078038" y="2414588"/>
          <p14:tracePt t="330451" x="1978025" y="2390775"/>
          <p14:tracePt t="330468" x="1903413" y="2390775"/>
          <p14:tracePt t="330497" x="1878013" y="2390775"/>
          <p14:tracePt t="330512" x="1865313" y="2390775"/>
          <p14:tracePt t="330560" x="1852613" y="2390775"/>
          <p14:tracePt t="330590" x="1839913" y="2390775"/>
          <p14:tracePt t="330637" x="1827213" y="2390775"/>
          <p14:tracePt t="332216" x="1878013" y="2390775"/>
          <p14:tracePt t="332231" x="2014538" y="2439988"/>
          <p14:tracePt t="332247" x="2178050" y="2527300"/>
          <p14:tracePt t="332264" x="2452688" y="2640013"/>
          <p14:tracePt t="332278" x="2541588" y="2652713"/>
          <p14:tracePt t="332294" x="2716213" y="2740025"/>
          <p14:tracePt t="332309" x="2890838" y="2778125"/>
          <p14:tracePt t="332325" x="3003550" y="2840038"/>
          <p14:tracePt t="332341" x="3116263" y="2903538"/>
          <p14:tracePt t="332356" x="3205163" y="2928938"/>
          <p14:tracePt t="332372" x="3267075" y="2965450"/>
          <p14:tracePt t="332387" x="3328988" y="3003550"/>
          <p14:tracePt t="332403" x="3379788" y="3016250"/>
          <p14:tracePt t="332418" x="3392488" y="3028950"/>
          <p14:tracePt t="332434" x="3429000" y="3041650"/>
          <p14:tracePt t="332450" x="3479800" y="3054350"/>
          <p14:tracePt t="332466" x="3492500" y="3054350"/>
          <p14:tracePt t="332481" x="3517900" y="3054350"/>
          <p14:tracePt t="332498" x="3530600" y="3054350"/>
          <p14:tracePt t="332513" x="3554413" y="3054350"/>
          <p14:tracePt t="332529" x="3592513" y="3054350"/>
          <p14:tracePt t="332544" x="3617913" y="3054350"/>
          <p14:tracePt t="332559" x="3679825" y="3054350"/>
          <p14:tracePt t="332575" x="3717925" y="3054350"/>
          <p14:tracePt t="332591" x="3779838" y="3041650"/>
          <p14:tracePt t="332607" x="3856038" y="3028950"/>
          <p14:tracePt t="332623" x="3956050" y="2990850"/>
          <p14:tracePt t="332639" x="4043363" y="2978150"/>
          <p14:tracePt t="332654" x="4105275" y="2965450"/>
          <p14:tracePt t="332670" x="4192588" y="2965450"/>
          <p14:tracePt t="332686" x="4268788" y="2965450"/>
          <p14:tracePt t="332701" x="4294188" y="2965450"/>
          <p14:tracePt t="332717" x="4356100" y="2965450"/>
          <p14:tracePt t="332733" x="4381500" y="2965450"/>
          <p14:tracePt t="332749" x="4394200" y="2965450"/>
          <p14:tracePt t="332764" x="4406900" y="2965450"/>
          <p14:tracePt t="351484" x="4481513" y="2978150"/>
          <p14:tracePt t="351497" x="4756150" y="3016250"/>
          <p14:tracePt t="351513" x="5119688" y="3065463"/>
          <p14:tracePt t="351529" x="5545138" y="3078163"/>
          <p14:tracePt t="351544" x="5783263" y="3078163"/>
          <p14:tracePt t="351562" x="6296025" y="3078163"/>
          <p14:tracePt t="351575" x="6846888" y="3178175"/>
          <p14:tracePt t="351590" x="7246938" y="3267075"/>
          <p14:tracePt t="351606" x="7661275" y="3390900"/>
          <p14:tracePt t="351622" x="7761288" y="3403600"/>
          <p14:tracePt t="351637" x="8010525" y="3490913"/>
          <p14:tracePt t="351653" x="8135938" y="3554413"/>
          <p14:tracePt t="351669" x="8299450" y="3641725"/>
          <p14:tracePt t="351684" x="8386763" y="3692525"/>
          <p14:tracePt t="351701" x="8424863" y="3716338"/>
          <p14:tracePt t="351794" x="8374063" y="3754438"/>
          <p14:tracePt t="351810" x="8286750" y="3767138"/>
          <p14:tracePt t="351825" x="8148638" y="3767138"/>
          <p14:tracePt t="351841" x="7986713" y="3767138"/>
          <p14:tracePt t="351856" x="7848600" y="3767138"/>
          <p14:tracePt t="351871" x="7661275" y="3767138"/>
          <p14:tracePt t="351887" x="7597775" y="3767138"/>
          <p14:tracePt t="351903" x="7448550" y="3767138"/>
          <p14:tracePt t="351918" x="7323138" y="3767138"/>
          <p14:tracePt t="351934" x="7146925" y="3741738"/>
          <p14:tracePt t="351950" x="7021513" y="3703638"/>
          <p14:tracePt t="351965" x="6985000" y="3703638"/>
          <p14:tracePt t="351981" x="6846888" y="3667125"/>
          <p14:tracePt t="351997" x="6708775" y="3641725"/>
          <p14:tracePt t="352012" x="6646863" y="3629025"/>
          <p14:tracePt t="352061" x="6434138" y="3567113"/>
          <p14:tracePt t="352075" x="6408738" y="3541713"/>
          <p14:tracePt t="352091" x="6308725" y="3503613"/>
          <p14:tracePt t="352107" x="6270625" y="3490913"/>
          <p14:tracePt t="352122" x="6246813" y="3490913"/>
          <p14:tracePt t="352138" x="6221413" y="3490913"/>
          <p14:tracePt t="352262" x="6234113" y="3454400"/>
          <p14:tracePt t="352278" x="6234113" y="3441700"/>
          <p14:tracePt t="352300" x="6283325" y="3378200"/>
          <p14:tracePt t="352312" x="6283325" y="3367088"/>
          <p14:tracePt t="352312" x="6308725" y="3354388"/>
          <p14:tracePt t="352325" x="6308725" y="3341688"/>
          <p14:tracePt t="352341" x="6346825" y="3341688"/>
          <p14:tracePt t="352356" x="6370638" y="3341688"/>
          <p14:tracePt t="352372" x="6446838" y="3316288"/>
          <p14:tracePt t="352389" x="6508750" y="3303588"/>
          <p14:tracePt t="352403" x="6559550" y="3303588"/>
          <p14:tracePt t="352419" x="6746875" y="3303588"/>
          <p14:tracePt t="352435" x="6846888" y="3303588"/>
          <p14:tracePt t="352450" x="6921500" y="3303588"/>
          <p14:tracePt t="352466" x="6959600" y="3290888"/>
          <p14:tracePt t="352497" x="6972300" y="3290888"/>
          <p14:tracePt t="352514" x="6985000" y="3290888"/>
          <p14:tracePt t="352576" x="7010400" y="3290888"/>
          <p14:tracePt t="352590" x="7010400" y="3278188"/>
          <p14:tracePt t="352606" x="7021513" y="3278188"/>
          <p14:tracePt t="352622" x="7034213" y="3267075"/>
          <p14:tracePt t="360481" x="7021513" y="3267075"/>
          <p14:tracePt t="360503" x="7010400" y="3267075"/>
          <p14:tracePt t="360597" x="6959600" y="3278188"/>
          <p14:tracePt t="360638" x="6934200" y="3278188"/>
          <p14:tracePt t="360653" x="6921500" y="3278188"/>
          <p14:tracePt t="360670" x="6910388" y="3290888"/>
          <p14:tracePt t="360687" x="6897688" y="3290888"/>
          <p14:tracePt t="360704" x="6859588" y="3303588"/>
          <p14:tracePt t="360716" x="6808788" y="3303588"/>
          <p14:tracePt t="360732" x="6784975" y="3303588"/>
          <p14:tracePt t="360747" x="6772275" y="3303588"/>
          <p14:tracePt t="360763" x="6759575" y="3316288"/>
          <p14:tracePt t="360872" x="6746875" y="3316288"/>
          <p14:tracePt t="360887" x="6721475" y="3316288"/>
          <p14:tracePt t="360904" x="6696075" y="3316288"/>
          <p14:tracePt t="360920" x="6672263" y="3316288"/>
          <p14:tracePt t="360934" x="6621463" y="3328988"/>
          <p14:tracePt t="360950" x="6534150" y="3367088"/>
          <p14:tracePt t="360966" x="6421438" y="3403600"/>
          <p14:tracePt t="360981" x="6308725" y="3441700"/>
          <p14:tracePt t="360997" x="6246813" y="3467100"/>
          <p14:tracePt t="361013" x="6170613" y="3479800"/>
          <p14:tracePt t="361028" x="6045200" y="3503613"/>
          <p14:tracePt t="361044" x="5995988" y="3503613"/>
          <p14:tracePt t="361060" x="5945188" y="3541713"/>
          <p14:tracePt t="361075" x="5908675" y="3541713"/>
          <p14:tracePt t="361091" x="5832475" y="3554413"/>
          <p14:tracePt t="361107" x="5795963" y="3554413"/>
          <p14:tracePt t="361122" x="5770563" y="3554413"/>
          <p14:tracePt t="361138" x="5757863" y="3554413"/>
          <p14:tracePt t="361161" x="5745163" y="3554413"/>
          <p14:tracePt t="361170" x="5732463" y="3554413"/>
          <p14:tracePt t="361388" x="5732463" y="3567113"/>
          <p14:tracePt t="361427" x="5808663" y="3579813"/>
          <p14:tracePt t="361436" x="5845175" y="3590925"/>
          <p14:tracePt t="361450" x="5921375" y="3590925"/>
          <p14:tracePt t="361467" x="6008688" y="3590925"/>
          <p14:tracePt t="361482" x="6045200" y="3590925"/>
          <p14:tracePt t="361497" x="6108700" y="3579813"/>
          <p14:tracePt t="361513" x="6157913" y="3554413"/>
          <p14:tracePt t="361529" x="6208713" y="3554413"/>
          <p14:tracePt t="361543" x="6259513" y="3529013"/>
          <p14:tracePt t="361559" x="6270625" y="3516313"/>
          <p14:tracePt t="361591" x="6283325" y="3516313"/>
          <p14:tracePt t="361622" x="6296025" y="3516313"/>
          <p14:tracePt t="361653" x="6308725" y="3503613"/>
          <p14:tracePt t="361716" x="6334125" y="3490913"/>
          <p14:tracePt t="361763" x="6334125" y="3479800"/>
          <p14:tracePt t="361778" x="6334125" y="3467100"/>
          <p14:tracePt t="361795" x="6334125" y="3454400"/>
          <p14:tracePt t="361810" x="6334125" y="3441700"/>
          <p14:tracePt t="361825" x="6334125" y="3416300"/>
          <p14:tracePt t="361841" x="6334125" y="3378200"/>
          <p14:tracePt t="361856" x="6334125" y="3354388"/>
          <p14:tracePt t="361871" x="6308725" y="3316288"/>
          <p14:tracePt t="361888" x="6296025" y="3290888"/>
          <p14:tracePt t="361903" x="6283325" y="3267075"/>
          <p14:tracePt t="361919" x="6259513" y="3228975"/>
          <p14:tracePt t="361936" x="6246813" y="3203575"/>
          <p14:tracePt t="361965" x="6221413" y="3190875"/>
          <p14:tracePt t="361966" x="6196013" y="3165475"/>
          <p14:tracePt t="361983" x="6183313" y="3165475"/>
          <p14:tracePt t="361997" x="6146800" y="3154363"/>
          <p14:tracePt t="362107" x="6146800" y="3141663"/>
          <p14:tracePt t="362122" x="6296025" y="3141663"/>
          <p14:tracePt t="362138" x="6446838" y="3165475"/>
          <p14:tracePt t="362153" x="6483350" y="3165475"/>
          <p14:tracePt t="362170" x="6646863" y="3165475"/>
          <p14:tracePt t="362185" x="6672263" y="3165475"/>
          <p14:tracePt t="362200" x="6708775" y="3165475"/>
          <p14:tracePt t="362216" x="6721475" y="3154363"/>
          <p14:tracePt t="362309" x="6734175" y="3154363"/>
          <p14:tracePt t="362325" x="6759575" y="3154363"/>
          <p14:tracePt t="362340" x="6772275" y="3128963"/>
          <p14:tracePt t="362356" x="6784975" y="3128963"/>
          <p14:tracePt t="362372" x="6821488" y="3103563"/>
          <p14:tracePt t="362389" x="6846888" y="3078163"/>
          <p14:tracePt t="362403" x="6872288" y="3078163"/>
          <p14:tracePt t="362423" x="6934200" y="3054350"/>
          <p14:tracePt t="362437" x="6972300" y="3041650"/>
          <p14:tracePt t="362451" x="6972300" y="3028950"/>
          <p14:tracePt t="362466" x="6985000" y="3028950"/>
          <p14:tracePt t="362497" x="6997700" y="3016250"/>
          <p14:tracePt t="362513" x="7010400" y="3016250"/>
          <p14:tracePt t="362544" x="7021513" y="3003550"/>
          <p14:tracePt t="362763" x="7010400" y="3016250"/>
          <p14:tracePt t="362795" x="6997700" y="3054350"/>
          <p14:tracePt t="362825" x="6997700" y="3078163"/>
          <p14:tracePt t="362888" x="6985000" y="3103563"/>
          <p14:tracePt t="364109" x="6946900" y="3116263"/>
          <p14:tracePt t="364122" x="6859588" y="3154363"/>
          <p14:tracePt t="364138" x="6759575" y="3190875"/>
          <p14:tracePt t="364154" x="6621463" y="3228975"/>
          <p14:tracePt t="364169" x="6472238" y="3267075"/>
          <p14:tracePt t="364185" x="6308725" y="3290888"/>
          <p14:tracePt t="364200" x="6170613" y="3290888"/>
          <p14:tracePt t="364218" x="6057900" y="3316288"/>
          <p14:tracePt t="364231" x="5970588" y="3328988"/>
          <p14:tracePt t="364247" x="5895975" y="3328988"/>
          <p14:tracePt t="364262" x="5832475" y="3328988"/>
          <p14:tracePt t="364278" x="5821363" y="3328988"/>
          <p14:tracePt t="364295" x="5795963" y="3328988"/>
          <p14:tracePt t="364309" x="5770563" y="3328988"/>
          <p14:tracePt t="364325" x="5708650" y="3328988"/>
          <p14:tracePt t="364341" x="5645150" y="3328988"/>
          <p14:tracePt t="364357" x="5595938" y="3328988"/>
          <p14:tracePt t="364372" x="5483225" y="3328988"/>
          <p14:tracePt t="364388" x="5394325" y="3328988"/>
          <p14:tracePt t="364403" x="5307013" y="3328988"/>
          <p14:tracePt t="364419" x="5245100" y="3328988"/>
          <p14:tracePt t="364436" x="5219700" y="3328988"/>
          <p14:tracePt t="364450" x="5194300" y="3328988"/>
          <p14:tracePt t="364497" x="5181600" y="3341688"/>
          <p14:tracePt t="364529" x="5170488" y="3341688"/>
          <p14:tracePt t="364559" x="5157788" y="3341688"/>
          <p14:tracePt t="364653" x="5145088" y="3354388"/>
          <p14:tracePt t="364669" x="5145088" y="3367088"/>
          <p14:tracePt t="364684" x="5145088" y="3390900"/>
          <p14:tracePt t="364700" x="5194300" y="3403600"/>
          <p14:tracePt t="364716" x="5232400" y="3416300"/>
          <p14:tracePt t="364732" x="5281613" y="3429000"/>
          <p14:tracePt t="364747" x="5345113" y="3429000"/>
          <p14:tracePt t="364763" x="5407025" y="3429000"/>
          <p14:tracePt t="364778" x="5457825" y="3429000"/>
          <p14:tracePt t="364793" x="5532438" y="3429000"/>
          <p14:tracePt t="364810" x="5595938" y="3429000"/>
          <p14:tracePt t="364825" x="5645150" y="3429000"/>
          <p14:tracePt t="364841" x="5670550" y="3416300"/>
          <p14:tracePt t="364856" x="5719763" y="3403600"/>
          <p14:tracePt t="364872" x="5745163" y="3390900"/>
          <p14:tracePt t="364887" x="5757863" y="3378200"/>
          <p14:tracePt t="365012" x="5757863" y="3367088"/>
          <p14:tracePt t="365044" x="5757863" y="3354388"/>
          <p14:tracePt t="365059" x="5732463" y="3354388"/>
          <p14:tracePt t="365075" x="5695950" y="3354388"/>
          <p14:tracePt t="365091" x="5657850" y="3354388"/>
          <p14:tracePt t="365107" x="5645150" y="3354388"/>
          <p14:tracePt t="365122" x="5607050" y="3328988"/>
          <p14:tracePt t="365138" x="5595938" y="3328988"/>
          <p14:tracePt t="365169" x="5583238" y="3328988"/>
          <p14:tracePt t="365185" x="5545138" y="3328988"/>
          <p14:tracePt t="365200" x="5495925" y="3328988"/>
          <p14:tracePt t="365216" x="5407025" y="3328988"/>
          <p14:tracePt t="365233" x="5257800" y="3254375"/>
          <p14:tracePt t="365247" x="5057775" y="3178175"/>
          <p14:tracePt t="365262" x="4843463" y="3128963"/>
          <p14:tracePt t="365278" x="4643438" y="3090863"/>
          <p14:tracePt t="365293" x="4543425" y="3065463"/>
          <p14:tracePt t="365294" x="4456113" y="3065463"/>
          <p14:tracePt t="365310" x="4368800" y="3054350"/>
          <p14:tracePt t="365325" x="4068763" y="3054350"/>
          <p14:tracePt t="365340" x="3943350" y="3054350"/>
          <p14:tracePt t="365356" x="3817938" y="3054350"/>
          <p14:tracePt t="365373" x="3779838" y="3054350"/>
          <p14:tracePt t="365387" x="3630613" y="3078163"/>
          <p14:tracePt t="365403" x="3429000" y="3165475"/>
          <p14:tracePt t="365419" x="3267075" y="3241675"/>
          <p14:tracePt t="365434" x="3128963" y="3290888"/>
          <p14:tracePt t="365450" x="2967038" y="3367088"/>
          <p14:tracePt t="365466" x="2790825" y="3429000"/>
          <p14:tracePt t="365486" x="2503488" y="3503613"/>
          <p14:tracePt t="365499" x="2403475" y="3541713"/>
          <p14:tracePt t="365513" x="2278063" y="3579813"/>
          <p14:tracePt t="365528" x="2228850" y="3590925"/>
          <p14:tracePt t="365544" x="2178050" y="3603625"/>
          <p14:tracePt t="365560" x="2116138" y="3603625"/>
          <p14:tracePt t="365575" x="2090738" y="3603625"/>
          <p14:tracePt t="365592" x="2027238" y="3616325"/>
          <p14:tracePt t="365607" x="2014538" y="3616325"/>
          <p14:tracePt t="365622" x="1978025" y="3616325"/>
          <p14:tracePt t="365638" x="1939925" y="3616325"/>
          <p14:tracePt t="365657" x="1914525" y="3590925"/>
          <p14:tracePt t="365669" x="1827213" y="3503613"/>
          <p14:tracePt t="365685" x="1778000" y="3441700"/>
          <p14:tracePt t="365701" x="1714500" y="3341688"/>
          <p14:tracePt t="365715" x="1677988" y="3267075"/>
          <p14:tracePt t="365732" x="1652588" y="3190875"/>
          <p14:tracePt t="365750" x="1627188" y="3128963"/>
          <p14:tracePt t="365766" x="1601788" y="3078163"/>
          <p14:tracePt t="365768" x="1601788" y="3065463"/>
          <p14:tracePt t="365778" x="1601788" y="3028950"/>
          <p14:tracePt t="365794" x="1601788" y="3016250"/>
          <p14:tracePt t="365810" x="1601788" y="2990850"/>
          <p14:tracePt t="365826" x="1601788" y="2952750"/>
          <p14:tracePt t="365841" x="1614488" y="2952750"/>
          <p14:tracePt t="365856" x="1627188" y="2941638"/>
          <p14:tracePt t="365872" x="1639888" y="2941638"/>
          <p14:tracePt t="365919" x="1652588" y="2941638"/>
          <p14:tracePt t="365935" x="1665288" y="2941638"/>
          <p14:tracePt t="365966" x="1677988" y="2941638"/>
          <p14:tracePt t="365999" x="1689100" y="2941638"/>
          <p14:tracePt t="366012" x="1714500" y="2928938"/>
          <p14:tracePt t="366028" x="1727200" y="2928938"/>
          <p14:tracePt t="366043" x="1752600" y="2903538"/>
          <p14:tracePt t="366059" x="1778000" y="2903538"/>
          <p14:tracePt t="366075" x="1801813" y="2890838"/>
          <p14:tracePt t="366090" x="1814513" y="2878138"/>
          <p14:tracePt t="366106" x="1839913" y="2878138"/>
          <p14:tracePt t="366122" x="1839913" y="2865438"/>
          <p14:tracePt t="366153" x="1852613" y="2840038"/>
          <p14:tracePt t="366171" x="1852613" y="2816225"/>
          <p14:tracePt t="366185" x="1852613" y="2778125"/>
          <p14:tracePt t="366231" x="1852613" y="2752725"/>
          <p14:tracePt t="366248" x="1827213" y="2740025"/>
          <p14:tracePt t="366263" x="1790700" y="2740025"/>
          <p14:tracePt t="366294" x="1765300" y="2740025"/>
          <p14:tracePt t="366325" x="1752600" y="2740025"/>
          <p14:tracePt t="366341" x="1739900" y="2740025"/>
          <p14:tracePt t="366372" x="1727200" y="2740025"/>
          <p14:tracePt t="366388" x="1714500" y="2740025"/>
          <p14:tracePt t="366404" x="1701800" y="2740025"/>
          <p14:tracePt t="366437" x="1701800" y="2752725"/>
          <p14:tracePt t="366452" x="1689100" y="2752725"/>
          <p14:tracePt t="366497" x="1689100" y="2778125"/>
          <p14:tracePt t="366575" x="1701800" y="2778125"/>
          <p14:tracePt t="366576" x="1727200" y="2778125"/>
          <p14:tracePt t="366591" x="1739900" y="2778125"/>
          <p14:tracePt t="366606" x="1752600" y="2778125"/>
          <p14:tracePt t="366622" x="1790700" y="2778125"/>
          <p14:tracePt t="366638" x="1814513" y="2752725"/>
          <p14:tracePt t="366653" x="1827213" y="2728913"/>
          <p14:tracePt t="366669" x="1839913" y="2690813"/>
          <p14:tracePt t="366685" x="1839913" y="2652713"/>
          <p14:tracePt t="366700" x="1839913" y="2640013"/>
          <p14:tracePt t="366732" x="1839913" y="2627313"/>
          <p14:tracePt t="366748" x="1839913" y="2616200"/>
          <p14:tracePt t="366794" x="1827213" y="2616200"/>
          <p14:tracePt t="366809" x="1814513" y="2616200"/>
          <p14:tracePt t="366825" x="1778000" y="2616200"/>
          <p14:tracePt t="366841" x="1765300" y="2616200"/>
          <p14:tracePt t="366857" x="1752600" y="2616200"/>
          <p14:tracePt t="366872" x="1714500" y="2616200"/>
          <p14:tracePt t="366887" x="1677988" y="2627313"/>
          <p14:tracePt t="366905" x="1652588" y="2678113"/>
          <p14:tracePt t="366919" x="1639888" y="2690813"/>
          <p14:tracePt t="366934" x="1627188" y="2716213"/>
          <p14:tracePt t="366950" x="1627188" y="2752725"/>
          <p14:tracePt t="366966" x="1627188" y="2778125"/>
          <p14:tracePt t="366991" x="1627188" y="2803525"/>
          <p14:tracePt t="367013" x="1627188" y="2816225"/>
          <p14:tracePt t="367044" x="1639888" y="2828925"/>
          <p14:tracePt t="367075" x="1652588" y="2828925"/>
          <p14:tracePt t="367090" x="1677988" y="2828925"/>
          <p14:tracePt t="367107" x="1689100" y="2828925"/>
          <p14:tracePt t="367185" x="1689100" y="2816225"/>
          <p14:tracePt t="367372" x="1701800" y="2816225"/>
          <p14:tracePt t="367403" x="1727200" y="2816225"/>
          <p14:tracePt t="367419" x="1739900" y="2816225"/>
          <p14:tracePt t="367435" x="1752600" y="2816225"/>
          <p14:tracePt t="367466" x="1765300" y="2816225"/>
          <p14:tracePt t="367482" x="1790700" y="2816225"/>
          <p14:tracePt t="367501" x="1801813" y="2816225"/>
          <p14:tracePt t="367514" x="1814513" y="2816225"/>
          <p14:tracePt t="367531" x="1839913" y="2816225"/>
          <p14:tracePt t="367543" x="1852613" y="2816225"/>
          <p14:tracePt t="367561" x="1890713" y="2816225"/>
          <p14:tracePt t="367576" x="1914525" y="2816225"/>
          <p14:tracePt t="367606" x="1927225" y="2816225"/>
          <p14:tracePt t="367622" x="1952625" y="2816225"/>
          <p14:tracePt t="367637" x="1990725" y="2816225"/>
          <p14:tracePt t="367653" x="2052638" y="2816225"/>
          <p14:tracePt t="367669" x="2116138" y="2816225"/>
          <p14:tracePt t="367684" x="2190750" y="2816225"/>
          <p14:tracePt t="367700" x="2290763" y="2816225"/>
          <p14:tracePt t="367716" x="2416175" y="2816225"/>
          <p14:tracePt t="367731" x="2603500" y="2816225"/>
          <p14:tracePt t="367747" x="2754313" y="2803525"/>
          <p14:tracePt t="367763" x="2928938" y="2765425"/>
          <p14:tracePt t="367778" x="3067050" y="2740025"/>
          <p14:tracePt t="367794" x="3141663" y="2740025"/>
          <p14:tracePt t="367815" x="3241675" y="2716213"/>
          <p14:tracePt t="367816" x="3317875" y="2703513"/>
          <p14:tracePt t="367840" x="3354388" y="2690813"/>
          <p14:tracePt t="367856" x="3405188" y="2690813"/>
          <p14:tracePt t="367887" x="3429000" y="2678113"/>
          <p14:tracePt t="367904" x="3454400" y="2678113"/>
          <p14:tracePt t="367918" x="3492500" y="2678113"/>
          <p14:tracePt t="367934" x="3530600" y="2678113"/>
          <p14:tracePt t="367951" x="3554413" y="2678113"/>
          <p14:tracePt t="367965" x="3579813" y="2678113"/>
          <p14:tracePt t="367981" x="3592513" y="2678113"/>
          <p14:tracePt t="367997" x="3630613" y="2665413"/>
          <p14:tracePt t="368013" x="3643313" y="2665413"/>
          <p14:tracePt t="368029" x="3667125" y="2652713"/>
          <p14:tracePt t="368045" x="3705225" y="2640013"/>
          <p14:tracePt t="368059" x="3717925" y="2627313"/>
          <p14:tracePt t="368075" x="3767138" y="2603500"/>
          <p14:tracePt t="368091" x="3779838" y="2603500"/>
          <p14:tracePt t="368106" x="3792538" y="2590800"/>
          <p14:tracePt t="368138" x="3792538" y="2578100"/>
          <p14:tracePt t="368154" x="3805238" y="2578100"/>
          <p14:tracePt t="368309" x="3817938" y="2578100"/>
          <p14:tracePt t="369153" x="3843338" y="2578100"/>
          <p14:tracePt t="369181" x="3879850" y="2578100"/>
          <p14:tracePt t="372512" x="3867150" y="2578100"/>
          <p14:tracePt t="372528" x="3830638" y="2578100"/>
          <p14:tracePt t="372546" x="3730625" y="2578100"/>
          <p14:tracePt t="372559" x="3429000" y="2578100"/>
          <p14:tracePt t="372576" x="3267075" y="2603500"/>
          <p14:tracePt t="372592" x="2967038" y="2640013"/>
          <p14:tracePt t="372607" x="2716213" y="2678113"/>
          <p14:tracePt t="372622" x="2541588" y="2690813"/>
          <p14:tracePt t="372638" x="2441575" y="2716213"/>
          <p14:tracePt t="372653" x="2390775" y="2728913"/>
          <p14:tracePt t="372669" x="2378075" y="2728913"/>
          <p14:tracePt t="372685" x="2365375" y="2728913"/>
          <p14:tracePt t="372732" x="2339975" y="2740025"/>
          <p14:tracePt t="372763" x="2328863" y="2740025"/>
          <p14:tracePt t="372779" x="2316163" y="2740025"/>
          <p14:tracePt t="372794" x="2303463" y="2740025"/>
          <p14:tracePt t="372810" x="2278063" y="2740025"/>
          <p14:tracePt t="372827" x="2252663" y="2740025"/>
          <p14:tracePt t="372842" x="2216150" y="2740025"/>
          <p14:tracePt t="372857" x="2203450" y="2740025"/>
          <p14:tracePt t="372873" x="2139950" y="2752725"/>
          <p14:tracePt t="372887" x="2065338" y="2778125"/>
          <p14:tracePt t="372903" x="2003425" y="2803525"/>
          <p14:tracePt t="372919" x="1965325" y="2816225"/>
          <p14:tracePt t="372934" x="1952625" y="2828925"/>
          <p14:tracePt t="373200" x="1939925" y="2828925"/>
          <p14:tracePt t="373215" x="1939925" y="2790825"/>
          <p14:tracePt t="373231" x="1939925" y="2765425"/>
          <p14:tracePt t="373247" x="1952625" y="2740025"/>
          <p14:tracePt t="373262" x="1952625" y="2703513"/>
          <p14:tracePt t="373278" x="1965325" y="2678113"/>
          <p14:tracePt t="373294" x="1978025" y="2665413"/>
          <p14:tracePt t="373315" x="1990725" y="2652713"/>
          <p14:tracePt t="373388" x="1990725" y="2640013"/>
          <p14:tracePt t="373403" x="2003425" y="2640013"/>
          <p14:tracePt t="373435" x="2014538" y="2640013"/>
          <p14:tracePt t="373436" x="2027238" y="2640013"/>
          <p14:tracePt t="373453" x="2065338" y="2627313"/>
          <p14:tracePt t="373466" x="2090738" y="2627313"/>
          <p14:tracePt t="373482" x="2127250" y="2627313"/>
          <p14:tracePt t="373497" x="2152650" y="2627313"/>
          <p14:tracePt t="373513" x="2239963" y="2627313"/>
          <p14:tracePt t="373528" x="2303463" y="2603500"/>
          <p14:tracePt t="373544" x="2365375" y="2603500"/>
          <p14:tracePt t="373559" x="2441575" y="2603500"/>
          <p14:tracePt t="373576" x="2516188" y="2603500"/>
          <p14:tracePt t="373591" x="2590800" y="2603500"/>
          <p14:tracePt t="373607" x="2678113" y="2603500"/>
          <p14:tracePt t="373622" x="2728913" y="2603500"/>
          <p14:tracePt t="373637" x="2767013" y="2603500"/>
          <p14:tracePt t="373654" x="2816225" y="2603500"/>
          <p14:tracePt t="373670" x="2828925" y="2603500"/>
          <p14:tracePt t="373685" x="2854325" y="2603500"/>
          <p14:tracePt t="373701" x="2854325" y="2616200"/>
          <p14:tracePt t="373794" x="2854325" y="2640013"/>
          <p14:tracePt t="373810" x="2841625" y="2690813"/>
          <p14:tracePt t="373825" x="2803525" y="2728913"/>
          <p14:tracePt t="373841" x="2754313" y="2765425"/>
          <p14:tracePt t="373857" x="2703513" y="2790825"/>
          <p14:tracePt t="373872" x="2616200" y="2816225"/>
          <p14:tracePt t="373887" x="2528888" y="2816225"/>
          <p14:tracePt t="373904" x="2465388" y="2840038"/>
          <p14:tracePt t="373918" x="2428875" y="2852738"/>
          <p14:tracePt t="373934" x="2416175" y="2852738"/>
          <p14:tracePt t="373950" x="2390775" y="2865438"/>
          <p14:tracePt t="373965" x="2378075" y="2865438"/>
          <p14:tracePt t="374216" x="2378075" y="2852738"/>
          <p14:tracePt t="374231" x="2390775" y="2852738"/>
          <p14:tracePt t="374246" x="2403475" y="2852738"/>
          <p14:tracePt t="374263" x="2416175" y="2852738"/>
          <p14:tracePt t="374293" x="2441575" y="2852738"/>
          <p14:tracePt t="374309" x="2490788" y="2852738"/>
          <p14:tracePt t="374325" x="2554288" y="2852738"/>
          <p14:tracePt t="374341" x="2678113" y="2852738"/>
          <p14:tracePt t="374357" x="2778125" y="2852738"/>
          <p14:tracePt t="374373" x="3079750" y="2928938"/>
          <p14:tracePt t="374387" x="3417888" y="3003550"/>
          <p14:tracePt t="374403" x="3756025" y="3090863"/>
          <p14:tracePt t="374419" x="4043363" y="3154363"/>
          <p14:tracePt t="374434" x="4243388" y="3190875"/>
          <p14:tracePt t="374450" x="4430713" y="3216275"/>
          <p14:tracePt t="374466" x="4568825" y="3228975"/>
          <p14:tracePt t="374481" x="4694238" y="3228975"/>
          <p14:tracePt t="374497" x="4794250" y="3228975"/>
          <p14:tracePt t="374513" x="4868863" y="3228975"/>
          <p14:tracePt t="374528" x="4919663" y="3228975"/>
          <p14:tracePt t="374546" x="4945063" y="3228975"/>
          <p14:tracePt t="374560" x="4968875" y="3228975"/>
          <p14:tracePt t="374747" x="4994275" y="3228975"/>
          <p14:tracePt t="374795" x="5006975" y="3228975"/>
          <p14:tracePt t="374809" x="5019675" y="3228975"/>
          <p14:tracePt t="374827" x="5032375" y="3228975"/>
          <p14:tracePt t="374919" x="4719638" y="3241675"/>
          <p14:tracePt t="374934" x="4205288" y="3241675"/>
          <p14:tracePt t="374949" x="3892550" y="3241675"/>
          <p14:tracePt t="374966" x="3279775" y="3241675"/>
          <p14:tracePt t="374982" x="3167063" y="3241675"/>
          <p14:tracePt t="374997" x="2979738" y="3241675"/>
          <p14:tracePt t="375012" x="2841625" y="3241675"/>
          <p14:tracePt t="375029" x="2754313" y="3241675"/>
          <p14:tracePt t="375044" x="2590800" y="3203575"/>
          <p14:tracePt t="375059" x="2565400" y="3203575"/>
          <p14:tracePt t="375076" x="2503488" y="3178175"/>
          <p14:tracePt t="375090" x="2452688" y="3154363"/>
          <p14:tracePt t="375108" x="2428875" y="3154363"/>
          <p14:tracePt t="375123" x="2403475" y="3154363"/>
          <p14:tracePt t="375137" x="2378075" y="3128963"/>
          <p14:tracePt t="375153" x="2352675" y="3128963"/>
          <p14:tracePt t="375175" x="2328863" y="3128963"/>
          <p14:tracePt t="375184" x="2316163" y="3116263"/>
          <p14:tracePt t="375200" x="2290763" y="3103563"/>
          <p14:tracePt t="375216" x="2278063" y="3103563"/>
          <p14:tracePt t="375232" x="2252663" y="3103563"/>
          <p14:tracePt t="375247" x="2228850" y="3078163"/>
          <p14:tracePt t="375266" x="2203450" y="3065463"/>
          <p14:tracePt t="375279" x="2203450" y="3054350"/>
          <p14:tracePt t="375294" x="2190750" y="3054350"/>
          <p14:tracePt t="375311" x="2178050" y="3054350"/>
          <p14:tracePt t="375326" x="2152650" y="3041650"/>
          <p14:tracePt t="375373" x="2139950" y="3041650"/>
          <p14:tracePt t="375388" x="2139950" y="3028950"/>
          <p14:tracePt t="375418" x="2127250" y="3028950"/>
          <p14:tracePt t="375451" x="2116138" y="3028950"/>
          <p14:tracePt t="375465" x="2090738" y="3028950"/>
          <p14:tracePt t="375482" x="2078038" y="3028950"/>
          <p14:tracePt t="375497" x="2052638" y="3028950"/>
          <p14:tracePt t="375513" x="2003425" y="3028950"/>
          <p14:tracePt t="375528" x="1965325" y="3028950"/>
          <p14:tracePt t="375544" x="1927225" y="3028950"/>
          <p14:tracePt t="375575" x="1878013" y="3028950"/>
          <p14:tracePt t="375591" x="1865313" y="3028950"/>
          <p14:tracePt t="375609" x="1827213" y="3028950"/>
          <p14:tracePt t="375623" x="1790700" y="3028950"/>
          <p14:tracePt t="375638" x="1778000" y="3028950"/>
          <p14:tracePt t="375653" x="1739900" y="3041650"/>
          <p14:tracePt t="375669" x="1739900" y="3054350"/>
          <p14:tracePt t="375685" x="1727200" y="3054350"/>
          <p14:tracePt t="375700" x="1701800" y="3054350"/>
          <p14:tracePt t="375716" x="1689100" y="3054350"/>
          <p14:tracePt t="375747" x="1652588" y="3065463"/>
          <p14:tracePt t="375762" x="1639888" y="3065463"/>
          <p14:tracePt t="375778" x="1639888" y="3078163"/>
          <p14:tracePt t="375793" x="1627188" y="3078163"/>
          <p14:tracePt t="375809" x="1614488" y="3078163"/>
          <p14:tracePt t="375825" x="1577975" y="3090863"/>
          <p14:tracePt t="375856" x="1552575" y="3103563"/>
          <p14:tracePt t="375887" x="1527175" y="3116263"/>
          <p14:tracePt t="375919" x="1501775" y="3128963"/>
          <p14:tracePt t="375934" x="1489075" y="3128963"/>
          <p14:tracePt t="375951" x="1476375" y="3128963"/>
          <p14:tracePt t="375981" x="1465263" y="3141663"/>
          <p14:tracePt t="376044" x="1452563" y="3141663"/>
          <p14:tracePt t="376234" x="1465263" y="3141663"/>
          <p14:tracePt t="376247" x="1476375" y="3165475"/>
          <p14:tracePt t="376294" x="1489075" y="3165475"/>
          <p14:tracePt t="376466" x="1514475" y="3165475"/>
          <p14:tracePt t="376482" x="1552575" y="3190875"/>
          <p14:tracePt t="376500" x="1577975" y="3190875"/>
          <p14:tracePt t="376512" x="1601788" y="3216275"/>
          <p14:tracePt t="376528" x="1627188" y="3216275"/>
          <p14:tracePt t="376544" x="1677988" y="3216275"/>
          <p14:tracePt t="376559" x="1701800" y="3216275"/>
          <p14:tracePt t="376575" x="1752600" y="3216275"/>
          <p14:tracePt t="376591" x="1814513" y="3216275"/>
          <p14:tracePt t="376606" x="1865313" y="3216275"/>
          <p14:tracePt t="376622" x="1914525" y="3216275"/>
          <p14:tracePt t="376638" x="1978025" y="3216275"/>
          <p14:tracePt t="376653" x="1990725" y="3216275"/>
          <p14:tracePt t="376671" x="2052638" y="3216275"/>
          <p14:tracePt t="376684" x="2065338" y="3216275"/>
          <p14:tracePt t="376701" x="2116138" y="3216275"/>
          <p14:tracePt t="376717" x="2139950" y="3216275"/>
          <p14:tracePt t="376731" x="2152650" y="3216275"/>
          <p14:tracePt t="376748" x="2178050" y="3216275"/>
          <p14:tracePt t="376764" x="2265363" y="3216275"/>
          <p14:tracePt t="376783" x="2328863" y="3216275"/>
          <p14:tracePt t="376794" x="2378075" y="3216275"/>
          <p14:tracePt t="376810" x="2441575" y="3216275"/>
          <p14:tracePt t="376827" x="2516188" y="3216275"/>
          <p14:tracePt t="376841" x="2565400" y="3216275"/>
          <p14:tracePt t="376857" x="2590800" y="3216275"/>
          <p14:tracePt t="376873" x="2628900" y="3216275"/>
          <p14:tracePt t="376888" x="2641600" y="3216275"/>
          <p14:tracePt t="376906" x="2667000" y="3216275"/>
          <p14:tracePt t="376935" x="2703513" y="3216275"/>
          <p14:tracePt t="376951" x="2728913" y="3216275"/>
          <p14:tracePt t="376966" x="2754313" y="3216275"/>
          <p14:tracePt t="376982" x="2778125" y="3216275"/>
          <p14:tracePt t="377012" x="2803525" y="3216275"/>
          <p14:tracePt t="377028" x="2828925" y="3216275"/>
          <p14:tracePt t="377044" x="2841625" y="3203575"/>
          <p14:tracePt t="377076" x="2867025" y="3203575"/>
          <p14:tracePt t="377107" x="2879725" y="3203575"/>
          <p14:tracePt t="377122" x="2890838" y="3203575"/>
          <p14:tracePt t="377138" x="2903538" y="3190875"/>
          <p14:tracePt t="377155" x="2916238" y="3190875"/>
          <p14:tracePt t="377169" x="2928938" y="3190875"/>
          <p14:tracePt t="377185" x="2954338" y="3190875"/>
          <p14:tracePt t="377200" x="2979738" y="3190875"/>
          <p14:tracePt t="377215" x="2992438" y="3190875"/>
          <p14:tracePt t="377232" x="3016250" y="3178175"/>
          <p14:tracePt t="377246" x="3041650" y="3178175"/>
          <p14:tracePt t="377262" x="3092450" y="3165475"/>
          <p14:tracePt t="377278" x="3141663" y="3165475"/>
          <p14:tracePt t="377293" x="3154363" y="3165475"/>
          <p14:tracePt t="377309" x="3205163" y="3154363"/>
          <p14:tracePt t="377326" x="3228975" y="3154363"/>
          <p14:tracePt t="377340" x="3279775" y="3141663"/>
          <p14:tracePt t="377356" x="3292475" y="3141663"/>
          <p14:tracePt t="377372" x="3317875" y="3141663"/>
          <p14:tracePt t="377388" x="3341688" y="3141663"/>
          <p14:tracePt t="377403" x="3354388" y="3116263"/>
          <p14:tracePt t="377420" x="3392488" y="3116263"/>
          <p14:tracePt t="377450" x="3429000" y="3116263"/>
          <p14:tracePt t="377466" x="3454400" y="3116263"/>
          <p14:tracePt t="377481" x="3492500" y="3116263"/>
          <p14:tracePt t="377497" x="3517900" y="3116263"/>
          <p14:tracePt t="377513" x="3530600" y="3116263"/>
          <p14:tracePt t="377528" x="3554413" y="3116263"/>
          <p14:tracePt t="377543" x="3567113" y="3116263"/>
          <p14:tracePt t="377560" x="3579813" y="3116263"/>
          <p14:tracePt t="377575" x="3592513" y="3116263"/>
          <p14:tracePt t="377590" x="3605213" y="3116263"/>
          <p14:tracePt t="377607" x="3617913" y="3116263"/>
          <p14:tracePt t="377621" x="3643313" y="3116263"/>
          <p14:tracePt t="377637" x="3667125" y="3116263"/>
          <p14:tracePt t="377654" x="3743325" y="3116263"/>
          <p14:tracePt t="377668" x="3843338" y="3116263"/>
          <p14:tracePt t="377690" x="3979863" y="3128963"/>
          <p14:tracePt t="377700" x="4143375" y="3178175"/>
          <p14:tracePt t="377716" x="4217988" y="3203575"/>
          <p14:tracePt t="377732" x="4418013" y="3254375"/>
          <p14:tracePt t="377748" x="4494213" y="3290888"/>
          <p14:tracePt t="377762" x="4556125" y="3290888"/>
          <p14:tracePt t="377779" x="4619625" y="3303588"/>
          <p14:tracePt t="377795" x="4630738" y="3328988"/>
          <p14:tracePt t="377809" x="4719638" y="3328988"/>
          <p14:tracePt t="377826" x="4806950" y="3378200"/>
          <p14:tracePt t="377841" x="4894263" y="3403600"/>
          <p14:tracePt t="377856" x="4981575" y="3454400"/>
          <p14:tracePt t="377872" x="5045075" y="3479800"/>
          <p14:tracePt t="377888" x="5094288" y="3490913"/>
          <p14:tracePt t="377904" x="5119688" y="3503613"/>
          <p14:tracePt t="377919" x="5145088" y="3503613"/>
          <p14:tracePt t="377937" x="5157788" y="3516313"/>
          <p14:tracePt t="377949" x="5181600" y="3516313"/>
          <p14:tracePt t="377966" x="5194300" y="3516313"/>
          <p14:tracePt t="377996" x="5207000" y="3516313"/>
          <p14:tracePt t="378012" x="5219700" y="3529013"/>
          <p14:tracePt t="378075" x="5232400" y="3529013"/>
          <p14:tracePt t="378390" x="5281613" y="3529013"/>
          <p14:tracePt t="378404" x="5345113" y="3529013"/>
          <p14:tracePt t="378419" x="5394325" y="3529013"/>
          <p14:tracePt t="378435" x="5445125" y="3529013"/>
          <p14:tracePt t="378450" x="5483225" y="3516313"/>
          <p14:tracePt t="378466" x="5545138" y="3503613"/>
          <p14:tracePt t="378481" x="5557838" y="3503613"/>
          <p14:tracePt t="378497" x="5583238" y="3490913"/>
          <p14:tracePt t="378512" x="5595938" y="3490913"/>
          <p14:tracePt t="378559" x="5607050" y="3490913"/>
          <p14:tracePt t="378591" x="5619750" y="3490913"/>
          <p14:tracePt t="378606" x="5645150" y="3490913"/>
          <p14:tracePt t="378622" x="5657850" y="3490913"/>
          <p14:tracePt t="378638" x="5670550" y="3490913"/>
          <p14:tracePt t="378685" x="5695950" y="3490913"/>
          <p14:tracePt t="379122" x="5708650" y="3490913"/>
          <p14:tracePt t="379168" x="5708650" y="3479800"/>
          <p14:tracePt t="380012" x="5708650" y="3467100"/>
          <p14:tracePt t="380028" x="5695950" y="3441700"/>
          <p14:tracePt t="380044" x="5657850" y="3429000"/>
          <p14:tracePt t="380059" x="5570538" y="3403600"/>
          <p14:tracePt t="380075" x="5432425" y="3403600"/>
          <p14:tracePt t="380091" x="5345113" y="3390900"/>
          <p14:tracePt t="380106" x="5081588" y="3367088"/>
          <p14:tracePt t="380122" x="4430713" y="3303588"/>
          <p14:tracePt t="380138" x="4092575" y="3228975"/>
          <p14:tracePt t="380153" x="3956050" y="3190875"/>
          <p14:tracePt t="380169" x="3717925" y="3090863"/>
          <p14:tracePt t="380185" x="3541713" y="2990850"/>
          <p14:tracePt t="380200" x="3479800" y="2952750"/>
          <p14:tracePt t="380232" x="3467100" y="2941638"/>
          <p14:tracePt t="380340" x="3454400" y="2941638"/>
          <p14:tracePt t="380356" x="3429000" y="2928938"/>
          <p14:tracePt t="380372" x="3405188" y="2916238"/>
          <p14:tracePt t="380387" x="3379788" y="2890838"/>
          <p14:tracePt t="380403" x="3328988" y="2852738"/>
          <p14:tracePt t="380419" x="3267075" y="2828925"/>
          <p14:tracePt t="380434" x="3154363" y="2790825"/>
          <p14:tracePt t="380453" x="2992438" y="2765425"/>
          <p14:tracePt t="380466" x="2754313" y="2728913"/>
          <p14:tracePt t="380481" x="2516188" y="2665413"/>
          <p14:tracePt t="380497" x="2203450" y="2627313"/>
          <p14:tracePt t="380513" x="1965325" y="2603500"/>
          <p14:tracePt t="380527" x="1778000" y="2565400"/>
          <p14:tracePt t="380544" x="1665288" y="2552700"/>
          <p14:tracePt t="380559" x="1577975" y="2540000"/>
          <p14:tracePt t="380575" x="1514475" y="2540000"/>
          <p14:tracePt t="380590" x="1439863" y="2540000"/>
          <p14:tracePt t="380606" x="1376363" y="2540000"/>
          <p14:tracePt t="380622" x="1289050" y="2540000"/>
          <p14:tracePt t="380622" x="1239838" y="2540000"/>
          <p14:tracePt t="380637" x="1176338" y="2552700"/>
          <p14:tracePt t="380653" x="1050925" y="2590800"/>
          <p14:tracePt t="380668" x="889000" y="2652713"/>
          <p14:tracePt t="380684" x="750888" y="2740025"/>
          <p14:tracePt t="380701" x="663575" y="2790825"/>
          <p14:tracePt t="380715" x="576263" y="2852738"/>
          <p14:tracePt t="380731" x="512763" y="2903538"/>
          <p14:tracePt t="380747" x="476250" y="2928938"/>
          <p14:tracePt t="380762" x="463550" y="2952750"/>
          <p14:tracePt t="380779" x="463550" y="2990850"/>
          <p14:tracePt t="380796" x="450850" y="3003550"/>
          <p14:tracePt t="380810" x="450850" y="3016250"/>
          <p14:tracePt t="380826" x="450850" y="3041650"/>
          <p14:tracePt t="380841" x="450850" y="3054350"/>
          <p14:tracePt t="380872" x="463550" y="3078163"/>
          <p14:tracePt t="380887" x="476250" y="3090863"/>
          <p14:tracePt t="380906" x="512763" y="3141663"/>
          <p14:tracePt t="380919" x="525463" y="3141663"/>
          <p14:tracePt t="380935" x="550863" y="3154363"/>
          <p14:tracePt t="380950" x="600075" y="3165475"/>
          <p14:tracePt t="380966" x="663575" y="3190875"/>
          <p14:tracePt t="380982" x="738188" y="3190875"/>
          <p14:tracePt t="380996" x="776288" y="3216275"/>
          <p14:tracePt t="381013" x="801688" y="3216275"/>
          <p14:tracePt t="381029" x="838200" y="3216275"/>
          <p14:tracePt t="381044" x="889000" y="3228975"/>
          <p14:tracePt t="381060" x="914400" y="3241675"/>
          <p14:tracePt t="381076" x="938213" y="3241675"/>
          <p14:tracePt t="381106" x="976313" y="3267075"/>
          <p14:tracePt t="381137" x="989013" y="3267075"/>
          <p14:tracePt t="381184" x="1001713" y="3267075"/>
          <p14:tracePt t="381201" x="1014413" y="3267075"/>
          <p14:tracePt t="381231" x="1038225" y="3267075"/>
          <p14:tracePt t="381371" x="1050925" y="3267075"/>
          <p14:tracePt t="381451" x="1076325" y="3267075"/>
          <p14:tracePt t="381497" x="1101725" y="3267075"/>
          <p14:tracePt t="381512" x="1114425" y="3267075"/>
          <p14:tracePt t="381534" x="1139825" y="3267075"/>
          <p14:tracePt t="381544" x="1163638" y="3267075"/>
          <p14:tracePt t="381559" x="1214438" y="3267075"/>
          <p14:tracePt t="381579" x="1314450" y="3267075"/>
          <p14:tracePt t="381591" x="1352550" y="3241675"/>
          <p14:tracePt t="381606" x="1389063" y="3241675"/>
          <p14:tracePt t="381622" x="1414463" y="3241675"/>
          <p14:tracePt t="381638" x="1439863" y="3228975"/>
          <p14:tracePt t="381685" x="1452563" y="3228975"/>
          <p14:tracePt t="381981" x="1476375" y="3228975"/>
          <p14:tracePt t="381997" x="1501775" y="3228975"/>
          <p14:tracePt t="382028" x="1527175" y="3228975"/>
          <p14:tracePt t="382060" x="1552575" y="3228975"/>
          <p14:tracePt t="382107" x="1565275" y="3228975"/>
          <p14:tracePt t="382122" x="1577975" y="3228975"/>
          <p14:tracePt t="382137" x="1601788" y="3228975"/>
          <p14:tracePt t="382168" x="1614488" y="3228975"/>
          <p14:tracePt t="382185" x="1639888" y="3228975"/>
          <p14:tracePt t="382200" x="1652588" y="3228975"/>
          <p14:tracePt t="382217" x="1665288" y="3228975"/>
          <p14:tracePt t="382278" x="1677988" y="3228975"/>
          <p14:tracePt t="382294" x="1689100" y="3228975"/>
          <p14:tracePt t="382309" x="1701800" y="3254375"/>
          <p14:tracePt t="382341" x="1727200" y="3254375"/>
          <p14:tracePt t="382403" x="1739900" y="3267075"/>
          <p14:tracePt t="382450" x="1739900" y="3290888"/>
          <p14:tracePt t="382497" x="1739900" y="3303588"/>
          <p14:tracePt t="382512" x="1739900" y="3316288"/>
          <p14:tracePt t="382543" x="1752600" y="3328988"/>
          <p14:tracePt t="382559" x="1752600" y="3341688"/>
          <p14:tracePt t="382575" x="1752600" y="3354388"/>
          <p14:tracePt t="382622" x="1752600" y="3378200"/>
          <p14:tracePt t="382653" x="1765300" y="3390900"/>
          <p14:tracePt t="382700" x="1778000" y="3390900"/>
          <p14:tracePt t="382731" x="1790700" y="3390900"/>
          <p14:tracePt t="382747" x="1814513" y="3390900"/>
          <p14:tracePt t="382763" x="1827213" y="3390900"/>
          <p14:tracePt t="382794" x="1839913" y="3390900"/>
          <p14:tracePt t="382825" x="1852613" y="3390900"/>
          <p14:tracePt t="382841" x="1865313" y="3390900"/>
          <p14:tracePt t="382857" x="1878013" y="3390900"/>
          <p14:tracePt t="382887" x="1903413" y="3390900"/>
          <p14:tracePt t="382934" x="1914525" y="3390900"/>
          <p14:tracePt t="382950" x="1927225" y="3390900"/>
          <p14:tracePt t="382966" x="1952625" y="3390900"/>
          <p14:tracePt t="382982" x="1965325" y="3390900"/>
          <p14:tracePt t="382999" x="1990725" y="3378200"/>
          <p14:tracePt t="383012" x="2014538" y="3378200"/>
          <p14:tracePt t="383028" x="2027238" y="3367088"/>
          <p14:tracePt t="383046" x="2039938" y="3367088"/>
          <p14:tracePt t="383059" x="2065338" y="3367088"/>
          <p14:tracePt t="383075" x="2078038" y="3354388"/>
          <p14:tracePt t="383091" x="2116138" y="3354388"/>
          <p14:tracePt t="383106" x="2127250" y="3354388"/>
          <p14:tracePt t="383122" x="2152650" y="3354388"/>
          <p14:tracePt t="383138" x="2190750" y="3354388"/>
          <p14:tracePt t="383153" x="2216150" y="3354388"/>
          <p14:tracePt t="383168" x="2228850" y="3354388"/>
          <p14:tracePt t="383185" x="2252663" y="3354388"/>
          <p14:tracePt t="383199" x="2265363" y="3354388"/>
          <p14:tracePt t="383215" x="2290763" y="3354388"/>
          <p14:tracePt t="383747" x="2316163" y="3354388"/>
          <p14:tracePt t="383762" x="2403475" y="3390900"/>
          <p14:tracePt t="383778" x="2490788" y="3416300"/>
          <p14:tracePt t="383794" x="2590800" y="3467100"/>
          <p14:tracePt t="383809" x="2716213" y="3503613"/>
          <p14:tracePt t="383825" x="2828925" y="3516313"/>
          <p14:tracePt t="383841" x="2867025" y="3516313"/>
          <p14:tracePt t="383856" x="3003550" y="3516313"/>
          <p14:tracePt t="383872" x="3054350" y="3516313"/>
          <p14:tracePt t="383888" x="3067050" y="3516313"/>
          <p14:tracePt t="383902" x="3079750" y="3503613"/>
          <p14:tracePt t="383919" x="3079750" y="3490913"/>
          <p14:tracePt t="383934" x="3079750" y="3467100"/>
          <p14:tracePt t="383949" x="3079750" y="3454400"/>
          <p14:tracePt t="383965" x="3079750" y="3429000"/>
          <p14:tracePt t="383982" x="3079750" y="3416300"/>
          <p14:tracePt t="384106" x="3092450" y="3416300"/>
          <p14:tracePt t="384122" x="3092450" y="3403600"/>
          <p14:tracePt t="386262" x="3092450" y="3367088"/>
          <p14:tracePt t="386279" x="2879725" y="3303588"/>
          <p14:tracePt t="386293" x="2654300" y="3216275"/>
          <p14:tracePt t="386310" x="2528888" y="3178175"/>
          <p14:tracePt t="386326" x="2403475" y="3154363"/>
          <p14:tracePt t="386340" x="2328863" y="3154363"/>
          <p14:tracePt t="386356" x="2190750" y="3141663"/>
          <p14:tracePt t="386372" x="2103438" y="3141663"/>
          <p14:tracePt t="386392" x="1927225" y="3141663"/>
          <p14:tracePt t="386403" x="1865313" y="3141663"/>
          <p14:tracePt t="386419" x="1778000" y="3141663"/>
          <p14:tracePt t="386434" x="1727200" y="3141663"/>
          <p14:tracePt t="386450" x="1677988" y="3141663"/>
          <p14:tracePt t="386466" x="1627188" y="3141663"/>
          <p14:tracePt t="386481" x="1601788" y="3141663"/>
          <p14:tracePt t="386497" x="1577975" y="3141663"/>
          <p14:tracePt t="386512" x="1552575" y="3141663"/>
          <p14:tracePt t="386529" x="1501775" y="3165475"/>
          <p14:tracePt t="386546" x="1452563" y="3165475"/>
          <p14:tracePt t="386560" x="1414463" y="3165475"/>
          <p14:tracePt t="386560" x="1363663" y="3165475"/>
          <p14:tracePt t="386574" x="1289050" y="3165475"/>
          <p14:tracePt t="386591" x="1214438" y="3190875"/>
          <p14:tracePt t="386607" x="1150938" y="3203575"/>
          <p14:tracePt t="386623" x="1127125" y="3216275"/>
          <p14:tracePt t="386638" x="1063625" y="3228975"/>
          <p14:tracePt t="386654" x="1038225" y="3241675"/>
          <p14:tracePt t="386669" x="1027113" y="3241675"/>
          <p14:tracePt t="386685" x="1001713" y="3241675"/>
          <p14:tracePt t="386701" x="976313" y="3241675"/>
          <p14:tracePt t="386731" x="950913" y="3254375"/>
          <p14:tracePt t="386778" x="938213" y="3254375"/>
          <p14:tracePt t="386841" x="938213" y="3278188"/>
          <p14:tracePt t="386856" x="950913" y="3278188"/>
          <p14:tracePt t="388107" x="989013" y="3278188"/>
          <p14:tracePt t="388137" x="1001713" y="3278188"/>
          <p14:tracePt t="388168" x="1027113" y="3278188"/>
          <p14:tracePt t="388247" x="1038225" y="3278188"/>
          <p14:tracePt t="388278" x="1050925" y="3267075"/>
          <p14:tracePt t="390075" x="1001713" y="3290888"/>
          <p14:tracePt t="390090" x="901700" y="3367088"/>
          <p14:tracePt t="390106" x="838200" y="3416300"/>
          <p14:tracePt t="390122" x="750888" y="3516313"/>
          <p14:tracePt t="390137" x="725488" y="3579813"/>
          <p14:tracePt t="390153" x="712788" y="3603625"/>
          <p14:tracePt t="390169" x="688975" y="3667125"/>
          <p14:tracePt t="390185" x="663575" y="3729038"/>
          <p14:tracePt t="390200" x="663575" y="3767138"/>
          <p14:tracePt t="390216" x="638175" y="3829050"/>
          <p14:tracePt t="390231" x="638175" y="3841750"/>
          <p14:tracePt t="390247" x="638175" y="3892550"/>
          <p14:tracePt t="390262" x="638175" y="3916363"/>
          <p14:tracePt t="390278" x="625475" y="3967163"/>
          <p14:tracePt t="390293" x="612775" y="4005263"/>
          <p14:tracePt t="390309" x="612775" y="4054475"/>
          <p14:tracePt t="390325" x="612775" y="4079875"/>
          <p14:tracePt t="390341" x="612775" y="4117975"/>
          <p14:tracePt t="390357" x="612775" y="4129088"/>
          <p14:tracePt t="390371" x="612775" y="4167188"/>
          <p14:tracePt t="390388" x="612775" y="4217988"/>
          <p14:tracePt t="390403" x="612775" y="4230688"/>
          <p14:tracePt t="390419" x="612775" y="4241800"/>
          <p14:tracePt t="390450" x="612775" y="4254500"/>
          <p14:tracePt t="390465" x="612775" y="4267200"/>
          <p14:tracePt t="390528" x="612775" y="4279900"/>
          <p14:tracePt t="390544" x="625475" y="4292600"/>
          <p14:tracePt t="390559" x="638175" y="4305300"/>
          <p14:tracePt t="390575" x="650875" y="4318000"/>
          <p14:tracePt t="390606" x="663575" y="4341813"/>
          <p14:tracePt t="390622" x="676275" y="4354513"/>
          <p14:tracePt t="390669" x="688975" y="4367213"/>
          <p14:tracePt t="390686" x="688975" y="4379913"/>
          <p14:tracePt t="390686" x="701675" y="4379913"/>
          <p14:tracePt t="390700" x="701675" y="4392613"/>
          <p14:tracePt t="390716" x="712788" y="4392613"/>
          <p14:tracePt t="390716" x="725488" y="4392613"/>
          <p14:tracePt t="390731" x="750888" y="4405313"/>
          <p14:tracePt t="390747" x="763588" y="4405313"/>
          <p14:tracePt t="390762" x="825500" y="4405313"/>
          <p14:tracePt t="390778" x="876300" y="4405313"/>
          <p14:tracePt t="390793" x="925513" y="4405313"/>
          <p14:tracePt t="390809" x="963613" y="4405313"/>
          <p14:tracePt t="390826" x="1001713" y="4405313"/>
          <p14:tracePt t="390842" x="1038225" y="4392613"/>
          <p14:tracePt t="390858" x="1063625" y="4367213"/>
          <p14:tracePt t="390873" x="1089025" y="4341813"/>
          <p14:tracePt t="390887" x="1101725" y="4341813"/>
          <p14:tracePt t="390904" x="1163638" y="4292600"/>
          <p14:tracePt t="390920" x="1189038" y="4267200"/>
          <p14:tracePt t="390941" x="1214438" y="4241800"/>
          <p14:tracePt t="390951" x="1227138" y="4230688"/>
          <p14:tracePt t="390967" x="1252538" y="4179888"/>
          <p14:tracePt t="390983" x="1276350" y="4129088"/>
          <p14:tracePt t="390998" x="1276350" y="4017963"/>
          <p14:tracePt t="391014" x="1276350" y="3954463"/>
          <p14:tracePt t="391028" x="1276350" y="3929063"/>
          <p14:tracePt t="391045" x="1276350" y="3879850"/>
          <p14:tracePt t="391061" x="1276350" y="3854450"/>
          <p14:tracePt t="391076" x="1276350" y="3829050"/>
          <p14:tracePt t="391092" x="1276350" y="3803650"/>
          <p14:tracePt t="391123" x="1276350" y="3792538"/>
          <p14:tracePt t="391153" x="1263650" y="3779838"/>
          <p14:tracePt t="391216" x="1239838" y="3779838"/>
          <p14:tracePt t="391233" x="1227138" y="3779838"/>
          <p14:tracePt t="391247" x="1176338" y="3779838"/>
          <p14:tracePt t="391263" x="1139825" y="3779838"/>
          <p14:tracePt t="391278" x="1114425" y="3841750"/>
          <p14:tracePt t="391294" x="1089025" y="3867150"/>
          <p14:tracePt t="391310" x="1076325" y="3941763"/>
          <p14:tracePt t="391325" x="1063625" y="4017963"/>
          <p14:tracePt t="391341" x="1038225" y="4067175"/>
          <p14:tracePt t="391358" x="1038225" y="4117975"/>
          <p14:tracePt t="391372" x="1038225" y="4179888"/>
          <p14:tracePt t="391388" x="1038225" y="4241800"/>
          <p14:tracePt t="391404" x="1038225" y="4279900"/>
          <p14:tracePt t="391419" x="1038225" y="4305300"/>
          <p14:tracePt t="391435" x="1038225" y="4318000"/>
          <p14:tracePt t="391450" x="1038225" y="4330700"/>
          <p14:tracePt t="391497" x="1038225" y="4341813"/>
          <p14:tracePt t="391779" x="1038225" y="4354513"/>
          <p14:tracePt t="391794" x="1050925" y="4354513"/>
          <p14:tracePt t="395669" x="1076325" y="4354513"/>
          <p14:tracePt t="395686" x="1101725" y="4354513"/>
          <p14:tracePt t="395700" x="1214438" y="4354513"/>
          <p14:tracePt t="395716" x="1327150" y="4354513"/>
          <p14:tracePt t="395733" x="1439863" y="4341813"/>
          <p14:tracePt t="395747" x="1527175" y="4341813"/>
          <p14:tracePt t="395763" x="1589088" y="4341813"/>
          <p14:tracePt t="395778" x="1639888" y="4341813"/>
          <p14:tracePt t="395794" x="1689100" y="4341813"/>
          <p14:tracePt t="395810" x="1714500" y="4341813"/>
          <p14:tracePt t="395842" x="1727200" y="4330700"/>
          <p14:tracePt t="395856" x="1739900" y="4330700"/>
          <p14:tracePt t="395872" x="1739900" y="4318000"/>
          <p14:tracePt t="395887" x="1765300" y="4305300"/>
          <p14:tracePt t="395904" x="1814513" y="4267200"/>
          <p14:tracePt t="395919" x="1827213" y="4254500"/>
          <p14:tracePt t="395934" x="1839913" y="4241800"/>
          <p14:tracePt t="395951" x="1865313" y="4217988"/>
          <p14:tracePt t="395965" x="1890713" y="4192588"/>
          <p14:tracePt t="395981" x="1914525" y="4167188"/>
          <p14:tracePt t="395997" x="1952625" y="4141788"/>
          <p14:tracePt t="396012" x="1978025" y="4117975"/>
          <p14:tracePt t="396029" x="1990725" y="4117975"/>
          <p14:tracePt t="396044" x="2003425" y="4105275"/>
          <p14:tracePt t="396059" x="2014538" y="4092575"/>
          <p14:tracePt t="396091" x="2039938" y="4079875"/>
          <p14:tracePt t="396122" x="2039938" y="4067175"/>
          <p14:tracePt t="396138" x="2052638" y="4067175"/>
          <p14:tracePt t="396154" x="2065338" y="4041775"/>
          <p14:tracePt t="396169" x="2139950" y="4005263"/>
          <p14:tracePt t="396186" x="2216150" y="3979863"/>
          <p14:tracePt t="396200" x="2339975" y="3954463"/>
          <p14:tracePt t="396215" x="2403475" y="3941763"/>
          <p14:tracePt t="396232" x="2465388" y="3941763"/>
          <p14:tracePt t="396247" x="2503488" y="3941763"/>
          <p14:tracePt t="396263" x="2654300" y="3941763"/>
          <p14:tracePt t="396278" x="2778125" y="3979863"/>
          <p14:tracePt t="396310" x="2816225" y="4029075"/>
          <p14:tracePt t="396325" x="2828925" y="4029075"/>
          <p14:tracePt t="396497" x="2828925" y="4041775"/>
          <p14:tracePt t="396513" x="2841625" y="4041775"/>
          <p14:tracePt t="396531" x="2867025" y="4054475"/>
          <p14:tracePt t="396545" x="2879725" y="4054475"/>
          <p14:tracePt t="396560" x="2903538" y="4054475"/>
          <p14:tracePt t="396591" x="2916238" y="4054475"/>
          <p14:tracePt t="396607" x="2941638" y="4054475"/>
          <p14:tracePt t="396622" x="2967038" y="4054475"/>
          <p14:tracePt t="396638" x="2992438" y="4054475"/>
          <p14:tracePt t="396654" x="3003550" y="4054475"/>
          <p14:tracePt t="396669" x="3016250" y="4054475"/>
          <p14:tracePt t="396701" x="3041650" y="4054475"/>
          <p14:tracePt t="396715" x="3054350" y="4054475"/>
          <p14:tracePt t="396731" x="3092450" y="4054475"/>
          <p14:tracePt t="396747" x="3116263" y="4041775"/>
          <p14:tracePt t="396762" x="3141663" y="4041775"/>
          <p14:tracePt t="396778" x="3192463" y="4041775"/>
          <p14:tracePt t="396794" x="3228975" y="4029075"/>
          <p14:tracePt t="396809" x="3241675" y="4029075"/>
          <p14:tracePt t="396841" x="3254375" y="4029075"/>
          <p14:tracePt t="396856" x="3267075" y="4029075"/>
          <p14:tracePt t="396888" x="3279775" y="4029075"/>
          <p14:tracePt t="396919" x="3305175" y="4017963"/>
          <p14:tracePt t="396950" x="3328988" y="4017963"/>
          <p14:tracePt t="396997" x="3354388" y="4017963"/>
          <p14:tracePt t="397071" x="3367088" y="4017963"/>
          <p14:tracePt t="397090" x="3379788" y="4017963"/>
          <p14:tracePt t="397106" x="3392488" y="4017963"/>
          <p14:tracePt t="397122" x="3405188" y="4017963"/>
          <p14:tracePt t="397156" x="3429000" y="4017963"/>
          <p14:tracePt t="397156" x="3454400" y="4017963"/>
          <p14:tracePt t="397170" x="3467100" y="4017963"/>
          <p14:tracePt t="397185" x="3492500" y="4005263"/>
          <p14:tracePt t="397202" x="3517900" y="4005263"/>
          <p14:tracePt t="397216" x="3530600" y="4005263"/>
          <p14:tracePt t="397247" x="3541713" y="4005263"/>
          <p14:tracePt t="397341" x="3554413" y="4005263"/>
          <p14:tracePt t="397435" x="3567113" y="4005263"/>
          <p14:tracePt t="397575" x="3579813" y="4005263"/>
          <p14:tracePt t="397700" x="3592513" y="4005263"/>
          <p14:tracePt t="397763" x="3592513" y="4017963"/>
          <p14:tracePt t="397825" x="3592513" y="4029075"/>
          <p14:tracePt t="397872" x="3592513" y="4041775"/>
          <p14:tracePt t="397887" x="3567113" y="4067175"/>
          <p14:tracePt t="397903" x="3467100" y="4105275"/>
          <p14:tracePt t="397919" x="3354388" y="4129088"/>
          <p14:tracePt t="397935" x="3241675" y="4167188"/>
          <p14:tracePt t="397950" x="3079750" y="4192588"/>
          <p14:tracePt t="397968" x="2816225" y="4205288"/>
          <p14:tracePt t="397986" x="2778125" y="4205288"/>
          <p14:tracePt t="397997" x="2690813" y="4205288"/>
          <p14:tracePt t="398013" x="2603500" y="4205288"/>
          <p14:tracePt t="398028" x="2528888" y="4205288"/>
          <p14:tracePt t="398044" x="2465388" y="4205288"/>
          <p14:tracePt t="398060" x="2378075" y="4205288"/>
          <p14:tracePt t="398075" x="2252663" y="4167188"/>
          <p14:tracePt t="398090" x="2090738" y="4117975"/>
          <p14:tracePt t="398107" x="2039938" y="4117975"/>
          <p14:tracePt t="398122" x="1927225" y="4092575"/>
          <p14:tracePt t="398137" x="1814513" y="4079875"/>
          <p14:tracePt t="398154" x="1714500" y="4067175"/>
          <p14:tracePt t="398168" x="1665288" y="4067175"/>
          <p14:tracePt t="398185" x="1639888" y="4067175"/>
          <p14:tracePt t="398202" x="1614488" y="4067175"/>
          <p14:tracePt t="398215" x="1601788" y="4067175"/>
          <p14:tracePt t="398233" x="1589088" y="4067175"/>
          <p14:tracePt t="398294" x="1565275" y="4067175"/>
          <p14:tracePt t="398341" x="1552575" y="4079875"/>
          <p14:tracePt t="398356" x="1539875" y="4092575"/>
          <p14:tracePt t="398372" x="1539875" y="4117975"/>
          <p14:tracePt t="398388" x="1539875" y="4129088"/>
          <p14:tracePt t="398419" x="1539875" y="4154488"/>
          <p14:tracePt t="398437" x="1565275" y="4179888"/>
          <p14:tracePt t="398451" x="1589088" y="4192588"/>
          <p14:tracePt t="398467" x="1627188" y="4217988"/>
          <p14:tracePt t="398482" x="1652588" y="4217988"/>
          <p14:tracePt t="398496" x="1665288" y="4241800"/>
          <p14:tracePt t="398512" x="1677988" y="4241800"/>
          <p14:tracePt t="398590" x="1701800" y="4241800"/>
          <p14:tracePt t="398606" x="1714500" y="4241800"/>
          <p14:tracePt t="398825" x="1727200" y="4254500"/>
          <p14:tracePt t="398841" x="1752600" y="4267200"/>
          <p14:tracePt t="398857" x="1827213" y="4292600"/>
          <p14:tracePt t="398873" x="1903413" y="4354513"/>
          <p14:tracePt t="398887" x="1952625" y="4379913"/>
          <p14:tracePt t="398905" x="2003425" y="4379913"/>
          <p14:tracePt t="398918" x="2027238" y="4405313"/>
          <p14:tracePt t="398934" x="2052638" y="4405313"/>
          <p14:tracePt t="398950" x="2065338" y="4405313"/>
          <p14:tracePt t="398967" x="2078038" y="4405313"/>
          <p14:tracePt t="398983" x="2103438" y="4405313"/>
          <p14:tracePt t="398997" x="2127250" y="4405313"/>
          <p14:tracePt t="399012" x="2190750" y="4405313"/>
          <p14:tracePt t="399028" x="2203450" y="4405313"/>
          <p14:tracePt t="399044" x="2265363" y="4405313"/>
          <p14:tracePt t="399059" x="2303463" y="4430713"/>
          <p14:tracePt t="399075" x="2365375" y="4443413"/>
          <p14:tracePt t="399091" x="2390775" y="4467225"/>
          <p14:tracePt t="399106" x="2452688" y="4492625"/>
          <p14:tracePt t="399122" x="2516188" y="4518025"/>
          <p14:tracePt t="399138" x="2628900" y="4579938"/>
          <p14:tracePt t="399153" x="2741613" y="4592638"/>
          <p14:tracePt t="399169" x="3103563" y="4679950"/>
          <p14:tracePt t="399185" x="3429000" y="4718050"/>
          <p14:tracePt t="399200" x="3692525" y="4743450"/>
          <p14:tracePt t="399217" x="3930650" y="4743450"/>
          <p14:tracePt t="399232" x="4030663" y="4743450"/>
          <p14:tracePt t="399248" x="4217988" y="4743450"/>
          <p14:tracePt t="399250" x="4281488" y="4743450"/>
          <p14:tracePt t="399263" x="4356100" y="4743450"/>
          <p14:tracePt t="399279" x="4443413" y="4743450"/>
          <p14:tracePt t="399294" x="4530725" y="4718050"/>
          <p14:tracePt t="399310" x="4568825" y="4705350"/>
          <p14:tracePt t="399326" x="4630738" y="4692650"/>
          <p14:tracePt t="399341" x="4681538" y="4667250"/>
          <p14:tracePt t="399357" x="4743450" y="4656138"/>
          <p14:tracePt t="399372" x="4819650" y="4618038"/>
          <p14:tracePt t="399389" x="4881563" y="4605338"/>
          <p14:tracePt t="399404" x="4981575" y="4567238"/>
          <p14:tracePt t="399425" x="5032375" y="4543425"/>
          <p14:tracePt t="399435" x="5094288" y="4518025"/>
          <p14:tracePt t="399451" x="5132388" y="4505325"/>
          <p14:tracePt t="399467" x="5207000" y="4479925"/>
          <p14:tracePt t="399483" x="5281613" y="4454525"/>
          <p14:tracePt t="399497" x="5332413" y="4443413"/>
          <p14:tracePt t="399513" x="5383213" y="4405313"/>
          <p14:tracePt t="399528" x="5445125" y="4392613"/>
          <p14:tracePt t="399544" x="5507038" y="4367213"/>
          <p14:tracePt t="399561" x="5557838" y="4341813"/>
          <p14:tracePt t="399575" x="5607050" y="4341813"/>
          <p14:tracePt t="399592" x="5645150" y="4305300"/>
          <p14:tracePt t="399608" x="5670550" y="4292600"/>
          <p14:tracePt t="399623" x="5708650" y="4267200"/>
          <p14:tracePt t="399639" x="5732463" y="4241800"/>
          <p14:tracePt t="399657" x="5745163" y="4205288"/>
          <p14:tracePt t="399669" x="5757863" y="4154488"/>
          <p14:tracePt t="399685" x="5770563" y="4129088"/>
          <p14:tracePt t="399701" x="5770563" y="4079875"/>
          <p14:tracePt t="399717" x="5770563" y="4054475"/>
          <p14:tracePt t="399733" x="5770563" y="4029075"/>
          <p14:tracePt t="399749" x="5770563" y="3992563"/>
          <p14:tracePt t="399750" x="5770563" y="3979863"/>
          <p14:tracePt t="399779" x="5770563" y="3954463"/>
          <p14:tracePt t="399795" x="5770563" y="3941763"/>
          <p14:tracePt t="399810" x="5770563" y="3929063"/>
          <p14:tracePt t="399827" x="5757863" y="3916363"/>
          <p14:tracePt t="399842" x="5745163" y="3905250"/>
          <p14:tracePt t="399857" x="5732463" y="3892550"/>
          <p14:tracePt t="399888" x="5719763" y="3892550"/>
          <p14:tracePt t="399935" x="5719763" y="3879850"/>
          <p14:tracePt t="399950" x="5695950" y="3867150"/>
          <p14:tracePt t="399982" x="5695950" y="3854450"/>
          <p14:tracePt t="399997" x="5683250" y="3854450"/>
          <p14:tracePt t="400016" x="5683250" y="3841750"/>
          <p14:tracePt t="400029" x="5670550" y="3829050"/>
          <p14:tracePt t="400060" x="5657850" y="3816350"/>
          <p14:tracePt t="400075" x="5645150" y="3816350"/>
          <p14:tracePt t="400107" x="5607050" y="3816350"/>
          <p14:tracePt t="400122" x="5570538" y="3816350"/>
          <p14:tracePt t="400137" x="5545138" y="3816350"/>
          <p14:tracePt t="400153" x="5507038" y="3816350"/>
          <p14:tracePt t="400184" x="5483225" y="3816350"/>
          <p14:tracePt t="400200" x="5457825" y="3816350"/>
          <p14:tracePt t="400216" x="5419725" y="3829050"/>
          <p14:tracePt t="400236" x="5245100" y="3892550"/>
          <p14:tracePt t="400256" x="5032375" y="3992563"/>
          <p14:tracePt t="400263" x="4881563" y="4029075"/>
          <p14:tracePt t="400278" x="4456113" y="4205288"/>
          <p14:tracePt t="400294" x="4130675" y="4292600"/>
          <p14:tracePt t="400310" x="3867150" y="4354513"/>
          <p14:tracePt t="400325" x="3692525" y="4405313"/>
          <p14:tracePt t="400341" x="3505200" y="4454525"/>
          <p14:tracePt t="400357" x="3367088" y="4467225"/>
          <p14:tracePt t="400372" x="3317875" y="4479925"/>
          <p14:tracePt t="400388" x="3216275" y="4492625"/>
          <p14:tracePt t="400404" x="3067050" y="4492625"/>
          <p14:tracePt t="400419" x="3028950" y="4492625"/>
          <p14:tracePt t="400435" x="2941638" y="4492625"/>
          <p14:tracePt t="400450" x="2854325" y="4492625"/>
          <p14:tracePt t="400466" x="2778125" y="4492625"/>
          <p14:tracePt t="400485" x="2728913" y="4492625"/>
          <p14:tracePt t="400499" x="2716213" y="4505325"/>
          <p14:tracePt t="400512" x="2703513" y="4505325"/>
          <p14:tracePt t="400622" x="3016250" y="4505325"/>
          <p14:tracePt t="400638" x="3317875" y="4505325"/>
          <p14:tracePt t="400653" x="3454400" y="4505325"/>
          <p14:tracePt t="400669" x="3743325" y="4505325"/>
          <p14:tracePt t="400685" x="4017963" y="4505325"/>
          <p14:tracePt t="400700" x="4243388" y="4505325"/>
          <p14:tracePt t="400716" x="4481513" y="4467225"/>
          <p14:tracePt t="400734" x="4681538" y="4430713"/>
          <p14:tracePt t="400748" x="4819650" y="4392613"/>
          <p14:tracePt t="400763" x="4945063" y="4354513"/>
          <p14:tracePt t="400779" x="5006975" y="4341813"/>
          <p14:tracePt t="400794" x="5106988" y="4305300"/>
          <p14:tracePt t="400811" x="5181600" y="4279900"/>
          <p14:tracePt t="400826" x="5257800" y="4267200"/>
          <p14:tracePt t="400841" x="5357813" y="4217988"/>
          <p14:tracePt t="400857" x="5383213" y="4205288"/>
          <p14:tracePt t="400872" x="5432425" y="4179888"/>
          <p14:tracePt t="400888" x="5470525" y="4154488"/>
          <p14:tracePt t="400888" x="5483225" y="4154488"/>
          <p14:tracePt t="400903" x="5519738" y="4117975"/>
          <p14:tracePt t="400919" x="5532438" y="4092575"/>
          <p14:tracePt t="400934" x="5545138" y="4079875"/>
          <p14:tracePt t="400981" x="5557838" y="4079875"/>
          <p14:tracePt t="400998" x="5557838" y="4067175"/>
          <p14:tracePt t="401028" x="5570538" y="4041775"/>
          <p14:tracePt t="401044" x="5595938" y="4017963"/>
          <p14:tracePt t="401060" x="5607050" y="4005263"/>
          <p14:tracePt t="401075" x="5632450" y="3979863"/>
          <p14:tracePt t="401090" x="5708650" y="3916363"/>
          <p14:tracePt t="401107" x="5795963" y="3867150"/>
          <p14:tracePt t="401122" x="5845175" y="3841750"/>
          <p14:tracePt t="401137" x="5908675" y="3816350"/>
          <p14:tracePt t="401155" x="5921375" y="3803650"/>
          <p14:tracePt t="401169" x="5945188" y="3792538"/>
          <p14:tracePt t="401184" x="5957888" y="3792538"/>
          <p14:tracePt t="401201" x="5983288" y="3767138"/>
          <p14:tracePt t="401231" x="5995988" y="3767138"/>
          <p14:tracePt t="401248" x="5995988" y="3754438"/>
          <p14:tracePt t="401262" x="6021388" y="3741738"/>
          <p14:tracePt t="401341" x="6034088" y="3741738"/>
          <p14:tracePt t="401356" x="6045200" y="3729038"/>
          <p14:tracePt t="401372" x="6070600" y="3703638"/>
          <p14:tracePt t="401450" x="6083300" y="3703638"/>
          <p14:tracePt t="401482" x="6096000" y="3703638"/>
          <p14:tracePt t="401498" x="6121400" y="3703638"/>
          <p14:tracePt t="401513" x="6134100" y="3703638"/>
          <p14:tracePt t="401532" x="6157913" y="3692525"/>
          <p14:tracePt t="401544" x="6183313" y="3679825"/>
          <p14:tracePt t="401560" x="6208713" y="3667125"/>
          <p14:tracePt t="401575" x="6221413" y="3667125"/>
          <p14:tracePt t="401653" x="6234113" y="3667125"/>
          <p14:tracePt t="401669" x="6259513" y="3654425"/>
          <p14:tracePt t="401684" x="6259513" y="3641725"/>
          <p14:tracePt t="401918" x="6259513" y="3667125"/>
          <p14:tracePt t="401935" x="6183313" y="3654425"/>
          <p14:tracePt t="401981" x="6183313" y="3667125"/>
          <p14:tracePt t="402029" x="6183313" y="3679825"/>
          <p14:tracePt t="402044" x="6157913" y="3692525"/>
          <p14:tracePt t="402064" x="6157913" y="3703638"/>
          <p14:tracePt t="402153" x="6146800" y="3703638"/>
          <p14:tracePt t="402309" x="6157913" y="3703638"/>
          <p14:tracePt t="402326" x="6221413" y="3703638"/>
          <p14:tracePt t="402340" x="6308725" y="3703638"/>
          <p14:tracePt t="402364" x="6408738" y="3679825"/>
          <p14:tracePt t="402372" x="6421438" y="3679825"/>
          <p14:tracePt t="402387" x="6446838" y="3679825"/>
          <p14:tracePt t="402403" x="6459538" y="3679825"/>
          <p14:tracePt t="402419" x="6472238" y="3679825"/>
          <p14:tracePt t="402434" x="6496050" y="3679825"/>
          <p14:tracePt t="402450" x="6521450" y="3679825"/>
          <p14:tracePt t="402468" x="6546850" y="3679825"/>
          <p14:tracePt t="402481" x="6572250" y="3679825"/>
          <p14:tracePt t="402498" x="6608763" y="3679825"/>
          <p14:tracePt t="402498" x="6634163" y="3679825"/>
          <p14:tracePt t="402513" x="6672263" y="3679825"/>
          <p14:tracePt t="402529" x="6734175" y="3679825"/>
          <p14:tracePt t="402546" x="6821488" y="3679825"/>
          <p14:tracePt t="402560" x="6985000" y="3679825"/>
          <p14:tracePt t="402575" x="7134225" y="3679825"/>
          <p14:tracePt t="402591" x="7272338" y="3679825"/>
          <p14:tracePt t="402607" x="7435850" y="3679825"/>
          <p14:tracePt t="402622" x="7623175" y="3679825"/>
          <p14:tracePt t="402638" x="7835900" y="3679825"/>
          <p14:tracePt t="402654" x="8061325" y="3679825"/>
          <p14:tracePt t="402669" x="8174038" y="3679825"/>
          <p14:tracePt t="402685" x="8461375" y="3679825"/>
          <p14:tracePt t="402702" x="8599488" y="3679825"/>
          <p14:tracePt t="402718" x="8637588" y="3679825"/>
          <p14:tracePt t="402732" x="8686800" y="3679825"/>
          <p14:tracePt t="402749" x="8737600" y="3679825"/>
          <p14:tracePt t="402764" x="8786813" y="3679825"/>
          <p14:tracePt t="402781" x="8837613" y="3679825"/>
          <p14:tracePt t="402796" x="8863013" y="3679825"/>
          <p14:tracePt t="402809" x="8874125" y="3679825"/>
          <p14:tracePt t="402826" x="8899525" y="3679825"/>
          <p14:tracePt t="402843" x="8924925" y="3679825"/>
          <p14:tracePt t="402858" x="8950325" y="3654425"/>
          <p14:tracePt t="402873" x="8963025" y="3654425"/>
          <p14:tracePt t="402889" x="8975725" y="3654425"/>
          <p14:tracePt t="403216" x="8975725" y="3641725"/>
          <p14:tracePt t="403231" x="8975725" y="3629025"/>
          <p14:tracePt t="403278" x="8975725" y="3616325"/>
          <p14:tracePt t="403981" x="8963025" y="3603625"/>
          <p14:tracePt t="404075" x="8963025" y="3590925"/>
          <p14:tracePt t="404435" x="8950325" y="3579813"/>
          <p14:tracePt t="404450" x="8924925" y="3579813"/>
          <p14:tracePt t="404469" x="8863013" y="3579813"/>
          <p14:tracePt t="404482" x="8812213" y="3590925"/>
          <p14:tracePt t="404496" x="8712200" y="3603625"/>
          <p14:tracePt t="404512" x="8650288" y="3629025"/>
          <p14:tracePt t="404528" x="8599488" y="3641725"/>
          <p14:tracePt t="404545" x="8561388" y="3641725"/>
          <p14:tracePt t="404560" x="8537575" y="3641725"/>
          <p14:tracePt t="404575" x="8512175" y="3641725"/>
          <p14:tracePt t="404590" x="8486775" y="3641725"/>
          <p14:tracePt t="404606" x="8399463" y="3641725"/>
          <p14:tracePt t="404622" x="8324850" y="3641725"/>
          <p14:tracePt t="404637" x="8235950" y="3667125"/>
          <p14:tracePt t="404653" x="8199438" y="3667125"/>
          <p14:tracePt t="404669" x="8123238" y="3679825"/>
          <p14:tracePt t="404686" x="8023225" y="3692525"/>
          <p14:tracePt t="404700" x="7999413" y="3703638"/>
          <p14:tracePt t="404716" x="7948613" y="3716338"/>
          <p14:tracePt t="404747" x="7923213" y="3729038"/>
          <p14:tracePt t="404763" x="7897813" y="3729038"/>
          <p14:tracePt t="404797" x="7861300" y="3729038"/>
          <p14:tracePt t="404798" x="7835900" y="3754438"/>
          <p14:tracePt t="404811" x="7823200" y="3754438"/>
          <p14:tracePt t="404825" x="7785100" y="3754438"/>
          <p14:tracePt t="404841" x="7748588" y="3754438"/>
          <p14:tracePt t="404857" x="7685088" y="3767138"/>
          <p14:tracePt t="404871" x="7673975" y="3779838"/>
          <p14:tracePt t="404981" x="7661275" y="3779838"/>
          <p14:tracePt t="405560" x="7648575" y="3767138"/>
          <p14:tracePt t="405575" x="7648575" y="3754438"/>
          <p14:tracePt t="405591" x="7648575" y="3741738"/>
          <p14:tracePt t="405607" x="7648575" y="3729038"/>
          <p14:tracePt t="405671" x="7648575" y="3716338"/>
          <p14:tracePt t="405762" x="7635875" y="3716338"/>
          <p14:tracePt t="406544" x="7635875" y="3703638"/>
          <p14:tracePt t="406653" x="7623175" y="3692525"/>
          <p14:tracePt t="406732" x="7610475" y="3679825"/>
          <p14:tracePt t="406747" x="7597775" y="3679825"/>
          <p14:tracePt t="406763" x="7585075" y="3667125"/>
          <p14:tracePt t="406794" x="7561263" y="3667125"/>
          <p14:tracePt t="406826" x="7548563" y="3654425"/>
          <p14:tracePt t="406873" x="7535863" y="3641725"/>
          <p14:tracePt t="406887" x="7510463" y="3641725"/>
          <p14:tracePt t="406903" x="7459663" y="3616325"/>
          <p14:tracePt t="406919" x="7385050" y="3603625"/>
          <p14:tracePt t="406936" x="7323138" y="3590925"/>
          <p14:tracePt t="406950" x="7223125" y="3554413"/>
          <p14:tracePt t="406966" x="7134225" y="3554413"/>
          <p14:tracePt t="406981" x="7046913" y="3554413"/>
          <p14:tracePt t="406997" x="6959600" y="3554413"/>
          <p14:tracePt t="407013" x="6910388" y="3554413"/>
          <p14:tracePt t="407028" x="6859588" y="3554413"/>
          <p14:tracePt t="407044" x="6808788" y="3554413"/>
          <p14:tracePt t="407060" x="6721475" y="3554413"/>
          <p14:tracePt t="407076" x="6608763" y="3554413"/>
          <p14:tracePt t="407092" x="6572250" y="3554413"/>
          <p14:tracePt t="407093" x="6546850" y="3554413"/>
          <p14:tracePt t="407122" x="6508750" y="3554413"/>
          <p14:tracePt t="407138" x="6483350" y="3554413"/>
          <p14:tracePt t="407168" x="6446838" y="3554413"/>
          <p14:tracePt t="407168" x="6421438" y="3554413"/>
          <p14:tracePt t="407184" x="6383338" y="3554413"/>
          <p14:tracePt t="407200" x="6346825" y="3554413"/>
          <p14:tracePt t="407215" x="6308725" y="3554413"/>
          <p14:tracePt t="407232" x="6283325" y="3554413"/>
          <p14:tracePt t="407262" x="6270625" y="3554413"/>
          <p14:tracePt t="407279" x="6246813" y="3554413"/>
          <p14:tracePt t="407294" x="6234113" y="3554413"/>
          <p14:tracePt t="407341" x="6221413" y="3554413"/>
          <p14:tracePt t="407543" x="6246813" y="3554413"/>
          <p14:tracePt t="407559" x="6308725" y="3567113"/>
          <p14:tracePt t="407560" x="6359525" y="3567113"/>
          <p14:tracePt t="407577" x="6421438" y="3590925"/>
          <p14:tracePt t="407591" x="6546850" y="3616325"/>
          <p14:tracePt t="407608" x="6584950" y="3616325"/>
          <p14:tracePt t="407622" x="6659563" y="3616325"/>
          <p14:tracePt t="407637" x="6708775" y="3616325"/>
          <p14:tracePt t="407653" x="6746875" y="3616325"/>
          <p14:tracePt t="407669" x="6772275" y="3616325"/>
          <p14:tracePt t="407858" x="6734175" y="3629025"/>
          <p14:tracePt t="407872" x="6721475" y="3629025"/>
          <p14:tracePt t="407887" x="6684963" y="3654425"/>
          <p14:tracePt t="407904" x="6659563" y="3654425"/>
          <p14:tracePt t="408387" x="6684963" y="3667125"/>
          <p14:tracePt t="408409" x="6721475" y="3667125"/>
          <p14:tracePt t="408419" x="6734175" y="3667125"/>
          <p14:tracePt t="408434" x="6772275" y="3679825"/>
          <p14:tracePt t="408450" x="6797675" y="3679825"/>
          <p14:tracePt t="408466" x="6821488" y="3679825"/>
          <p14:tracePt t="408497" x="6846888" y="3679825"/>
          <p14:tracePt t="408888" x="6859588" y="3692525"/>
          <p14:tracePt t="408982" x="6872288" y="3692525"/>
          <p14:tracePt t="409044" x="6884988" y="3692525"/>
          <p14:tracePt t="409184" x="6897688" y="3692525"/>
          <p14:tracePt t="409200" x="6910388" y="3692525"/>
          <p14:tracePt t="409216" x="6934200" y="3692525"/>
          <p14:tracePt t="409231" x="6959600" y="3692525"/>
          <p14:tracePt t="409247" x="7010400" y="3679825"/>
          <p14:tracePt t="409263" x="7072313" y="3667125"/>
          <p14:tracePt t="409278" x="7123113" y="3654425"/>
          <p14:tracePt t="409294" x="7146925" y="3641725"/>
          <p14:tracePt t="409310" x="7185025" y="3616325"/>
          <p14:tracePt t="409325" x="7210425" y="3616325"/>
          <p14:tracePt t="409341" x="7223125" y="3616325"/>
          <p14:tracePt t="409360" x="7272338" y="3590925"/>
          <p14:tracePt t="409390" x="7297738" y="3590925"/>
          <p14:tracePt t="409419" x="7310438" y="3590925"/>
          <p14:tracePt t="409434" x="7323138" y="3590925"/>
          <p14:tracePt t="409465" x="7335838" y="3590925"/>
          <p14:tracePt t="409499" x="7348538" y="3590925"/>
          <p14:tracePt t="409528" x="7359650" y="3590925"/>
          <p14:tracePt t="409575" x="7385050" y="3590925"/>
          <p14:tracePt t="409592" x="7397750" y="3603625"/>
          <p14:tracePt t="409607" x="7423150" y="3629025"/>
          <p14:tracePt t="409623" x="7448550" y="3692525"/>
          <p14:tracePt t="409640" x="7485063" y="3803650"/>
          <p14:tracePt t="409653" x="7510463" y="3879850"/>
          <p14:tracePt t="409669" x="7510463" y="3905250"/>
          <p14:tracePt t="409685" x="7635875" y="3979863"/>
          <p14:tracePt t="409946" x="7597775" y="4054475"/>
          <p14:tracePt t="409947" x="7585075" y="4117975"/>
          <p14:tracePt t="409966" x="7448550" y="4117975"/>
          <p14:tracePt t="409981" x="7485063" y="4117975"/>
          <p14:tracePt t="409997" x="7523163" y="4141788"/>
          <p14:tracePt t="410013" x="7497763" y="4117975"/>
          <p14:tracePt t="410028" x="7523163" y="4105275"/>
          <p14:tracePt t="410060" x="7535863" y="4105275"/>
          <p14:tracePt t="410122" x="7585075" y="4105275"/>
          <p14:tracePt t="410138" x="7661275" y="4079875"/>
          <p14:tracePt t="410154" x="7748588" y="4041775"/>
          <p14:tracePt t="410156" x="7797800" y="4029075"/>
          <p14:tracePt t="410168" x="7810500" y="4017963"/>
          <p14:tracePt t="410184" x="7835900" y="3992563"/>
          <p14:tracePt t="410201" x="7861300" y="3979863"/>
          <p14:tracePt t="410215" x="7886700" y="3954463"/>
          <p14:tracePt t="410232" x="7910513" y="3941763"/>
          <p14:tracePt t="410247" x="7935913" y="3916363"/>
          <p14:tracePt t="410262" x="7961313" y="3905250"/>
          <p14:tracePt t="410278" x="7986713" y="3892550"/>
          <p14:tracePt t="410294" x="8010525" y="3879850"/>
          <p14:tracePt t="410309" x="8023225" y="3867150"/>
          <p14:tracePt t="410325" x="8048625" y="3854450"/>
          <p14:tracePt t="410341" x="8086725" y="3829050"/>
          <p14:tracePt t="410356" x="8110538" y="3816350"/>
          <p14:tracePt t="410373" x="8123238" y="3792538"/>
          <p14:tracePt t="410389" x="8148638" y="3792538"/>
          <p14:tracePt t="410403" x="8161338" y="3779838"/>
          <p14:tracePt t="410424" x="8174038" y="3767138"/>
          <p14:tracePt t="410436" x="8199438" y="3754438"/>
          <p14:tracePt t="410465" x="8248650" y="3729038"/>
          <p14:tracePt t="410482" x="8286750" y="3703638"/>
          <p14:tracePt t="410496" x="8324850" y="3692525"/>
          <p14:tracePt t="410513" x="8386763" y="3667125"/>
          <p14:tracePt t="410528" x="8435975" y="3641725"/>
          <p14:tracePt t="410543" x="8461375" y="3629025"/>
          <p14:tracePt t="410559" x="8512175" y="3629025"/>
          <p14:tracePt t="410575" x="8561388" y="3590925"/>
          <p14:tracePt t="410590" x="8574088" y="3590925"/>
          <p14:tracePt t="410607" x="8599488" y="3590925"/>
          <p14:tracePt t="410622" x="8624888" y="3590925"/>
          <p14:tracePt t="410653" x="8637588" y="3590925"/>
          <p14:tracePt t="410669" x="8661400" y="3567113"/>
          <p14:tracePt t="410684" x="8686800" y="3567113"/>
          <p14:tracePt t="410700" x="8712200" y="3567113"/>
          <p14:tracePt t="410731" x="8737600" y="3541713"/>
          <p14:tracePt t="410763" x="8750300" y="3541713"/>
          <p14:tracePt t="410778" x="8763000" y="3541713"/>
          <p14:tracePt t="410825" x="8774113" y="3541713"/>
          <p14:tracePt t="410876" x="8786813" y="3541713"/>
          <p14:tracePt t="411091" x="8812213" y="3579813"/>
          <p14:tracePt t="411106" x="8850313" y="3667125"/>
          <p14:tracePt t="411122" x="8863013" y="3703638"/>
          <p14:tracePt t="411340" x="8863013" y="3716338"/>
          <p14:tracePt t="413435" x="8799513" y="3716338"/>
          <p14:tracePt t="413450" x="7435850" y="3416300"/>
          <p14:tracePt t="413465" x="6383338" y="3165475"/>
          <p14:tracePt t="413482" x="2778125" y="2578100"/>
          <p14:tracePt t="413496" x="1814513" y="2414588"/>
          <p14:tracePt t="413794" x="600075" y="4341813"/>
          <p14:tracePt t="413810" x="1101725" y="4443413"/>
          <p14:tracePt t="413827" x="1201738" y="4467225"/>
          <p14:tracePt t="413840" x="1352550" y="4479925"/>
          <p14:tracePt t="413856" x="1452563" y="4479925"/>
          <p14:tracePt t="413872" x="1501775" y="4479925"/>
          <p14:tracePt t="413888" x="1552575" y="4479925"/>
          <p14:tracePt t="413903" x="1627188" y="4479925"/>
          <p14:tracePt t="413919" x="1739900" y="4443413"/>
          <p14:tracePt t="413935" x="1890713" y="4405313"/>
          <p14:tracePt t="413950" x="1939925" y="4379913"/>
          <p14:tracePt t="413965" x="2039938" y="4354513"/>
          <p14:tracePt t="413981" x="2116138" y="4330700"/>
          <p14:tracePt t="413997" x="2152650" y="4318000"/>
          <p14:tracePt t="414012" x="2239963" y="4292600"/>
          <p14:tracePt t="414028" x="2290763" y="4279900"/>
          <p14:tracePt t="414044" x="2390775" y="4267200"/>
          <p14:tracePt t="414059" x="2478088" y="4254500"/>
          <p14:tracePt t="414075" x="2565400" y="4254500"/>
          <p14:tracePt t="414091" x="2667000" y="4254500"/>
          <p14:tracePt t="414106" x="2754313" y="4254500"/>
          <p14:tracePt t="414122" x="2841625" y="4254500"/>
          <p14:tracePt t="414138" x="2954338" y="4254500"/>
          <p14:tracePt t="414169" x="3016250" y="4254500"/>
          <p14:tracePt t="414186" x="3079750" y="4267200"/>
          <p14:tracePt t="414199" x="3141663" y="4292600"/>
          <p14:tracePt t="414216" x="3267075" y="4318000"/>
          <p14:tracePt t="414231" x="3354388" y="4341813"/>
          <p14:tracePt t="414247" x="3505200" y="4341813"/>
          <p14:tracePt t="414262" x="3679825" y="4379913"/>
          <p14:tracePt t="414279" x="3830638" y="4379913"/>
          <p14:tracePt t="414294" x="3917950" y="4379913"/>
          <p14:tracePt t="414309" x="3968750" y="4379913"/>
          <p14:tracePt t="414325" x="3992563" y="4379913"/>
          <p14:tracePt t="414340" x="4005263" y="4379913"/>
          <p14:tracePt t="414356" x="4017963" y="4379913"/>
          <p14:tracePt t="414373" x="4030663" y="4379913"/>
          <p14:tracePt t="414403" x="4043363" y="4379913"/>
          <p14:tracePt t="414434" x="4056063" y="4379913"/>
          <p14:tracePt t="414481" x="4081463" y="4379913"/>
          <p14:tracePt t="414497" x="4156075" y="4379913"/>
          <p14:tracePt t="414528" x="4205288" y="4405313"/>
          <p14:tracePt t="414544" x="4256088" y="4443413"/>
          <p14:tracePt t="414559" x="4330700" y="4467225"/>
          <p14:tracePt t="414574" x="4368800" y="4479925"/>
          <p14:tracePt t="414590" x="4456113" y="4505325"/>
          <p14:tracePt t="414606" x="4543425" y="4543425"/>
          <p14:tracePt t="414621" x="4594225" y="4543425"/>
          <p14:tracePt t="414638" x="4643438" y="4567238"/>
          <p14:tracePt t="414653" x="4668838" y="4567238"/>
          <p14:tracePt t="414669" x="4706938" y="4567238"/>
          <p14:tracePt t="414685" x="4732338" y="4579938"/>
          <p14:tracePt t="414701" x="4756150" y="4592638"/>
          <p14:tracePt t="414731" x="4794250" y="4605338"/>
          <p14:tracePt t="414747" x="4806950" y="4605338"/>
          <p14:tracePt t="414778" x="4832350" y="4618038"/>
          <p14:tracePt t="414795" x="4843463" y="4618038"/>
          <p14:tracePt t="414825" x="4868863" y="4618038"/>
          <p14:tracePt t="414889" x="4881563" y="4618038"/>
          <p14:tracePt t="414903" x="4894263" y="4630738"/>
          <p14:tracePt t="415153" x="4868863" y="4630738"/>
          <p14:tracePt t="415169" x="4843463" y="4630738"/>
          <p14:tracePt t="415200" x="4832350" y="4618038"/>
          <p14:tracePt t="417701" x="4832350" y="4605338"/>
          <p14:tracePt t="417716" x="4919663" y="4643438"/>
          <p14:tracePt t="417732" x="4956175" y="4679950"/>
          <p14:tracePt t="417872" x="4719638" y="4643438"/>
          <p14:tracePt t="417888" x="4381500" y="4579938"/>
          <p14:tracePt t="417904" x="4092575" y="4554538"/>
          <p14:tracePt t="417919" x="3979863" y="4592638"/>
          <p14:tracePt t="417935" x="3917950" y="4643438"/>
          <p14:tracePt t="417952" x="3756025" y="4705350"/>
          <p14:tracePt t="417966" x="3679825" y="4756150"/>
          <p14:tracePt t="417982" x="3405188" y="4830763"/>
          <p14:tracePt t="417997" x="3305175" y="4868863"/>
          <p14:tracePt t="417999" x="3167063" y="4905375"/>
          <p14:tracePt t="418013" x="2879725" y="4943475"/>
          <p14:tracePt t="418028" x="2728913" y="4956175"/>
          <p14:tracePt t="418043" x="2428875" y="5005388"/>
          <p14:tracePt t="418059" x="2152650" y="5030788"/>
          <p14:tracePt t="418075" x="1927225" y="5030788"/>
          <p14:tracePt t="418090" x="1689100" y="5030788"/>
          <p14:tracePt t="418106" x="1452563" y="5043488"/>
          <p14:tracePt t="418122" x="1289050" y="5043488"/>
          <p14:tracePt t="418137" x="1189038" y="5043488"/>
          <p14:tracePt t="418153" x="1163638" y="5043488"/>
          <p14:tracePt t="418154" x="1150938" y="5043488"/>
          <p14:tracePt t="418169" x="1139825" y="5043488"/>
          <p14:tracePt t="418341" x="1150938" y="5043488"/>
          <p14:tracePt t="418357" x="1189038" y="5043488"/>
          <p14:tracePt t="418372" x="1227138" y="5068888"/>
          <p14:tracePt t="418387" x="1339850" y="5092700"/>
          <p14:tracePt t="418410" x="1514475" y="5168900"/>
          <p14:tracePt t="418411" x="1589088" y="5205413"/>
          <p14:tracePt t="418434" x="1677988" y="5230813"/>
          <p14:tracePt t="418481" x="1689100" y="5230813"/>
          <p14:tracePt t="418513" x="1701800" y="5243513"/>
          <p14:tracePt t="418528" x="1701800" y="5256213"/>
          <p14:tracePt t="418544" x="1714500" y="5256213"/>
          <p14:tracePt t="418560" x="1727200" y="5256213"/>
          <p14:tracePt t="418576" x="1765300" y="5256213"/>
          <p14:tracePt t="418591" x="1778000" y="5256213"/>
          <p14:tracePt t="418606" x="1839913" y="5243513"/>
          <p14:tracePt t="418622" x="2003425" y="5218113"/>
          <p14:tracePt t="418638" x="2139950" y="5194300"/>
          <p14:tracePt t="418653" x="2290763" y="5156200"/>
          <p14:tracePt t="418669" x="2328863" y="5156200"/>
          <p14:tracePt t="418685" x="2428875" y="5092700"/>
          <p14:tracePt t="418700" x="2554288" y="5068888"/>
          <p14:tracePt t="418716" x="2628900" y="5056188"/>
          <p14:tracePt t="418732" x="2690813" y="5030788"/>
          <p14:tracePt t="418747" x="2741613" y="5005388"/>
          <p14:tracePt t="418763" x="2767013" y="4981575"/>
          <p14:tracePt t="418781" x="2790825" y="4981575"/>
          <p14:tracePt t="418794" x="2816225" y="4956175"/>
          <p14:tracePt t="418810" x="2841625" y="4956175"/>
          <p14:tracePt t="418826" x="2867025" y="4956175"/>
          <p14:tracePt t="418857" x="2879725" y="4943475"/>
          <p14:tracePt t="418872" x="2890838" y="4930775"/>
          <p14:tracePt t="418887" x="2903538" y="4930775"/>
          <p14:tracePt t="418920" x="2928938" y="4930775"/>
          <p14:tracePt t="418936" x="2954338" y="4930775"/>
          <p14:tracePt t="418950" x="3041650" y="4930775"/>
          <p14:tracePt t="418966" x="3116263" y="4956175"/>
          <p14:tracePt t="418981" x="3141663" y="4956175"/>
          <p14:tracePt t="419010" x="3228975" y="4956175"/>
          <p14:tracePt t="419294" x="3228975" y="5005388"/>
          <p14:tracePt t="419309" x="3141663" y="5156200"/>
          <p14:tracePt t="419325" x="3128963" y="5218113"/>
          <p14:tracePt t="419341" x="3103563" y="5256213"/>
          <p14:tracePt t="419356" x="3092450" y="5256213"/>
          <p14:tracePt t="419372" x="3079750" y="5268913"/>
          <p14:tracePt t="419388" x="3067050" y="5268913"/>
          <p14:tracePt t="419559" x="3103563" y="5268913"/>
          <p14:tracePt t="419560" x="3141663" y="5268913"/>
          <p14:tracePt t="419575" x="3167063" y="5268913"/>
          <p14:tracePt t="419590" x="3267075" y="5243513"/>
          <p14:tracePt t="419606" x="3305175" y="5218113"/>
          <p14:tracePt t="419622" x="3341688" y="5218113"/>
          <p14:tracePt t="419638" x="3367088" y="5205413"/>
          <p14:tracePt t="419653" x="3417888" y="5194300"/>
          <p14:tracePt t="419671" x="3441700" y="5194300"/>
          <p14:tracePt t="419684" x="3492500" y="5156200"/>
          <p14:tracePt t="419700" x="3530600" y="5130800"/>
          <p14:tracePt t="419716" x="3530600" y="5118100"/>
          <p14:tracePt t="419731" x="3541713" y="5118100"/>
          <p14:tracePt t="419747" x="3567113" y="5118100"/>
          <p14:tracePt t="419841" x="3579813" y="5118100"/>
          <p14:tracePt t="419856" x="3605213" y="5118100"/>
          <p14:tracePt t="419871" x="3643313" y="5118100"/>
          <p14:tracePt t="419888" x="3692525" y="5118100"/>
          <p14:tracePt t="419903" x="3705225" y="5118100"/>
          <p14:tracePt t="419918" x="3767138" y="5118100"/>
          <p14:tracePt t="419934" x="3792538" y="5118100"/>
          <p14:tracePt t="419950" x="3843338" y="5118100"/>
          <p14:tracePt t="419967" x="3856038" y="5118100"/>
          <p14:tracePt t="419981" x="3892550" y="5118100"/>
          <p14:tracePt t="419997" x="3930650" y="5118100"/>
          <p14:tracePt t="420013" x="3968750" y="5118100"/>
          <p14:tracePt t="420028" x="3992563" y="5118100"/>
          <p14:tracePt t="420044" x="4017963" y="5092700"/>
          <p14:tracePt t="420059" x="4030663" y="5092700"/>
          <p14:tracePt t="420106" x="4043363" y="5092700"/>
          <p14:tracePt t="420594" x="4056063" y="5092700"/>
          <p14:tracePt t="420606" x="4043363" y="5105400"/>
          <p14:tracePt t="420621" x="4030663" y="5105400"/>
          <p14:tracePt t="420637" x="4005263" y="5118100"/>
          <p14:tracePt t="420653" x="3979863" y="5118100"/>
          <p14:tracePt t="420668" x="3968750" y="5130800"/>
          <p14:tracePt t="420684" x="3956050" y="5130800"/>
          <p14:tracePt t="420841" x="4017963" y="5130800"/>
          <p14:tracePt t="420856" x="4068763" y="5130800"/>
          <p14:tracePt t="420873" x="4281488" y="5130800"/>
          <p14:tracePt t="420888" x="4443413" y="5130800"/>
          <p14:tracePt t="420903" x="4543425" y="5143500"/>
          <p14:tracePt t="420923" x="4606925" y="5168900"/>
          <p14:tracePt t="420935" x="4643438" y="5168900"/>
          <p14:tracePt t="420950" x="4681538" y="5168900"/>
          <p14:tracePt t="420966" x="4706938" y="5168900"/>
          <p14:tracePt t="421029" x="4719638" y="5168900"/>
          <p14:tracePt t="421059" x="4832350" y="5156200"/>
          <p14:tracePt t="421075" x="5068888" y="5068888"/>
          <p14:tracePt t="421090" x="5332413" y="4918075"/>
          <p14:tracePt t="421106" x="5470525" y="4830763"/>
          <p14:tracePt t="421123" x="5757863" y="4679950"/>
          <p14:tracePt t="421137" x="5921375" y="4567238"/>
          <p14:tracePt t="421153" x="6021388" y="4492625"/>
          <p14:tracePt t="421169" x="6057900" y="4454525"/>
          <p14:tracePt t="421170" x="6083300" y="4418013"/>
          <p14:tracePt t="421186" x="6083300" y="4392613"/>
          <p14:tracePt t="421200" x="6121400" y="4330700"/>
          <p14:tracePt t="421216" x="6146800" y="4279900"/>
          <p14:tracePt t="421231" x="6170613" y="4192588"/>
          <p14:tracePt t="421247" x="6208713" y="4129088"/>
          <p14:tracePt t="421263" x="6234113" y="4079875"/>
          <p14:tracePt t="421279" x="6259513" y="4017963"/>
          <p14:tracePt t="421294" x="6283325" y="3979863"/>
          <p14:tracePt t="421310" x="6308725" y="3929063"/>
          <p14:tracePt t="421325" x="6321425" y="3916363"/>
          <p14:tracePt t="421342" x="6334125" y="3892550"/>
          <p14:tracePt t="421358" x="6346825" y="3879850"/>
          <p14:tracePt t="421372" x="6359525" y="3867150"/>
          <p14:tracePt t="421419" x="6370638" y="3867150"/>
          <p14:tracePt t="421461" x="6396038" y="3867150"/>
          <p14:tracePt t="421463" x="6408738" y="3867150"/>
          <p14:tracePt t="421482" x="6446838" y="3867150"/>
          <p14:tracePt t="421482" x="6472238" y="3854450"/>
          <p14:tracePt t="421497" x="6496050" y="3841750"/>
          <p14:tracePt t="421512" x="6534150" y="3841750"/>
          <p14:tracePt t="421529" x="6572250" y="3829050"/>
          <p14:tracePt t="421545" x="6608763" y="3816350"/>
          <p14:tracePt t="421559" x="6634163" y="3816350"/>
          <p14:tracePt t="421575" x="6672263" y="3816350"/>
          <p14:tracePt t="421606" x="6696075" y="3816350"/>
          <p14:tracePt t="421638" x="6746875" y="3816350"/>
          <p14:tracePt t="421669" x="6772275" y="3816350"/>
          <p14:tracePt t="421685" x="6797675" y="3816350"/>
          <p14:tracePt t="421720" x="6834188" y="3816350"/>
          <p14:tracePt t="421747" x="6846888" y="3816350"/>
          <p14:tracePt t="421762" x="6859588" y="3816350"/>
          <p14:tracePt t="422013" x="6808788" y="3816350"/>
          <p14:tracePt t="422028" x="6584950" y="3879850"/>
          <p14:tracePt t="422045" x="6359525" y="3941763"/>
          <p14:tracePt t="422061" x="6234113" y="3967163"/>
          <p14:tracePt t="422075" x="6057900" y="3979863"/>
          <p14:tracePt t="422091" x="5883275" y="4017963"/>
          <p14:tracePt t="422107" x="5770563" y="4041775"/>
          <p14:tracePt t="422122" x="5708650" y="4041775"/>
          <p14:tracePt t="422137" x="5683250" y="4041775"/>
          <p14:tracePt t="422158" x="5670550" y="4041775"/>
          <p14:tracePt t="422278" x="5695950" y="4041775"/>
          <p14:tracePt t="422295" x="5832475" y="4041775"/>
          <p14:tracePt t="422310" x="5895975" y="4041775"/>
          <p14:tracePt t="422311" x="5995988" y="4041775"/>
          <p14:tracePt t="422325" x="6157913" y="4017963"/>
          <p14:tracePt t="422341" x="6270625" y="4005263"/>
          <p14:tracePt t="422356" x="6346825" y="3979863"/>
          <p14:tracePt t="422372" x="6383338" y="3979863"/>
          <p14:tracePt t="422387" x="6396038" y="3979863"/>
          <p14:tracePt t="422403" x="6408738" y="3979863"/>
          <p14:tracePt t="422419" x="6434138" y="3979863"/>
          <p14:tracePt t="422465" x="6459538" y="3979863"/>
          <p14:tracePt t="422543" x="6483350" y="3979863"/>
          <p14:tracePt t="422576" x="6508750" y="3979863"/>
          <p14:tracePt t="422810" x="6521450" y="3979863"/>
          <p14:tracePt t="422825" x="6546850" y="3979863"/>
          <p14:tracePt t="422841" x="6608763" y="3979863"/>
          <p14:tracePt t="422857" x="6608763" y="3967163"/>
          <p14:tracePt t="422919" x="6684963" y="3967163"/>
          <p14:tracePt t="422935" x="6708775" y="3967163"/>
          <p14:tracePt t="422950" x="6734175" y="3967163"/>
          <p14:tracePt t="422965" x="6746875" y="3979863"/>
          <p14:tracePt t="436232" x="6734175" y="3979863"/>
          <p14:tracePt t="436248" x="6708775" y="3979863"/>
          <p14:tracePt t="436263" x="6696075" y="3967163"/>
          <p14:tracePt t="436279" x="6634163" y="3941763"/>
          <p14:tracePt t="436293" x="6596063" y="3929063"/>
          <p14:tracePt t="436327" x="6546850" y="3905250"/>
          <p14:tracePt t="436668" x="6546850" y="3929063"/>
          <p14:tracePt t="436688" x="6546850" y="3941763"/>
          <p14:tracePt t="436700" x="6534150" y="3941763"/>
          <p14:tracePt t="436731" x="6534150" y="3954463"/>
          <p14:tracePt t="436747" x="6534150" y="4005263"/>
          <p14:tracePt t="436763" x="6508750" y="4041775"/>
          <p14:tracePt t="436781" x="6496050" y="4067175"/>
          <p14:tracePt t="436794" x="6483350" y="4067175"/>
          <p14:tracePt t="436809" x="6483350" y="4105275"/>
          <p14:tracePt t="436825" x="6446838" y="4154488"/>
          <p14:tracePt t="436841" x="6383338" y="4230688"/>
          <p14:tracePt t="436856" x="6346825" y="4254500"/>
          <p14:tracePt t="436872" x="6321425" y="4254500"/>
          <p14:tracePt t="436888" x="6270625" y="4254500"/>
          <p14:tracePt t="436903" x="6221413" y="4254500"/>
          <p14:tracePt t="436919" x="6157913" y="4254500"/>
          <p14:tracePt t="436920" x="6134100" y="4254500"/>
          <p14:tracePt t="436935" x="6096000" y="4279900"/>
          <p14:tracePt t="436950" x="6045200" y="4279900"/>
          <p14:tracePt t="436966" x="6021388" y="4279900"/>
          <p14:tracePt t="436982" x="6008688" y="4279900"/>
          <p14:tracePt t="437013" x="5983288" y="4279900"/>
          <p14:tracePt t="437137" x="5970588" y="4279900"/>
          <p14:tracePt t="437436" x="5957888" y="4279900"/>
          <p14:tracePt t="437467" x="5957888" y="4267200"/>
          <p14:tracePt t="437481" x="5957888" y="4254500"/>
          <p14:tracePt t="437559" x="5957888" y="4230688"/>
          <p14:tracePt t="437591" x="5957888" y="4217988"/>
          <p14:tracePt t="437606" x="5945188" y="4192588"/>
          <p14:tracePt t="437641" x="5945188" y="4179888"/>
          <p14:tracePt t="437700" x="5945188" y="4167188"/>
          <p14:tracePt t="437764" x="5945188" y="4154488"/>
          <p14:tracePt t="437795" x="5945188" y="4141788"/>
          <p14:tracePt t="437887" x="5945188" y="4129088"/>
          <p14:tracePt t="437919" x="5957888" y="4117975"/>
          <p14:tracePt t="437950" x="5970588" y="4117975"/>
          <p14:tracePt t="437981" x="5983288" y="4117975"/>
          <p14:tracePt t="438013" x="5983288" y="4105275"/>
          <p14:tracePt t="438044" x="6008688" y="4105275"/>
          <p14:tracePt t="438061" x="6021388" y="4105275"/>
          <p14:tracePt t="438093" x="6045200" y="4092575"/>
          <p14:tracePt t="438106" x="6070600" y="4079875"/>
          <p14:tracePt t="438121" x="6108700" y="4079875"/>
          <p14:tracePt t="438137" x="6134100" y="4067175"/>
          <p14:tracePt t="438168" x="6146800" y="4067175"/>
          <p14:tracePt t="438185" x="6170613" y="4067175"/>
          <p14:tracePt t="438215" x="6183313" y="4067175"/>
          <p14:tracePt t="438231" x="6208713" y="4041775"/>
          <p14:tracePt t="438247" x="6234113" y="4041775"/>
          <p14:tracePt t="438264" x="6259513" y="4041775"/>
          <p14:tracePt t="438278" x="6283325" y="4041775"/>
          <p14:tracePt t="438295" x="6296025" y="4041775"/>
          <p14:tracePt t="438310" x="6321425" y="4041775"/>
          <p14:tracePt t="438325" x="6346825" y="4054475"/>
          <p14:tracePt t="438341" x="6383338" y="4067175"/>
          <p14:tracePt t="438388" x="6434138" y="4079875"/>
          <p14:tracePt t="438419" x="6446838" y="4079875"/>
          <p14:tracePt t="438435" x="6472238" y="4079875"/>
          <p14:tracePt t="438450" x="6483350" y="4092575"/>
          <p14:tracePt t="438465" x="6508750" y="4105275"/>
          <p14:tracePt t="438481" x="6521450" y="4117975"/>
          <p14:tracePt t="438497" x="6546850" y="4129088"/>
          <p14:tracePt t="438512" x="6559550" y="4129088"/>
          <p14:tracePt t="438529" x="6584950" y="4141788"/>
          <p14:tracePt t="438543" x="6608763" y="4154488"/>
          <p14:tracePt t="438559" x="6621463" y="4154488"/>
          <p14:tracePt t="438576" x="6672263" y="4179888"/>
          <p14:tracePt t="438591" x="6684963" y="4179888"/>
          <p14:tracePt t="438607" x="6734175" y="4205288"/>
          <p14:tracePt t="438623" x="6759575" y="4205288"/>
          <p14:tracePt t="438637" x="6772275" y="4205288"/>
          <p14:tracePt t="438654" x="6821488" y="4205288"/>
          <p14:tracePt t="438670" x="6846888" y="4205288"/>
          <p14:tracePt t="438684" x="6910388" y="4205288"/>
          <p14:tracePt t="438701" x="6959600" y="4205288"/>
          <p14:tracePt t="438717" x="7010400" y="4205288"/>
          <p14:tracePt t="438731" x="7046913" y="4205288"/>
          <p14:tracePt t="438749" x="7110413" y="4205288"/>
          <p14:tracePt t="438763" x="7146925" y="4230688"/>
          <p14:tracePt t="438779" x="7197725" y="4230688"/>
          <p14:tracePt t="438796" x="7223125" y="4230688"/>
          <p14:tracePt t="438810" x="7246938" y="4241800"/>
          <p14:tracePt t="438825" x="7285038" y="4267200"/>
          <p14:tracePt t="438841" x="7297738" y="4279900"/>
          <p14:tracePt t="438857" x="7310438" y="4279900"/>
          <p14:tracePt t="444826" x="7323138" y="4267200"/>
          <p14:tracePt t="444871" x="7335838" y="4267200"/>
          <p14:tracePt t="444887" x="7335838" y="4254500"/>
          <p14:tracePt t="444903" x="7348538" y="4254500"/>
          <p14:tracePt t="444935" x="7359650" y="4241800"/>
          <p14:tracePt t="444937" x="7372350" y="4230688"/>
          <p14:tracePt t="444950" x="7385050" y="4217988"/>
          <p14:tracePt t="444984" x="7410450" y="4217988"/>
          <p14:tracePt t="445012" x="7410450" y="4205288"/>
          <p14:tracePt t="445075" x="7410450" y="4192588"/>
          <p14:tracePt t="445138" x="7423150" y="4179888"/>
          <p14:tracePt t="445168" x="7435850" y="4167188"/>
          <p14:tracePt t="445215" x="7448550" y="4154488"/>
          <p14:tracePt t="445497" x="7435850" y="4154488"/>
          <p14:tracePt t="445513" x="7210425" y="4167188"/>
          <p14:tracePt t="445528" x="7021513" y="4192588"/>
          <p14:tracePt t="445544" x="6772275" y="4230688"/>
          <p14:tracePt t="445560" x="6521450" y="4254500"/>
          <p14:tracePt t="445575" x="6383338" y="4279900"/>
          <p14:tracePt t="445591" x="6096000" y="4318000"/>
          <p14:tracePt t="445607" x="5719763" y="4367213"/>
          <p14:tracePt t="445625" x="5583238" y="4392613"/>
          <p14:tracePt t="445638" x="5557838" y="4392613"/>
          <p14:tracePt t="445654" x="5519738" y="4392613"/>
          <p14:tracePt t="446169" x="5507038" y="4392613"/>
          <p14:tracePt t="446184" x="5394325" y="4292600"/>
          <p14:tracePt t="446200" x="5307013" y="4217988"/>
          <p14:tracePt t="446216" x="5032375" y="3929063"/>
          <p14:tracePt t="446231" x="4932363" y="3841750"/>
          <p14:tracePt t="446247" x="4594225" y="3567113"/>
          <p14:tracePt t="446263" x="4343400" y="3367088"/>
          <p14:tracePt t="446278" x="4256088" y="3316288"/>
          <p14:tracePt t="446297" x="4056063" y="3190875"/>
          <p14:tracePt t="446310" x="3905250" y="3103563"/>
          <p14:tracePt t="446325" x="3767138" y="3028950"/>
          <p14:tracePt t="446341" x="3667125" y="2978150"/>
          <p14:tracePt t="446356" x="3605213" y="2978150"/>
          <p14:tracePt t="446372" x="3541713" y="2965450"/>
          <p14:tracePt t="446389" x="3479800" y="2952750"/>
          <p14:tracePt t="446406" x="3417888" y="2928938"/>
          <p14:tracePt t="446418" x="3367088" y="2903538"/>
          <p14:tracePt t="446434" x="3328988" y="2903538"/>
          <p14:tracePt t="446451" x="3292475" y="2903538"/>
          <p14:tracePt t="446467" x="3241675" y="2903538"/>
          <p14:tracePt t="446482" x="3216275" y="2903538"/>
          <p14:tracePt t="446498" x="3154363" y="2903538"/>
          <p14:tracePt t="446513" x="3128963" y="2903538"/>
          <p14:tracePt t="446529" x="3054350" y="2903538"/>
          <p14:tracePt t="446545" x="2979738" y="2928938"/>
          <p14:tracePt t="446560" x="2967038" y="2928938"/>
          <p14:tracePt t="446576" x="2941638" y="2928938"/>
          <p14:tracePt t="446591" x="2916238" y="2941638"/>
          <p14:tracePt t="446611" x="2916238" y="2952750"/>
          <p14:tracePt t="446762" x="2941638" y="2952750"/>
          <p14:tracePt t="446783" x="3067050" y="2878138"/>
          <p14:tracePt t="446793" x="3079750" y="2865438"/>
          <p14:tracePt t="446809" x="3141663" y="2816225"/>
          <p14:tracePt t="446825" x="3154363" y="2816225"/>
          <p14:tracePt t="446840" x="3179763" y="2778125"/>
          <p14:tracePt t="446856" x="3228975" y="2765425"/>
          <p14:tracePt t="446872" x="3254375" y="2752725"/>
          <p14:tracePt t="446887" x="3305175" y="2752725"/>
          <p14:tracePt t="446905" x="3328988" y="2740025"/>
          <p14:tracePt t="446950" x="3354388" y="2740025"/>
          <p14:tracePt t="446965" x="3392488" y="2740025"/>
          <p14:tracePt t="446981" x="3454400" y="2740025"/>
          <p14:tracePt t="446997" x="3505200" y="2728913"/>
          <p14:tracePt t="447012" x="3554413" y="2728913"/>
          <p14:tracePt t="447028" x="3605213" y="2716213"/>
          <p14:tracePt t="447044" x="3717925" y="2703513"/>
          <p14:tracePt t="447059" x="3805238" y="2703513"/>
          <p14:tracePt t="447075" x="3892550" y="2703513"/>
          <p14:tracePt t="447090" x="3930650" y="2703513"/>
          <p14:tracePt t="447106" x="3956050" y="2703513"/>
          <p14:tracePt t="447122" x="3968750" y="2703513"/>
          <p14:tracePt t="447137" x="3979863" y="2703513"/>
          <p14:tracePt t="447200" x="3992563" y="2703513"/>
          <p14:tracePt t="447262" x="4005263" y="2690813"/>
          <p14:tracePt t="447278" x="4005263" y="2665413"/>
          <p14:tracePt t="447294" x="4005263" y="2627313"/>
          <p14:tracePt t="447309" x="4005263" y="2590800"/>
          <p14:tracePt t="447325" x="4005263" y="2527300"/>
          <p14:tracePt t="447341" x="3968750" y="2439988"/>
          <p14:tracePt t="447356" x="3943350" y="2414588"/>
          <p14:tracePt t="447372" x="3930650" y="2403475"/>
          <p14:tracePt t="447388" x="3917950" y="2390775"/>
          <p14:tracePt t="447403" x="3879850" y="2390775"/>
          <p14:tracePt t="447420" x="3817938" y="2390775"/>
          <p14:tracePt t="447434" x="3767138" y="2390775"/>
          <p14:tracePt t="447449" x="3717925" y="2390775"/>
          <p14:tracePt t="447465" x="3667125" y="2414588"/>
          <p14:tracePt t="447481" x="3643313" y="2465388"/>
          <p14:tracePt t="447496" x="3617913" y="2527300"/>
          <p14:tracePt t="447512" x="3617913" y="2603500"/>
          <p14:tracePt t="447528" x="3630613" y="2665413"/>
          <p14:tracePt t="447543" x="3667125" y="2703513"/>
          <p14:tracePt t="447559" x="3679825" y="2716213"/>
          <p14:tracePt t="447575" x="3692525" y="2716213"/>
          <p14:tracePt t="447590" x="3743325" y="2716213"/>
          <p14:tracePt t="447606" x="3817938" y="2716213"/>
          <p14:tracePt t="447622" x="3892550" y="2616200"/>
          <p14:tracePt t="447638" x="3892550" y="2590800"/>
          <p14:tracePt t="447638" x="3892550" y="2565400"/>
          <p14:tracePt t="447653" x="3892550" y="2527300"/>
          <p14:tracePt t="447670" x="3892550" y="2503488"/>
          <p14:tracePt t="447684" x="3892550" y="2490788"/>
          <p14:tracePt t="447731" x="3892550" y="2478088"/>
          <p14:tracePt t="447747" x="3879850" y="2478088"/>
          <p14:tracePt t="447763" x="3867150" y="2478088"/>
          <p14:tracePt t="447777" x="3843338" y="2490788"/>
          <p14:tracePt t="447794" x="3843338" y="2527300"/>
          <p14:tracePt t="447809" x="3843338" y="2565400"/>
          <p14:tracePt t="447824" x="3843338" y="2578100"/>
          <p14:tracePt t="447842" x="3856038" y="2603500"/>
          <p14:tracePt t="447856" x="3879850" y="2616200"/>
          <p14:tracePt t="447872" x="3905250" y="2616200"/>
          <p14:tracePt t="447887" x="3917950" y="2616200"/>
          <p14:tracePt t="447918" x="3917950" y="2565400"/>
          <p14:tracePt t="447934" x="3917950" y="2540000"/>
          <p14:tracePt t="447950" x="3917950" y="2516188"/>
          <p14:tracePt t="447965" x="3905250" y="2503488"/>
          <p14:tracePt t="447981" x="3867150" y="2503488"/>
          <p14:tracePt t="447997" x="3867150" y="2490788"/>
          <p14:tracePt t="448028" x="3856038" y="2490788"/>
          <p14:tracePt t="448061" x="3843338" y="2490788"/>
          <p14:tracePt t="448091" x="3843338" y="2503488"/>
          <p14:tracePt t="448841" x="3856038" y="2527300"/>
          <p14:tracePt t="448856" x="3905250" y="2565400"/>
          <p14:tracePt t="448872" x="3956050" y="2590800"/>
          <p14:tracePt t="448888" x="4043363" y="2627313"/>
          <p14:tracePt t="448903" x="4068763" y="2640013"/>
          <p14:tracePt t="448919" x="4281488" y="2740025"/>
          <p14:tracePt t="448940" x="4556125" y="2816225"/>
          <p14:tracePt t="448950" x="4719638" y="2865438"/>
          <p14:tracePt t="448951" x="4856163" y="2916238"/>
          <p14:tracePt t="448966" x="5045075" y="3003550"/>
          <p14:tracePt t="448982" x="5445125" y="3190875"/>
          <p14:tracePt t="448997" x="5845175" y="3341688"/>
          <p14:tracePt t="449018" x="6083300" y="3454400"/>
          <p14:tracePt t="449029" x="6121400" y="3467100"/>
          <p14:tracePt t="449045" x="6170613" y="3503613"/>
          <p14:tracePt t="449060" x="6208713" y="3516313"/>
          <p14:tracePt t="449076" x="6234113" y="3529013"/>
          <p14:tracePt t="449091" x="6246813" y="3541713"/>
          <p14:tracePt t="449108" x="6270625" y="3541713"/>
          <p14:tracePt t="449123" x="6296025" y="3554413"/>
          <p14:tracePt t="449138" x="6308725" y="3554413"/>
          <p14:tracePt t="449154" x="6321425" y="3579813"/>
          <p14:tracePt t="449170" x="6346825" y="3579813"/>
          <p14:tracePt t="449186" x="6359525" y="3590925"/>
          <p14:tracePt t="449187" x="6370638" y="3590925"/>
          <p14:tracePt t="449216" x="6396038" y="3603625"/>
          <p14:tracePt t="449247" x="6434138" y="3654425"/>
          <p14:tracePt t="449263" x="6446838" y="3679825"/>
          <p14:tracePt t="449278" x="6472238" y="3703638"/>
          <p14:tracePt t="449294" x="6496050" y="3741738"/>
          <p14:tracePt t="449310" x="6508750" y="3741738"/>
          <p14:tracePt t="449325" x="6534150" y="3779838"/>
          <p14:tracePt t="449341" x="6572250" y="3816350"/>
          <p14:tracePt t="449356" x="6621463" y="3854450"/>
          <p14:tracePt t="449371" x="6646863" y="3854450"/>
          <p14:tracePt t="449388" x="6797675" y="3916363"/>
          <p14:tracePt t="449404" x="6884988" y="3941763"/>
          <p14:tracePt t="449420" x="6946900" y="3979863"/>
          <p14:tracePt t="449435" x="7021513" y="4017963"/>
          <p14:tracePt t="449453" x="7046913" y="4017963"/>
          <p14:tracePt t="449466" x="7059613" y="4029075"/>
          <p14:tracePt t="449482" x="7072313" y="4041775"/>
          <p14:tracePt t="449498" x="7085013" y="4041775"/>
          <p14:tracePt t="449513" x="7097713" y="4054475"/>
          <p14:tracePt t="449529" x="7110413" y="4054475"/>
          <p14:tracePt t="449546" x="7123113" y="4054475"/>
          <p14:tracePt t="449662" x="7134225" y="4054475"/>
          <p14:tracePt t="449699" x="7146925" y="4054475"/>
          <p14:tracePt t="449732" x="7159625" y="4054475"/>
          <p14:tracePt t="449746" x="7172325" y="4054475"/>
          <p14:tracePt t="449809" x="7210425" y="4079875"/>
          <p14:tracePt t="449825" x="7235825" y="4105275"/>
          <p14:tracePt t="449840" x="7246938" y="4105275"/>
          <p14:tracePt t="449856" x="7259638" y="4105275"/>
          <p14:tracePt t="449872" x="7272338" y="4105275"/>
          <p14:tracePt t="449889" x="7285038" y="4117975"/>
          <p14:tracePt t="450388" x="7246938" y="4129088"/>
          <p14:tracePt t="450402" x="7097713" y="4129088"/>
          <p14:tracePt t="450418" x="6884988" y="4092575"/>
          <p14:tracePt t="450434" x="6559550" y="4041775"/>
          <p14:tracePt t="450451" x="6208713" y="4005263"/>
          <p14:tracePt t="450465" x="5995988" y="3954463"/>
          <p14:tracePt t="450481" x="5519738" y="3816350"/>
          <p14:tracePt t="450482" x="5132388" y="3792538"/>
          <p14:tracePt t="450496" x="4694238" y="3667125"/>
          <p14:tracePt t="450512" x="3743325" y="3416300"/>
          <p14:tracePt t="450528" x="2890838" y="3165475"/>
          <p14:tracePt t="450543" x="2754313" y="3128963"/>
          <p14:tracePt t="450559" x="2554288" y="3065463"/>
          <p14:tracePt t="450575" x="2403475" y="3028950"/>
          <p14:tracePt t="450590" x="2290763" y="2978150"/>
          <p14:tracePt t="450606" x="2239963" y="2978150"/>
          <p14:tracePt t="450623" x="2190750" y="2965450"/>
          <p14:tracePt t="450637" x="2152650" y="2965450"/>
          <p14:tracePt t="450653" x="2127250" y="2965450"/>
          <p14:tracePt t="450669" x="2103438" y="2952750"/>
          <p14:tracePt t="450684" x="2052638" y="2941638"/>
          <p14:tracePt t="450700" x="2027238" y="2928938"/>
          <p14:tracePt t="450717" x="2003425" y="2928938"/>
          <p14:tracePt t="450935" x="1990725" y="2916238"/>
          <p14:tracePt t="450965" x="1978025" y="2916238"/>
          <p14:tracePt t="450982" x="1952625" y="2916238"/>
          <p14:tracePt t="450983" x="1939925" y="2916238"/>
          <p14:tracePt t="450997" x="1914525" y="2903538"/>
          <p14:tracePt t="451012" x="1890713" y="2903538"/>
          <p14:tracePt t="451059" x="1865313" y="2903538"/>
          <p14:tracePt t="451684" x="1914525" y="2903538"/>
          <p14:tracePt t="451700" x="2003425" y="2878138"/>
          <p14:tracePt t="451716" x="2078038" y="2878138"/>
          <p14:tracePt t="451732" x="2152650" y="2878138"/>
          <p14:tracePt t="451747" x="2203450" y="2852738"/>
          <p14:tracePt t="451762" x="2216150" y="2852738"/>
          <p14:tracePt t="451778" x="2265363" y="2840038"/>
          <p14:tracePt t="451794" x="2328863" y="2840038"/>
          <p14:tracePt t="451809" x="2339975" y="2840038"/>
          <p14:tracePt t="451825" x="2365375" y="2840038"/>
          <p14:tracePt t="451841" x="2378075" y="2840038"/>
          <p14:tracePt t="451872" x="2403475" y="2828925"/>
          <p14:tracePt t="451903" x="2416175" y="2828925"/>
          <p14:tracePt t="451919" x="2428875" y="2828925"/>
          <p14:tracePt t="451935" x="2441575" y="2828925"/>
          <p14:tracePt t="451950" x="2452688" y="2828925"/>
          <p14:tracePt t="451967" x="2465388" y="2828925"/>
          <p14:tracePt t="451983" x="2516188" y="2828925"/>
          <p14:tracePt t="452012" x="2541588" y="2828925"/>
          <p14:tracePt t="452028" x="2565400" y="2828925"/>
          <p14:tracePt t="452043" x="2603500" y="2828925"/>
          <p14:tracePt t="452060" x="2654300" y="2828925"/>
          <p14:tracePt t="452075" x="2690813" y="2828925"/>
          <p14:tracePt t="452076" x="2728913" y="2828925"/>
          <p14:tracePt t="452090" x="2754313" y="2828925"/>
          <p14:tracePt t="452106" x="2867025" y="2828925"/>
          <p14:tracePt t="452122" x="2941638" y="2828925"/>
          <p14:tracePt t="452137" x="2979738" y="2828925"/>
          <p14:tracePt t="452153" x="2992438" y="2828925"/>
          <p14:tracePt t="452265" x="2916238" y="2828925"/>
          <p14:tracePt t="452278" x="2803525" y="2828925"/>
          <p14:tracePt t="452293" x="2754313" y="2828925"/>
          <p14:tracePt t="452310" x="2667000" y="2828925"/>
          <p14:tracePt t="452326" x="2578100" y="2828925"/>
          <p14:tracePt t="452340" x="2516188" y="2828925"/>
          <p14:tracePt t="452357" x="2403475" y="2840038"/>
          <p14:tracePt t="452372" x="2365375" y="2852738"/>
          <p14:tracePt t="452388" x="2316163" y="2852738"/>
          <p14:tracePt t="452404" x="2290763" y="2852738"/>
          <p14:tracePt t="452419" x="2265363" y="2852738"/>
          <p14:tracePt t="452513" x="2265363" y="2865438"/>
          <p14:tracePt t="452528" x="2252663" y="2865438"/>
          <p14:tracePt t="452560" x="2339975" y="2878138"/>
          <p14:tracePt t="452575" x="2465388" y="2903538"/>
          <p14:tracePt t="452591" x="2565400" y="2916238"/>
          <p14:tracePt t="452607" x="2654300" y="2941638"/>
          <p14:tracePt t="452622" x="2716213" y="2941638"/>
          <p14:tracePt t="452638" x="2790825" y="2965450"/>
          <p14:tracePt t="452654" x="2828925" y="2978150"/>
          <p14:tracePt t="452669" x="2867025" y="2978150"/>
          <p14:tracePt t="452685" x="2890838" y="2978150"/>
          <p14:tracePt t="452700" x="2916238" y="3003550"/>
          <p14:tracePt t="452716" x="2954338" y="3003550"/>
          <p14:tracePt t="452749" x="2992438" y="3003550"/>
          <p14:tracePt t="452763" x="3016250" y="3003550"/>
          <p14:tracePt t="452778" x="3028950" y="3003550"/>
          <p14:tracePt t="452809" x="3041650" y="3003550"/>
          <p14:tracePt t="455654" x="3016250" y="3003550"/>
          <p14:tracePt t="455669" x="2992438" y="3003550"/>
          <p14:tracePt t="455685" x="2967038" y="3028950"/>
          <p14:tracePt t="455700" x="2941638" y="3028950"/>
          <p14:tracePt t="455735" x="2928938" y="3054350"/>
          <p14:tracePt t="455794" x="2903538" y="3078163"/>
          <p14:tracePt t="455825" x="2879725" y="3103563"/>
          <p14:tracePt t="455841" x="2854325" y="3116263"/>
          <p14:tracePt t="455856" x="2841625" y="3116263"/>
          <p14:tracePt t="456247" x="2841625" y="3128963"/>
          <p14:tracePt t="456263" x="2854325" y="3128963"/>
          <p14:tracePt t="456278" x="2954338" y="3154363"/>
          <p14:tracePt t="456294" x="3003550" y="3190875"/>
          <p14:tracePt t="456310" x="3067050" y="3216275"/>
          <p14:tracePt t="456325" x="3154363" y="3228975"/>
          <p14:tracePt t="456341" x="3192463" y="3228975"/>
          <p14:tracePt t="456356" x="3267075" y="3267075"/>
          <p14:tracePt t="456371" x="3317875" y="3267075"/>
          <p14:tracePt t="456387" x="3354388" y="3267075"/>
          <p14:tracePt t="456404" x="3379788" y="3267075"/>
          <p14:tracePt t="456418" x="3392488" y="3267075"/>
          <p14:tracePt t="456434" x="3417888" y="3267075"/>
          <p14:tracePt t="456450" x="3441700" y="3267075"/>
          <p14:tracePt t="456465" x="3492500" y="3267075"/>
          <p14:tracePt t="456481" x="3567113" y="3216275"/>
          <p14:tracePt t="456498" x="3579813" y="3216275"/>
          <p14:tracePt t="456512" x="3605213" y="3216275"/>
          <p14:tracePt t="456546" x="3643313" y="3190875"/>
          <p14:tracePt t="456559" x="3654425" y="3165475"/>
          <p14:tracePt t="456575" x="3667125" y="3165475"/>
          <p14:tracePt t="456591" x="3679825" y="3154363"/>
          <p14:tracePt t="456606" x="3705225" y="3128963"/>
          <p14:tracePt t="456622" x="3705225" y="3116263"/>
          <p14:tracePt t="456638" x="3717925" y="3103563"/>
          <p14:tracePt t="456685" x="3730625" y="3103563"/>
          <p14:tracePt t="456699" x="3767138" y="3103563"/>
          <p14:tracePt t="456716" x="3779838" y="3103563"/>
          <p14:tracePt t="456732" x="3867150" y="3116263"/>
          <p14:tracePt t="456748" x="3892550" y="3141663"/>
          <p14:tracePt t="456762" x="4043363" y="3228975"/>
          <p14:tracePt t="456779" x="4168775" y="3303588"/>
          <p14:tracePt t="456794" x="4294188" y="3378200"/>
          <p14:tracePt t="456810" x="4381500" y="3416300"/>
          <p14:tracePt t="456826" x="4494213" y="3479800"/>
          <p14:tracePt t="456840" x="4594225" y="3579813"/>
          <p14:tracePt t="456856" x="4706938" y="3654425"/>
          <p14:tracePt t="456872" x="4819650" y="3767138"/>
          <p14:tracePt t="456887" x="4906963" y="3854450"/>
          <p14:tracePt t="456903" x="4994275" y="3979863"/>
          <p14:tracePt t="456919" x="5106988" y="4041775"/>
          <p14:tracePt t="456934" x="5145088" y="4067175"/>
          <p14:tracePt t="456950" x="5170488" y="4079875"/>
          <p14:tracePt t="456966" x="5181600" y="4092575"/>
          <p14:tracePt t="456981" x="5194300" y="4105275"/>
          <p14:tracePt t="456998" x="5207000" y="4105275"/>
          <p14:tracePt t="457013" x="5207000" y="4117975"/>
          <p14:tracePt t="457028" x="5219700" y="4117975"/>
          <p14:tracePt t="457061" x="5232400" y="4117975"/>
          <p14:tracePt t="457075" x="5245100" y="4129088"/>
          <p14:tracePt t="457091" x="5270500" y="4141788"/>
          <p14:tracePt t="457107" x="5281613" y="4141788"/>
          <p14:tracePt t="457122" x="5307013" y="4154488"/>
          <p14:tracePt t="457137" x="5307013" y="4167188"/>
          <p14:tracePt t="457168" x="5319713" y="4167188"/>
          <p14:tracePt t="457247" x="5332413" y="4179888"/>
          <p14:tracePt t="457310" x="5345113" y="4179888"/>
          <p14:tracePt t="457450" x="5345113" y="4192588"/>
          <p14:tracePt t="457467" x="5357813" y="4205288"/>
          <p14:tracePt t="458497" x="5383213" y="4230688"/>
          <p14:tracePt t="458528" x="5407025" y="4230688"/>
          <p14:tracePt t="458560" x="5445125" y="4230688"/>
          <p14:tracePt t="458576" x="5470525" y="4230688"/>
          <p14:tracePt t="458592" x="5483225" y="4230688"/>
          <p14:tracePt t="458609" x="5495925" y="4230688"/>
          <p14:tracePt t="459575" x="5470525" y="4230688"/>
          <p14:tracePt t="459592" x="5394325" y="4230688"/>
          <p14:tracePt t="459606" x="5257800" y="4179888"/>
          <p14:tracePt t="459622" x="5119688" y="4129088"/>
          <p14:tracePt t="459638" x="4956175" y="4079875"/>
          <p14:tracePt t="459653" x="4881563" y="4054475"/>
          <p14:tracePt t="459669" x="4568825" y="3905250"/>
          <p14:tracePt t="459685" x="4343400" y="3803650"/>
          <p14:tracePt t="459699" x="4192588" y="3741738"/>
          <p14:tracePt t="459717" x="3956050" y="3603625"/>
          <p14:tracePt t="459731" x="3705225" y="3490913"/>
          <p14:tracePt t="459751" x="3328988" y="3378200"/>
          <p14:tracePt t="459762" x="3241675" y="3354388"/>
          <p14:tracePt t="459778" x="3092450" y="3341688"/>
          <p14:tracePt t="459794" x="2903538" y="3328988"/>
          <p14:tracePt t="459809" x="2716213" y="3290888"/>
          <p14:tracePt t="459825" x="2516188" y="3278188"/>
          <p14:tracePt t="459841" x="2328863" y="3278188"/>
          <p14:tracePt t="459857" x="2190750" y="3278188"/>
          <p14:tracePt t="459872" x="2052638" y="3278188"/>
          <p14:tracePt t="459887" x="1965325" y="3278188"/>
          <p14:tracePt t="459905" x="1914525" y="3278188"/>
          <p14:tracePt t="459920" x="1827213" y="3278188"/>
          <p14:tracePt t="459934" x="1814513" y="3278188"/>
          <p14:tracePt t="459950" x="1790700" y="3278188"/>
          <p14:tracePt t="459981" x="1778000" y="3278188"/>
          <p14:tracePt t="460341" x="1778000" y="3254375"/>
          <p14:tracePt t="460356" x="1778000" y="3216275"/>
          <p14:tracePt t="460372" x="1778000" y="3203575"/>
          <p14:tracePt t="460388" x="1778000" y="3178175"/>
          <p14:tracePt t="460403" x="1778000" y="3165475"/>
          <p14:tracePt t="460450" x="1765300" y="3141663"/>
          <p14:tracePt t="460637" x="1790700" y="3141663"/>
          <p14:tracePt t="460653" x="1865313" y="3165475"/>
          <p14:tracePt t="460670" x="1939925" y="3178175"/>
          <p14:tracePt t="460685" x="1990725" y="3216275"/>
          <p14:tracePt t="460700" x="2078038" y="3241675"/>
          <p14:tracePt t="460716" x="2116138" y="3267075"/>
          <p14:tracePt t="460732" x="2203450" y="3303588"/>
          <p14:tracePt t="460748" x="2252663" y="3316288"/>
          <p14:tracePt t="460763" x="2265363" y="3316288"/>
          <p14:tracePt t="460778" x="2278063" y="3328988"/>
          <p14:tracePt t="460796" x="2290763" y="3328988"/>
          <p14:tracePt t="460935" x="2303463" y="3341688"/>
          <p14:tracePt t="460951" x="2303463" y="3367088"/>
          <p14:tracePt t="460965" x="2252663" y="3403600"/>
          <p14:tracePt t="460982" x="2203450" y="3403600"/>
          <p14:tracePt t="460999" x="2127250" y="3416300"/>
          <p14:tracePt t="461012" x="2065338" y="3429000"/>
          <p14:tracePt t="461028" x="1965325" y="3441700"/>
          <p14:tracePt t="461044" x="1927225" y="3454400"/>
          <p14:tracePt t="461059" x="1865313" y="3454400"/>
          <p14:tracePt t="461075" x="1778000" y="3454400"/>
          <p14:tracePt t="461091" x="1689100" y="3454400"/>
          <p14:tracePt t="461107" x="1652588" y="3454400"/>
          <p14:tracePt t="461131" x="1627188" y="3454400"/>
          <p14:tracePt t="461132" x="1601788" y="3454400"/>
          <p14:tracePt t="461153" x="1577975" y="3454400"/>
          <p14:tracePt t="461169" x="1552575" y="3454400"/>
          <p14:tracePt t="461185" x="1539875" y="3454400"/>
          <p14:tracePt t="461200" x="1514475" y="3454400"/>
          <p14:tracePt t="461216" x="1501775" y="3454400"/>
          <p14:tracePt t="461232" x="1476375" y="3454400"/>
          <p14:tracePt t="461247" x="1452563" y="3454400"/>
          <p14:tracePt t="461263" x="1414463" y="3441700"/>
          <p14:tracePt t="461279" x="1389063" y="3429000"/>
          <p14:tracePt t="461294" x="1363663" y="3416300"/>
          <p14:tracePt t="461325" x="1339850" y="3416300"/>
          <p14:tracePt t="461357" x="1314450" y="3403600"/>
          <p14:tracePt t="461387" x="1301750" y="3403600"/>
          <p14:tracePt t="461403" x="1289050" y="3403600"/>
          <p14:tracePt t="461419" x="1289050" y="3390900"/>
          <p14:tracePt t="461435" x="1276350" y="3378200"/>
          <p14:tracePt t="461467" x="1263650" y="3367088"/>
          <p14:tracePt t="461481" x="1252538" y="3367088"/>
          <p14:tracePt t="462404" x="1239838" y="3367088"/>
          <p14:tracePt t="462418" x="1214438" y="3367088"/>
          <p14:tracePt t="462435" x="1189038" y="3341688"/>
          <p14:tracePt t="462465" x="1176338" y="3341688"/>
          <p14:tracePt t="462559" x="1163638" y="3341688"/>
          <p14:tracePt t="463278" x="1176338" y="3341688"/>
          <p14:tracePt t="463294" x="1189038" y="3341688"/>
          <p14:tracePt t="463309" x="1201738" y="3341688"/>
          <p14:tracePt t="463325" x="1227138" y="3341688"/>
          <p14:tracePt t="463342" x="1239838" y="3341688"/>
          <p14:tracePt t="463372" x="1252538" y="3341688"/>
          <p14:tracePt t="463389" x="1263650" y="3341688"/>
          <p14:tracePt t="463403" x="1276350" y="3341688"/>
          <p14:tracePt t="463419" x="1301750" y="3341688"/>
          <p14:tracePt t="463450" x="1301750" y="3354388"/>
          <p14:tracePt t="463466" x="1314450" y="3354388"/>
          <p14:tracePt t="463654" x="1339850" y="3354388"/>
          <p14:tracePt t="463919" x="1352550" y="3354388"/>
          <p14:tracePt t="463935" x="1363663" y="3354388"/>
          <p14:tracePt t="463965" x="1376363" y="3354388"/>
          <p14:tracePt t="463982" x="1389063" y="3354388"/>
          <p14:tracePt t="463997" x="1401763" y="3354388"/>
          <p14:tracePt t="464012" x="1414463" y="3354388"/>
          <p14:tracePt t="464028" x="1427163" y="3354388"/>
          <p14:tracePt t="464060" x="1452563" y="3354388"/>
          <p14:tracePt t="464091" x="1476375" y="3354388"/>
          <p14:tracePt t="464106" x="1489075" y="3354388"/>
          <p14:tracePt t="464122" x="1514475" y="3354388"/>
          <p14:tracePt t="464140" x="1527175" y="3354388"/>
          <p14:tracePt t="464154" x="1552575" y="3354388"/>
          <p14:tracePt t="464169" x="1589088" y="3354388"/>
          <p14:tracePt t="464200" x="1614488" y="3354388"/>
          <p14:tracePt t="464216" x="1677988" y="3354388"/>
          <p14:tracePt t="464232" x="1714500" y="3354388"/>
          <p14:tracePt t="464247" x="1739900" y="3354388"/>
          <p14:tracePt t="464263" x="1765300" y="3354388"/>
          <p14:tracePt t="464279" x="1790700" y="3354388"/>
          <p14:tracePt t="464294" x="1827213" y="3354388"/>
          <p14:tracePt t="464309" x="1852613" y="3354388"/>
          <p14:tracePt t="464340" x="1878013" y="3354388"/>
          <p14:tracePt t="464356" x="1903413" y="3354388"/>
          <p14:tracePt t="464387" x="1939925" y="3354388"/>
          <p14:tracePt t="464405" x="1965325" y="3354388"/>
          <p14:tracePt t="464422" x="1978025" y="3354388"/>
          <p14:tracePt t="464450" x="1990725" y="3354388"/>
          <p14:tracePt t="464466" x="2003425" y="3354388"/>
          <p14:tracePt t="465013" x="2014538" y="3354388"/>
          <p14:tracePt t="465028" x="2027238" y="3354388"/>
          <p14:tracePt t="465090" x="2052638" y="3354388"/>
          <p14:tracePt t="465138" x="2065338" y="3354388"/>
          <p14:tracePt t="465153" x="2078038" y="3354388"/>
          <p14:tracePt t="465169" x="2103438" y="3354388"/>
          <p14:tracePt t="465202" x="2178050" y="3354388"/>
          <p14:tracePt t="465216" x="2252663" y="3354388"/>
          <p14:tracePt t="465231" x="2290763" y="3354388"/>
          <p14:tracePt t="465247" x="2316163" y="3354388"/>
          <p14:tracePt t="465278" x="2328863" y="3354388"/>
          <p14:tracePt t="465309" x="2339975" y="3354388"/>
          <p14:tracePt t="465324" x="2352675" y="3354388"/>
          <p14:tracePt t="465356" x="2365375" y="3354388"/>
          <p14:tracePt t="465372" x="2378075" y="3354388"/>
          <p14:tracePt t="465419" x="2390775" y="3354388"/>
          <p14:tracePt t="465434" x="2403475" y="3354388"/>
          <p14:tracePt t="465481" x="2416175" y="3354388"/>
          <p14:tracePt t="465515" x="2441575" y="3354388"/>
          <p14:tracePt t="465544" x="2452688" y="3354388"/>
          <p14:tracePt t="465575" x="2465388" y="3354388"/>
          <p14:tracePt t="465606" x="2478088" y="3354388"/>
          <p14:tracePt t="468856" x="2452688" y="3354388"/>
          <p14:tracePt t="468872" x="2190750" y="3354388"/>
          <p14:tracePt t="468887" x="1865313" y="3354388"/>
          <p14:tracePt t="468903" x="1527175" y="3354388"/>
          <p14:tracePt t="468919" x="1276350" y="3354388"/>
          <p14:tracePt t="468936" x="1139825" y="3354388"/>
          <p14:tracePt t="468950" x="1089025" y="3354388"/>
          <p14:tracePt t="468967" x="1063625" y="3354388"/>
          <p14:tracePt t="468981" x="1001713" y="3367088"/>
          <p14:tracePt t="468999" x="925513" y="3390900"/>
          <p14:tracePt t="469013" x="901700" y="3403600"/>
          <p14:tracePt t="469028" x="850900" y="3403600"/>
          <p14:tracePt t="469060" x="825500" y="3416300"/>
          <p14:tracePt t="469184" x="914400" y="3429000"/>
          <p14:tracePt t="469200" x="1001713" y="3441700"/>
          <p14:tracePt t="469216" x="1038225" y="3441700"/>
          <p14:tracePt t="469233" x="1114425" y="3467100"/>
          <p14:tracePt t="469247" x="1150938" y="3467100"/>
          <p14:tracePt t="469262" x="1176338" y="3467100"/>
          <p14:tracePt t="469278" x="1189038" y="3467100"/>
          <p14:tracePt t="469294" x="1214438" y="3467100"/>
          <p14:tracePt t="469341" x="1227138" y="3467100"/>
          <p14:tracePt t="469450" x="1239838" y="3467100"/>
          <p14:tracePt t="469466" x="1263650" y="3467100"/>
          <p14:tracePt t="469483" x="1301750" y="3467100"/>
          <p14:tracePt t="469499" x="1352550" y="3441700"/>
          <p14:tracePt t="469513" x="1363663" y="3441700"/>
          <p14:tracePt t="469529" x="1414463" y="3416300"/>
          <p14:tracePt t="469543" x="1514475" y="3367088"/>
          <p14:tracePt t="469560" x="1665288" y="3341688"/>
          <p14:tracePt t="469575" x="1852613" y="3316288"/>
          <p14:tracePt t="469590" x="1990725" y="3303588"/>
          <p14:tracePt t="469606" x="2078038" y="3278188"/>
          <p14:tracePt t="469622" x="2127250" y="3278188"/>
          <p14:tracePt t="469637" x="2152650" y="3278188"/>
          <p14:tracePt t="469653" x="2165350" y="3278188"/>
          <p14:tracePt t="469669" x="2190750" y="3254375"/>
          <p14:tracePt t="469684" x="2203450" y="3254375"/>
          <p14:tracePt t="469700" x="2216150" y="3254375"/>
          <p14:tracePt t="469717" x="2228850" y="3254375"/>
          <p14:tracePt t="469732" x="2239963" y="3254375"/>
          <p14:tracePt t="469966" x="2265363" y="3254375"/>
          <p14:tracePt t="469998" x="2278063" y="3254375"/>
          <p14:tracePt t="470013" x="2290763" y="3254375"/>
          <p14:tracePt t="470028" x="2303463" y="3254375"/>
          <p14:tracePt t="470044" x="2316163" y="3254375"/>
          <p14:tracePt t="470059" x="2328863" y="3254375"/>
          <p14:tracePt t="470075" x="2352675" y="3254375"/>
          <p14:tracePt t="470106" x="2378075" y="3228975"/>
          <p14:tracePt t="470122" x="2403475" y="3228975"/>
          <p14:tracePt t="470139" x="2441575" y="3228975"/>
          <p14:tracePt t="470154" x="2490788" y="3228975"/>
          <p14:tracePt t="470170" x="2503488" y="3228975"/>
          <p14:tracePt t="470186" x="2528888" y="3228975"/>
          <p14:tracePt t="470207" x="2541588" y="3228975"/>
          <p14:tracePt t="470232" x="2541588" y="3216275"/>
          <p14:tracePt t="470247" x="2554288" y="3216275"/>
          <p14:tracePt t="470387" x="2541588" y="3190875"/>
          <p14:tracePt t="470405" x="2516188" y="3190875"/>
          <p14:tracePt t="470420" x="2441575" y="3178175"/>
          <p14:tracePt t="470435" x="2390775" y="3178175"/>
          <p14:tracePt t="470451" x="2352675" y="3165475"/>
          <p14:tracePt t="470467" x="2328863" y="3165475"/>
          <p14:tracePt t="470483" x="2303463" y="3165475"/>
          <p14:tracePt t="470499" x="2290763" y="3165475"/>
          <p14:tracePt t="470515" x="2278063" y="3165475"/>
          <p14:tracePt t="470529" x="2265363" y="3165475"/>
          <p14:tracePt t="470545" x="2252663" y="3165475"/>
          <p14:tracePt t="470581" x="2228850" y="3165475"/>
          <p14:tracePt t="470607" x="2216150" y="3165475"/>
          <p14:tracePt t="470654" x="2203450" y="3165475"/>
          <p14:tracePt t="470669" x="2190750" y="3165475"/>
          <p14:tracePt t="470684" x="2178050" y="3165475"/>
          <p14:tracePt t="470700" x="2127250" y="3165475"/>
          <p14:tracePt t="470716" x="2039938" y="3165475"/>
          <p14:tracePt t="470732" x="1914525" y="3165475"/>
          <p14:tracePt t="470749" x="1814513" y="3165475"/>
          <p14:tracePt t="470762" x="1727200" y="3165475"/>
          <p14:tracePt t="470779" x="1614488" y="3165475"/>
          <p14:tracePt t="470794" x="1514475" y="3165475"/>
          <p14:tracePt t="470811" x="1414463" y="3165475"/>
          <p14:tracePt t="470826" x="1339850" y="3165475"/>
          <p14:tracePt t="470841" x="1276350" y="3165475"/>
          <p14:tracePt t="470856" x="1239838" y="3178175"/>
          <p14:tracePt t="470888" x="1201738" y="3203575"/>
          <p14:tracePt t="470903" x="1189038" y="3228975"/>
          <p14:tracePt t="470935" x="1163638" y="3254375"/>
          <p14:tracePt t="470950" x="1150938" y="3254375"/>
          <p14:tracePt t="470966" x="1127125" y="3278188"/>
          <p14:tracePt t="470982" x="1101725" y="3303588"/>
          <p14:tracePt t="471013" x="1101725" y="3316288"/>
          <p14:tracePt t="471028" x="1101725" y="3341688"/>
          <p14:tracePt t="471044" x="1101725" y="3367088"/>
          <p14:tracePt t="471059" x="1101725" y="3378200"/>
          <p14:tracePt t="471106" x="1101725" y="3403600"/>
          <p14:tracePt t="471137" x="1101725" y="3416300"/>
          <p14:tracePt t="471153" x="1101725" y="3429000"/>
          <p14:tracePt t="471184" x="1101725" y="3454400"/>
          <p14:tracePt t="471200" x="1101725" y="3467100"/>
          <p14:tracePt t="471216" x="1114425" y="3516313"/>
          <p14:tracePt t="471247" x="1127125" y="3529013"/>
          <p14:tracePt t="471278" x="1127125" y="3541713"/>
          <p14:tracePt t="471293" x="1139825" y="3554413"/>
          <p14:tracePt t="471487" x="1150938" y="3554413"/>
          <p14:tracePt t="471498" x="1163638" y="3567113"/>
          <p14:tracePt t="471559" x="1163638" y="3579813"/>
          <p14:tracePt t="471591" x="1176338" y="3579813"/>
          <p14:tracePt t="471622" x="1189038" y="3579813"/>
          <p14:tracePt t="472184" x="1201738" y="3590925"/>
          <p14:tracePt t="472247" x="1239838" y="3590925"/>
          <p14:tracePt t="472265" x="1263650" y="3616325"/>
          <p14:tracePt t="472279" x="1276350" y="3616325"/>
          <p14:tracePt t="472294" x="1289050" y="3616325"/>
          <p14:tracePt t="472309" x="1314450" y="3641725"/>
          <p14:tracePt t="472325" x="1327150" y="3641725"/>
          <p14:tracePt t="472382" x="1339850" y="3641725"/>
          <p14:tracePt t="472403" x="1352550" y="3654425"/>
          <p14:tracePt t="472419" x="1352550" y="3679825"/>
          <p14:tracePt t="472436" x="1352550" y="3703638"/>
          <p14:tracePt t="472449" x="1352550" y="3716338"/>
          <p14:tracePt t="472466" x="1352550" y="3729038"/>
          <p14:tracePt t="472482" x="1352550" y="3741738"/>
          <p14:tracePt t="472497" x="1363663" y="3767138"/>
          <p14:tracePt t="472513" x="1401763" y="3779838"/>
          <p14:tracePt t="472530" x="1414463" y="3792538"/>
          <p14:tracePt t="474075" x="1427163" y="3792538"/>
          <p14:tracePt t="474090" x="1489075" y="3792538"/>
          <p14:tracePt t="474106" x="1577975" y="3779838"/>
          <p14:tracePt t="474124" x="1665288" y="3754438"/>
          <p14:tracePt t="474137" x="1689100" y="3754438"/>
          <p14:tracePt t="474153" x="1714500" y="3754438"/>
          <p14:tracePt t="474169" x="1727200" y="3741738"/>
          <p14:tracePt t="474294" x="1739900" y="3729038"/>
          <p14:tracePt t="474325" x="1739900" y="3716338"/>
          <p14:tracePt t="474357" x="1714500" y="3703638"/>
          <p14:tracePt t="474372" x="1701800" y="3703638"/>
          <p14:tracePt t="474387" x="1665288" y="3679825"/>
          <p14:tracePt t="474403" x="1627188" y="3667125"/>
          <p14:tracePt t="474418" x="1614488" y="3667125"/>
          <p14:tracePt t="474434" x="1601788" y="3654425"/>
          <p14:tracePt t="474450" x="1577975" y="3654425"/>
          <p14:tracePt t="474466" x="1577975" y="3641725"/>
          <p14:tracePt t="474466" x="1565275" y="3641725"/>
          <p14:tracePt t="474481" x="1552575" y="3641725"/>
          <p14:tracePt t="474512" x="1539875" y="3629025"/>
          <p14:tracePt t="474544" x="1527175" y="3616325"/>
          <p14:tracePt t="474559" x="1501775" y="3616325"/>
          <p14:tracePt t="474606" x="1489075" y="3616325"/>
          <p14:tracePt t="474622" x="1476375" y="3616325"/>
          <p14:tracePt t="474638" x="1465263" y="3616325"/>
          <p14:tracePt t="474653" x="1452563" y="3616325"/>
          <p14:tracePt t="474715" x="1439863" y="3616325"/>
          <p14:tracePt t="474762" x="1427163" y="3616325"/>
          <p14:tracePt t="474780" x="1414463" y="3616325"/>
          <p14:tracePt t="474794" x="1389063" y="3616325"/>
          <p14:tracePt t="474810" x="1376363" y="3616325"/>
          <p14:tracePt t="474825" x="1363663" y="3616325"/>
          <p14:tracePt t="474840" x="1352550" y="3616325"/>
          <p14:tracePt t="475090" x="1363663" y="3616325"/>
          <p14:tracePt t="475106" x="1427163" y="3616325"/>
          <p14:tracePt t="475121" x="1514475" y="3590925"/>
          <p14:tracePt t="475137" x="1589088" y="3567113"/>
          <p14:tracePt t="475153" x="1639888" y="3554413"/>
          <p14:tracePt t="475168" x="1689100" y="3541713"/>
          <p14:tracePt t="475184" x="1765300" y="3516313"/>
          <p14:tracePt t="475215" x="1790700" y="3516313"/>
          <p14:tracePt t="475231" x="1801813" y="3503613"/>
          <p14:tracePt t="475247" x="1814513" y="3503613"/>
          <p14:tracePt t="475341" x="1839913" y="3503613"/>
          <p14:tracePt t="475372" x="1852613" y="3503613"/>
          <p14:tracePt t="475389" x="1865313" y="3503613"/>
          <p14:tracePt t="475403" x="1878013" y="3503613"/>
          <p14:tracePt t="475419" x="1890713" y="3503613"/>
          <p14:tracePt t="475435" x="1903413" y="3516313"/>
          <p14:tracePt t="475449" x="1927225" y="3529013"/>
          <p14:tracePt t="475465" x="1939925" y="3541713"/>
          <p14:tracePt t="475481" x="1952625" y="3541713"/>
          <p14:tracePt t="475496" x="1965325" y="3541713"/>
          <p14:tracePt t="475512" x="1990725" y="3567113"/>
          <p14:tracePt t="475543" x="2014538" y="3567113"/>
          <p14:tracePt t="475560" x="2039938" y="3590925"/>
          <p14:tracePt t="475576" x="2065338" y="3590925"/>
          <p14:tracePt t="475590" x="2103438" y="3590925"/>
          <p14:tracePt t="475606" x="2139950" y="3590925"/>
          <p14:tracePt t="475637" x="2152650" y="3590925"/>
          <p14:tracePt t="475653" x="2178050" y="3590925"/>
          <p14:tracePt t="475684" x="2190750" y="3590925"/>
          <p14:tracePt t="475716" x="2203450" y="3590925"/>
          <p14:tracePt t="475747" x="2203450" y="3603625"/>
          <p14:tracePt t="475778" x="2216150" y="3616325"/>
          <p14:tracePt t="475825" x="2228850" y="3616325"/>
          <p14:tracePt t="475888" x="2252663" y="3616325"/>
          <p14:tracePt t="475934" x="2265363" y="3616325"/>
          <p14:tracePt t="475965" x="2278063" y="3616325"/>
          <p14:tracePt t="475982" x="2303463" y="3603625"/>
          <p14:tracePt t="475997" x="2328863" y="3590925"/>
          <p14:tracePt t="476012" x="2339975" y="3590925"/>
          <p14:tracePt t="476028" x="2352675" y="3579813"/>
          <p14:tracePt t="476044" x="2365375" y="3567113"/>
          <p14:tracePt t="476185" x="2378075" y="3567113"/>
          <p14:tracePt t="476310" x="2390775" y="3567113"/>
          <p14:tracePt t="476327" x="2428875" y="3567113"/>
          <p14:tracePt t="476340" x="2441575" y="3567113"/>
          <p14:tracePt t="476356" x="2465388" y="3567113"/>
          <p14:tracePt t="476372" x="2478088" y="3567113"/>
          <p14:tracePt t="476387" x="2503488" y="3590925"/>
          <p14:tracePt t="476403" x="2541588" y="3616325"/>
          <p14:tracePt t="476422" x="2603500" y="3741738"/>
          <p14:tracePt t="476436" x="2628900" y="3792538"/>
          <p14:tracePt t="476451" x="2678113" y="3892550"/>
          <p14:tracePt t="476467" x="2703513" y="3941763"/>
          <p14:tracePt t="476482" x="2741613" y="3954463"/>
          <p14:tracePt t="476508" x="2741613" y="3967163"/>
          <p14:tracePt t="484091" x="2654300" y="3954463"/>
          <p14:tracePt t="484106" x="2490788" y="3929063"/>
          <p14:tracePt t="484123" x="2452688" y="3905250"/>
          <p14:tracePt t="484138" x="2441575" y="3905250"/>
          <p14:tracePt t="484153" x="2416175" y="3892550"/>
          <p14:tracePt t="484169" x="2390775" y="3879850"/>
          <p14:tracePt t="484185" x="2365375" y="3867150"/>
          <p14:tracePt t="484201" x="2352675" y="3854450"/>
          <p14:tracePt t="484219" x="2328863" y="3841750"/>
          <p14:tracePt t="484231" x="2303463" y="3829050"/>
          <p14:tracePt t="484262" x="2290763" y="3816350"/>
          <p14:tracePt t="484512" x="2278063" y="3816350"/>
          <p14:tracePt t="484528" x="2252663" y="3816350"/>
          <p14:tracePt t="484544" x="2203450" y="3816350"/>
          <p14:tracePt t="484559" x="2178050" y="3829050"/>
          <p14:tracePt t="484575" x="2127250" y="3841750"/>
          <p14:tracePt t="484590" x="2103438" y="3854450"/>
          <p14:tracePt t="484606" x="2078038" y="3867150"/>
          <p14:tracePt t="484622" x="2052638" y="3879850"/>
          <p14:tracePt t="484637" x="2039938" y="3892550"/>
          <p14:tracePt t="484653" x="2027238" y="3905250"/>
          <p14:tracePt t="484670" x="1990725" y="3941763"/>
          <p14:tracePt t="484685" x="1965325" y="3941763"/>
          <p14:tracePt t="484716" x="1939925" y="3954463"/>
          <p14:tracePt t="484731" x="1939925" y="3967163"/>
          <p14:tracePt t="484747" x="1927225" y="3967163"/>
          <p14:tracePt t="484763" x="1878013" y="3967163"/>
          <p14:tracePt t="484778" x="1852613" y="3967163"/>
          <p14:tracePt t="484794" x="1739900" y="3967163"/>
          <p14:tracePt t="484810" x="1665288" y="3967163"/>
          <p14:tracePt t="484825" x="1627188" y="3967163"/>
          <p14:tracePt t="484841" x="1489075" y="3967163"/>
          <p14:tracePt t="484857" x="1465263" y="3967163"/>
          <p14:tracePt t="484871" x="1439863" y="3967163"/>
          <p14:tracePt t="484888" x="1427163" y="3967163"/>
          <p14:tracePt t="484934" x="1414463" y="3967163"/>
          <p14:tracePt t="485591" x="1401763" y="3967163"/>
          <p14:tracePt t="485700" x="1401763" y="3954463"/>
          <p14:tracePt t="486340" x="1401763" y="3941763"/>
          <p14:tracePt t="486356" x="1414463" y="3929063"/>
          <p14:tracePt t="486387" x="1439863" y="3929063"/>
          <p14:tracePt t="486403" x="1452563" y="3929063"/>
          <p14:tracePt t="486404" x="1465263" y="3929063"/>
          <p14:tracePt t="486419" x="1501775" y="3916363"/>
          <p14:tracePt t="486434" x="1514475" y="3905250"/>
          <p14:tracePt t="486465" x="1552575" y="3905250"/>
          <p14:tracePt t="486484" x="1589088" y="3892550"/>
          <p14:tracePt t="486497" x="1601788" y="3879850"/>
          <p14:tracePt t="486528" x="1614488" y="3879850"/>
          <p14:tracePt t="486544" x="1627188" y="3879850"/>
          <p14:tracePt t="486559" x="1652588" y="3879850"/>
          <p14:tracePt t="486981" x="1677988" y="3867150"/>
          <p14:tracePt t="487059" x="1677988" y="3854450"/>
          <p14:tracePt t="487606" x="1677988" y="3841750"/>
          <p14:tracePt t="487622" x="1689100" y="3829050"/>
          <p14:tracePt t="487637" x="1701800" y="3816350"/>
          <p14:tracePt t="487669" x="1727200" y="3816350"/>
          <p14:tracePt t="487684" x="1752600" y="3816350"/>
          <p14:tracePt t="487700" x="1778000" y="3816350"/>
          <p14:tracePt t="487731" x="1801813" y="3816350"/>
          <p14:tracePt t="487765" x="1827213" y="3816350"/>
          <p14:tracePt t="487766" x="1839913" y="3816350"/>
          <p14:tracePt t="487794" x="1852613" y="3816350"/>
          <p14:tracePt t="488575" x="1878013" y="3816350"/>
          <p14:tracePt t="488591" x="1890713" y="3816350"/>
          <p14:tracePt t="488622" x="1914525" y="3816350"/>
          <p14:tracePt t="488653" x="1939925" y="3816350"/>
          <p14:tracePt t="488701" x="1952625" y="3816350"/>
          <p14:tracePt t="488715" x="1965325" y="3816350"/>
          <p14:tracePt t="488731" x="1978025" y="3816350"/>
          <p14:tracePt t="488762" x="1990725" y="3816350"/>
          <p14:tracePt t="506654" x="2039938" y="3841750"/>
          <p14:tracePt t="506655" x="2065338" y="3841750"/>
          <p14:tracePt t="506669" x="2116138" y="3841750"/>
          <p14:tracePt t="506684" x="2239963" y="3867150"/>
          <p14:tracePt t="506700" x="2365375" y="3879850"/>
          <p14:tracePt t="506717" x="2452688" y="3905250"/>
          <p14:tracePt t="506731" x="2516188" y="3905250"/>
          <p14:tracePt t="506748" x="2541588" y="3905250"/>
          <p14:tracePt t="506763" x="2554288" y="3905250"/>
          <p14:tracePt t="506908" x="2528888" y="3879850"/>
          <p14:tracePt t="506919" x="2503488" y="3879850"/>
          <p14:tracePt t="506934" x="2403475" y="3854450"/>
          <p14:tracePt t="506950" x="2216150" y="3829050"/>
          <p14:tracePt t="506966" x="1939925" y="3816350"/>
          <p14:tracePt t="506982" x="1665288" y="3816350"/>
          <p14:tracePt t="506997" x="1527175" y="3816350"/>
          <p14:tracePt t="506998" x="1376363" y="3816350"/>
          <p14:tracePt t="507013" x="1176338" y="3816350"/>
          <p14:tracePt t="507028" x="1063625" y="3816350"/>
          <p14:tracePt t="507045" x="1038225" y="3816350"/>
          <p14:tracePt t="507059" x="1001713" y="3816350"/>
          <p14:tracePt t="507091" x="989013" y="3816350"/>
          <p14:tracePt t="507138" x="976313" y="3816350"/>
          <p14:tracePt t="507169" x="1027113" y="3829050"/>
          <p14:tracePt t="507188" x="1127125" y="3829050"/>
          <p14:tracePt t="507200" x="1314450" y="3829050"/>
          <p14:tracePt t="507216" x="1427163" y="3829050"/>
          <p14:tracePt t="507232" x="1677988" y="3829050"/>
          <p14:tracePt t="507248" x="1927225" y="3829050"/>
          <p14:tracePt t="507264" x="2203450" y="3829050"/>
          <p14:tracePt t="507280" x="2265363" y="3829050"/>
          <p14:tracePt t="507281" x="2316163" y="3829050"/>
          <p14:tracePt t="507294" x="2339975" y="3829050"/>
          <p14:tracePt t="507309" x="2403475" y="3829050"/>
          <p14:tracePt t="507422" x="2265363" y="3816350"/>
          <p14:tracePt t="507434" x="2165350" y="3779838"/>
          <p14:tracePt t="507450" x="1890713" y="3741738"/>
          <p14:tracePt t="507466" x="1727200" y="3729038"/>
          <p14:tracePt t="507481" x="1614488" y="3729038"/>
          <p14:tracePt t="507497" x="1577975" y="3729038"/>
          <p14:tracePt t="507514" x="1552575" y="3729038"/>
          <p14:tracePt t="507637" x="1565275" y="3729038"/>
          <p14:tracePt t="507654" x="1652588" y="3729038"/>
          <p14:tracePt t="507668" x="1752600" y="3729038"/>
          <p14:tracePt t="507684" x="1814513" y="3729038"/>
          <p14:tracePt t="507700" x="1852613" y="3716338"/>
          <p14:tracePt t="507715" x="1865313" y="3703638"/>
          <p14:tracePt t="507794" x="1839913" y="3679825"/>
          <p14:tracePt t="507809" x="1765300" y="3679825"/>
          <p14:tracePt t="507825" x="1627188" y="3641725"/>
          <p14:tracePt t="507826" x="1539875" y="3641725"/>
          <p14:tracePt t="507841" x="1401763" y="3616325"/>
          <p14:tracePt t="507856" x="1314450" y="3616325"/>
          <p14:tracePt t="507872" x="1276350" y="3616325"/>
          <p14:tracePt t="507888" x="1263650" y="3616325"/>
          <p14:tracePt t="507982" x="1401763" y="3616325"/>
          <p14:tracePt t="507997" x="1552575" y="3616325"/>
          <p14:tracePt t="508012" x="1952625" y="3616325"/>
          <p14:tracePt t="508029" x="2165350" y="3579813"/>
          <p14:tracePt t="508044" x="2228850" y="3579813"/>
          <p14:tracePt t="508060" x="2316163" y="3579813"/>
          <p14:tracePt t="508075" x="2339975" y="3554413"/>
          <p14:tracePt t="508090" x="2352675" y="3554413"/>
          <p14:tracePt t="508231" x="2339975" y="3554413"/>
          <p14:tracePt t="508247" x="2303463" y="3554413"/>
          <p14:tracePt t="508263" x="2278063" y="3554413"/>
          <p14:tracePt t="508278" x="2265363" y="3554413"/>
          <p14:tracePt t="508295" x="2239963" y="3554413"/>
          <p14:tracePt t="508325" x="2228850" y="3554413"/>
          <p14:tracePt t="508340" x="2216150" y="3554413"/>
          <p14:tracePt t="508356" x="2203450" y="3554413"/>
          <p14:tracePt t="508372" x="2190750" y="3554413"/>
          <p14:tracePt t="508387" x="2152650" y="3554413"/>
          <p14:tracePt t="508404" x="2139950" y="3554413"/>
          <p14:tracePt t="508418" x="2116138" y="3554413"/>
          <p14:tracePt t="508435" x="2103438" y="3554413"/>
          <p14:tracePt t="508450" x="2078038" y="3554413"/>
          <p14:tracePt t="508465" x="2065338" y="3567113"/>
          <p14:tracePt t="508482" x="2027238" y="3567113"/>
          <p14:tracePt t="508497" x="2027238" y="3579813"/>
          <p14:tracePt t="508512" x="2014538" y="3579813"/>
          <p14:tracePt t="508529" x="2003425" y="3590925"/>
          <p14:tracePt t="508545" x="1978025" y="3603625"/>
          <p14:tracePt t="508559" x="1965325" y="3616325"/>
          <p14:tracePt t="508591" x="1939925" y="3616325"/>
          <p14:tracePt t="508606" x="1939925" y="3629025"/>
          <p14:tracePt t="508622" x="1927225" y="3629025"/>
          <p14:tracePt t="508653" x="1927225" y="3641725"/>
          <p14:tracePt t="508669" x="1914525" y="3654425"/>
          <p14:tracePt t="508778" x="1903413" y="3667125"/>
          <p14:tracePt t="508809" x="1890713" y="3667125"/>
          <p14:tracePt t="508887" x="1890713" y="3679825"/>
          <p14:tracePt t="508903" x="1903413" y="3679825"/>
          <p14:tracePt t="508950" x="1914525" y="3679825"/>
          <p14:tracePt t="508966" x="1927225" y="3679825"/>
          <p14:tracePt t="508981" x="1939925" y="3679825"/>
          <p14:tracePt t="508997" x="1965325" y="3679825"/>
          <p14:tracePt t="509046" x="2014538" y="3679825"/>
          <p14:tracePt t="509061" x="2103438" y="3679825"/>
          <p14:tracePt t="509075" x="2178050" y="3679825"/>
          <p14:tracePt t="509091" x="2403475" y="3679825"/>
          <p14:tracePt t="509107" x="2654300" y="3716338"/>
          <p14:tracePt t="509122" x="2916238" y="3729038"/>
          <p14:tracePt t="509138" x="3179763" y="3754438"/>
          <p14:tracePt t="509153" x="3417888" y="3792538"/>
          <p14:tracePt t="509169" x="3630613" y="3829050"/>
          <p14:tracePt t="509185" x="3792538" y="3841750"/>
          <p14:tracePt t="509201" x="3956050" y="3867150"/>
          <p14:tracePt t="509215" x="4092575" y="3879850"/>
          <p14:tracePt t="509232" x="4243388" y="3905250"/>
          <p14:tracePt t="509247" x="4318000" y="3916363"/>
          <p14:tracePt t="509248" x="4394200" y="3941763"/>
          <p14:tracePt t="509264" x="4530725" y="3954463"/>
          <p14:tracePt t="509279" x="4668838" y="3979863"/>
          <p14:tracePt t="509296" x="4819650" y="4017963"/>
          <p14:tracePt t="509311" x="4881563" y="4017963"/>
          <p14:tracePt t="509327" x="5019675" y="4054475"/>
          <p14:tracePt t="509342" x="5181600" y="4067175"/>
          <p14:tracePt t="509357" x="5357813" y="4092575"/>
          <p14:tracePt t="509373" x="5545138" y="4117975"/>
          <p14:tracePt t="509389" x="5757863" y="4141788"/>
          <p14:tracePt t="509404" x="5908675" y="4167188"/>
          <p14:tracePt t="509420" x="5983288" y="4192588"/>
          <p14:tracePt t="509436" x="6008688" y="4205288"/>
          <p14:tracePt t="509451" x="6034088" y="4230688"/>
          <p14:tracePt t="509467" x="6045200" y="4230688"/>
          <p14:tracePt t="509560" x="6057900" y="4230688"/>
          <p14:tracePt t="509653" x="6070600" y="4230688"/>
          <p14:tracePt t="510173" x="5995988" y="4254500"/>
          <p14:tracePt t="510185" x="5945188" y="4279900"/>
          <p14:tracePt t="510200" x="5795963" y="4305300"/>
          <p14:tracePt t="510216" x="5745163" y="4318000"/>
          <p14:tracePt t="510232" x="5670550" y="4341813"/>
          <p14:tracePt t="510247" x="5632450" y="4354513"/>
          <p14:tracePt t="510264" x="5607050" y="4367213"/>
          <p14:tracePt t="510278" x="5557838" y="4379913"/>
          <p14:tracePt t="510294" x="5532438" y="4379913"/>
          <p14:tracePt t="510311" x="5519738" y="4392613"/>
          <p14:tracePt t="510340" x="5507038" y="4392613"/>
          <p14:tracePt t="510356" x="5495925" y="4392613"/>
          <p14:tracePt t="510372" x="5483225" y="4392613"/>
          <p14:tracePt t="510387" x="5470525" y="4392613"/>
          <p14:tracePt t="510450" x="5457825" y="4392613"/>
          <p14:tracePt t="510466" x="5445125" y="4405313"/>
          <p14:tracePt t="510498" x="5432425" y="4418013"/>
          <p14:tracePt t="510872" x="5432425" y="4430713"/>
          <p14:tracePt t="510935" x="5432425" y="4454525"/>
          <p14:tracePt t="510949" x="5445125" y="4467225"/>
          <p14:tracePt t="510965" x="5483225" y="4467225"/>
          <p14:tracePt t="510982" x="5519738" y="4479925"/>
          <p14:tracePt t="510996" x="5519738" y="4492625"/>
          <p14:tracePt t="511012" x="5532438" y="4492625"/>
          <p14:tracePt t="511028" x="5545138" y="4492625"/>
          <p14:tracePt t="511109" x="5557838" y="4492625"/>
          <p14:tracePt t="511325" x="5383213" y="4492625"/>
          <p14:tracePt t="511341" x="4806950" y="4492625"/>
          <p14:tracePt t="511356" x="3905250" y="4543425"/>
          <p14:tracePt t="511372" x="3292475" y="4479925"/>
          <p14:tracePt t="511387" x="2854325" y="4418013"/>
          <p14:tracePt t="511404" x="2641600" y="4392613"/>
          <p14:tracePt t="511418" x="2565400" y="4367213"/>
          <p14:tracePt t="511435" x="2541588" y="4367213"/>
          <p14:tracePt t="511575" x="2528888" y="4367213"/>
          <p14:tracePt t="511747" x="2503488" y="4367213"/>
          <p14:tracePt t="511856" x="2503488" y="4354513"/>
          <p14:tracePt t="511874" x="2503488" y="4341813"/>
          <p14:tracePt t="511887" x="2616200" y="4292600"/>
          <p14:tracePt t="511903" x="2690813" y="4279900"/>
          <p14:tracePt t="511919" x="2728913" y="4254500"/>
          <p14:tracePt t="511934" x="2741613" y="4254500"/>
          <p14:tracePt t="511950" x="2778125" y="4254500"/>
          <p14:tracePt t="511966" x="2816225" y="4254500"/>
          <p14:tracePt t="511997" x="2854325" y="4254500"/>
          <p14:tracePt t="512013" x="2916238" y="4279900"/>
          <p14:tracePt t="512028" x="2954338" y="4279900"/>
          <p14:tracePt t="512046" x="2967038" y="4292600"/>
          <p14:tracePt t="512059" x="2992438" y="4292600"/>
          <p14:tracePt t="512075" x="3016250" y="4292600"/>
          <p14:tracePt t="512107" x="3016250" y="4305300"/>
          <p14:tracePt t="512122" x="3016250" y="4330700"/>
          <p14:tracePt t="512138" x="2979738" y="4379913"/>
          <p14:tracePt t="512153" x="2890838" y="4443413"/>
          <p14:tracePt t="512168" x="2828925" y="4479925"/>
          <p14:tracePt t="512187" x="2778125" y="4505325"/>
          <p14:tracePt t="512200" x="2667000" y="4530725"/>
          <p14:tracePt t="512215" x="2641600" y="4530725"/>
          <p14:tracePt t="512231" x="2554288" y="4530725"/>
          <p14:tracePt t="512247" x="2490788" y="4554538"/>
          <p14:tracePt t="512262" x="2441575" y="4554538"/>
          <p14:tracePt t="512278" x="2416175" y="4554538"/>
          <p14:tracePt t="512295" x="2403475" y="4554538"/>
          <p14:tracePt t="512309" x="2378075" y="4543425"/>
          <p14:tracePt t="512330" x="2365375" y="4530725"/>
          <p14:tracePt t="512356" x="2365375" y="4505325"/>
          <p14:tracePt t="512372" x="2339975" y="4467225"/>
          <p14:tracePt t="512388" x="2316163" y="4443413"/>
          <p14:tracePt t="512403" x="2290763" y="4418013"/>
          <p14:tracePt t="512419" x="2265363" y="4379913"/>
          <p14:tracePt t="512436" x="2252663" y="4379913"/>
          <p14:tracePt t="512436" x="2239963" y="4354513"/>
          <p14:tracePt t="512450" x="2165350" y="4305300"/>
          <p14:tracePt t="512466" x="2103438" y="4279900"/>
          <p14:tracePt t="512482" x="1952625" y="4230688"/>
          <p14:tracePt t="512496" x="1814513" y="4154488"/>
          <p14:tracePt t="512513" x="1739900" y="4117975"/>
          <p14:tracePt t="512528" x="1589088" y="4067175"/>
          <p14:tracePt t="512544" x="1501775" y="4029075"/>
          <p14:tracePt t="512560" x="1465263" y="4005263"/>
          <p14:tracePt t="512576" x="1427163" y="3992563"/>
          <p14:tracePt t="512607" x="1414463" y="3979863"/>
          <p14:tracePt t="512637" x="1401763" y="3954463"/>
          <p14:tracePt t="512653" x="1376363" y="3929063"/>
          <p14:tracePt t="512669" x="1352550" y="3892550"/>
          <p14:tracePt t="512685" x="1327150" y="3867150"/>
          <p14:tracePt t="512700" x="1327150" y="3841750"/>
          <p14:tracePt t="512731" x="1327150" y="3816350"/>
          <p14:tracePt t="512747" x="1327150" y="3792538"/>
          <p14:tracePt t="512763" x="1327150" y="3767138"/>
          <p14:tracePt t="512779" x="1363663" y="3729038"/>
          <p14:tracePt t="512794" x="1363663" y="3716338"/>
          <p14:tracePt t="512810" x="1389063" y="3703638"/>
          <p14:tracePt t="512903" x="1389063" y="3679825"/>
          <p14:tracePt t="513388" x="1301750" y="3679825"/>
          <p14:tracePt t="513403" x="1289050" y="3679825"/>
          <p14:tracePt t="513466" x="1314450" y="3692525"/>
          <p14:tracePt t="513481" x="1501775" y="3729038"/>
          <p14:tracePt t="513497" x="1589088" y="3741738"/>
          <p14:tracePt t="513514" x="1614488" y="3741738"/>
          <p14:tracePt t="513809" x="1601788" y="3741738"/>
          <p14:tracePt t="513825" x="1589088" y="3729038"/>
          <p14:tracePt t="513841" x="1565275" y="3716338"/>
          <p14:tracePt t="513872" x="1539875" y="3703638"/>
          <p14:tracePt t="513905" x="1501775" y="3692525"/>
          <p14:tracePt t="513919" x="1489075" y="3692525"/>
          <p14:tracePt t="513937" x="1439863" y="3667125"/>
          <p14:tracePt t="513949" x="1401763" y="3667125"/>
          <p14:tracePt t="513966" x="1352550" y="3641725"/>
          <p14:tracePt t="513981" x="1339850" y="3641725"/>
          <p14:tracePt t="513997" x="1314450" y="3641725"/>
          <p14:tracePt t="514012" x="1276350" y="3616325"/>
          <p14:tracePt t="514028" x="1263650" y="3616325"/>
          <p14:tracePt t="514059" x="1252538" y="3616325"/>
          <p14:tracePt t="514090" x="1239838" y="3616325"/>
          <p14:tracePt t="514106" x="1227138" y="3616325"/>
          <p14:tracePt t="514137" x="1214438" y="3616325"/>
          <p14:tracePt t="514153" x="1201738" y="3616325"/>
          <p14:tracePt t="514201" x="1150938" y="3616325"/>
          <p14:tracePt t="514247" x="1139825" y="3616325"/>
          <p14:tracePt t="514263" x="1127125" y="3616325"/>
          <p14:tracePt t="514575" x="1101725" y="3641725"/>
          <p14:tracePt t="514607" x="1076325" y="3667125"/>
          <p14:tracePt t="514638" x="1050925" y="3667125"/>
          <p14:tracePt t="514653" x="1038225" y="3692525"/>
          <p14:tracePt t="514668" x="1014413" y="3716338"/>
          <p14:tracePt t="514685" x="976313" y="3754438"/>
          <p14:tracePt t="514700" x="950913" y="3767138"/>
          <p14:tracePt t="514715" x="938213" y="3779838"/>
          <p14:tracePt t="514732" x="938213" y="3792538"/>
          <p14:tracePt t="514746" x="925513" y="3792538"/>
          <p14:tracePt t="514763" x="925513" y="3816350"/>
          <p14:tracePt t="514793" x="925513" y="3829050"/>
          <p14:tracePt t="514809" x="925513" y="3841750"/>
          <p14:tracePt t="514825" x="950913" y="3867150"/>
          <p14:tracePt t="514840" x="1014413" y="3905250"/>
          <p14:tracePt t="514857" x="1127125" y="3967163"/>
          <p14:tracePt t="514872" x="1201738" y="3979863"/>
          <p14:tracePt t="514887" x="1239838" y="3979863"/>
          <p14:tracePt t="514903" x="1327150" y="3992563"/>
          <p14:tracePt t="514919" x="1414463" y="4017963"/>
          <p14:tracePt t="514934" x="1501775" y="4029075"/>
          <p14:tracePt t="514950" x="1565275" y="4029075"/>
          <p14:tracePt t="514966" x="1601788" y="4041775"/>
          <p14:tracePt t="514981" x="1665288" y="4041775"/>
          <p14:tracePt t="514997" x="1689100" y="4054475"/>
          <p14:tracePt t="515014" x="1739900" y="4054475"/>
          <p14:tracePt t="515028" x="1765300" y="4054475"/>
          <p14:tracePt t="515044" x="1790700" y="4054475"/>
          <p14:tracePt t="515060" x="1814513" y="4054475"/>
          <p14:tracePt t="515076" x="1827213" y="4054475"/>
          <p14:tracePt t="515107" x="1839913" y="4054475"/>
          <p14:tracePt t="515122" x="1852613" y="4054475"/>
          <p14:tracePt t="515139" x="1878013" y="4054475"/>
          <p14:tracePt t="515169" x="1914525" y="4054475"/>
          <p14:tracePt t="515184" x="1978025" y="4054475"/>
          <p14:tracePt t="515200" x="2027238" y="4054475"/>
          <p14:tracePt t="515215" x="2127250" y="4054475"/>
          <p14:tracePt t="515231" x="2303463" y="4054475"/>
          <p14:tracePt t="515247" x="2403475" y="4054475"/>
          <p14:tracePt t="515262" x="2503488" y="4079875"/>
          <p14:tracePt t="515278" x="2541588" y="4079875"/>
          <p14:tracePt t="515294" x="2628900" y="4105275"/>
          <p14:tracePt t="515310" x="2678113" y="4105275"/>
          <p14:tracePt t="515325" x="2690813" y="4105275"/>
          <p14:tracePt t="515343" x="2703513" y="4105275"/>
          <p14:tracePt t="515356" x="2728913" y="4105275"/>
          <p14:tracePt t="515389" x="2741613" y="4105275"/>
          <p14:tracePt t="515420" x="2754313" y="4105275"/>
          <p14:tracePt t="516044" x="2767013" y="4105275"/>
          <p14:tracePt t="516091" x="2778125" y="4117975"/>
          <p14:tracePt t="516107" x="2790825" y="4117975"/>
          <p14:tracePt t="516122" x="2816225" y="4129088"/>
          <p14:tracePt t="516138" x="2841625" y="4129088"/>
          <p14:tracePt t="516169" x="2854325" y="4141788"/>
          <p14:tracePt t="516188" x="2854325" y="4154488"/>
          <p14:tracePt t="518716" x="2790825" y="4154488"/>
          <p14:tracePt t="518731" x="2716213" y="4154488"/>
          <p14:tracePt t="518747" x="2628900" y="4154488"/>
          <p14:tracePt t="518763" x="2578100" y="4154488"/>
          <p14:tracePt t="518778" x="2503488" y="4154488"/>
          <p14:tracePt t="518794" x="2441575" y="4154488"/>
          <p14:tracePt t="518809" x="2378075" y="4154488"/>
          <p14:tracePt t="518825" x="2352675" y="4154488"/>
          <p14:tracePt t="518841" x="2265363" y="4179888"/>
          <p14:tracePt t="518857" x="2239963" y="4179888"/>
          <p14:tracePt t="518872" x="2203450" y="4179888"/>
          <p14:tracePt t="519888" x="2216150" y="4154488"/>
          <p14:tracePt t="519920" x="2239963" y="4117975"/>
          <p14:tracePt t="519935" x="2239963" y="4092575"/>
          <p14:tracePt t="519951" x="2239963" y="4017963"/>
          <p14:tracePt t="519967" x="2239963" y="3967163"/>
          <p14:tracePt t="519982" x="2203450" y="3892550"/>
          <p14:tracePt t="519996" x="2116138" y="3779838"/>
          <p14:tracePt t="520014" x="2039938" y="3692525"/>
          <p14:tracePt t="520028" x="1990725" y="3616325"/>
          <p14:tracePt t="520043" x="1939925" y="3554413"/>
          <p14:tracePt t="520060" x="1914525" y="3529013"/>
          <p14:tracePt t="520075" x="1890713" y="3490913"/>
          <p14:tracePt t="520092" x="1878013" y="3467100"/>
          <p14:tracePt t="520106" x="1865313" y="3467100"/>
          <p14:tracePt t="520122" x="1839913" y="3467100"/>
          <p14:tracePt t="520153" x="1814513" y="3467100"/>
          <p14:tracePt t="520169" x="1801813" y="3467100"/>
          <p14:tracePt t="520184" x="1790700" y="3467100"/>
          <p14:tracePt t="520201" x="1752600" y="3490913"/>
          <p14:tracePt t="520218" x="1752600" y="3554413"/>
          <p14:tracePt t="520218" x="1739900" y="3579813"/>
          <p14:tracePt t="520231" x="1739900" y="3590925"/>
          <p14:tracePt t="520247" x="1739900" y="3616325"/>
          <p14:tracePt t="520263" x="1739900" y="3629025"/>
          <p14:tracePt t="520294" x="1752600" y="3641725"/>
          <p14:tracePt t="520309" x="1827213" y="3641725"/>
          <p14:tracePt t="520325" x="1890713" y="3616325"/>
          <p14:tracePt t="520341" x="1914525" y="3579813"/>
          <p14:tracePt t="520357" x="1914525" y="3567113"/>
          <p14:tracePt t="520371" x="1927225" y="3567113"/>
          <p14:tracePt t="520434" x="1914525" y="3567113"/>
          <p14:tracePt t="520451" x="1827213" y="3567113"/>
          <p14:tracePt t="520466" x="1689100" y="3679825"/>
          <p14:tracePt t="520481" x="1639888" y="3729038"/>
          <p14:tracePt t="520497" x="1601788" y="3816350"/>
          <p14:tracePt t="520512" x="1601788" y="3829050"/>
          <p14:tracePt t="520528" x="1601788" y="3841750"/>
          <p14:tracePt t="520544" x="1589088" y="3841750"/>
          <p14:tracePt t="520575" x="1601788" y="3841750"/>
          <p14:tracePt t="520591" x="1677988" y="3816350"/>
          <p14:tracePt t="520606" x="1714500" y="3767138"/>
          <p14:tracePt t="520622" x="1727200" y="3767138"/>
          <p14:tracePt t="520699" x="1739900" y="3779838"/>
          <p14:tracePt t="520717" x="1739900" y="3916363"/>
          <p14:tracePt t="520732" x="1739900" y="4054475"/>
          <p14:tracePt t="520747" x="1765300" y="4129088"/>
          <p14:tracePt t="520762" x="1852613" y="4379913"/>
          <p14:tracePt t="520778" x="1914525" y="4505325"/>
          <p14:tracePt t="520794" x="1990725" y="4618038"/>
          <p14:tracePt t="520809" x="2065338" y="4743450"/>
          <p14:tracePt t="520825" x="2103438" y="4779963"/>
          <p14:tracePt t="520840" x="2139950" y="4805363"/>
          <p14:tracePt t="520856" x="2165350" y="4843463"/>
          <p14:tracePt t="520872" x="2228850" y="4843463"/>
          <p14:tracePt t="520887" x="2303463" y="4843463"/>
          <p14:tracePt t="520903" x="2365375" y="4830763"/>
          <p14:tracePt t="520919" x="2390775" y="4805363"/>
          <p14:tracePt t="520934" x="2428875" y="4756150"/>
          <p14:tracePt t="520950" x="2452688" y="4692650"/>
          <p14:tracePt t="520967" x="2478088" y="4667250"/>
          <p14:tracePt t="520985" x="2478088" y="4630738"/>
          <p14:tracePt t="520997" x="2478088" y="4592638"/>
          <p14:tracePt t="521015" x="2503488" y="4554538"/>
          <p14:tracePt t="521027" x="2503488" y="4530725"/>
          <p14:tracePt t="521044" x="2503488" y="4479925"/>
          <p14:tracePt t="521075" x="2503488" y="4443413"/>
          <p14:tracePt t="521090" x="2503488" y="4418013"/>
          <p14:tracePt t="521106" x="2490788" y="4367213"/>
          <p14:tracePt t="521121" x="2478088" y="4367213"/>
          <p14:tracePt t="521139" x="2465388" y="4341813"/>
          <p14:tracePt t="521153" x="2452688" y="4341813"/>
          <p14:tracePt t="521168" x="2441575" y="4305300"/>
          <p14:tracePt t="521185" x="2403475" y="4279900"/>
          <p14:tracePt t="521201" x="2390775" y="4267200"/>
          <p14:tracePt t="521216" x="2339975" y="4241800"/>
          <p14:tracePt t="521232" x="2316163" y="4230688"/>
          <p14:tracePt t="521249" x="2278063" y="4205288"/>
          <p14:tracePt t="521278" x="2265363" y="4192588"/>
          <p14:tracePt t="521294" x="2239963" y="4179888"/>
          <p14:tracePt t="521325" x="2228850" y="4179888"/>
          <p14:tracePt t="521356" x="2216150" y="4179888"/>
          <p14:tracePt t="521497" x="2203450" y="4179888"/>
          <p14:tracePt t="521544" x="2178050" y="4179888"/>
          <p14:tracePt t="521559" x="2165350" y="4179888"/>
          <p14:tracePt t="521575" x="2152650" y="4179888"/>
          <p14:tracePt t="521605" x="2116138" y="4179888"/>
          <p14:tracePt t="521622" x="2090738" y="4179888"/>
          <p14:tracePt t="521653" x="2065338" y="4192588"/>
          <p14:tracePt t="521684" x="2039938" y="4192588"/>
          <p14:tracePt t="521700" x="1990725" y="4217988"/>
          <p14:tracePt t="521716" x="1978025" y="4217988"/>
          <p14:tracePt t="521731" x="1952625" y="4241800"/>
          <p14:tracePt t="521763" x="1939925" y="4254500"/>
          <p14:tracePt t="521778" x="1927225" y="4267200"/>
          <p14:tracePt t="521810" x="1914525" y="4279900"/>
          <p14:tracePt t="521841" x="1914525" y="4305300"/>
          <p14:tracePt t="521857" x="1914525" y="4330700"/>
          <p14:tracePt t="521872" x="1965325" y="4392613"/>
          <p14:tracePt t="521888" x="2014538" y="4418013"/>
          <p14:tracePt t="521903" x="2027238" y="4430713"/>
          <p14:tracePt t="521918" x="2052638" y="4454525"/>
          <p14:tracePt t="521934" x="2065338" y="4467225"/>
          <p14:tracePt t="521950" x="2103438" y="4492625"/>
          <p14:tracePt t="521965" x="2127250" y="4505325"/>
          <p14:tracePt t="521982" x="2152650" y="4530725"/>
          <p14:tracePt t="521997" x="2178050" y="4554538"/>
          <p14:tracePt t="522012" x="2190750" y="4567238"/>
          <p14:tracePt t="522028" x="2216150" y="4592638"/>
          <p14:tracePt t="522044" x="2239963" y="4592638"/>
          <p14:tracePt t="522059" x="2252663" y="4605338"/>
          <p14:tracePt t="522075" x="2265363" y="4605338"/>
          <p14:tracePt t="522106" x="2278063" y="4605338"/>
          <p14:tracePt t="522122" x="2303463" y="4605338"/>
          <p14:tracePt t="522138" x="2328863" y="4605338"/>
          <p14:tracePt t="522154" x="2352675" y="4605338"/>
          <p14:tracePt t="522200" x="2378075" y="4605338"/>
          <p14:tracePt t="522372" x="2390775" y="4605338"/>
          <p14:tracePt t="522566" x="2403475" y="4605338"/>
          <p14:tracePt t="522591" x="2416175" y="4605338"/>
          <p14:tracePt t="522606" x="2441575" y="4605338"/>
          <p14:tracePt t="522638" x="2503488" y="4605338"/>
          <p14:tracePt t="522654" x="2565400" y="4592638"/>
          <p14:tracePt t="522668" x="2628900" y="4579938"/>
          <p14:tracePt t="522684" x="2678113" y="4579938"/>
          <p14:tracePt t="522700" x="2690813" y="4579938"/>
          <p14:tracePt t="522715" x="2703513" y="4554538"/>
          <p14:tracePt t="522731" x="2767013" y="4554538"/>
          <p14:tracePt t="522748" x="2778125" y="4543425"/>
          <p14:tracePt t="522778" x="2803525" y="4543425"/>
          <p14:tracePt t="522794" x="2816225" y="4530725"/>
          <p14:tracePt t="522825" x="2828925" y="4530725"/>
          <p14:tracePt t="523481" x="2841625" y="4530725"/>
          <p14:tracePt t="523499" x="2854325" y="4530725"/>
          <p14:tracePt t="523528" x="2890838" y="4530725"/>
          <p14:tracePt t="523545" x="2916238" y="4530725"/>
          <p14:tracePt t="523559" x="2928938" y="4518025"/>
          <p14:tracePt t="523575" x="2941638" y="4518025"/>
          <p14:tracePt t="523606" x="2967038" y="4518025"/>
          <p14:tracePt t="523622" x="2992438" y="4518025"/>
          <p14:tracePt t="523638" x="3003550" y="4518025"/>
          <p14:tracePt t="523653" x="3016250" y="4518025"/>
          <p14:tracePt t="523684" x="3028950" y="4518025"/>
          <p14:tracePt t="523762" x="3054350" y="4518025"/>
          <p14:tracePt t="523997" x="3067050" y="4518025"/>
          <p14:tracePt t="524014" x="3116263" y="4518025"/>
          <p14:tracePt t="524028" x="3216275" y="4518025"/>
          <p14:tracePt t="524043" x="3392488" y="4518025"/>
          <p14:tracePt t="524060" x="3454400" y="4518025"/>
          <p14:tracePt t="526124" x="3467100" y="4518025"/>
          <p14:tracePt t="526137" x="3479800" y="4518025"/>
          <p14:tracePt t="526153" x="3667125" y="4518025"/>
          <p14:tracePt t="526169" x="3756025" y="4518025"/>
          <p14:tracePt t="526184" x="3892550" y="4518025"/>
          <p14:tracePt t="526200" x="3979863" y="4518025"/>
          <p14:tracePt t="526216" x="4056063" y="4518025"/>
          <p14:tracePt t="526231" x="4081463" y="4518025"/>
          <p14:tracePt t="526247" x="4105275" y="4518025"/>
          <p14:tracePt t="526262" x="4130675" y="4518025"/>
          <p14:tracePt t="526295" x="4143375" y="4518025"/>
          <p14:tracePt t="526310" x="4156075" y="4518025"/>
          <p14:tracePt t="526403" x="4168775" y="4518025"/>
          <p14:tracePt t="526434" x="4181475" y="4505325"/>
          <p14:tracePt t="526465" x="4192588" y="4492625"/>
          <p14:tracePt t="526497" x="4205288" y="4479925"/>
          <p14:tracePt t="526606" x="4205288" y="4467225"/>
          <p14:tracePt t="526622" x="4217988" y="4467225"/>
          <p14:tracePt t="526684" x="4230688" y="4467225"/>
          <p14:tracePt t="527168" x="4305300" y="4592638"/>
          <p14:tracePt t="527184" x="4318000" y="4592638"/>
          <p14:tracePt t="527200" x="4330700" y="4605338"/>
          <p14:tracePt t="527622" x="4343400" y="4605338"/>
          <p14:tracePt t="527637" x="4394200" y="4605338"/>
          <p14:tracePt t="527653" x="4443413" y="4630738"/>
          <p14:tracePt t="527669" x="4518025" y="4679950"/>
          <p14:tracePt t="527684" x="4630738" y="4730750"/>
          <p14:tracePt t="527700" x="4743450" y="4743450"/>
          <p14:tracePt t="527716" x="4881563" y="4805363"/>
          <p14:tracePt t="527731" x="4919663" y="4818063"/>
          <p14:tracePt t="527732" x="4932363" y="4818063"/>
          <p14:tracePt t="527747" x="4956175" y="4830763"/>
          <p14:tracePt t="527845" x="4768850" y="4830763"/>
          <p14:tracePt t="527856" x="4468813" y="4830763"/>
          <p14:tracePt t="527871" x="4130675" y="4830763"/>
          <p14:tracePt t="527888" x="3805238" y="4756150"/>
          <p14:tracePt t="527903" x="3679825" y="4743450"/>
          <p14:tracePt t="527918" x="3279775" y="4630738"/>
          <p14:tracePt t="527934" x="2992438" y="4592638"/>
          <p14:tracePt t="527950" x="2728913" y="4554538"/>
          <p14:tracePt t="527965" x="2616200" y="4543425"/>
          <p14:tracePt t="527982" x="2541588" y="4518025"/>
          <p14:tracePt t="527997" x="2503488" y="4518025"/>
          <p14:tracePt t="528012" x="2490788" y="4518025"/>
          <p14:tracePt t="528028" x="2478088" y="4518025"/>
          <p14:tracePt t="528044" x="2465388" y="4518025"/>
          <p14:tracePt t="528060" x="2452688" y="4518025"/>
          <p14:tracePt t="528153" x="2452688" y="4530725"/>
          <p14:tracePt t="528169" x="2452688" y="4543425"/>
          <p14:tracePt t="528185" x="2478088" y="4592638"/>
          <p14:tracePt t="528200" x="2490788" y="4605338"/>
          <p14:tracePt t="528216" x="2578100" y="4643438"/>
          <p14:tracePt t="528232" x="2603500" y="4667250"/>
          <p14:tracePt t="528246" x="2641600" y="4692650"/>
          <p14:tracePt t="528272" x="2716213" y="4743450"/>
          <p14:tracePt t="528294" x="2803525" y="4779963"/>
          <p14:tracePt t="528310" x="2890838" y="4830763"/>
          <p14:tracePt t="528328" x="3054350" y="4868863"/>
          <p14:tracePt t="528341" x="3128963" y="4879975"/>
          <p14:tracePt t="528342" x="3192463" y="4879975"/>
          <p14:tracePt t="528356" x="3279775" y="4905375"/>
          <p14:tracePt t="528372" x="3467100" y="4918075"/>
          <p14:tracePt t="528387" x="3692525" y="4956175"/>
          <p14:tracePt t="528405" x="3943350" y="4956175"/>
          <p14:tracePt t="528420" x="4243388" y="4992688"/>
          <p14:tracePt t="528434" x="4594225" y="5030788"/>
          <p14:tracePt t="528450" x="4906963" y="5030788"/>
          <p14:tracePt t="528466" x="5157788" y="5030788"/>
          <p14:tracePt t="528481" x="5245100" y="5030788"/>
          <p14:tracePt t="528497" x="5332413" y="5030788"/>
          <p14:tracePt t="528513" x="5432425" y="5005388"/>
          <p14:tracePt t="528529" x="5507038" y="4981575"/>
          <p14:tracePt t="528545" x="5545138" y="4968875"/>
          <p14:tracePt t="528561" x="5545138" y="4956175"/>
          <p14:tracePt t="528577" x="5570538" y="4956175"/>
          <p14:tracePt t="528592" x="5583238" y="4943475"/>
          <p14:tracePt t="528608" x="5595938" y="4930775"/>
          <p14:tracePt t="528622" x="5607050" y="4930775"/>
          <p14:tracePt t="528638" x="5607050" y="4905375"/>
          <p14:tracePt t="528654" x="5632450" y="4892675"/>
          <p14:tracePt t="528708" x="5645150" y="4868863"/>
          <p14:tracePt t="528715" x="5657850" y="4868863"/>
          <p14:tracePt t="528731" x="5695950" y="4843463"/>
          <p14:tracePt t="528747" x="5719763" y="4818063"/>
          <p14:tracePt t="528763" x="5757863" y="4792663"/>
          <p14:tracePt t="528778" x="5770563" y="4792663"/>
          <p14:tracePt t="528794" x="5821363" y="4768850"/>
          <p14:tracePt t="528809" x="5832475" y="4743450"/>
          <p14:tracePt t="528826" x="5857875" y="4718050"/>
          <p14:tracePt t="528856" x="5883275" y="4718050"/>
          <p14:tracePt t="528888" x="5895975" y="4705350"/>
          <p14:tracePt t="528902" x="5921375" y="4692650"/>
          <p14:tracePt t="528918" x="5921375" y="4679950"/>
          <p14:tracePt t="528935" x="5932488" y="4667250"/>
          <p14:tracePt t="528949" x="5945188" y="4667250"/>
          <p14:tracePt t="528982" x="5957888" y="4667250"/>
          <p14:tracePt t="529277" x="5957888" y="4656138"/>
          <p14:tracePt t="529294" x="5945188" y="4656138"/>
          <p14:tracePt t="529310" x="5921375" y="4630738"/>
          <p14:tracePt t="529341" x="5908675" y="4630738"/>
          <p14:tracePt t="529356" x="5895975" y="4618038"/>
          <p14:tracePt t="529388" x="5883275" y="4592638"/>
          <p14:tracePt t="529403" x="5870575" y="4567238"/>
          <p14:tracePt t="529434" x="5870575" y="4543425"/>
          <p14:tracePt t="529450" x="5857875" y="4530725"/>
          <p14:tracePt t="529466" x="5857875" y="4518025"/>
          <p14:tracePt t="529481" x="5857875" y="4492625"/>
          <p14:tracePt t="529512" x="5845175" y="4492625"/>
          <p14:tracePt t="529528" x="5845175" y="4479925"/>
          <p14:tracePt t="529559" x="5832475" y="4479925"/>
          <p14:tracePt t="529577" x="5821363" y="4479925"/>
          <p14:tracePt t="529591" x="5770563" y="4479925"/>
          <p14:tracePt t="529622" x="5719763" y="4479925"/>
          <p14:tracePt t="529638" x="5670550" y="4479925"/>
          <p14:tracePt t="529652" x="5645150" y="4479925"/>
          <p14:tracePt t="529669" x="5607050" y="4479925"/>
          <p14:tracePt t="529699" x="5595938" y="4479925"/>
          <p14:tracePt t="529715" x="5583238" y="4479925"/>
          <p14:tracePt t="529762" x="5570538" y="4479925"/>
          <p14:tracePt t="529778" x="5557838" y="4479925"/>
          <p14:tracePt t="529859" x="5545138" y="4479925"/>
          <p14:tracePt t="529903" x="5607050" y="4479925"/>
          <p14:tracePt t="529919" x="5719763" y="4479925"/>
          <p14:tracePt t="529934" x="5783263" y="4479925"/>
          <p14:tracePt t="529950" x="5870575" y="4479925"/>
          <p14:tracePt t="529966" x="5957888" y="4467225"/>
          <p14:tracePt t="529981" x="5983288" y="4467225"/>
          <p14:tracePt t="529997" x="6021388" y="4443413"/>
          <p14:tracePt t="530028" x="6034088" y="4443413"/>
          <p14:tracePt t="530043" x="6057900" y="4418013"/>
          <p14:tracePt t="530060" x="6096000" y="4418013"/>
          <p14:tracePt t="530077" x="6121400" y="4392613"/>
          <p14:tracePt t="530091" x="6146800" y="4392613"/>
          <p14:tracePt t="530108" x="6170613" y="4367213"/>
          <p14:tracePt t="530122" x="6183313" y="4367213"/>
          <p14:tracePt t="530153" x="6196013" y="4367213"/>
          <p14:tracePt t="530184" x="6208713" y="4367213"/>
          <p14:tracePt t="530216" x="6221413" y="4367213"/>
          <p14:tracePt t="530263" x="6234113" y="4367213"/>
          <p14:tracePt t="530294" x="6246813" y="4367213"/>
          <p14:tracePt t="530310" x="6259513" y="4367213"/>
          <p14:tracePt t="530341" x="6270625" y="4367213"/>
          <p14:tracePt t="530451" x="6021388" y="4418013"/>
          <p14:tracePt t="530466" x="5908675" y="4430713"/>
          <p14:tracePt t="530483" x="5708650" y="4479925"/>
          <p14:tracePt t="530497" x="5483225" y="4505325"/>
          <p14:tracePt t="530512" x="5232400" y="4543425"/>
          <p14:tracePt t="530528" x="4968875" y="4567238"/>
          <p14:tracePt t="530544" x="4768850" y="4592638"/>
          <p14:tracePt t="530559" x="4543425" y="4630738"/>
          <p14:tracePt t="530575" x="4343400" y="4667250"/>
          <p14:tracePt t="530591" x="4243388" y="4679950"/>
          <p14:tracePt t="530607" x="4143375" y="4692650"/>
          <p14:tracePt t="530622" x="4081463" y="4705350"/>
          <p14:tracePt t="530638" x="4068763" y="4705350"/>
          <p14:tracePt t="530653" x="4056063" y="4705350"/>
          <p14:tracePt t="530672" x="4043363" y="4705350"/>
          <p14:tracePt t="530674" x="4030663" y="4705350"/>
          <p14:tracePt t="530700" x="4005263" y="4705350"/>
          <p14:tracePt t="530716" x="3968750" y="4705350"/>
          <p14:tracePt t="530732" x="3879850" y="4705350"/>
          <p14:tracePt t="530747" x="3743325" y="4705350"/>
          <p14:tracePt t="530763" x="3679825" y="4705350"/>
          <p14:tracePt t="530779" x="3517900" y="4667250"/>
          <p14:tracePt t="530794" x="3429000" y="4667250"/>
          <p14:tracePt t="530810" x="3354388" y="4667250"/>
          <p14:tracePt t="530826" x="3317875" y="4667250"/>
          <p14:tracePt t="530841" x="3305175" y="4667250"/>
          <p14:tracePt t="530858" x="3292475" y="4667250"/>
          <p14:tracePt t="530889" x="3267075" y="4667250"/>
          <p14:tracePt t="530919" x="3241675" y="4667250"/>
          <p14:tracePt t="530950" x="3228975" y="4667250"/>
          <p14:tracePt t="530966" x="3205163" y="4705350"/>
          <p14:tracePt t="530981" x="3192463" y="4718050"/>
          <p14:tracePt t="530998" x="3179763" y="4730750"/>
          <p14:tracePt t="531013" x="3167063" y="4743450"/>
          <p14:tracePt t="531028" x="3103563" y="4805363"/>
          <p14:tracePt t="531050" x="3016250" y="4879975"/>
          <p14:tracePt t="531060" x="3003550" y="4892675"/>
          <p14:tracePt t="531075" x="2954338" y="4943475"/>
          <p14:tracePt t="531091" x="2916238" y="4943475"/>
          <p14:tracePt t="531108" x="2916238" y="4956175"/>
          <p14:tracePt t="531123" x="2903538" y="4956175"/>
          <p14:tracePt t="531138" x="2890838" y="4968875"/>
          <p14:tracePt t="531154" x="2879725" y="4981575"/>
          <p14:tracePt t="531185" x="2867025" y="4992688"/>
          <p14:tracePt t="531248" x="2854325" y="5018088"/>
          <p14:tracePt t="531278" x="2854325" y="5030788"/>
          <p14:tracePt t="531482" x="2854325" y="5043488"/>
          <p14:tracePt t="531497" x="2890838" y="5043488"/>
          <p14:tracePt t="531513" x="2941638" y="5043488"/>
          <p14:tracePt t="531534" x="2967038" y="5030788"/>
          <p14:tracePt t="531535" x="3016250" y="5018088"/>
          <p14:tracePt t="531541" x="3054350" y="4992688"/>
          <p14:tracePt t="531560" x="3154363" y="4968875"/>
          <p14:tracePt t="531575" x="3167063" y="4968875"/>
          <p14:tracePt t="531593" x="3179763" y="4956175"/>
          <p14:tracePt t="531810" x="3205163" y="4918075"/>
          <p14:tracePt t="531825" x="3241675" y="4905375"/>
          <p14:tracePt t="531841" x="3354388" y="4879975"/>
          <p14:tracePt t="531857" x="3567113" y="4856163"/>
          <p14:tracePt t="531872" x="3817938" y="4856163"/>
          <p14:tracePt t="531888" x="4056063" y="4856163"/>
          <p14:tracePt t="531904" x="4192588" y="4856163"/>
          <p14:tracePt t="531918" x="4305300" y="4856163"/>
          <p14:tracePt t="531936" x="4330700" y="4856163"/>
          <p14:tracePt t="532185" x="4356100" y="4856163"/>
          <p14:tracePt t="532263" x="4368800" y="4856163"/>
          <p14:tracePt t="532278" x="4381500" y="4856163"/>
          <p14:tracePt t="532293" x="4418013" y="4843463"/>
          <p14:tracePt t="532310" x="4430713" y="4843463"/>
          <p14:tracePt t="532356" x="4443413" y="4830763"/>
          <p14:tracePt t="532481" x="4456113" y="4830763"/>
          <p14:tracePt t="532497" x="4468813" y="4830763"/>
          <p14:tracePt t="532513" x="4594225" y="4818063"/>
          <p14:tracePt t="532528" x="4819650" y="4792663"/>
          <p14:tracePt t="532544" x="4981575" y="4792663"/>
          <p14:tracePt t="532560" x="5132388" y="4792663"/>
          <p14:tracePt t="532575" x="5207000" y="4792663"/>
          <p14:tracePt t="532591" x="5370513" y="4792663"/>
          <p14:tracePt t="532607" x="5519738" y="4792663"/>
          <p14:tracePt t="532622" x="5695950" y="4792663"/>
          <p14:tracePt t="532638" x="5795963" y="4792663"/>
          <p14:tracePt t="532655" x="5845175" y="4792663"/>
          <p14:tracePt t="532669" x="5908675" y="4792663"/>
          <p14:tracePt t="532684" x="5970588" y="4792663"/>
          <p14:tracePt t="532700" x="6021388" y="4805363"/>
          <p14:tracePt t="532716" x="6070600" y="4805363"/>
          <p14:tracePt t="532731" x="6121400" y="4805363"/>
          <p14:tracePt t="532748" x="6170613" y="4805363"/>
          <p14:tracePt t="532762" x="6234113" y="4805363"/>
          <p14:tracePt t="532778" x="6283325" y="4805363"/>
          <p14:tracePt t="532794" x="6359525" y="4805363"/>
          <p14:tracePt t="532809" x="6434138" y="4805363"/>
          <p14:tracePt t="532825" x="6546850" y="4792663"/>
          <p14:tracePt t="532841" x="6646863" y="4792663"/>
          <p14:tracePt t="532856" x="6746875" y="4779963"/>
          <p14:tracePt t="532872" x="6834188" y="4756150"/>
          <p14:tracePt t="532889" x="6872288" y="4756150"/>
          <p14:tracePt t="532903" x="6897688" y="4756150"/>
          <p14:tracePt t="532918" x="6910388" y="4756150"/>
          <p14:tracePt t="532936" x="6934200" y="4743450"/>
          <p14:tracePt t="532950" x="6934200" y="4730750"/>
          <p14:tracePt t="533154" x="6946900" y="4730750"/>
          <p14:tracePt t="533186" x="6997700" y="4730750"/>
          <p14:tracePt t="533200" x="7034213" y="4730750"/>
          <p14:tracePt t="533216" x="7059613" y="4705350"/>
          <p14:tracePt t="533232" x="7085013" y="4705350"/>
          <p14:tracePt t="533247" x="7110413" y="4705350"/>
          <p14:tracePt t="533263" x="7134225" y="4679950"/>
          <p14:tracePt t="533278" x="7172325" y="4667250"/>
          <p14:tracePt t="533295" x="7185025" y="4656138"/>
          <p14:tracePt t="533310" x="7197725" y="4656138"/>
          <p14:tracePt t="533325" x="7210425" y="4643438"/>
          <p14:tracePt t="533497" x="7223125" y="4630738"/>
          <p14:tracePt t="533529" x="7223125" y="4618038"/>
          <p14:tracePt t="533545" x="7223125" y="4605338"/>
          <p14:tracePt t="533575" x="7223125" y="4579938"/>
          <p14:tracePt t="534294" x="7223125" y="4567238"/>
          <p14:tracePt t="534341" x="7210425" y="4567238"/>
          <p14:tracePt t="534372" x="7185025" y="4567238"/>
          <p14:tracePt t="534403" x="7172325" y="4567238"/>
          <p14:tracePt t="534435" x="7159625" y="4567238"/>
          <p14:tracePt t="536396" x="7134225" y="4554538"/>
          <p14:tracePt t="547700" x="7123113" y="4554538"/>
          <p14:tracePt t="547732" x="7648575" y="4543425"/>
          <p14:tracePt t="547747" x="8010525" y="4543425"/>
          <p14:tracePt t="547763" x="8186738" y="4543425"/>
          <p14:tracePt t="547778" x="8424863" y="4505325"/>
          <p14:tracePt t="547794" x="8574088" y="4479925"/>
          <p14:tracePt t="547809" x="8650288" y="4467225"/>
          <p14:tracePt t="547825" x="8724900" y="4443413"/>
          <p14:tracePt t="547841" x="8799513" y="4418013"/>
          <p14:tracePt t="547857" x="8924925" y="4379913"/>
          <p14:tracePt t="547872" x="8986838" y="4367213"/>
          <p14:tracePt t="547888" x="9037638" y="4367213"/>
          <p14:tracePt t="547903" x="9063038" y="4354513"/>
          <p14:tracePt t="547935" x="9075738" y="4354513"/>
          <p14:tracePt t="547949" x="9088438" y="4354513"/>
          <p14:tracePt t="547966" x="9088438" y="4341813"/>
          <p14:tracePt t="548090" x="9075738" y="4341813"/>
          <p14:tracePt t="548107" x="9024938" y="4341813"/>
          <p14:tracePt t="548123" x="8975725" y="4354513"/>
          <p14:tracePt t="548137" x="8886825" y="4367213"/>
          <p14:tracePt t="548154" x="8799513" y="4379913"/>
          <p14:tracePt t="548169" x="8724900" y="4405313"/>
          <p14:tracePt t="548184" x="8686800" y="4405313"/>
          <p14:tracePt t="548200" x="8612188" y="4405313"/>
          <p14:tracePt t="548216" x="8561388" y="4430713"/>
          <p14:tracePt t="548231" x="8486775" y="4443413"/>
          <p14:tracePt t="548247" x="8448675" y="4454525"/>
          <p14:tracePt t="548263" x="8435975" y="4454525"/>
          <p14:tracePt t="548278" x="8424863" y="4454525"/>
          <p14:tracePt t="548294" x="8412163" y="4467225"/>
          <p14:tracePt t="548325" x="8399463" y="4467225"/>
          <p14:tracePt t="548826" x="8499475" y="4505325"/>
          <p14:tracePt t="548840" x="8537575" y="4505325"/>
          <p14:tracePt t="548857" x="8599488" y="4518025"/>
          <p14:tracePt t="548874" x="8637588" y="4543425"/>
          <p14:tracePt t="548888" x="8650288" y="4543425"/>
          <p14:tracePt t="548903" x="8674100" y="4543425"/>
          <p14:tracePt t="549982" x="8461375" y="4554538"/>
          <p14:tracePt t="549997" x="8261350" y="4579938"/>
          <p14:tracePt t="550012" x="8148638" y="4592638"/>
          <p14:tracePt t="550028" x="7897813" y="4656138"/>
          <p14:tracePt t="550044" x="7648575" y="4692650"/>
          <p14:tracePt t="550059" x="7385050" y="4705350"/>
          <p14:tracePt t="550076" x="6985000" y="4705350"/>
          <p14:tracePt t="550091" x="6834188" y="4705350"/>
          <p14:tracePt t="550106" x="6483350" y="4705350"/>
          <p14:tracePt t="550122" x="6121400" y="4705350"/>
          <p14:tracePt t="550139" x="5757863" y="4705350"/>
          <p14:tracePt t="550153" x="5445125" y="4705350"/>
          <p14:tracePt t="550169" x="5170488" y="4743450"/>
          <p14:tracePt t="550189" x="4981575" y="4743450"/>
          <p14:tracePt t="550199" x="4919663" y="4743450"/>
          <p14:tracePt t="550228" x="4856163" y="4768850"/>
          <p14:tracePt t="550246" x="4843463" y="4768850"/>
          <p14:tracePt t="550262" x="4806950" y="4768850"/>
          <p14:tracePt t="550278" x="4794250" y="4768850"/>
          <p14:tracePt t="550293" x="4781550" y="4768850"/>
          <p14:tracePt t="550309" x="4756150" y="4792663"/>
          <p14:tracePt t="550356" x="4732338" y="4792663"/>
          <p14:tracePt t="550387" x="4694238" y="4805363"/>
          <p14:tracePt t="550405" x="4681538" y="4818063"/>
          <p14:tracePt t="550419" x="4656138" y="4818063"/>
          <p14:tracePt t="550434" x="4643438" y="4830763"/>
          <p14:tracePt t="550451" x="4630738" y="4843463"/>
          <p14:tracePt t="550466" x="4630738" y="4856163"/>
          <p14:tracePt t="550483" x="4619625" y="4856163"/>
          <p14:tracePt t="550638" x="4643438" y="4856163"/>
          <p14:tracePt t="550653" x="4656138" y="4868863"/>
          <p14:tracePt t="550668" x="4681538" y="4868863"/>
          <p14:tracePt t="551153" x="4694238" y="4868863"/>
          <p14:tracePt t="551169" x="4694238" y="4843463"/>
          <p14:tracePt t="551184" x="4694238" y="4743450"/>
          <p14:tracePt t="551200" x="4668838" y="4618038"/>
          <p14:tracePt t="551216" x="4606925" y="4454525"/>
          <p14:tracePt t="551231" x="4594225" y="4418013"/>
          <p14:tracePt t="551247" x="4543425" y="4354513"/>
          <p14:tracePt t="551263" x="4518025" y="4330700"/>
          <p14:tracePt t="551278" x="4481513" y="4305300"/>
          <p14:tracePt t="551294" x="4468813" y="4305300"/>
          <p14:tracePt t="551310" x="4456113" y="4305300"/>
          <p14:tracePt t="551324" x="4430713" y="4279900"/>
          <p14:tracePt t="551341" x="4418013" y="4279900"/>
          <p14:tracePt t="551357" x="4406900" y="4279900"/>
          <p14:tracePt t="551371" x="4381500" y="4279900"/>
          <p14:tracePt t="551387" x="4356100" y="4279900"/>
          <p14:tracePt t="551404" x="4343400" y="4279900"/>
          <p14:tracePt t="551419" x="4305300" y="4254500"/>
          <p14:tracePt t="551435" x="4294188" y="4254500"/>
          <p14:tracePt t="551451" x="4230688" y="4254500"/>
          <p14:tracePt t="551466" x="4181475" y="4254500"/>
          <p14:tracePt t="551482" x="4143375" y="4254500"/>
          <p14:tracePt t="551498" x="4105275" y="4254500"/>
          <p14:tracePt t="551528" x="4081463" y="4254500"/>
          <p14:tracePt t="551575" x="4068763" y="4254500"/>
          <p14:tracePt t="551591" x="4068763" y="4267200"/>
          <p14:tracePt t="551606" x="4068763" y="4354513"/>
          <p14:tracePt t="551622" x="4068763" y="4418013"/>
          <p14:tracePt t="551638" x="4092575" y="4479925"/>
          <p14:tracePt t="551654" x="4130675" y="4530725"/>
          <p14:tracePt t="551670" x="4205288" y="4579938"/>
          <p14:tracePt t="551685" x="4256088" y="4618038"/>
          <p14:tracePt t="551700" x="4318000" y="4618038"/>
          <p14:tracePt t="551716" x="4381500" y="4618038"/>
          <p14:tracePt t="551732" x="4418013" y="4618038"/>
          <p14:tracePt t="551746" x="4456113" y="4618038"/>
          <p14:tracePt t="551763" x="4468813" y="4618038"/>
          <p14:tracePt t="551779" x="4481513" y="4618038"/>
          <p14:tracePt t="551825" x="4494213" y="4618038"/>
          <p14:tracePt t="551872" x="4506913" y="4618038"/>
          <p14:tracePt t="551919" x="4518025" y="4618038"/>
          <p14:tracePt t="551934" x="4530725" y="4618038"/>
          <p14:tracePt t="551951" x="4568825" y="4618038"/>
          <p14:tracePt t="551966" x="4606925" y="4618038"/>
          <p14:tracePt t="551981" x="4656138" y="4618038"/>
          <p14:tracePt t="551997" x="4694238" y="4618038"/>
          <p14:tracePt t="552013" x="4719638" y="4618038"/>
          <p14:tracePt t="552014" x="4743450" y="4618038"/>
          <p14:tracePt t="552028" x="4806950" y="4618038"/>
          <p14:tracePt t="552044" x="4843463" y="4618038"/>
          <p14:tracePt t="552060" x="4868863" y="4618038"/>
          <p14:tracePt t="552091" x="4881563" y="4618038"/>
          <p14:tracePt t="552108" x="4906963" y="4618038"/>
          <p14:tracePt t="552121" x="4932363" y="4618038"/>
          <p14:tracePt t="552138" x="4945063" y="4618038"/>
          <p14:tracePt t="552157" x="4956175" y="4618038"/>
          <p14:tracePt t="552170" x="4956175" y="4630738"/>
          <p14:tracePt t="553138" x="4956175" y="4643438"/>
          <p14:tracePt t="553168" x="4906963" y="4643438"/>
          <p14:tracePt t="553185" x="4819650" y="4618038"/>
          <p14:tracePt t="553199" x="4668838" y="4579938"/>
          <p14:tracePt t="553221" x="4468813" y="4530725"/>
          <p14:tracePt t="553232" x="4318000" y="4492625"/>
          <p14:tracePt t="553246" x="4005263" y="4405313"/>
          <p14:tracePt t="553262" x="3605213" y="4354513"/>
          <p14:tracePt t="553278" x="3228975" y="4241800"/>
          <p14:tracePt t="553293" x="2879725" y="4179888"/>
          <p14:tracePt t="553293" x="2741613" y="4154488"/>
          <p14:tracePt t="553309" x="2590800" y="4141788"/>
          <p14:tracePt t="553325" x="2390775" y="4105275"/>
          <p14:tracePt t="553340" x="2265363" y="4079875"/>
          <p14:tracePt t="553356" x="2203450" y="4067175"/>
          <p14:tracePt t="553372" x="2178050" y="4067175"/>
          <p14:tracePt t="553872" x="2165350" y="4105275"/>
          <p14:tracePt t="553888" x="2216150" y="4167188"/>
          <p14:tracePt t="553903" x="2228850" y="4167188"/>
          <p14:tracePt t="553919" x="2252663" y="4217988"/>
          <p14:tracePt t="553935" x="2278063" y="4230688"/>
          <p14:tracePt t="553950" x="2278063" y="4254500"/>
          <p14:tracePt t="553966" x="2316163" y="4305300"/>
          <p14:tracePt t="553981" x="2339975" y="4341813"/>
          <p14:tracePt t="553997" x="2352675" y="4379913"/>
          <p14:tracePt t="554012" x="2365375" y="4392613"/>
          <p14:tracePt t="554028" x="2378075" y="4430713"/>
          <p14:tracePt t="554043" x="2403475" y="4454525"/>
          <p14:tracePt t="554059" x="2428875" y="4492625"/>
          <p14:tracePt t="554076" x="2516188" y="4543425"/>
          <p14:tracePt t="554090" x="2678113" y="4656138"/>
          <p14:tracePt t="554106" x="2916238" y="4730750"/>
          <p14:tracePt t="554122" x="3205163" y="4818063"/>
          <p14:tracePt t="554138" x="3341688" y="4843463"/>
          <p14:tracePt t="554153" x="3667125" y="4905375"/>
          <p14:tracePt t="554169" x="4043363" y="5018088"/>
          <p14:tracePt t="554185" x="4343400" y="5068888"/>
          <p14:tracePt t="554202" x="4681538" y="5118100"/>
          <p14:tracePt t="554218" x="4732338" y="5118100"/>
          <p14:tracePt t="554231" x="4868863" y="5130800"/>
          <p14:tracePt t="554248" x="4919663" y="5130800"/>
          <p14:tracePt t="554262" x="4932363" y="5130800"/>
          <p14:tracePt t="554310" x="4945063" y="5130800"/>
          <p14:tracePt t="554810" x="4956175" y="5130800"/>
          <p14:tracePt t="555388" x="4956175" y="5105400"/>
          <p14:tracePt t="555403" x="4945063" y="5092700"/>
          <p14:tracePt t="555435" x="4932363" y="5068888"/>
          <p14:tracePt t="555436" x="4932363" y="5030788"/>
          <p14:tracePt t="555450" x="4932363" y="4992688"/>
          <p14:tracePt t="555467" x="4906963" y="4943475"/>
          <p14:tracePt t="555482" x="4906963" y="4892675"/>
          <p14:tracePt t="555513" x="4906963" y="4879975"/>
          <p14:tracePt t="555529" x="4906963" y="4868863"/>
          <p14:tracePt t="555544" x="4906963" y="4843463"/>
          <p14:tracePt t="555591" x="4906963" y="4830763"/>
          <p14:tracePt t="555872" x="4906963" y="4856163"/>
          <p14:tracePt t="555889" x="4906963" y="4981575"/>
          <p14:tracePt t="555904" x="4906963" y="5118100"/>
          <p14:tracePt t="555918" x="4906963" y="5181600"/>
          <p14:tracePt t="555934" x="4906963" y="5318125"/>
          <p14:tracePt t="555951" x="4906963" y="5418138"/>
          <p14:tracePt t="555967" x="4906963" y="5530850"/>
          <p14:tracePt t="555982" x="4906963" y="5568950"/>
          <p14:tracePt t="555997" x="4906963" y="5581650"/>
          <p14:tracePt t="556012" x="4906963" y="5607050"/>
          <p14:tracePt t="556029" x="4906963" y="5643563"/>
          <p14:tracePt t="556044" x="4906963" y="5681663"/>
          <p14:tracePt t="556060" x="4906963" y="5719763"/>
          <p14:tracePt t="556076" x="4906963" y="5756275"/>
          <p14:tracePt t="556091" x="4906963" y="5768975"/>
          <p14:tracePt t="556106" x="4906963" y="5781675"/>
          <p14:tracePt t="556122" x="4906963" y="5794375"/>
          <p14:tracePt t="556139" x="4906963" y="5807075"/>
          <p14:tracePt t="556199" x="4968875" y="5756275"/>
          <p14:tracePt t="556217" x="5094288" y="5630863"/>
          <p14:tracePt t="556233" x="5219700" y="5494338"/>
          <p14:tracePt t="556246" x="5370513" y="5343525"/>
          <p14:tracePt t="556262" x="5532438" y="5194300"/>
          <p14:tracePt t="556278" x="5670550" y="5092700"/>
          <p14:tracePt t="556293" x="5757863" y="5005388"/>
          <p14:tracePt t="556309" x="5795963" y="4992688"/>
          <p14:tracePt t="556310" x="5821363" y="4943475"/>
          <p14:tracePt t="556325" x="5845175" y="4918075"/>
          <p14:tracePt t="556341" x="5857875" y="4905375"/>
          <p14:tracePt t="556356" x="5857875" y="4879975"/>
          <p14:tracePt t="556497" x="5857875" y="4868863"/>
          <p14:tracePt t="556527" x="5845175" y="4856163"/>
          <p14:tracePt t="556544" x="5821363" y="4856163"/>
          <p14:tracePt t="556560" x="5757863" y="4868863"/>
          <p14:tracePt t="556575" x="5732463" y="4868863"/>
          <p14:tracePt t="556591" x="5695950" y="4879975"/>
          <p14:tracePt t="556606" x="5683250" y="4879975"/>
          <p14:tracePt t="556621" x="5670550" y="4879975"/>
          <p14:tracePt t="556684" x="5645150" y="4879975"/>
          <p14:tracePt t="556731" x="5632450" y="4879975"/>
          <p14:tracePt t="556748" x="5619750" y="4879975"/>
          <p14:tracePt t="556762" x="5607050" y="4879975"/>
          <p14:tracePt t="556794" x="5595938" y="4879975"/>
          <p14:tracePt t="556825" x="5583238" y="4879975"/>
          <p14:tracePt t="556841" x="5583238" y="4868863"/>
          <p14:tracePt t="556903" x="5570538" y="4856163"/>
          <p14:tracePt t="556919" x="5557838" y="4856163"/>
          <p14:tracePt t="556935" x="5545138" y="4830763"/>
          <p14:tracePt t="556950" x="5532438" y="4818063"/>
          <p14:tracePt t="556966" x="5519738" y="4818063"/>
          <p14:tracePt t="556996" x="5507038" y="4805363"/>
          <p14:tracePt t="557153" x="5495925" y="4805363"/>
          <p14:tracePt t="557169" x="5495925" y="4792663"/>
          <p14:tracePt t="557419" x="5507038" y="4792663"/>
          <p14:tracePt t="557434" x="5519738" y="4792663"/>
          <p14:tracePt t="557466" x="5545138" y="4792663"/>
          <p14:tracePt t="557482" x="5557838" y="4792663"/>
          <p14:tracePt t="557498" x="5570538" y="4792663"/>
          <p14:tracePt t="557512" x="5595938" y="4779963"/>
          <p14:tracePt t="557528" x="5607050" y="4779963"/>
          <p14:tracePt t="557544" x="5632450" y="4779963"/>
          <p14:tracePt t="557559" x="5657850" y="4779963"/>
          <p14:tracePt t="557575" x="5683250" y="4779963"/>
          <p14:tracePt t="557591" x="5732463" y="4779963"/>
          <p14:tracePt t="557606" x="5783263" y="4779963"/>
          <p14:tracePt t="557622" x="5870575" y="4792663"/>
          <p14:tracePt t="557638" x="5932488" y="4805363"/>
          <p14:tracePt t="557652" x="5983288" y="4830763"/>
          <p14:tracePt t="557668" x="6057900" y="4830763"/>
          <p14:tracePt t="557685" x="6134100" y="4856163"/>
          <p14:tracePt t="557700" x="6196013" y="4856163"/>
          <p14:tracePt t="557716" x="6434138" y="4868863"/>
          <p14:tracePt t="557732" x="6483350" y="4868863"/>
          <p14:tracePt t="557748" x="6521450" y="4879975"/>
          <p14:tracePt t="557764" x="6534150" y="4879975"/>
          <p14:tracePt t="557809" x="6559550" y="4879975"/>
          <p14:tracePt t="557903" x="6572250" y="4879975"/>
          <p14:tracePt t="557919" x="6584950" y="4879975"/>
          <p14:tracePt t="557934" x="6596063" y="4879975"/>
          <p14:tracePt t="557951" x="6608763" y="4879975"/>
          <p14:tracePt t="557981" x="6621463" y="4868863"/>
          <p14:tracePt t="557998" x="6646863" y="4868863"/>
          <p14:tracePt t="558020" x="6672263" y="4868863"/>
          <p14:tracePt t="558030" x="6696075" y="4868863"/>
          <p14:tracePt t="558044" x="6721475" y="4868863"/>
          <p14:tracePt t="577107" x="6572250" y="4818063"/>
          <p14:tracePt t="577122" x="6472238" y="4768850"/>
          <p14:tracePt t="577138" x="6408738" y="4718050"/>
          <p14:tracePt t="577155" x="6383338" y="4718050"/>
          <p14:tracePt t="577309" x="6370638" y="4705350"/>
          <p14:tracePt t="577325" x="6359525" y="4705350"/>
          <p14:tracePt t="577341" x="6334125" y="4718050"/>
          <p14:tracePt t="577356" x="6321425" y="4743450"/>
          <p14:tracePt t="577372" x="6321425" y="4756150"/>
          <p14:tracePt t="577403" x="6334125" y="4768850"/>
          <p14:tracePt t="577419" x="6370638" y="4768850"/>
          <p14:tracePt t="577435" x="6383338" y="4768850"/>
          <p14:tracePt t="577466" x="6370638" y="4818063"/>
          <p14:tracePt t="577481" x="6370638" y="5105400"/>
          <p14:tracePt t="577497" x="6370638" y="5256213"/>
          <p14:tracePt t="577513" x="6296025" y="5507038"/>
          <p14:tracePt t="577529" x="6334125" y="5581650"/>
          <p14:tracePt t="577747" x="6334125" y="5594350"/>
          <p14:tracePt t="577764" x="6346825" y="5594350"/>
          <p14:tracePt t="577779" x="6346825" y="5568950"/>
          <p14:tracePt t="577795" x="6270625" y="5418138"/>
          <p14:tracePt t="577796" x="6157913" y="5305425"/>
          <p14:tracePt t="577810" x="6057900" y="5181600"/>
          <p14:tracePt t="577825" x="5708650" y="4730750"/>
          <p14:tracePt t="577841" x="5257800" y="4230688"/>
          <p14:tracePt t="577857" x="4643438" y="3516313"/>
          <p14:tracePt t="577872" x="4092575" y="2941638"/>
          <p14:tracePt t="577888" x="3605213" y="2540000"/>
          <p14:tracePt t="577903" x="3392488" y="2327275"/>
          <p14:tracePt t="577919" x="3254375" y="2178050"/>
          <p14:tracePt t="577934" x="3205163" y="2101850"/>
          <p14:tracePt t="577950" x="3128963" y="1978025"/>
          <p14:tracePt t="577965" x="3041650" y="1839913"/>
          <p14:tracePt t="577990" x="2954338" y="1589088"/>
          <p14:tracePt t="577997" x="2854325" y="1339850"/>
          <p14:tracePt t="578012" x="2803525" y="1201738"/>
          <p14:tracePt t="578030" x="2678113" y="1001713"/>
          <p14:tracePt t="578045" x="2516188" y="812800"/>
          <p14:tracePt t="578059" x="2316163" y="600075"/>
          <p14:tracePt t="578075" x="2078038" y="387350"/>
          <p14:tracePt t="578091" x="1865313" y="174625"/>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07313" y="154745"/>
            <a:ext cx="7772197" cy="569843"/>
          </a:xfrm>
        </p:spPr>
        <p:txBody>
          <a:bodyPr>
            <a:noAutofit/>
          </a:bodyPr>
          <a:lstStyle/>
          <a:p>
            <a:r>
              <a:rPr lang="en-US" sz="2400" b="1" dirty="0">
                <a:latin typeface="Times New Roman" panose="02020603050405020304" pitchFamily="18" charset="0"/>
                <a:cs typeface="Times New Roman" panose="02020603050405020304" pitchFamily="18" charset="0"/>
              </a:rPr>
              <a:t>Try &amp; Catch Related Case Studies Continued…</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528017"/>
            <a:ext cx="8837727" cy="6370975"/>
          </a:xfrm>
          <a:prstGeom prst="rect">
            <a:avLst/>
          </a:prstGeom>
        </p:spPr>
        <p:txBody>
          <a:bodyPr wrap="square">
            <a:spAutoFit/>
          </a:bodyPr>
          <a:lstStyle/>
          <a:p>
            <a:pPr marL="285750" indent="-285750">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Java Nested try statement</a:t>
            </a:r>
            <a:endParaRPr lang="en-US" sz="1600" b="1"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class A{  </a:t>
            </a:r>
          </a:p>
          <a:p>
            <a:pPr lvl="1"/>
            <a:r>
              <a:rPr lang="en-US" sz="1400" dirty="0">
                <a:latin typeface="Times New Roman" panose="02020603050405020304" pitchFamily="18" charset="0"/>
                <a:cs typeface="Times New Roman" panose="02020603050405020304" pitchFamily="18" charset="0"/>
              </a:rPr>
              <a:t>	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try {  </a:t>
            </a:r>
          </a:p>
          <a:p>
            <a:pPr lvl="1"/>
            <a:r>
              <a:rPr lang="en-US" sz="1400" dirty="0">
                <a:latin typeface="Times New Roman" panose="02020603050405020304" pitchFamily="18" charset="0"/>
                <a:cs typeface="Times New Roman" panose="02020603050405020304" pitchFamily="18" charset="0"/>
              </a:rPr>
              <a:t>  	     		try {  </a:t>
            </a:r>
          </a:p>
          <a:p>
            <a:pPr lvl="2"/>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("Hello");  </a:t>
            </a:r>
          </a:p>
          <a:p>
            <a:pPr lvl="2"/>
            <a:r>
              <a:rPr lang="en-US" sz="1400" dirty="0">
                <a:latin typeface="Times New Roman" panose="02020603050405020304" pitchFamily="18" charset="0"/>
                <a:cs typeface="Times New Roman" panose="02020603050405020304" pitchFamily="18" charset="0"/>
              </a:rPr>
              <a:t>     			int b =30/0;  </a:t>
            </a:r>
          </a:p>
          <a:p>
            <a:pPr lvl="1"/>
            <a:r>
              <a:rPr lang="en-US" sz="1400" dirty="0">
                <a:latin typeface="Times New Roman" panose="02020603050405020304" pitchFamily="18" charset="0"/>
                <a:cs typeface="Times New Roman" panose="02020603050405020304" pitchFamily="18" charset="0"/>
              </a:rPr>
              <a:t>    			} catch(</a:t>
            </a:r>
            <a:r>
              <a:rPr lang="en-US" sz="1400" dirty="0" err="1">
                <a:latin typeface="Times New Roman" panose="02020603050405020304" pitchFamily="18" charset="0"/>
                <a:cs typeface="Times New Roman" panose="02020603050405020304" pitchFamily="18" charset="0"/>
              </a:rPr>
              <a:t>ArithmeticException</a:t>
            </a:r>
            <a:r>
              <a:rPr lang="en-US" sz="1400" dirty="0">
                <a:latin typeface="Times New Roman" panose="02020603050405020304" pitchFamily="18" charset="0"/>
                <a:cs typeface="Times New Roman" panose="02020603050405020304" pitchFamily="18" charset="0"/>
              </a:rPr>
              <a:t> e)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try {  </a:t>
            </a:r>
          </a:p>
          <a:p>
            <a:pPr lvl="2"/>
            <a:r>
              <a:rPr lang="en-US" sz="1400" dirty="0">
                <a:latin typeface="Times New Roman" panose="02020603050405020304" pitchFamily="18" charset="0"/>
                <a:cs typeface="Times New Roman" panose="02020603050405020304" pitchFamily="18" charset="0"/>
              </a:rPr>
              <a:t>   			 int a[]=new int[5];  </a:t>
            </a:r>
          </a:p>
          <a:p>
            <a:pPr lvl="2"/>
            <a:r>
              <a:rPr lang="en-US" sz="1400" dirty="0">
                <a:latin typeface="Times New Roman" panose="02020603050405020304" pitchFamily="18" charset="0"/>
                <a:cs typeface="Times New Roman" panose="02020603050405020304" pitchFamily="18" charset="0"/>
              </a:rPr>
              <a:t>    			 a[10]=15;  </a:t>
            </a:r>
          </a:p>
          <a:p>
            <a:pPr lvl="1"/>
            <a:r>
              <a:rPr lang="en-US" sz="1400" dirty="0">
                <a:latin typeface="Times New Roman" panose="02020603050405020304" pitchFamily="18" charset="0"/>
                <a:cs typeface="Times New Roman" panose="02020603050405020304" pitchFamily="18" charset="0"/>
              </a:rPr>
              <a:t>   		 	} catch(</a:t>
            </a:r>
            <a:r>
              <a:rPr lang="en-US" sz="1400" dirty="0" err="1">
                <a:latin typeface="Times New Roman" panose="02020603050405020304" pitchFamily="18" charset="0"/>
                <a:cs typeface="Times New Roman" panose="02020603050405020304" pitchFamily="18" charset="0"/>
              </a:rPr>
              <a:t>ArrayIndexOutOfBoundException</a:t>
            </a:r>
            <a:r>
              <a:rPr lang="en-US" sz="1400" dirty="0">
                <a:latin typeface="Times New Roman" panose="02020603050405020304" pitchFamily="18" charset="0"/>
                <a:cs typeface="Times New Roman" panose="02020603050405020304" pitchFamily="18" charset="0"/>
              </a:rPr>
              <a:t> e)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("Rest...”);  </a:t>
            </a:r>
          </a:p>
          <a:p>
            <a:pPr lvl="1"/>
            <a:r>
              <a:rPr lang="en-US" sz="1400" dirty="0">
                <a:latin typeface="Times New Roman" panose="02020603050405020304" pitchFamily="18" charset="0"/>
                <a:cs typeface="Times New Roman" panose="02020603050405020304" pitchFamily="18" charset="0"/>
              </a:rPr>
              <a:t>  		} catch(Exception e)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a:latin typeface="Times New Roman" panose="02020603050405020304" pitchFamily="18" charset="0"/>
                <a:cs typeface="Times New Roman" panose="02020603050405020304" pitchFamily="18" charset="0"/>
              </a:rPr>
              <a:t>("Hi");</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("normal flow..");  </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OUTPUT:</a:t>
            </a:r>
          </a:p>
          <a:p>
            <a:r>
              <a:rPr lang="en-US" sz="1400" dirty="0">
                <a:latin typeface="Times New Roman" panose="02020603050405020304" pitchFamily="18" charset="0"/>
                <a:cs typeface="Times New Roman" panose="02020603050405020304" pitchFamily="18" charset="0"/>
              </a:rPr>
              <a:t>Hello JISCE</a:t>
            </a:r>
          </a:p>
          <a:p>
            <a:r>
              <a:rPr lang="en-US" sz="1400" dirty="0" err="1">
                <a:latin typeface="Times New Roman" panose="02020603050405020304" pitchFamily="18" charset="0"/>
                <a:cs typeface="Times New Roman" panose="02020603050405020304" pitchFamily="18" charset="0"/>
              </a:rPr>
              <a:t>java.lang.ArithmeticException</a:t>
            </a:r>
            <a:r>
              <a:rPr lang="en-US" sz="1400" dirty="0">
                <a:latin typeface="Times New Roman" panose="02020603050405020304" pitchFamily="18" charset="0"/>
                <a:cs typeface="Times New Roman" panose="02020603050405020304" pitchFamily="18" charset="0"/>
              </a:rPr>
              <a:t>: / by zero</a:t>
            </a:r>
          </a:p>
          <a:p>
            <a:r>
              <a:rPr lang="en-US" sz="1400" dirty="0" err="1">
                <a:latin typeface="Times New Roman" panose="02020603050405020304" pitchFamily="18" charset="0"/>
                <a:cs typeface="Times New Roman" panose="02020603050405020304" pitchFamily="18" charset="0"/>
              </a:rPr>
              <a:t>java.lang.ArrayIndexOutOfBoundsException</a:t>
            </a:r>
            <a:r>
              <a:rPr lang="en-US" sz="1400" dirty="0">
                <a:latin typeface="Times New Roman" panose="02020603050405020304" pitchFamily="18" charset="0"/>
                <a:cs typeface="Times New Roman" panose="02020603050405020304" pitchFamily="18" charset="0"/>
              </a:rPr>
              <a:t>: Index 10 out of bounds for length 5</a:t>
            </a:r>
          </a:p>
          <a:p>
            <a:r>
              <a:rPr lang="en-US" sz="1400" dirty="0">
                <a:latin typeface="Times New Roman" panose="02020603050405020304" pitchFamily="18" charset="0"/>
                <a:cs typeface="Times New Roman" panose="02020603050405020304" pitchFamily="18" charset="0"/>
              </a:rPr>
              <a:t>Rest..</a:t>
            </a:r>
          </a:p>
          <a:p>
            <a:r>
              <a:rPr lang="en-US" sz="1400" dirty="0">
                <a:latin typeface="Times New Roman" panose="02020603050405020304" pitchFamily="18" charset="0"/>
                <a:cs typeface="Times New Roman" panose="02020603050405020304" pitchFamily="18" charset="0"/>
              </a:rPr>
              <a:t>normal flow..</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53017D-E1BE-160F-03D0-C7FC4A2A7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121052361"/>
      </p:ext>
    </p:extLst>
  </p:cSld>
  <p:clrMapOvr>
    <a:masterClrMapping/>
  </p:clrMapOvr>
  <mc:AlternateContent xmlns:mc="http://schemas.openxmlformats.org/markup-compatibility/2006" xmlns:p14="http://schemas.microsoft.com/office/powerpoint/2010/main">
    <mc:Choice Requires="p14">
      <p:transition spd="slow" p14:dur="2000" advTm="242175"/>
    </mc:Choice>
    <mc:Fallback xmlns="">
      <p:transition spd="slow" advTm="242175"/>
    </mc:Fallback>
  </mc:AlternateContent>
  <p:extLst>
    <p:ext uri="{3A86A75C-4F4B-4683-9AE1-C65F6400EC91}">
      <p14:laserTraceLst xmlns:p14="http://schemas.microsoft.com/office/powerpoint/2010/main">
        <p14:tracePtLst>
          <p14:tracePt t="14835" x="3473450" y="6215063"/>
          <p14:tracePt t="15064" x="2979738" y="6532563"/>
          <p14:tracePt t="15079" x="3154363" y="6394450"/>
          <p14:tracePt t="15097" x="3305175" y="6257925"/>
          <p14:tracePt t="15111" x="3328988" y="6219825"/>
          <p14:tracePt t="15126" x="3467100" y="6119813"/>
          <p14:tracePt t="15143" x="3530600" y="6032500"/>
          <p14:tracePt t="15169" x="3654425" y="5894388"/>
          <p14:tracePt t="15173" x="3692525" y="5819775"/>
          <p14:tracePt t="15189" x="3767138" y="5668963"/>
          <p14:tracePt t="15205" x="3843338" y="5481638"/>
          <p14:tracePt t="15220" x="3879850" y="5318125"/>
          <p14:tracePt t="15236" x="3917950" y="5194300"/>
          <p14:tracePt t="15251" x="3930650" y="4868863"/>
          <p14:tracePt t="15267" x="3930650" y="4479925"/>
          <p14:tracePt t="15282" x="3930650" y="3879850"/>
          <p14:tracePt t="15298" x="3930650" y="3541713"/>
          <p14:tracePt t="15313" x="3930650" y="3367088"/>
          <p14:tracePt t="15329" x="3930650" y="3041650"/>
          <p14:tracePt t="15345" x="3930650" y="2790825"/>
          <p14:tracePt t="15362" x="3930650" y="2527300"/>
          <p14:tracePt t="15376" x="3930650" y="2327275"/>
          <p14:tracePt t="15393" x="3930650" y="2165350"/>
          <p14:tracePt t="15407" x="3930650" y="2052638"/>
          <p14:tracePt t="15423" x="3930650" y="1978025"/>
          <p14:tracePt t="15454" x="3930650" y="1927225"/>
          <p14:tracePt t="15594" x="3930650" y="1914525"/>
          <p14:tracePt t="15612" x="3917950" y="1914525"/>
          <p14:tracePt t="15626" x="3892550" y="1914525"/>
          <p14:tracePt t="15643" x="3867150" y="1914525"/>
          <p14:tracePt t="15659" x="3830638" y="1914525"/>
          <p14:tracePt t="15673" x="3792538" y="1914525"/>
          <p14:tracePt t="15688" x="3692525" y="1965325"/>
          <p14:tracePt t="15704" x="3579813" y="2052638"/>
          <p14:tracePt t="15720" x="3429000" y="2290763"/>
          <p14:tracePt t="15735" x="3305175" y="2578100"/>
          <p14:tracePt t="15751" x="3205163" y="2865438"/>
          <p14:tracePt t="15767" x="3179763" y="3116263"/>
          <p14:tracePt t="15782" x="3179763" y="3390900"/>
          <p14:tracePt t="15798" x="3179763" y="3554413"/>
          <p14:tracePt t="15814" x="3179763" y="3667125"/>
          <p14:tracePt t="15829" x="3228975" y="3779838"/>
          <p14:tracePt t="15845" x="3279775" y="3867150"/>
          <p14:tracePt t="15861" x="3305175" y="3905250"/>
          <p14:tracePt t="15892" x="3392488" y="3905250"/>
          <p14:tracePt t="15910" x="3505200" y="3841750"/>
          <p14:tracePt t="15923" x="3630613" y="3590925"/>
          <p14:tracePt t="15939" x="3743325" y="3267075"/>
          <p14:tracePt t="15955" x="3756025" y="3078163"/>
          <p14:tracePt t="15970" x="3756025" y="2603500"/>
          <p14:tracePt t="15986" x="3756025" y="2027238"/>
          <p14:tracePt t="16002" x="3756025" y="1627188"/>
          <p14:tracePt t="16016" x="3756025" y="1389063"/>
          <p14:tracePt t="16032" x="3756025" y="1314450"/>
          <p14:tracePt t="16048" x="3743325" y="1276350"/>
          <p14:tracePt t="16063" x="3692525" y="1238250"/>
          <p14:tracePt t="16079" x="3667125" y="1227138"/>
          <p14:tracePt t="16095" x="3417888" y="1227138"/>
          <p14:tracePt t="16111" x="3103563" y="1227138"/>
          <p14:tracePt t="16126" x="2616200" y="1376363"/>
          <p14:tracePt t="16161" x="1689100" y="1727200"/>
          <p14:tracePt t="16173" x="1527175" y="1876425"/>
          <p14:tracePt t="16189" x="1363663" y="2065338"/>
          <p14:tracePt t="16204" x="1289050" y="2378075"/>
          <p14:tracePt t="16220" x="1289050" y="2903538"/>
          <p14:tracePt t="16236" x="1301750" y="3128963"/>
          <p14:tracePt t="16251" x="1601788" y="3716338"/>
          <p14:tracePt t="16267" x="1927225" y="4167188"/>
          <p14:tracePt t="16283" x="2252663" y="4630738"/>
          <p14:tracePt t="16298" x="2565400" y="4992688"/>
          <p14:tracePt t="16314" x="2854325" y="5194300"/>
          <p14:tracePt t="16329" x="3116263" y="5268913"/>
          <p14:tracePt t="16345" x="3317875" y="5268913"/>
          <p14:tracePt t="16361" x="3405188" y="5268913"/>
          <p14:tracePt t="16376" x="3567113" y="5143500"/>
          <p14:tracePt t="16392" x="3717925" y="4892675"/>
          <p14:tracePt t="16408" x="3856038" y="4392613"/>
          <p14:tracePt t="16425" x="3930650" y="4005263"/>
          <p14:tracePt t="16440" x="3979863" y="3803650"/>
          <p14:tracePt t="16455" x="4030663" y="3516313"/>
          <p14:tracePt t="16471" x="4030663" y="3328988"/>
          <p14:tracePt t="16490" x="4056063" y="3190875"/>
          <p14:tracePt t="16492" x="4056063" y="3141663"/>
          <p14:tracePt t="16502" x="4056063" y="3090863"/>
          <p14:tracePt t="16518" x="4056063" y="3078163"/>
          <p14:tracePt t="16533" x="4056063" y="3041650"/>
          <p14:tracePt t="16549" x="4056063" y="3016250"/>
          <p14:tracePt t="16564" x="4030663" y="3003550"/>
          <p14:tracePt t="16579" x="4005263" y="3003550"/>
          <p14:tracePt t="16595" x="3968750" y="2978150"/>
          <p14:tracePt t="16616" x="3917950" y="2978150"/>
          <p14:tracePt t="16627" x="3830638" y="2978150"/>
          <p14:tracePt t="16643" x="3767138" y="2978150"/>
          <p14:tracePt t="16659" x="3605213" y="2990850"/>
          <p14:tracePt t="16674" x="3405188" y="3116263"/>
          <p14:tracePt t="16675" x="3354388" y="3165475"/>
          <p14:tracePt t="16689" x="3292475" y="3216275"/>
          <p14:tracePt t="16691" x="3228975" y="3278188"/>
          <p14:tracePt t="16705" x="3179763" y="3316288"/>
          <p14:tracePt t="16720" x="3154363" y="3341688"/>
          <p14:tracePt t="16736" x="3141663" y="3354388"/>
          <p14:tracePt t="16782" x="3128963" y="3367088"/>
          <p14:tracePt t="16799" x="3092450" y="3203575"/>
          <p14:tracePt t="16813" x="3041650" y="3041650"/>
          <p14:tracePt t="17099" x="2754313" y="1289050"/>
          <p14:tracePt t="17126" x="2754313" y="1276350"/>
          <p14:tracePt t="17159" x="2741613" y="1276350"/>
          <p14:tracePt t="17205" x="2728913" y="1276350"/>
          <p14:tracePt t="17251" x="2716213" y="1250950"/>
          <p14:tracePt t="17267" x="2703513" y="1250950"/>
          <p14:tracePt t="17283" x="2690813" y="1250950"/>
          <p14:tracePt t="17298" x="2678113" y="1238250"/>
          <p14:tracePt t="17314" x="2667000" y="1238250"/>
          <p14:tracePt t="17329" x="2641600" y="1227138"/>
          <p14:tracePt t="17361" x="2628900" y="1227138"/>
          <p14:tracePt t="17657" x="2716213" y="1227138"/>
          <p14:tracePt t="17673" x="2879725" y="1227138"/>
          <p14:tracePt t="17699" x="3067050" y="1227138"/>
          <p14:tracePt t="17699" x="3167063" y="1227138"/>
          <p14:tracePt t="17722" x="3429000" y="1314450"/>
          <p14:tracePt t="17736" x="3579813" y="1339850"/>
          <p14:tracePt t="17751" x="3667125" y="1350963"/>
          <p14:tracePt t="17783" x="3756025" y="1363663"/>
          <p14:tracePt t="17798" x="3830638" y="1401763"/>
          <p14:tracePt t="17816" x="3905250" y="1427163"/>
          <p14:tracePt t="17830" x="3917950" y="1427163"/>
          <p14:tracePt t="17861" x="3930650" y="1427163"/>
          <p14:tracePt t="17877" x="3943350" y="1439863"/>
          <p14:tracePt t="18111" x="3843338" y="1439863"/>
          <p14:tracePt t="18126" x="3730625" y="1439863"/>
          <p14:tracePt t="18143" x="3617913" y="1439863"/>
          <p14:tracePt t="18159" x="3517900" y="1476375"/>
          <p14:tracePt t="18173" x="3441700" y="1501775"/>
          <p14:tracePt t="18189" x="3405188" y="1501775"/>
          <p14:tracePt t="18205" x="3317875" y="1501775"/>
          <p14:tracePt t="18220" x="3216275" y="1527175"/>
          <p14:tracePt t="18235" x="3116263" y="1527175"/>
          <p14:tracePt t="18252" x="3016250" y="1527175"/>
          <p14:tracePt t="18266" x="2967038" y="1527175"/>
          <p14:tracePt t="18282" x="2841625" y="1527175"/>
          <p14:tracePt t="18299" x="2767013" y="1527175"/>
          <p14:tracePt t="18329" x="2741613" y="1527175"/>
          <p14:tracePt t="18345" x="2728913" y="1527175"/>
          <p14:tracePt t="18360" x="2690813" y="1527175"/>
          <p14:tracePt t="18376" x="2641600" y="1514475"/>
          <p14:tracePt t="18392" x="2616200" y="1501775"/>
          <p14:tracePt t="18407" x="2565400" y="1476375"/>
          <p14:tracePt t="18423" x="2465388" y="1450975"/>
          <p14:tracePt t="18441" x="2328863" y="1389063"/>
          <p14:tracePt t="18454" x="2239963" y="1339850"/>
          <p14:tracePt t="18470" x="2139950" y="1314450"/>
          <p14:tracePt t="18486" x="2039938" y="1276350"/>
          <p14:tracePt t="18501" x="1965325" y="1250950"/>
          <p14:tracePt t="18520" x="1914525" y="1227138"/>
          <p14:tracePt t="18533" x="1878013" y="1201738"/>
          <p14:tracePt t="18548" x="1865313" y="1201738"/>
          <p14:tracePt t="18564" x="1839913" y="1176338"/>
          <p14:tracePt t="18594" x="1827213" y="1176338"/>
          <p14:tracePt t="18626" x="1801813" y="1163638"/>
          <p14:tracePt t="18657" x="1790700" y="1163638"/>
          <p14:tracePt t="18876" x="1790700" y="1150938"/>
          <p14:tracePt t="18895" x="1852613" y="1125538"/>
          <p14:tracePt t="18910" x="1878013" y="1114425"/>
          <p14:tracePt t="18923" x="1890713" y="1114425"/>
          <p14:tracePt t="18940" x="1914525" y="1101725"/>
          <p14:tracePt t="18956" x="1927225" y="1101725"/>
          <p14:tracePt t="18970" x="1952625" y="1101725"/>
          <p14:tracePt t="18985" x="1965325" y="1101725"/>
          <p14:tracePt t="19001" x="1978025" y="1101725"/>
          <p14:tracePt t="19016" x="1990725" y="1101725"/>
          <p14:tracePt t="19032" x="2014538" y="1089025"/>
          <p14:tracePt t="19063" x="2027238" y="1089025"/>
          <p14:tracePt t="19110" x="2052638" y="1076325"/>
          <p14:tracePt t="19220" x="2065338" y="1076325"/>
          <p14:tracePt t="19283" x="2078038" y="1063625"/>
          <p14:tracePt t="19377" x="2090738" y="1063625"/>
          <p14:tracePt t="19391" x="2127250" y="1076325"/>
          <p14:tracePt t="19423" x="2178050" y="1089025"/>
          <p14:tracePt t="19439" x="2216150" y="1114425"/>
          <p14:tracePt t="19455" x="2228850" y="1125538"/>
          <p14:tracePt t="19471" x="2265363" y="1138238"/>
          <p14:tracePt t="19517" x="2278063" y="1150938"/>
          <p14:tracePt t="19532" x="2290763" y="1150938"/>
          <p14:tracePt t="19548" x="2290763" y="1163638"/>
          <p14:tracePt t="19564" x="2316163" y="1201738"/>
          <p14:tracePt t="19565" x="2339975" y="1214438"/>
          <p14:tracePt t="19579" x="2339975" y="1227138"/>
          <p14:tracePt t="19595" x="2365375" y="1250950"/>
          <p14:tracePt t="19611" x="2428875" y="1289050"/>
          <p14:tracePt t="19626" x="2465388" y="1327150"/>
          <p14:tracePt t="19642" x="2528888" y="1350963"/>
          <p14:tracePt t="19658" x="2590800" y="1376363"/>
          <p14:tracePt t="19675" x="2654300" y="1401763"/>
          <p14:tracePt t="19689" x="2703513" y="1414463"/>
          <p14:tracePt t="19705" x="2728913" y="1427163"/>
          <p14:tracePt t="19720" x="2754313" y="1427163"/>
          <p14:tracePt t="19735" x="2767013" y="1427163"/>
          <p14:tracePt t="19766" x="2790825" y="1439863"/>
          <p14:tracePt t="19783" x="2803525" y="1439863"/>
          <p14:tracePt t="19829" x="2816225" y="1439863"/>
          <p14:tracePt t="19845" x="2828925" y="1439863"/>
          <p14:tracePt t="19860" x="2841625" y="1439863"/>
          <p14:tracePt t="19877" x="2854325" y="1439863"/>
          <p14:tracePt t="19892" x="2867025" y="1439863"/>
          <p14:tracePt t="19907" x="2879725" y="1439863"/>
          <p14:tracePt t="19939" x="2890838" y="1439863"/>
          <p14:tracePt t="19970" x="2916238" y="1439863"/>
          <p14:tracePt t="20001" x="2941638" y="1439863"/>
          <p14:tracePt t="20017" x="2979738" y="1463675"/>
          <p14:tracePt t="20033" x="3016250" y="1463675"/>
          <p14:tracePt t="20048" x="3067050" y="1463675"/>
          <p14:tracePt t="20064" x="3079750" y="1463675"/>
          <p14:tracePt t="20080" x="3092450" y="1463675"/>
          <p14:tracePt t="20094" x="3128963" y="1463675"/>
          <p14:tracePt t="20110" x="3141663" y="1463675"/>
          <p14:tracePt t="20126" x="3154363" y="1463675"/>
          <p14:tracePt t="20141" x="3179763" y="1463675"/>
          <p14:tracePt t="20157" x="3228975" y="1463675"/>
          <p14:tracePt t="20173" x="3254375" y="1463675"/>
          <p14:tracePt t="20204" x="3267075" y="1463675"/>
          <p14:tracePt t="20221" x="3317875" y="1463675"/>
          <p14:tracePt t="20236" x="3354388" y="1463675"/>
          <p14:tracePt t="20251" x="3441700" y="1463675"/>
          <p14:tracePt t="20271" x="3517900" y="1439863"/>
          <p14:tracePt t="20282" x="3554413" y="1439863"/>
          <p14:tracePt t="20298" x="3630613" y="1427163"/>
          <p14:tracePt t="20314" x="3667125" y="1414463"/>
          <p14:tracePt t="20329" x="3705225" y="1414463"/>
          <p14:tracePt t="20345" x="3730625" y="1401763"/>
          <p14:tracePt t="20361" x="3756025" y="1401763"/>
          <p14:tracePt t="20376" x="3767138" y="1401763"/>
          <p14:tracePt t="20392" x="3779838" y="1389063"/>
          <p14:tracePt t="20408" x="3805238" y="1389063"/>
          <p14:tracePt t="20423" x="3817938" y="1389063"/>
          <p14:tracePt t="20439" x="3843338" y="1363663"/>
          <p14:tracePt t="20455" x="3856038" y="1363663"/>
          <p14:tracePt t="20483" x="3867150" y="1363663"/>
          <p14:tracePt t="20516" x="3892550" y="1363663"/>
          <p14:tracePt t="20533" x="3905250" y="1363663"/>
          <p14:tracePt t="20548" x="3917950" y="1363663"/>
          <p14:tracePt t="20579" x="3956050" y="1363663"/>
          <p14:tracePt t="20595" x="3992563" y="1363663"/>
          <p14:tracePt t="20610" x="4005263" y="1363663"/>
          <p14:tracePt t="20627" x="4030663" y="1363663"/>
          <p14:tracePt t="20657" x="4056063" y="1363663"/>
          <p14:tracePt t="20673" x="4068763" y="1363663"/>
          <p14:tracePt t="20689" x="4092575" y="1363663"/>
          <p14:tracePt t="20705" x="4117975" y="1363663"/>
          <p14:tracePt t="20720" x="4143375" y="1363663"/>
          <p14:tracePt t="20736" x="4217988" y="1363663"/>
          <p14:tracePt t="20752" x="4230688" y="1363663"/>
          <p14:tracePt t="20767" x="4256088" y="1363663"/>
          <p14:tracePt t="20783" x="4281488" y="1363663"/>
          <p14:tracePt t="20798" x="4294188" y="1363663"/>
          <p14:tracePt t="20845" x="4305300" y="1350963"/>
          <p14:tracePt t="21313" x="4281488" y="1339850"/>
          <p14:tracePt t="21329" x="4192588" y="1376363"/>
          <p14:tracePt t="21345" x="4143375" y="1376363"/>
          <p14:tracePt t="21360" x="4068763" y="1401763"/>
          <p14:tracePt t="21376" x="3992563" y="1427163"/>
          <p14:tracePt t="21392" x="3917950" y="1427163"/>
          <p14:tracePt t="21407" x="3867150" y="1450975"/>
          <p14:tracePt t="21424" x="3817938" y="1450975"/>
          <p14:tracePt t="21439" x="3779838" y="1450975"/>
          <p14:tracePt t="21454" x="3717925" y="1476375"/>
          <p14:tracePt t="21471" x="3654425" y="1489075"/>
          <p14:tracePt t="21488" x="3579813" y="1501775"/>
          <p14:tracePt t="21501" x="3541713" y="1514475"/>
          <p14:tracePt t="21518" x="3429000" y="1539875"/>
          <p14:tracePt t="21533" x="3379788" y="1539875"/>
          <p14:tracePt t="21550" x="3341688" y="1539875"/>
          <p14:tracePt t="21564" x="3254375" y="1552575"/>
          <p14:tracePt t="21580" x="3154363" y="1563688"/>
          <p14:tracePt t="21594" x="3016250" y="1563688"/>
          <p14:tracePt t="21610" x="2903538" y="1563688"/>
          <p14:tracePt t="21627" x="2803525" y="1563688"/>
          <p14:tracePt t="21641" x="2728913" y="1563688"/>
          <p14:tracePt t="21658" x="2667000" y="1576388"/>
          <p14:tracePt t="21673" x="2603500" y="1576388"/>
          <p14:tracePt t="21688" x="2554288" y="1589088"/>
          <p14:tracePt t="21704" x="2528888" y="1589088"/>
          <p14:tracePt t="21720" x="2516188" y="1589088"/>
          <p14:tracePt t="21782" x="2490788" y="1589088"/>
          <p14:tracePt t="21798" x="2490788" y="1601788"/>
          <p14:tracePt t="21814" x="2478088" y="1601788"/>
          <p14:tracePt t="21829" x="2452688" y="1614488"/>
          <p14:tracePt t="21876" x="2441575" y="1627188"/>
          <p14:tracePt t="22126" x="2465388" y="1627188"/>
          <p14:tracePt t="22142" x="2478088" y="1627188"/>
          <p14:tracePt t="22158" x="2490788" y="1601788"/>
          <p14:tracePt t="22173" x="2503488" y="1601788"/>
          <p14:tracePt t="22189" x="2516188" y="1601788"/>
          <p14:tracePt t="22267" x="2541588" y="1601788"/>
          <p14:tracePt t="22283" x="2541588" y="1589088"/>
          <p14:tracePt t="23204" x="2554288" y="1589088"/>
          <p14:tracePt t="23282" x="2565400" y="1589088"/>
          <p14:tracePt t="23298" x="2578100" y="1589088"/>
          <p14:tracePt t="23329" x="2590800" y="1589088"/>
          <p14:tracePt t="23345" x="2590800" y="1601788"/>
          <p14:tracePt t="23361" x="2603500" y="1601788"/>
          <p14:tracePt t="23376" x="2654300" y="1601788"/>
          <p14:tracePt t="23392" x="2678113" y="1627188"/>
          <p14:tracePt t="23408" x="2741613" y="1652588"/>
          <p14:tracePt t="23423" x="2816225" y="1652588"/>
          <p14:tracePt t="23440" x="2879725" y="1689100"/>
          <p14:tracePt t="23454" x="2967038" y="1701800"/>
          <p14:tracePt t="23470" x="3028950" y="1701800"/>
          <p14:tracePt t="23486" x="3067050" y="1701800"/>
          <p14:tracePt t="23502" x="3092450" y="1701800"/>
          <p14:tracePt t="23517" x="3128963" y="1701800"/>
          <p14:tracePt t="23533" x="3154363" y="1701800"/>
          <p14:tracePt t="23548" x="3179763" y="1701800"/>
          <p14:tracePt t="23565" x="3192463" y="1701800"/>
          <p14:tracePt t="23580" x="3216275" y="1701800"/>
          <p14:tracePt t="23596" x="3228975" y="1689100"/>
          <p14:tracePt t="23611" x="3267075" y="1689100"/>
          <p14:tracePt t="23627" x="3292475" y="1689100"/>
          <p14:tracePt t="23643" x="3305175" y="1689100"/>
          <p14:tracePt t="23673" x="3317875" y="1676400"/>
          <p14:tracePt t="23720" x="3317875" y="1663700"/>
          <p14:tracePt t="23736" x="3317875" y="1652588"/>
          <p14:tracePt t="23752" x="3317875" y="1627188"/>
          <p14:tracePt t="23768" x="3317875" y="1601788"/>
          <p14:tracePt t="23783" x="3317875" y="1589088"/>
          <p14:tracePt t="23784" x="3317875" y="1576388"/>
          <p14:tracePt t="23798" x="3305175" y="1576388"/>
          <p14:tracePt t="23814" x="3292475" y="1563688"/>
          <p14:tracePt t="23845" x="3267075" y="1563688"/>
          <p14:tracePt t="23860" x="3179763" y="1563688"/>
          <p14:tracePt t="23877" x="3116263" y="1563688"/>
          <p14:tracePt t="23891" x="3079750" y="1563688"/>
          <p14:tracePt t="23907" x="3103563" y="1614488"/>
          <p14:tracePt t="23923" x="2992438" y="1614488"/>
          <p14:tracePt t="23938" x="2954338" y="1639888"/>
          <p14:tracePt t="23954" x="2916238" y="1663700"/>
          <p14:tracePt t="23970" x="2903538" y="1663700"/>
          <p14:tracePt t="23985" x="2890838" y="1676400"/>
          <p14:tracePt t="24159" x="2879725" y="1676400"/>
          <p14:tracePt t="24173" x="2879725" y="1689100"/>
          <p14:tracePt t="24189" x="2879725" y="1701800"/>
          <p14:tracePt t="24204" x="2890838" y="1714500"/>
          <p14:tracePt t="24235" x="2903538" y="1714500"/>
          <p14:tracePt t="24251" x="2916238" y="1714500"/>
          <p14:tracePt t="24267" x="2928938" y="1727200"/>
          <p14:tracePt t="24282" x="2941638" y="1727200"/>
          <p14:tracePt t="24298" x="2954338" y="1727200"/>
          <p14:tracePt t="24313" x="2954338" y="1739900"/>
          <p14:tracePt t="24345" x="2967038" y="1739900"/>
          <p14:tracePt t="24360" x="2979738" y="1739900"/>
          <p14:tracePt t="24376" x="2979738" y="1752600"/>
          <p14:tracePt t="24392" x="2992438" y="1752600"/>
          <p14:tracePt t="24409" x="3003550" y="1752600"/>
          <p14:tracePt t="24423" x="3016250" y="1752600"/>
          <p14:tracePt t="24439" x="3028950" y="1752600"/>
          <p14:tracePt t="24454" x="3041650" y="1752600"/>
          <p14:tracePt t="24517" x="3054350" y="1752600"/>
          <p14:tracePt t="26033" x="3067050" y="1765300"/>
          <p14:tracePt t="26392" x="3103563" y="1776413"/>
          <p14:tracePt t="26408" x="3192463" y="1814513"/>
          <p14:tracePt t="26424" x="3305175" y="1852613"/>
          <p14:tracePt t="26439" x="3429000" y="1927225"/>
          <p14:tracePt t="26454" x="3554413" y="1952625"/>
          <p14:tracePt t="26471" x="3679825" y="1989138"/>
          <p14:tracePt t="26485" x="3767138" y="2027238"/>
          <p14:tracePt t="26502" x="3843338" y="2052638"/>
          <p14:tracePt t="26517" x="3867150" y="2052638"/>
          <p14:tracePt t="26532" x="3930650" y="2089150"/>
          <p14:tracePt t="26549" x="3979863" y="2114550"/>
          <p14:tracePt t="26566" x="4056063" y="2201863"/>
          <p14:tracePt t="26579" x="4068763" y="2227263"/>
          <p14:tracePt t="26595" x="4092575" y="2290763"/>
          <p14:tracePt t="26611" x="4105275" y="2365375"/>
          <p14:tracePt t="26627" x="4105275" y="2414588"/>
          <p14:tracePt t="26642" x="4105275" y="2427288"/>
          <p14:tracePt t="26970" x="4117975" y="2390775"/>
          <p14:tracePt t="26986" x="4117975" y="2365375"/>
          <p14:tracePt t="27002" x="4105275" y="2339975"/>
          <p14:tracePt t="27017" x="4081463" y="2327275"/>
          <p14:tracePt t="27049" x="4056063" y="2314575"/>
          <p14:tracePt t="27065" x="4043363" y="2303463"/>
          <p14:tracePt t="27080" x="4030663" y="2265363"/>
          <p14:tracePt t="27095" x="4005263" y="2227263"/>
          <p14:tracePt t="27111" x="3992563" y="2178050"/>
          <p14:tracePt t="27127" x="3979863" y="2139950"/>
          <p14:tracePt t="27142" x="3956050" y="2101850"/>
          <p14:tracePt t="27158" x="3943350" y="2039938"/>
          <p14:tracePt t="27174" x="3943350" y="2001838"/>
          <p14:tracePt t="27175" x="3930650" y="1989138"/>
          <p14:tracePt t="27189" x="3930650" y="1978025"/>
          <p14:tracePt t="27204" x="3917950" y="1939925"/>
          <p14:tracePt t="27221" x="3905250" y="1914525"/>
          <p14:tracePt t="27235" x="3879850" y="1901825"/>
          <p14:tracePt t="27251" x="3867150" y="1876425"/>
          <p14:tracePt t="27267" x="3830638" y="1865313"/>
          <p14:tracePt t="27283" x="3805238" y="1852613"/>
          <p14:tracePt t="27298" x="3779838" y="1839913"/>
          <p14:tracePt t="27315" x="3767138" y="1839913"/>
          <p14:tracePt t="27345" x="3730625" y="1827213"/>
          <p14:tracePt t="27361" x="3717925" y="1827213"/>
          <p14:tracePt t="27376" x="3679825" y="1827213"/>
          <p14:tracePt t="27392" x="3654425" y="1827213"/>
          <p14:tracePt t="27408" x="3643313" y="1827213"/>
          <p14:tracePt t="27423" x="3630613" y="1827213"/>
          <p14:tracePt t="27439" x="3605213" y="1827213"/>
          <p14:tracePt t="27455" x="3579813" y="1827213"/>
          <p14:tracePt t="27470" x="3554413" y="1827213"/>
          <p14:tracePt t="27503" x="3530600" y="1827213"/>
          <p14:tracePt t="27533" x="3530600" y="1839913"/>
          <p14:tracePt t="27580" x="3530600" y="1852613"/>
          <p14:tracePt t="27642" x="3530600" y="1865313"/>
          <p14:tracePt t="27657" x="3530600" y="1876425"/>
          <p14:tracePt t="27673" x="3530600" y="1889125"/>
          <p14:tracePt t="27689" x="3530600" y="1901825"/>
          <p14:tracePt t="27704" x="3530600" y="1914525"/>
          <p14:tracePt t="27720" x="3530600" y="1927225"/>
          <p14:tracePt t="27736" x="3530600" y="1939925"/>
          <p14:tracePt t="27751" x="3541713" y="1952625"/>
          <p14:tracePt t="27767" x="3567113" y="1965325"/>
          <p14:tracePt t="27783" x="3579813" y="1965325"/>
          <p14:tracePt t="27798" x="3592513" y="1965325"/>
          <p14:tracePt t="27815" x="3617913" y="1978025"/>
          <p14:tracePt t="27831" x="3654425" y="1978025"/>
          <p14:tracePt t="27861" x="3692525" y="1989138"/>
          <p14:tracePt t="27892" x="3717925" y="1989138"/>
          <p14:tracePt t="27908" x="3730625" y="1989138"/>
          <p14:tracePt t="27924" x="3756025" y="1989138"/>
          <p14:tracePt t="27939" x="3792538" y="1989138"/>
          <p14:tracePt t="27955" x="3805238" y="1989138"/>
          <p14:tracePt t="27970" x="3830638" y="1989138"/>
          <p14:tracePt t="27985" x="3856038" y="1989138"/>
          <p14:tracePt t="28018" x="3879850" y="2001838"/>
          <p14:tracePt t="28032" x="3892550" y="2001838"/>
          <p14:tracePt t="28048" x="3892550" y="2014538"/>
          <p14:tracePt t="28079" x="3905250" y="2014538"/>
          <p14:tracePt t="28721" x="3917950" y="2014538"/>
          <p14:tracePt t="28735" x="3930650" y="2014538"/>
          <p14:tracePt t="28752" x="3992563" y="2001838"/>
          <p14:tracePt t="28767" x="4030663" y="2001838"/>
          <p14:tracePt t="28784" x="4092575" y="1989138"/>
          <p14:tracePt t="28798" x="4130675" y="1989138"/>
          <p14:tracePt t="28814" x="4181475" y="1989138"/>
          <p14:tracePt t="28830" x="4243388" y="1989138"/>
          <p14:tracePt t="28846" x="4294188" y="1989138"/>
          <p14:tracePt t="28863" x="4330700" y="1989138"/>
          <p14:tracePt t="28876" x="4356100" y="1989138"/>
          <p14:tracePt t="28892" x="4406900" y="1989138"/>
          <p14:tracePt t="28908" x="4443413" y="1989138"/>
          <p14:tracePt t="28923" x="4481513" y="1989138"/>
          <p14:tracePt t="28939" x="4518025" y="1989138"/>
          <p14:tracePt t="28957" x="4556125" y="1989138"/>
          <p14:tracePt t="28970" x="4581525" y="1989138"/>
          <p14:tracePt t="28986" x="4594225" y="1989138"/>
          <p14:tracePt t="29002" x="4643438" y="1989138"/>
          <p14:tracePt t="29017" x="4668838" y="1989138"/>
          <p14:tracePt t="29049" x="4694238" y="1989138"/>
          <p14:tracePt t="29064" x="4732338" y="1989138"/>
          <p14:tracePt t="29080" x="4743450" y="1989138"/>
          <p14:tracePt t="29096" x="4832350" y="1989138"/>
          <p14:tracePt t="29111" x="4868863" y="2014538"/>
          <p14:tracePt t="29127" x="4932363" y="2014538"/>
          <p14:tracePt t="29142" x="4994275" y="2027238"/>
          <p14:tracePt t="29159" x="5019675" y="2027238"/>
          <p14:tracePt t="29173" x="5045075" y="2027238"/>
          <p14:tracePt t="29189" x="5057775" y="2039938"/>
          <p14:tracePt t="29204" x="5081588" y="2039938"/>
          <p14:tracePt t="29377" x="5094288" y="2027238"/>
          <p14:tracePt t="29392" x="5094288" y="2014538"/>
          <p14:tracePt t="29408" x="5094288" y="1989138"/>
          <p14:tracePt t="34173" x="5081588" y="1978025"/>
          <p14:tracePt t="34189" x="5068888" y="1978025"/>
          <p14:tracePt t="34205" x="5057775" y="1978025"/>
          <p14:tracePt t="34220" x="5032375" y="1978025"/>
          <p14:tracePt t="34236" x="5006975" y="1978025"/>
          <p14:tracePt t="34252" x="4968875" y="1978025"/>
          <p14:tracePt t="34329" x="4956175" y="1978025"/>
          <p14:tracePt t="34345" x="4945063" y="1978025"/>
          <p14:tracePt t="34376" x="4932363" y="1978025"/>
          <p14:tracePt t="34392" x="4906963" y="1978025"/>
          <p14:tracePt t="34408" x="4894263" y="1978025"/>
          <p14:tracePt t="34486" x="4868863" y="1989138"/>
          <p14:tracePt t="34564" x="4856163" y="1989138"/>
          <p14:tracePt t="34564" x="4856163" y="2001838"/>
          <p14:tracePt t="34598" x="4819650" y="2027238"/>
          <p14:tracePt t="34610" x="4806950" y="2027238"/>
          <p14:tracePt t="34627" x="4781550" y="2039938"/>
          <p14:tracePt t="34658" x="4768850" y="2039938"/>
          <p14:tracePt t="34675" x="4756150" y="2052638"/>
          <p14:tracePt t="34720" x="4743450" y="2065338"/>
          <p14:tracePt t="34735" x="4732338" y="2065338"/>
          <p14:tracePt t="34751" x="4706938" y="2089150"/>
          <p14:tracePt t="34770" x="4681538" y="2101850"/>
          <p14:tracePt t="34770" x="4668838" y="2114550"/>
          <p14:tracePt t="34782" x="4656138" y="2139950"/>
          <p14:tracePt t="34798" x="4619625" y="2165350"/>
          <p14:tracePt t="34814" x="4581525" y="2201863"/>
          <p14:tracePt t="34829" x="4568825" y="2227263"/>
          <p14:tracePt t="34845" x="4530725" y="2252663"/>
          <p14:tracePt t="34861" x="4530725" y="2265363"/>
          <p14:tracePt t="35392" x="4506913" y="2290763"/>
          <p14:tracePt t="35408" x="4494213" y="2303463"/>
          <p14:tracePt t="35455" x="4481513" y="2314575"/>
          <p14:tracePt t="35611" x="4456113" y="2314575"/>
          <p14:tracePt t="35626" x="4443413" y="2314575"/>
          <p14:tracePt t="35642" x="4430713" y="2314575"/>
          <p14:tracePt t="35661" x="4406900" y="2303463"/>
          <p14:tracePt t="35689" x="4381500" y="2290763"/>
          <p14:tracePt t="35705" x="4356100" y="2265363"/>
          <p14:tracePt t="35720" x="4343400" y="2265363"/>
          <p14:tracePt t="35736" x="4318000" y="2252663"/>
          <p14:tracePt t="35752" x="4305300" y="2239963"/>
          <p14:tracePt t="35767" x="4268788" y="2227263"/>
          <p14:tracePt t="35798" x="4230688" y="2227263"/>
          <p14:tracePt t="35813" x="4217988" y="2227263"/>
          <p14:tracePt t="35829" x="4192588" y="2227263"/>
          <p14:tracePt t="35846" x="4181475" y="2227263"/>
          <p14:tracePt t="35860" x="4156075" y="2227263"/>
          <p14:tracePt t="35877" x="4130675" y="2227263"/>
          <p14:tracePt t="35893" x="4105275" y="2227263"/>
          <p14:tracePt t="35907" x="4081463" y="2227263"/>
          <p14:tracePt t="35923" x="3992563" y="2214563"/>
          <p14:tracePt t="35940" x="3943350" y="2190750"/>
          <p14:tracePt t="35973" x="3892550" y="2190750"/>
          <p14:tracePt t="35986" x="3879850" y="2190750"/>
          <p14:tracePt t="36001" x="3843338" y="2190750"/>
          <p14:tracePt t="36017" x="3805238" y="2190750"/>
          <p14:tracePt t="36049" x="3792538" y="2190750"/>
          <p14:tracePt t="36064" x="3779838" y="2190750"/>
          <p14:tracePt t="36095" x="3756025" y="2190750"/>
          <p14:tracePt t="36175" x="3743325" y="2190750"/>
          <p14:tracePt t="36783" x="3767138" y="2190750"/>
          <p14:tracePt t="36798" x="3779838" y="2190750"/>
          <p14:tracePt t="36816" x="3805238" y="2190750"/>
          <p14:tracePt t="36830" x="3817938" y="2190750"/>
          <p14:tracePt t="36845" x="3830638" y="2190750"/>
          <p14:tracePt t="36861" x="3843338" y="2190750"/>
          <p14:tracePt t="36892" x="3867150" y="2190750"/>
          <p14:tracePt t="36939" x="3892550" y="2190750"/>
          <p14:tracePt t="36986" x="3905250" y="2190750"/>
          <p14:tracePt t="37002" x="3917950" y="2190750"/>
          <p14:tracePt t="37017" x="3930650" y="2190750"/>
          <p14:tracePt t="37048" x="3943350" y="2190750"/>
          <p14:tracePt t="37095" x="3956050" y="2190750"/>
          <p14:tracePt t="37111" x="3979863" y="2190750"/>
          <p14:tracePt t="37142" x="4005263" y="2190750"/>
          <p14:tracePt t="37158" x="4017963" y="2190750"/>
          <p14:tracePt t="37173" x="4030663" y="2190750"/>
          <p14:tracePt t="37189" x="4043363" y="2190750"/>
          <p14:tracePt t="37235" x="4056063" y="2190750"/>
          <p14:tracePt t="37252" x="4068763" y="2190750"/>
          <p14:tracePt t="37267" x="4081463" y="2165350"/>
          <p14:tracePt t="37282" x="4092575" y="2165350"/>
          <p14:tracePt t="37329" x="4117975" y="2165350"/>
          <p14:tracePt t="37345" x="4130675" y="2165350"/>
          <p14:tracePt t="37376" x="4143375" y="2165350"/>
          <p14:tracePt t="37423" x="4156075" y="2165350"/>
          <p14:tracePt t="37470" x="4168775" y="2165350"/>
          <p14:tracePt t="37517" x="4192588" y="2165350"/>
          <p14:tracePt t="37658" x="4205288" y="2165350"/>
          <p14:tracePt t="37720" x="4230688" y="2165350"/>
          <p14:tracePt t="37735" x="4230688" y="2152650"/>
          <p14:tracePt t="37751" x="4243388" y="2152650"/>
          <p14:tracePt t="37798" x="4268788" y="2152650"/>
          <p14:tracePt t="37814" x="4281488" y="2152650"/>
          <p14:tracePt t="37829" x="4294188" y="2139950"/>
          <p14:tracePt t="37861" x="4318000" y="2139950"/>
          <p14:tracePt t="37892" x="4330700" y="2127250"/>
          <p14:tracePt t="37955" x="4343400" y="2127250"/>
          <p14:tracePt t="38142" x="4356100" y="2127250"/>
          <p14:tracePt t="38189" x="4368800" y="2114550"/>
          <p14:tracePt t="38205" x="4381500" y="2114550"/>
          <p14:tracePt t="38236" x="4406900" y="2114550"/>
          <p14:tracePt t="38251" x="4418013" y="2101850"/>
          <p14:tracePt t="38283" x="4443413" y="2101850"/>
          <p14:tracePt t="38298" x="4456113" y="2101850"/>
          <p14:tracePt t="38314" x="4468813" y="2101850"/>
          <p14:tracePt t="38330" x="4506913" y="2078038"/>
          <p14:tracePt t="38345" x="4518025" y="2078038"/>
          <p14:tracePt t="38361" x="4543425" y="2078038"/>
          <p14:tracePt t="38392" x="4568825" y="2052638"/>
          <p14:tracePt t="39552" x="4543425" y="2052638"/>
          <p14:tracePt t="39563" x="4443413" y="2052638"/>
          <p14:tracePt t="39580" x="4318000" y="2052638"/>
          <p14:tracePt t="39595" x="4243388" y="2052638"/>
          <p14:tracePt t="39610" x="4130675" y="2052638"/>
          <p14:tracePt t="39626" x="4043363" y="2052638"/>
          <p14:tracePt t="39642" x="3956050" y="2052638"/>
          <p14:tracePt t="39658" x="3930650" y="2052638"/>
          <p14:tracePt t="39689" x="3905250" y="2052638"/>
          <p14:tracePt t="39705" x="3892550" y="2052638"/>
          <p14:tracePt t="39720" x="3867150" y="2052638"/>
          <p14:tracePt t="39738" x="3856038" y="2052638"/>
          <p14:tracePt t="39738" x="3843338" y="2052638"/>
          <p14:tracePt t="39751" x="3830638" y="2052638"/>
          <p14:tracePt t="39767" x="3817938" y="2052638"/>
          <p14:tracePt t="39783" x="3805238" y="2052638"/>
          <p14:tracePt t="39799" x="3792538" y="2052638"/>
          <p14:tracePt t="39830" x="3767138" y="2052638"/>
          <p14:tracePt t="39845" x="3756025" y="2027238"/>
          <p14:tracePt t="39861" x="3717925" y="2027238"/>
          <p14:tracePt t="39891" x="3692525" y="2027238"/>
          <p14:tracePt t="39908" x="3679825" y="2027238"/>
          <p14:tracePt t="39923" x="3667125" y="2027238"/>
          <p14:tracePt t="39938" x="3654425" y="2027238"/>
          <p14:tracePt t="39971" x="3630613" y="2027238"/>
          <p14:tracePt t="40002" x="3617913" y="2027238"/>
          <p14:tracePt t="40018" x="3605213" y="2027238"/>
          <p14:tracePt t="40236" x="3654425" y="2027238"/>
          <p14:tracePt t="40252" x="3730625" y="2001838"/>
          <p14:tracePt t="40267" x="3767138" y="2001838"/>
          <p14:tracePt t="40283" x="3830638" y="1989138"/>
          <p14:tracePt t="40298" x="3905250" y="1978025"/>
          <p14:tracePt t="40314" x="3956050" y="1978025"/>
          <p14:tracePt t="40329" x="3992563" y="1965325"/>
          <p14:tracePt t="40345" x="4017963" y="1965325"/>
          <p14:tracePt t="40360" x="4043363" y="1952625"/>
          <p14:tracePt t="40517" x="4030663" y="1952625"/>
          <p14:tracePt t="40533" x="3968750" y="1952625"/>
          <p14:tracePt t="40548" x="3879850" y="1952625"/>
          <p14:tracePt t="40564" x="3792538" y="1952625"/>
          <p14:tracePt t="40580" x="3679825" y="1952625"/>
          <p14:tracePt t="40595" x="3579813" y="1952625"/>
          <p14:tracePt t="40611" x="3554413" y="1952625"/>
          <p14:tracePt t="40626" x="3530600" y="1952625"/>
          <p14:tracePt t="40657" x="3505200" y="1952625"/>
          <p14:tracePt t="40751" x="3505200" y="1965325"/>
          <p14:tracePt t="40768" x="3579813" y="1989138"/>
          <p14:tracePt t="40783" x="3767138" y="2001838"/>
          <p14:tracePt t="40798" x="3943350" y="2001838"/>
          <p14:tracePt t="40815" x="4092575" y="2001838"/>
          <p14:tracePt t="40829" x="4217988" y="2001838"/>
          <p14:tracePt t="40845" x="4294188" y="2001838"/>
          <p14:tracePt t="40861" x="4305300" y="1989138"/>
          <p14:tracePt t="40970" x="4281488" y="1989138"/>
          <p14:tracePt t="40985" x="4217988" y="1989138"/>
          <p14:tracePt t="41003" x="4156075" y="1989138"/>
          <p14:tracePt t="41018" x="4105275" y="1989138"/>
          <p14:tracePt t="41034" x="4056063" y="2001838"/>
          <p14:tracePt t="41049" x="4043363" y="2014538"/>
          <p14:tracePt t="41173" x="4056063" y="2014538"/>
          <p14:tracePt t="41189" x="4081463" y="2014538"/>
          <p14:tracePt t="41220" x="4105275" y="2014538"/>
          <p14:tracePt t="41267" x="4117975" y="2014538"/>
          <p14:tracePt t="41298" x="4130675" y="2014538"/>
          <p14:tracePt t="46486" x="4117975" y="2014538"/>
          <p14:tracePt t="46501" x="4105275" y="2014538"/>
          <p14:tracePt t="46517" x="4056063" y="2014538"/>
          <p14:tracePt t="46533" x="3956050" y="2014538"/>
          <p14:tracePt t="46548" x="3930650" y="2014538"/>
          <p14:tracePt t="46564" x="3843338" y="2014538"/>
          <p14:tracePt t="46580" x="3756025" y="2014538"/>
          <p14:tracePt t="46595" x="3679825" y="2014538"/>
          <p14:tracePt t="46611" x="3617913" y="2014538"/>
          <p14:tracePt t="46626" x="3567113" y="2014538"/>
          <p14:tracePt t="46641" x="3505200" y="2014538"/>
          <p14:tracePt t="46659" x="3429000" y="2014538"/>
          <p14:tracePt t="46674" x="3405188" y="2014538"/>
          <p14:tracePt t="46688" x="3328988" y="2014538"/>
          <p14:tracePt t="46704" x="3305175" y="2014538"/>
          <p14:tracePt t="46723" x="3292475" y="2014538"/>
          <p14:tracePt t="46926" x="3328988" y="2014538"/>
          <p14:tracePt t="46939" x="3367088" y="2014538"/>
          <p14:tracePt t="46955" x="3454400" y="2014538"/>
          <p14:tracePt t="46970" x="3530600" y="2014538"/>
          <p14:tracePt t="46986" x="3592513" y="2014538"/>
          <p14:tracePt t="47002" x="3667125" y="2014538"/>
          <p14:tracePt t="47016" x="3692525" y="2014538"/>
          <p14:tracePt t="47032" x="3730625" y="2014538"/>
          <p14:tracePt t="47251" x="3717925" y="2001838"/>
          <p14:tracePt t="47267" x="3692525" y="1989138"/>
          <p14:tracePt t="47283" x="3617913" y="1939925"/>
          <p14:tracePt t="47298" x="3592513" y="1939925"/>
          <p14:tracePt t="47314" x="3567113" y="1901825"/>
          <p14:tracePt t="47314" x="3554413" y="1901825"/>
          <p14:tracePt t="47330" x="3530600" y="1889125"/>
          <p14:tracePt t="47330" x="3517900" y="1876425"/>
          <p14:tracePt t="47346" x="3479800" y="1876425"/>
          <p14:tracePt t="47365" x="3454400" y="1865313"/>
          <p14:tracePt t="47377" x="3429000" y="1865313"/>
          <p14:tracePt t="47391" x="3417888" y="1865313"/>
          <p14:tracePt t="47408" x="3392488" y="1852613"/>
          <p14:tracePt t="47424" x="3379788" y="1839913"/>
          <p14:tracePt t="47720" x="3367088" y="1839913"/>
          <p14:tracePt t="47736" x="3354388" y="1839913"/>
          <p14:tracePt t="47752" x="3341688" y="1839913"/>
          <p14:tracePt t="47767" x="3328988" y="1839913"/>
          <p14:tracePt t="47782" x="3317875" y="1839913"/>
          <p14:tracePt t="47798" x="3305175" y="1839913"/>
          <p14:tracePt t="47814" x="3292475" y="1852613"/>
          <p14:tracePt t="47829" x="3279775" y="1865313"/>
          <p14:tracePt t="47846" x="3254375" y="1876425"/>
          <p14:tracePt t="47877" x="3228975" y="1889125"/>
          <p14:tracePt t="47892" x="3205163" y="1901825"/>
          <p14:tracePt t="47923" x="3205163" y="1914525"/>
          <p14:tracePt t="47939" x="3179763" y="1927225"/>
          <p14:tracePt t="47954" x="3179763" y="1939925"/>
          <p14:tracePt t="47974" x="3154363" y="1952625"/>
          <p14:tracePt t="47975" x="3154363" y="1965325"/>
          <p14:tracePt t="47986" x="3141663" y="1978025"/>
          <p14:tracePt t="48017" x="3128963" y="1989138"/>
          <p14:tracePt t="48033" x="3128963" y="2027238"/>
          <p14:tracePt t="48048" x="3116263" y="2052638"/>
          <p14:tracePt t="48064" x="3103563" y="2101850"/>
          <p14:tracePt t="48080" x="3103563" y="2114550"/>
          <p14:tracePt t="48096" x="3092450" y="2165350"/>
          <p14:tracePt t="48112" x="3092450" y="2201863"/>
          <p14:tracePt t="48130" x="3092450" y="2239963"/>
          <p14:tracePt t="48142" x="3092450" y="2252663"/>
          <p14:tracePt t="48157" x="3092450" y="2278063"/>
          <p14:tracePt t="48175" x="3092450" y="2327275"/>
          <p14:tracePt t="48188" x="3092450" y="2352675"/>
          <p14:tracePt t="48205" x="3092450" y="2378075"/>
          <p14:tracePt t="48220" x="3092450" y="2403475"/>
          <p14:tracePt t="48235" x="3092450" y="2427288"/>
          <p14:tracePt t="48251" x="3092450" y="2452688"/>
          <p14:tracePt t="48267" x="3092450" y="2465388"/>
          <p14:tracePt t="48283" x="3092450" y="2490788"/>
          <p14:tracePt t="48298" x="3092450" y="2516188"/>
          <p14:tracePt t="48314" x="3103563" y="2527300"/>
          <p14:tracePt t="48329" x="3116263" y="2540000"/>
          <p14:tracePt t="48347" x="3116263" y="2552700"/>
          <p14:tracePt t="48362" x="3141663" y="2552700"/>
          <p14:tracePt t="48376" x="3154363" y="2565400"/>
          <p14:tracePt t="48393" x="3167063" y="2565400"/>
          <p14:tracePt t="48408" x="3179763" y="2590800"/>
          <p14:tracePt t="48423" x="3179763" y="2603500"/>
          <p14:tracePt t="48459" x="3192463" y="2616200"/>
          <p14:tracePt t="48470" x="3205163" y="2627313"/>
          <p14:tracePt t="48486" x="3228975" y="2640013"/>
          <p14:tracePt t="48501" x="3241675" y="2640013"/>
          <p14:tracePt t="48517" x="3254375" y="2652713"/>
          <p14:tracePt t="48548" x="3267075" y="2652713"/>
          <p14:tracePt t="48564" x="3279775" y="2652713"/>
          <p14:tracePt t="48579" x="3305175" y="2652713"/>
          <p14:tracePt t="48595" x="3328988" y="2652713"/>
          <p14:tracePt t="48611" x="3367088" y="2652713"/>
          <p14:tracePt t="48627" x="3392488" y="2652713"/>
          <p14:tracePt t="48642" x="3454400" y="2652713"/>
          <p14:tracePt t="48657" x="3505200" y="2652713"/>
          <p14:tracePt t="48674" x="3554413" y="2652713"/>
          <p14:tracePt t="48689" x="3605213" y="2652713"/>
          <p14:tracePt t="48704" x="3667125" y="2652713"/>
          <p14:tracePt t="48720" x="3730625" y="2640013"/>
          <p14:tracePt t="48736" x="3767138" y="2640013"/>
          <p14:tracePt t="48767" x="3817938" y="2627313"/>
          <p14:tracePt t="48783" x="3856038" y="2616200"/>
          <p14:tracePt t="48798" x="3867150" y="2616200"/>
          <p14:tracePt t="48798" x="3892550" y="2603500"/>
          <p14:tracePt t="48830" x="3917950" y="2603500"/>
          <p14:tracePt t="48845" x="3943350" y="2590800"/>
          <p14:tracePt t="48861" x="3956050" y="2590800"/>
          <p14:tracePt t="48877" x="3979863" y="2578100"/>
          <p14:tracePt t="48907" x="3992563" y="2578100"/>
          <p14:tracePt t="48923" x="4005263" y="2578100"/>
          <p14:tracePt t="48938" x="4005263" y="2565400"/>
          <p14:tracePt t="48954" x="4030663" y="2552700"/>
          <p14:tracePt t="48971" x="4043363" y="2552700"/>
          <p14:tracePt t="48985" x="4068763" y="2552700"/>
          <p14:tracePt t="49001" x="4092575" y="2527300"/>
          <p14:tracePt t="49032" x="4117975" y="2516188"/>
          <p14:tracePt t="49048" x="4143375" y="2490788"/>
          <p14:tracePt t="49079" x="4168775" y="2478088"/>
          <p14:tracePt t="49095" x="4181475" y="2465388"/>
          <p14:tracePt t="49111" x="4205288" y="2452688"/>
          <p14:tracePt t="49129" x="4217988" y="2439988"/>
          <p14:tracePt t="49142" x="4230688" y="2427288"/>
          <p14:tracePt t="49173" x="4230688" y="2414588"/>
          <p14:tracePt t="49189" x="4230688" y="2403475"/>
          <p14:tracePt t="49205" x="4217988" y="2352675"/>
          <p14:tracePt t="49220" x="4130675" y="2239963"/>
          <p14:tracePt t="49236" x="4005263" y="2152650"/>
          <p14:tracePt t="49252" x="3968750" y="2101850"/>
          <p14:tracePt t="49266" x="3930650" y="2078038"/>
          <p14:tracePt t="49283" x="3892550" y="2052638"/>
          <p14:tracePt t="49298" x="3879850" y="2039938"/>
          <p14:tracePt t="49330" x="3867150" y="2039938"/>
          <p14:tracePt t="49345" x="3867150" y="2027238"/>
          <p14:tracePt t="49361" x="3856038" y="2027238"/>
          <p14:tracePt t="49378" x="3805238" y="2027238"/>
          <p14:tracePt t="49393" x="3767138" y="2039938"/>
          <p14:tracePt t="49407" x="3767138" y="2052638"/>
          <p14:tracePt t="49423" x="3717925" y="2089150"/>
          <p14:tracePt t="49440" x="3705225" y="2101850"/>
          <p14:tracePt t="49454" x="3692525" y="2127250"/>
          <p14:tracePt t="49470" x="3692525" y="2139950"/>
          <p14:tracePt t="49486" x="3692525" y="2165350"/>
          <p14:tracePt t="49502" x="3692525" y="2178050"/>
          <p14:tracePt t="49517" x="3692525" y="2201863"/>
          <p14:tracePt t="49533" x="3692525" y="2214563"/>
          <p14:tracePt t="49548" x="3692525" y="2239963"/>
          <p14:tracePt t="49564" x="3705225" y="2239963"/>
          <p14:tracePt t="49585" x="3743325" y="2265363"/>
          <p14:tracePt t="49595" x="3767138" y="2265363"/>
          <p14:tracePt t="49611" x="3792538" y="2265363"/>
          <p14:tracePt t="49628" x="3817938" y="2265363"/>
          <p14:tracePt t="49641" x="3879850" y="2239963"/>
          <p14:tracePt t="49660" x="3879850" y="2214563"/>
          <p14:tracePt t="49661" x="3879850" y="2152650"/>
          <p14:tracePt t="49673" x="3879850" y="2089150"/>
          <p14:tracePt t="49689" x="3879850" y="1952625"/>
          <p14:tracePt t="49705" x="3843338" y="1801813"/>
          <p14:tracePt t="49721" x="3792538" y="1727200"/>
          <p14:tracePt t="49736" x="3767138" y="1701800"/>
          <p14:tracePt t="49767" x="3756025" y="1701800"/>
          <p14:tracePt t="49782" x="3743325" y="1701800"/>
          <p14:tracePt t="49798" x="3705225" y="1701800"/>
          <p14:tracePt t="49814" x="3630613" y="1752600"/>
          <p14:tracePt t="49829" x="3554413" y="1814513"/>
          <p14:tracePt t="49845" x="3530600" y="1876425"/>
          <p14:tracePt t="49861" x="3492500" y="1952625"/>
          <p14:tracePt t="49878" x="3479800" y="2039938"/>
          <p14:tracePt t="49893" x="3479800" y="2227263"/>
          <p14:tracePt t="49908" x="3479800" y="2327275"/>
          <p14:tracePt t="49923" x="3530600" y="2439988"/>
          <p14:tracePt t="49939" x="3554413" y="2465388"/>
          <p14:tracePt t="49955" x="3630613" y="2527300"/>
          <p14:tracePt t="49970" x="3667125" y="2552700"/>
          <p14:tracePt t="49986" x="3717925" y="2578100"/>
          <p14:tracePt t="50010" x="3756025" y="2578100"/>
          <p14:tracePt t="50017" x="3767138" y="2578100"/>
          <p14:tracePt t="50034" x="3805238" y="2578100"/>
          <p14:tracePt t="50049" x="3817938" y="2578100"/>
          <p14:tracePt t="50064" x="3843338" y="2565400"/>
          <p14:tracePt t="50080" x="3856038" y="2540000"/>
          <p14:tracePt t="50096" x="3867150" y="2527300"/>
          <p14:tracePt t="50111" x="3879850" y="2527300"/>
          <p14:tracePt t="50251" x="3879850" y="2516188"/>
          <p14:tracePt t="50361" x="3892550" y="2503488"/>
          <p14:tracePt t="50378" x="3905250" y="2503488"/>
          <p14:tracePt t="50393" x="3930650" y="2503488"/>
          <p14:tracePt t="50408" x="3943350" y="2503488"/>
          <p14:tracePt t="50423" x="3956050" y="2503488"/>
          <p14:tracePt t="50439" x="3968750" y="2503488"/>
          <p14:tracePt t="50454" x="3979863" y="2503488"/>
          <p14:tracePt t="50470" x="4005263" y="2503488"/>
          <p14:tracePt t="50486" x="4017963" y="2503488"/>
          <p14:tracePt t="50501" x="4043363" y="2503488"/>
          <p14:tracePt t="50521" x="4068763" y="2503488"/>
          <p14:tracePt t="50532" x="4081463" y="2503488"/>
          <p14:tracePt t="50548" x="4092575" y="2503488"/>
          <p14:tracePt t="50565" x="4105275" y="2503488"/>
          <p14:tracePt t="50595" x="4130675" y="2503488"/>
          <p14:tracePt t="50611" x="4143375" y="2490788"/>
          <p14:tracePt t="50627" x="4156075" y="2478088"/>
          <p14:tracePt t="50643" x="4168775" y="2439988"/>
          <p14:tracePt t="50664" x="4192588" y="2378075"/>
          <p14:tracePt t="50674" x="4205288" y="2365375"/>
          <p14:tracePt t="50689" x="4217988" y="2339975"/>
          <p14:tracePt t="50711" x="4230688" y="2327275"/>
          <p14:tracePt t="50767" x="4243388" y="2327275"/>
          <p14:tracePt t="50782" x="4281488" y="2327275"/>
          <p14:tracePt t="50799" x="4330700" y="2339975"/>
          <p14:tracePt t="50814" x="4343400" y="2390775"/>
          <p14:tracePt t="50829" x="4343400" y="2427288"/>
          <p14:tracePt t="50845" x="4343400" y="2439988"/>
          <p14:tracePt t="50861" x="4343400" y="2452688"/>
          <p14:tracePt t="50876" x="4343400" y="2478088"/>
          <p14:tracePt t="50893" x="4318000" y="2503488"/>
          <p14:tracePt t="50909" x="4243388" y="2516188"/>
          <p14:tracePt t="50923" x="4217988" y="2516188"/>
          <p14:tracePt t="50939" x="4156075" y="2516188"/>
          <p14:tracePt t="50955" x="4130675" y="2516188"/>
          <p14:tracePt t="50970" x="4105275" y="2516188"/>
          <p14:tracePt t="50986" x="4081463" y="2516188"/>
          <p14:tracePt t="51001" x="4017963" y="2478088"/>
          <p14:tracePt t="51017" x="3968750" y="2414588"/>
          <p14:tracePt t="51033" x="3917950" y="2352675"/>
          <p14:tracePt t="51048" x="3892550" y="2327275"/>
          <p14:tracePt t="51049" x="3879850" y="2290763"/>
          <p14:tracePt t="51064" x="3856038" y="2227263"/>
          <p14:tracePt t="51080" x="3856038" y="2201863"/>
          <p14:tracePt t="51097" x="3856038" y="2165350"/>
          <p14:tracePt t="51110" x="3856038" y="2139950"/>
          <p14:tracePt t="51142" x="3879850" y="2127250"/>
          <p14:tracePt t="51159" x="3892550" y="2114550"/>
          <p14:tracePt t="51160" x="3905250" y="2114550"/>
          <p14:tracePt t="51173" x="3917950" y="2114550"/>
          <p14:tracePt t="51188" x="3930650" y="2114550"/>
          <p14:tracePt t="51204" x="3979863" y="2114550"/>
          <p14:tracePt t="51220" x="4030663" y="2139950"/>
          <p14:tracePt t="51235" x="4081463" y="2178050"/>
          <p14:tracePt t="51251" x="4130675" y="2227263"/>
          <p14:tracePt t="51267" x="4181475" y="2314575"/>
          <p14:tracePt t="51282" x="4181475" y="2403475"/>
          <p14:tracePt t="51298" x="4192588" y="2439988"/>
          <p14:tracePt t="51314" x="4192588" y="2490788"/>
          <p14:tracePt t="51329" x="4192588" y="2516188"/>
          <p14:tracePt t="51345" x="4181475" y="2540000"/>
          <p14:tracePt t="51361" x="4143375" y="2565400"/>
          <p14:tracePt t="51376" x="4105275" y="2565400"/>
          <p14:tracePt t="51392" x="4056063" y="2565400"/>
          <p14:tracePt t="51409" x="4005263" y="2565400"/>
          <p14:tracePt t="51423" x="3943350" y="2540000"/>
          <p14:tracePt t="51439" x="3892550" y="2490788"/>
          <p14:tracePt t="51459" x="3843338" y="2452688"/>
          <p14:tracePt t="51470" x="3830638" y="2439988"/>
          <p14:tracePt t="51487" x="3817938" y="2403475"/>
          <p14:tracePt t="51502" x="3817938" y="2365375"/>
          <p14:tracePt t="51517" x="3817938" y="2314575"/>
          <p14:tracePt t="51533" x="3830638" y="2278063"/>
          <p14:tracePt t="51549" x="3843338" y="2252663"/>
          <p14:tracePt t="51564" x="3905250" y="2227263"/>
          <p14:tracePt t="51586" x="3956050" y="2214563"/>
          <p14:tracePt t="51596" x="3992563" y="2214563"/>
          <p14:tracePt t="51610" x="4056063" y="2227263"/>
          <p14:tracePt t="51627" x="4117975" y="2252663"/>
          <p14:tracePt t="51643" x="4230688" y="2352675"/>
          <p14:tracePt t="51659" x="4330700" y="2439988"/>
          <p14:tracePt t="51675" x="4368800" y="2503488"/>
          <p14:tracePt t="51675" x="4394200" y="2552700"/>
          <p14:tracePt t="51690" x="4468813" y="2690813"/>
          <p14:tracePt t="51704" x="4506913" y="2778125"/>
          <p14:tracePt t="51720" x="4506913" y="2816225"/>
          <p14:tracePt t="51737" x="4506913" y="2840038"/>
          <p14:tracePt t="51767" x="4506913" y="2865438"/>
          <p14:tracePt t="51783" x="4481513" y="2865438"/>
          <p14:tracePt t="51798" x="4318000" y="2816225"/>
          <p14:tracePt t="51814" x="4168775" y="2728913"/>
          <p14:tracePt t="51829" x="4143375" y="2703513"/>
          <p14:tracePt t="51845" x="4105275" y="2665413"/>
          <p14:tracePt t="51861" x="4092575" y="2652713"/>
          <p14:tracePt t="51876" x="4068763" y="2640013"/>
          <p14:tracePt t="51894" x="4056063" y="2616200"/>
          <p14:tracePt t="51909" x="4056063" y="2603500"/>
          <p14:tracePt t="51925" x="4056063" y="2590800"/>
          <p14:tracePt t="51938" x="4056063" y="2565400"/>
          <p14:tracePt t="51955" x="4056063" y="2552700"/>
          <p14:tracePt t="51971" x="4056063" y="2516188"/>
          <p14:tracePt t="51986" x="4068763" y="2516188"/>
          <p14:tracePt t="52002" x="4081463" y="2516188"/>
          <p14:tracePt t="52018" x="4092575" y="2516188"/>
          <p14:tracePt t="52032" x="4105275" y="2516188"/>
          <p14:tracePt t="52049" x="4105275" y="2503488"/>
          <p14:tracePt t="52079" x="4117975" y="2503488"/>
          <p14:tracePt t="52111" x="4130675" y="2503488"/>
          <p14:tracePt t="52143" x="4143375" y="2503488"/>
          <p14:tracePt t="52376" x="4168775" y="2503488"/>
          <p14:tracePt t="52392" x="4181475" y="2503488"/>
          <p14:tracePt t="52408" x="4192588" y="2503488"/>
          <p14:tracePt t="52424" x="4217988" y="2503488"/>
          <p14:tracePt t="52454" x="4243388" y="2503488"/>
          <p14:tracePt t="52470" x="4268788" y="2503488"/>
          <p14:tracePt t="52486" x="4281488" y="2503488"/>
          <p14:tracePt t="52501" x="4294188" y="2503488"/>
          <p14:tracePt t="52517" x="4305300" y="2503488"/>
          <p14:tracePt t="52533" x="4330700" y="2503488"/>
          <p14:tracePt t="52548" x="4356100" y="2503488"/>
          <p14:tracePt t="52564" x="4381500" y="2490788"/>
          <p14:tracePt t="52580" x="4394200" y="2490788"/>
          <p14:tracePt t="52595" x="4418013" y="2490788"/>
          <p14:tracePt t="52611" x="4430713" y="2478088"/>
          <p14:tracePt t="53173" x="4430713" y="2465388"/>
          <p14:tracePt t="53190" x="4430713" y="2452688"/>
          <p14:tracePt t="53204" x="4418013" y="2439988"/>
          <p14:tracePt t="53237" x="4394200" y="2427288"/>
          <p14:tracePt t="53251" x="4381500" y="2427288"/>
          <p14:tracePt t="53271" x="4368800" y="2403475"/>
          <p14:tracePt t="53283" x="4356100" y="2403475"/>
          <p14:tracePt t="53298" x="4318000" y="2403475"/>
          <p14:tracePt t="53314" x="4268788" y="2378075"/>
          <p14:tracePt t="53330" x="4243388" y="2378075"/>
          <p14:tracePt t="53344" x="4217988" y="2378075"/>
          <p14:tracePt t="53361" x="4181475" y="2378075"/>
          <p14:tracePt t="53376" x="4156075" y="2365375"/>
          <p14:tracePt t="53391" x="4130675" y="2365375"/>
          <p14:tracePt t="53409" x="4105275" y="2365375"/>
          <p14:tracePt t="53439" x="4092575" y="2352675"/>
          <p14:tracePt t="57611" x="4130675" y="2352675"/>
          <p14:tracePt t="57626" x="4168775" y="2352675"/>
          <p14:tracePt t="57642" x="4181475" y="2352675"/>
          <p14:tracePt t="57798" x="4205288" y="2352675"/>
          <p14:tracePt t="57845" x="4217988" y="2352675"/>
          <p14:tracePt t="57878" x="4230688" y="2352675"/>
          <p14:tracePt t="57907" x="4243388" y="2339975"/>
          <p14:tracePt t="57939" x="4243388" y="2314575"/>
          <p14:tracePt t="57985" x="4243388" y="2303463"/>
          <p14:tracePt t="58018" x="4243388" y="2290763"/>
          <p14:tracePt t="58048" x="4230688" y="2265363"/>
          <p14:tracePt t="58313" x="4205288" y="2265363"/>
          <p14:tracePt t="58345" x="4181475" y="2265363"/>
          <p14:tracePt t="58533" x="4205288" y="2265363"/>
          <p14:tracePt t="58547" x="4217988" y="2265363"/>
          <p14:tracePt t="58564" x="4230688" y="2265363"/>
          <p14:tracePt t="58579" x="4243388" y="2265363"/>
          <p14:tracePt t="58594" x="4256088" y="2265363"/>
          <p14:tracePt t="58610" x="4268788" y="2265363"/>
          <p14:tracePt t="58627" x="4281488" y="2265363"/>
          <p14:tracePt t="58641" x="4294188" y="2252663"/>
          <p14:tracePt t="58663" x="4318000" y="2239963"/>
          <p14:tracePt t="58673" x="4330700" y="2227263"/>
          <p14:tracePt t="58688" x="4356100" y="2214563"/>
          <p14:tracePt t="58704" x="4368800" y="2214563"/>
          <p14:tracePt t="58720" x="4394200" y="2201863"/>
          <p14:tracePt t="58736" x="4430713" y="2190750"/>
          <p14:tracePt t="58752" x="4456113" y="2178050"/>
          <p14:tracePt t="58801" x="4468813" y="2178050"/>
          <p14:tracePt t="58814" x="4468813" y="2165350"/>
          <p14:tracePt t="58845" x="4481513" y="2165350"/>
          <p14:tracePt t="58876" x="4494213" y="2152650"/>
          <p14:tracePt t="59001" x="4506913" y="2152650"/>
          <p14:tracePt t="59048" x="4518025" y="2139950"/>
          <p14:tracePt t="59079" x="4518025" y="2127250"/>
          <p14:tracePt t="59126" x="4518025" y="2114550"/>
          <p14:tracePt t="59189" x="4518025" y="2089150"/>
          <p14:tracePt t="59579" x="4518025" y="2101850"/>
          <p14:tracePt t="59595" x="4518025" y="2139950"/>
          <p14:tracePt t="59611" x="4518025" y="2165350"/>
          <p14:tracePt t="59626" x="4518025" y="2190750"/>
          <p14:tracePt t="59642" x="4518025" y="2214563"/>
          <p14:tracePt t="59658" x="4518025" y="2227263"/>
          <p14:tracePt t="59673" x="4518025" y="2239963"/>
          <p14:tracePt t="59689" x="4518025" y="2265363"/>
          <p14:tracePt t="59705" x="4518025" y="2303463"/>
          <p14:tracePt t="59719" x="4518025" y="2314575"/>
          <p14:tracePt t="59736" x="4518025" y="2327275"/>
          <p14:tracePt t="59752" x="4518025" y="2352675"/>
          <p14:tracePt t="59767" x="4518025" y="2365375"/>
          <p14:tracePt t="59784" x="4518025" y="2378075"/>
          <p14:tracePt t="59813" x="4530725" y="2390775"/>
          <p14:tracePt t="60314" x="4543425" y="2390775"/>
          <p14:tracePt t="60376" x="4556125" y="2390775"/>
          <p14:tracePt t="60423" x="4568825" y="2390775"/>
          <p14:tracePt t="60532" x="4594225" y="2390775"/>
          <p14:tracePt t="60579" x="4606925" y="2390775"/>
          <p14:tracePt t="60596" x="4619625" y="2390775"/>
          <p14:tracePt t="60657" x="4630738" y="2390775"/>
          <p14:tracePt t="60751" x="4643438" y="2390775"/>
          <p14:tracePt t="60783" x="4656138" y="2390775"/>
          <p14:tracePt t="60844" x="4668838" y="2390775"/>
          <p14:tracePt t="60908" x="4681538" y="2390775"/>
          <p14:tracePt t="61829" x="4668838" y="2390775"/>
          <p14:tracePt t="61845" x="4656138" y="2390775"/>
          <p14:tracePt t="61861" x="4606925" y="2390775"/>
          <p14:tracePt t="61892" x="4568825" y="2390775"/>
          <p14:tracePt t="61908" x="4530725" y="2390775"/>
          <p14:tracePt t="61923" x="4506913" y="2390775"/>
          <p14:tracePt t="62002" x="4518025" y="2390775"/>
          <p14:tracePt t="62017" x="4568825" y="2390775"/>
          <p14:tracePt t="62032" x="4619625" y="2390775"/>
          <p14:tracePt t="62064" x="4630738" y="2390775"/>
          <p14:tracePt t="62142" x="4606925" y="2390775"/>
          <p14:tracePt t="62157" x="4556125" y="2390775"/>
          <p14:tracePt t="62173" x="4481513" y="2390775"/>
          <p14:tracePt t="62189" x="4394200" y="2390775"/>
          <p14:tracePt t="62204" x="4368800" y="2390775"/>
          <p14:tracePt t="62204" x="4343400" y="2390775"/>
          <p14:tracePt t="62220" x="4305300" y="2403475"/>
          <p14:tracePt t="62236" x="4281488" y="2414588"/>
          <p14:tracePt t="62251" x="4243388" y="2427288"/>
          <p14:tracePt t="62267" x="4243388" y="2439988"/>
          <p14:tracePt t="62408" x="4268788" y="2439988"/>
          <p14:tracePt t="62423" x="4281488" y="2439988"/>
          <p14:tracePt t="62438" x="4294188" y="2439988"/>
          <p14:tracePt t="62454" x="4305300" y="2439988"/>
          <p14:tracePt t="62521" x="4318000" y="2439988"/>
          <p14:tracePt t="64207" x="4318000" y="2427288"/>
          <p14:tracePt t="64313" x="4305300" y="2427288"/>
          <p14:tracePt t="64345" x="4305300" y="2478088"/>
          <p14:tracePt t="64360" x="4305300" y="2503488"/>
          <p14:tracePt t="64392" x="4318000" y="2516188"/>
          <p14:tracePt t="64408" x="4368800" y="2516188"/>
          <p14:tracePt t="66378" x="4368800" y="2578100"/>
          <p14:tracePt t="66392" x="4330700" y="2627313"/>
          <p14:tracePt t="66408" x="4281488" y="2703513"/>
          <p14:tracePt t="66423" x="4243388" y="2740025"/>
          <p14:tracePt t="66439" x="4205288" y="2790825"/>
          <p14:tracePt t="66454" x="4168775" y="2840038"/>
          <p14:tracePt t="66472" x="4143375" y="2878138"/>
          <p14:tracePt t="66485" x="4117975" y="2890838"/>
          <p14:tracePt t="66501" x="4105275" y="2903538"/>
          <p14:tracePt t="66517" x="4068763" y="2941638"/>
          <p14:tracePt t="66532" x="4017963" y="2965450"/>
          <p14:tracePt t="66548" x="4005263" y="2978150"/>
          <p14:tracePt t="66564" x="3968750" y="2990850"/>
          <p14:tracePt t="66579" x="3943350" y="3003550"/>
          <p14:tracePt t="66595" x="3917950" y="3016250"/>
          <p14:tracePt t="66612" x="3905250" y="3028950"/>
          <p14:tracePt t="66628" x="3879850" y="3041650"/>
          <p14:tracePt t="66629" x="3867150" y="3041650"/>
          <p14:tracePt t="66664" x="3843338" y="3065463"/>
          <p14:tracePt t="66673" x="3830638" y="3065463"/>
          <p14:tracePt t="66689" x="3779838" y="3090863"/>
          <p14:tracePt t="66707" x="3767138" y="3116263"/>
          <p14:tracePt t="66720" x="3743325" y="3128963"/>
          <p14:tracePt t="66736" x="3730625" y="3141663"/>
          <p14:tracePt t="66752" x="3679825" y="3141663"/>
          <p14:tracePt t="66783" x="3679825" y="3154363"/>
          <p14:tracePt t="66799" x="3667125" y="3165475"/>
          <p14:tracePt t="66813" x="3654425" y="3165475"/>
          <p14:tracePt t="66845" x="3643313" y="3165475"/>
          <p14:tracePt t="66894" x="3617913" y="3178175"/>
          <p14:tracePt t="67080" x="3605213" y="3190875"/>
          <p14:tracePt t="67298" x="3592513" y="3190875"/>
          <p14:tracePt t="67361" x="3592513" y="3203575"/>
          <p14:tracePt t="67392" x="3579813" y="3203575"/>
          <p14:tracePt t="67423" x="3579813" y="3216275"/>
          <p14:tracePt t="67517" x="3554413" y="3216275"/>
          <p14:tracePt t="67877" x="3541713" y="3203575"/>
          <p14:tracePt t="67908" x="3541713" y="3190875"/>
          <p14:tracePt t="68048" x="3530600" y="3178175"/>
          <p14:tracePt t="68173" x="3530600" y="3154363"/>
          <p14:tracePt t="68220" x="3530600" y="3141663"/>
          <p14:tracePt t="68252" x="3530600" y="3128963"/>
          <p14:tracePt t="68267" x="3530600" y="3090863"/>
          <p14:tracePt t="68299" x="3530600" y="3065463"/>
          <p14:tracePt t="68330" x="3530600" y="3054350"/>
          <p14:tracePt t="68345" x="3530600" y="3041650"/>
          <p14:tracePt t="68362" x="3530600" y="3028950"/>
          <p14:tracePt t="68396" x="3530600" y="3016250"/>
          <p14:tracePt t="68439" x="3530600" y="3003550"/>
          <p14:tracePt t="68454" x="3530600" y="2990850"/>
          <p14:tracePt t="68470" x="3541713" y="2990850"/>
          <p14:tracePt t="68501" x="3541713" y="2978150"/>
          <p14:tracePt t="68517" x="3554413" y="2965450"/>
          <p14:tracePt t="68534" x="3567113" y="2952750"/>
          <p14:tracePt t="68548" x="3579813" y="2941638"/>
          <p14:tracePt t="68580" x="3592513" y="2916238"/>
          <p14:tracePt t="69158" x="3605213" y="2916238"/>
          <p14:tracePt t="69173" x="3654425" y="2916238"/>
          <p14:tracePt t="69189" x="3667125" y="2903538"/>
          <p14:tracePt t="69204" x="3730625" y="2890838"/>
          <p14:tracePt t="69220" x="3756025" y="2865438"/>
          <p14:tracePt t="69236" x="3767138" y="2852738"/>
          <p14:tracePt t="69345" x="3756025" y="2852738"/>
          <p14:tracePt t="69361" x="3705225" y="2852738"/>
          <p14:tracePt t="69377" x="3605213" y="2878138"/>
          <p14:tracePt t="69392" x="3567113" y="2903538"/>
          <p14:tracePt t="69409" x="3530600" y="2928938"/>
          <p14:tracePt t="69424" x="3517900" y="2941638"/>
          <p14:tracePt t="69438" x="3505200" y="2952750"/>
          <p14:tracePt t="69470" x="3505200" y="2965450"/>
          <p14:tracePt t="70081" x="3530600" y="2965450"/>
          <p14:tracePt t="70095" x="3592513" y="2765425"/>
          <p14:tracePt t="70111" x="3605213" y="2516188"/>
          <p14:tracePt t="70126" x="3605213" y="2414588"/>
          <p14:tracePt t="70142" x="3605213" y="2265363"/>
          <p14:tracePt t="70144" x="3605213" y="2190750"/>
          <p14:tracePt t="70158" x="3541713" y="2027238"/>
          <p14:tracePt t="70174" x="3479800" y="1876425"/>
          <p14:tracePt t="70189" x="3429000" y="1827213"/>
          <p14:tracePt t="70204" x="3405188" y="1801813"/>
          <p14:tracePt t="70220" x="3341688" y="1765300"/>
          <p14:tracePt t="70236" x="3279775" y="1739900"/>
          <p14:tracePt t="70251" x="3205163" y="1714500"/>
          <p14:tracePt t="70268" x="3092450" y="1689100"/>
          <p14:tracePt t="70283" x="3003550" y="1663700"/>
          <p14:tracePt t="70298" x="2928938" y="1652588"/>
          <p14:tracePt t="70314" x="2867025" y="1614488"/>
          <p14:tracePt t="70329" x="2854325" y="1614488"/>
          <p14:tracePt t="70345" x="2816225" y="1589088"/>
          <p14:tracePt t="70376" x="2790825" y="1563688"/>
          <p14:tracePt t="70392" x="2790825" y="1539875"/>
          <p14:tracePt t="70423" x="2790825" y="1501775"/>
          <p14:tracePt t="70439" x="2790825" y="1463675"/>
          <p14:tracePt t="70455" x="2790825" y="1439863"/>
          <p14:tracePt t="70470" x="2790825" y="1414463"/>
          <p14:tracePt t="70486" x="2790825" y="1389063"/>
          <p14:tracePt t="70502" x="2790825" y="1376363"/>
          <p14:tracePt t="70517" x="2790825" y="1350963"/>
          <p14:tracePt t="70533" x="2790825" y="1339850"/>
          <p14:tracePt t="70985" x="2903538" y="1839913"/>
          <p14:tracePt t="71002" x="3141663" y="2716213"/>
          <p14:tracePt t="71019" x="3205163" y="2928938"/>
          <p14:tracePt t="71032" x="3279775" y="3216275"/>
          <p14:tracePt t="71048" x="3341688" y="3390900"/>
          <p14:tracePt t="71064" x="3354388" y="3467100"/>
          <p14:tracePt t="71079" x="3354388" y="3479800"/>
          <p14:tracePt t="71096" x="3367088" y="3490913"/>
          <p14:tracePt t="71173" x="3367088" y="3503613"/>
          <p14:tracePt t="71220" x="3367088" y="3516313"/>
          <p14:tracePt t="71236" x="3379788" y="3516313"/>
          <p14:tracePt t="71267" x="3392488" y="3529013"/>
          <p14:tracePt t="71283" x="3405188" y="3541713"/>
          <p14:tracePt t="71298" x="3467100" y="3541713"/>
          <p14:tracePt t="71314" x="3492500" y="3541713"/>
          <p14:tracePt t="71329" x="3530600" y="3541713"/>
          <p14:tracePt t="71346" x="3567113" y="3541713"/>
          <p14:tracePt t="71361" x="3592513" y="3541713"/>
          <p14:tracePt t="71376" x="3617913" y="3529013"/>
          <p14:tracePt t="71393" x="3643313" y="3516313"/>
          <p14:tracePt t="71423" x="3654425" y="3516313"/>
          <p14:tracePt t="71454" x="3667125" y="3503613"/>
          <p14:tracePt t="71501" x="3679825" y="3490913"/>
          <p14:tracePt t="71533" x="3692525" y="3479800"/>
          <p14:tracePt t="71688" x="3692525" y="3467100"/>
          <p14:tracePt t="71707" x="3705225" y="3454400"/>
          <p14:tracePt t="71708" x="3717925" y="3454400"/>
          <p14:tracePt t="71720" x="3717925" y="3441700"/>
          <p14:tracePt t="71735" x="3717925" y="3429000"/>
          <p14:tracePt t="71752" x="3730625" y="3416300"/>
          <p14:tracePt t="71799" x="3756025" y="3390900"/>
          <p14:tracePt t="71876" x="3779838" y="3378200"/>
          <p14:tracePt t="72752" x="3779838" y="3367088"/>
          <p14:tracePt t="72766" x="3792538" y="3354388"/>
          <p14:tracePt t="73158" x="3805238" y="3341688"/>
          <p14:tracePt t="73173" x="3817938" y="3341688"/>
          <p14:tracePt t="73188" x="3856038" y="3316288"/>
          <p14:tracePt t="73205" x="3917950" y="3316288"/>
          <p14:tracePt t="73222" x="3943350" y="3316288"/>
          <p14:tracePt t="73236" x="4005263" y="3290888"/>
          <p14:tracePt t="73251" x="4017963" y="3290888"/>
          <p14:tracePt t="73269" x="4081463" y="3290888"/>
          <p14:tracePt t="73282" x="4105275" y="3290888"/>
          <p14:tracePt t="73298" x="4181475" y="3278188"/>
          <p14:tracePt t="73314" x="4230688" y="3278188"/>
          <p14:tracePt t="73331" x="4294188" y="3278188"/>
          <p14:tracePt t="73345" x="4305300" y="3278188"/>
          <p14:tracePt t="73361" x="4368800" y="3278188"/>
          <p14:tracePt t="73376" x="4381500" y="3278188"/>
          <p14:tracePt t="73392" x="4406900" y="3278188"/>
          <p14:tracePt t="73408" x="4430713" y="3278188"/>
          <p14:tracePt t="73423" x="4456113" y="3278188"/>
          <p14:tracePt t="73439" x="4494213" y="3278188"/>
          <p14:tracePt t="73455" x="4506913" y="3278188"/>
          <p14:tracePt t="73470" x="4530725" y="3278188"/>
          <p14:tracePt t="73502" x="4556125" y="3278188"/>
          <p14:tracePt t="73517" x="4568825" y="3278188"/>
          <p14:tracePt t="73533" x="4581525" y="3278188"/>
          <p14:tracePt t="73549" x="4606925" y="3290888"/>
          <p14:tracePt t="73595" x="4619625" y="3290888"/>
          <p14:tracePt t="73610" x="4630738" y="3290888"/>
          <p14:tracePt t="73642" x="4643438" y="3290888"/>
          <p14:tracePt t="73908" x="4656138" y="3290888"/>
          <p14:tracePt t="73955" x="4668838" y="3278188"/>
          <p14:tracePt t="73972" x="4681538" y="3278188"/>
          <p14:tracePt t="73985" x="4694238" y="3278188"/>
          <p14:tracePt t="74018" x="4706938" y="3267075"/>
          <p14:tracePt t="74064" x="4719638" y="3267075"/>
          <p14:tracePt t="74159" x="4732338" y="3267075"/>
          <p14:tracePt t="74829" x="4694238" y="3254375"/>
          <p14:tracePt t="74845" x="4543425" y="3228975"/>
          <p14:tracePt t="74861" x="4443413" y="3228975"/>
          <p14:tracePt t="74876" x="4343400" y="3203575"/>
          <p14:tracePt t="74892" x="4268788" y="3203575"/>
          <p14:tracePt t="74908" x="4181475" y="3203575"/>
          <p14:tracePt t="74923" x="4117975" y="3203575"/>
          <p14:tracePt t="74939" x="4081463" y="3203575"/>
          <p14:tracePt t="74955" x="4030663" y="3203575"/>
          <p14:tracePt t="74986" x="4005263" y="3203575"/>
          <p14:tracePt t="75004" x="3992563" y="3203575"/>
          <p14:tracePt t="75017" x="3968750" y="3216275"/>
          <p14:tracePt t="75032" x="3968750" y="3228975"/>
          <p14:tracePt t="75049" x="3956050" y="3241675"/>
          <p14:tracePt t="75063" x="3943350" y="3254375"/>
          <p14:tracePt t="75111" x="3943350" y="3267075"/>
          <p14:tracePt t="75126" x="3943350" y="3278188"/>
          <p14:tracePt t="75142" x="3956050" y="3303588"/>
          <p14:tracePt t="75158" x="4030663" y="3303588"/>
          <p14:tracePt t="75173" x="4092575" y="3303588"/>
          <p14:tracePt t="75190" x="4168775" y="3303588"/>
          <p14:tracePt t="75204" x="4256088" y="3303588"/>
          <p14:tracePt t="75220" x="4294188" y="3303588"/>
          <p14:tracePt t="75237" x="4318000" y="3303588"/>
          <p14:tracePt t="75251" x="4356100" y="3290888"/>
          <p14:tracePt t="75267" x="4406900" y="3267075"/>
          <p14:tracePt t="75283" x="4418013" y="3254375"/>
          <p14:tracePt t="75298" x="4430713" y="3254375"/>
          <p14:tracePt t="75298" x="4443413" y="3254375"/>
          <p14:tracePt t="75314" x="4456113" y="3241675"/>
          <p14:tracePt t="75330" x="4468813" y="3228975"/>
          <p14:tracePt t="75361" x="4481513" y="3216275"/>
          <p14:tracePt t="75377" x="4494213" y="3216275"/>
          <p14:tracePt t="75424" x="4506913" y="3203575"/>
          <p14:tracePt t="75564" x="4506913" y="3154363"/>
          <p14:tracePt t="75579" x="4481513" y="3128963"/>
          <p14:tracePt t="75596" x="4418013" y="3116263"/>
          <p14:tracePt t="75611" x="4368800" y="3090863"/>
          <p14:tracePt t="75626" x="4294188" y="3054350"/>
          <p14:tracePt t="75642" x="4217988" y="3028950"/>
          <p14:tracePt t="75658" x="4143375" y="3003550"/>
          <p14:tracePt t="75673" x="4068763" y="2978150"/>
          <p14:tracePt t="75689" x="4017963" y="2978150"/>
          <p14:tracePt t="75705" x="3943350" y="2978150"/>
          <p14:tracePt t="75720" x="3892550" y="2978150"/>
          <p14:tracePt t="75736" x="3743325" y="2978150"/>
          <p14:tracePt t="75753" x="3679825" y="3003550"/>
          <p14:tracePt t="75767" x="3630613" y="3028950"/>
          <p14:tracePt t="75784" x="3592513" y="3041650"/>
          <p14:tracePt t="75799" x="3592513" y="3054350"/>
          <p14:tracePt t="75829" x="3579813" y="3054350"/>
          <p14:tracePt t="75845" x="3579813" y="3065463"/>
          <p14:tracePt t="75892" x="3579813" y="3090863"/>
          <p14:tracePt t="75923" x="3605213" y="3116263"/>
          <p14:tracePt t="75939" x="3667125" y="3128963"/>
          <p14:tracePt t="75954" x="3756025" y="3154363"/>
          <p14:tracePt t="75970" x="3879850" y="3154363"/>
          <p14:tracePt t="75986" x="3968750" y="3154363"/>
          <p14:tracePt t="76001" x="4017963" y="3154363"/>
          <p14:tracePt t="76017" x="4092575" y="3154363"/>
          <p14:tracePt t="76033" x="4143375" y="3116263"/>
          <p14:tracePt t="76048" x="4181475" y="3090863"/>
          <p14:tracePt t="76064" x="4192588" y="3090863"/>
          <p14:tracePt t="76080" x="4205288" y="3078163"/>
          <p14:tracePt t="76533" x="4192588" y="3078163"/>
          <p14:tracePt t="76549" x="4092575" y="3103563"/>
          <p14:tracePt t="76563" x="4043363" y="3128963"/>
          <p14:tracePt t="76580" x="3956050" y="3141663"/>
          <p14:tracePt t="76595" x="3905250" y="3154363"/>
          <p14:tracePt t="76610" x="3843338" y="3178175"/>
          <p14:tracePt t="76626" x="3817938" y="3178175"/>
          <p14:tracePt t="76643" x="3792538" y="3190875"/>
          <p14:tracePt t="76657" x="3767138" y="3203575"/>
          <p14:tracePt t="76673" x="3756025" y="3216275"/>
          <p14:tracePt t="76892" x="3767138" y="3216275"/>
          <p14:tracePt t="76908" x="3779838" y="3216275"/>
          <p14:tracePt t="76923" x="3830638" y="3216275"/>
          <p14:tracePt t="76939" x="3856038" y="3216275"/>
          <p14:tracePt t="76954" x="3892550" y="3216275"/>
          <p14:tracePt t="76970" x="3930650" y="3216275"/>
          <p14:tracePt t="76986" x="3979863" y="3216275"/>
          <p14:tracePt t="77002" x="4005263" y="3216275"/>
          <p14:tracePt t="77018" x="4030663" y="3190875"/>
          <p14:tracePt t="77032" x="4056063" y="3190875"/>
          <p14:tracePt t="77048" x="4068763" y="3190875"/>
          <p14:tracePt t="77392" x="4117975" y="3190875"/>
          <p14:tracePt t="77407" x="4130675" y="3190875"/>
          <p14:tracePt t="80580" x="4130675" y="3203575"/>
          <p14:tracePt t="80595" x="4130675" y="3254375"/>
          <p14:tracePt t="80611" x="4130675" y="3328988"/>
          <p14:tracePt t="80627" x="4130675" y="3403600"/>
          <p14:tracePt t="80642" x="4105275" y="3454400"/>
          <p14:tracePt t="80658" x="4092575" y="3529013"/>
          <p14:tracePt t="80673" x="4068763" y="3603625"/>
          <p14:tracePt t="80688" x="4043363" y="3654425"/>
          <p14:tracePt t="80704" x="4043363" y="3716338"/>
          <p14:tracePt t="80720" x="4043363" y="3729038"/>
          <p14:tracePt t="80735" x="4017963" y="3779838"/>
          <p14:tracePt t="80751" x="4017963" y="3792538"/>
          <p14:tracePt t="80767" x="4017963" y="3803650"/>
          <p14:tracePt t="80923" x="4017963" y="3767138"/>
          <p14:tracePt t="80939" x="4017963" y="3729038"/>
          <p14:tracePt t="80955" x="4017963" y="3716338"/>
          <p14:tracePt t="80970" x="4017963" y="3692525"/>
          <p14:tracePt t="80985" x="4017963" y="3667125"/>
          <p14:tracePt t="81003" x="4017963" y="3641725"/>
          <p14:tracePt t="81032" x="4017963" y="3616325"/>
          <p14:tracePt t="81049" x="4017963" y="3603625"/>
          <p14:tracePt t="81079" x="4017963" y="3579813"/>
          <p14:tracePt t="81110" x="4005263" y="3579813"/>
          <p14:tracePt t="81126" x="3992563" y="3567113"/>
          <p14:tracePt t="81142" x="3979863" y="3567113"/>
          <p14:tracePt t="81157" x="3968750" y="3554413"/>
          <p14:tracePt t="81189" x="3956050" y="3541713"/>
          <p14:tracePt t="81204" x="3930650" y="3541713"/>
          <p14:tracePt t="81220" x="3930650" y="3529013"/>
          <p14:tracePt t="81236" x="3917950" y="3529013"/>
          <p14:tracePt t="81267" x="3905250" y="3529013"/>
          <p14:tracePt t="84142" x="3917950" y="3529013"/>
          <p14:tracePt t="84157" x="3956050" y="3529013"/>
          <p14:tracePt t="84173" x="4005263" y="3529013"/>
          <p14:tracePt t="84189" x="4068763" y="3503613"/>
          <p14:tracePt t="84204" x="4130675" y="3490913"/>
          <p14:tracePt t="84220" x="4156075" y="3479800"/>
          <p14:tracePt t="84251" x="4168775" y="3479800"/>
          <p14:tracePt t="84673" x="4168775" y="3467100"/>
          <p14:tracePt t="84720" x="4156075" y="3467100"/>
          <p14:tracePt t="84736" x="4117975" y="3467100"/>
          <p14:tracePt t="84752" x="4081463" y="3467100"/>
          <p14:tracePt t="84767" x="4056063" y="3467100"/>
          <p14:tracePt t="84783" x="4043363" y="3467100"/>
          <p14:tracePt t="84822" x="4017963" y="3467100"/>
          <p14:tracePt t="84861" x="4005263" y="3467100"/>
          <p14:tracePt t="84878" x="3992563" y="3467100"/>
          <p14:tracePt t="84907" x="3968750" y="3467100"/>
          <p14:tracePt t="84923" x="3956050" y="3467100"/>
          <p14:tracePt t="85095" x="3979863" y="3467100"/>
          <p14:tracePt t="85111" x="4030663" y="3467100"/>
          <p14:tracePt t="85127" x="4068763" y="3467100"/>
          <p14:tracePt t="85142" x="4081463" y="3467100"/>
          <p14:tracePt t="85159" x="4105275" y="3467100"/>
          <p14:tracePt t="85298" x="4056063" y="3479800"/>
          <p14:tracePt t="85314" x="3992563" y="3490913"/>
          <p14:tracePt t="85329" x="3956050" y="3490913"/>
          <p14:tracePt t="85345" x="3930650" y="3490913"/>
          <p14:tracePt t="85361" x="3905250" y="3490913"/>
          <p14:tracePt t="85379" x="3892550" y="3503613"/>
          <p14:tracePt t="85516" x="3943350" y="3503613"/>
          <p14:tracePt t="85533" x="4017963" y="3490913"/>
          <p14:tracePt t="85549" x="4068763" y="3490913"/>
          <p14:tracePt t="85563" x="4092575" y="3479800"/>
          <p14:tracePt t="85580" x="4105275" y="3479800"/>
          <p14:tracePt t="85611" x="4117975" y="3467100"/>
          <p14:tracePt t="85814" x="4092575" y="3467100"/>
          <p14:tracePt t="85830" x="4081463" y="3454400"/>
          <p14:tracePt t="85845" x="4056063" y="3454400"/>
          <p14:tracePt t="85861" x="4017963" y="3454400"/>
          <p14:tracePt t="85880" x="3956050" y="3454400"/>
          <p14:tracePt t="85893" x="3917950" y="3454400"/>
          <p14:tracePt t="85907" x="3905250" y="3454400"/>
          <p14:tracePt t="85924" x="3879850" y="3454400"/>
          <p14:tracePt t="85938" x="3867150" y="3454400"/>
          <p14:tracePt t="85985" x="3856038" y="3454400"/>
          <p14:tracePt t="86048" x="3843338" y="3454400"/>
          <p14:tracePt t="92923" x="3856038" y="3454400"/>
          <p14:tracePt t="92939" x="3879850" y="3454400"/>
          <p14:tracePt t="92955" x="3943350" y="3454400"/>
          <p14:tracePt t="92970" x="4005263" y="3429000"/>
          <p14:tracePt t="92987" x="4056063" y="3416300"/>
          <p14:tracePt t="93004" x="4105275" y="3390900"/>
          <p14:tracePt t="93018" x="4117975" y="3390900"/>
          <p14:tracePt t="93032" x="4143375" y="3378200"/>
          <p14:tracePt t="93049" x="4181475" y="3354388"/>
          <p14:tracePt t="93063" x="4205288" y="3316288"/>
          <p14:tracePt t="93079" x="4217988" y="3290888"/>
          <p14:tracePt t="93095" x="4230688" y="3278188"/>
          <p14:tracePt t="93111" x="4243388" y="3267075"/>
          <p14:tracePt t="93142" x="4243388" y="3254375"/>
          <p14:tracePt t="93189" x="4256088" y="3241675"/>
          <p14:tracePt t="93284" x="4256088" y="3228975"/>
          <p14:tracePt t="93298" x="4230688" y="3228975"/>
          <p14:tracePt t="93314" x="4192588" y="3203575"/>
          <p14:tracePt t="93329" x="4143375" y="3203575"/>
          <p14:tracePt t="93348" x="4117975" y="3203575"/>
          <p14:tracePt t="93361" x="4068763" y="3203575"/>
          <p14:tracePt t="93377" x="4030663" y="3216275"/>
          <p14:tracePt t="93391" x="3992563" y="3254375"/>
          <p14:tracePt t="93408" x="3968750" y="3278188"/>
          <p14:tracePt t="93423" x="3956050" y="3290888"/>
          <p14:tracePt t="93438" x="3956050" y="3316288"/>
          <p14:tracePt t="93454" x="3956050" y="3328988"/>
          <p14:tracePt t="93470" x="3956050" y="3354388"/>
          <p14:tracePt t="93486" x="3956050" y="3367088"/>
          <p14:tracePt t="93502" x="3956050" y="3390900"/>
          <p14:tracePt t="93517" x="3968750" y="3390900"/>
          <p14:tracePt t="93532" x="4017963" y="3390900"/>
          <p14:tracePt t="93549" x="4092575" y="3390900"/>
          <p14:tracePt t="93565" x="4205288" y="3390900"/>
          <p14:tracePt t="93579" x="4268788" y="3378200"/>
          <p14:tracePt t="93596" x="4294188" y="3367088"/>
          <p14:tracePt t="93597" x="4305300" y="3367088"/>
          <p14:tracePt t="93611" x="4318000" y="3354388"/>
          <p14:tracePt t="93627" x="4318000" y="3341688"/>
          <p14:tracePt t="93704" x="4318000" y="3328988"/>
          <p14:tracePt t="93736" x="4305300" y="3328988"/>
          <p14:tracePt t="93752" x="4256088" y="3328988"/>
          <p14:tracePt t="93767" x="4192588" y="3328988"/>
          <p14:tracePt t="93782" x="4143375" y="3328988"/>
          <p14:tracePt t="93799" x="4105275" y="3328988"/>
          <p14:tracePt t="93813" x="4092575" y="3328988"/>
          <p14:tracePt t="93829" x="4068763" y="3328988"/>
          <p14:tracePt t="93845" x="4056063" y="3328988"/>
          <p14:tracePt t="93860" x="4043363" y="3328988"/>
          <p14:tracePt t="93876" x="4043363" y="3341688"/>
          <p14:tracePt t="93895" x="4043363" y="3354388"/>
          <p14:tracePt t="93907" x="4043363" y="3378200"/>
          <p14:tracePt t="93923" x="4081463" y="3441700"/>
          <p14:tracePt t="93955" x="4105275" y="3467100"/>
          <p14:tracePt t="93970" x="4117975" y="3467100"/>
          <p14:tracePt t="93986" x="4130675" y="3467100"/>
          <p14:tracePt t="94002" x="4143375" y="3467100"/>
          <p14:tracePt t="94064" x="4156075" y="3467100"/>
          <p14:tracePt t="94080" x="4181475" y="3467100"/>
          <p14:tracePt t="94095" x="4192588" y="3467100"/>
          <p14:tracePt t="94113" x="4205288" y="3454400"/>
          <p14:tracePt t="94126" x="4217988" y="3454400"/>
          <p14:tracePt t="94141" x="4230688" y="3454400"/>
          <p14:tracePt t="94157" x="4243388" y="3454400"/>
          <p14:tracePt t="94173" x="4243388" y="3441700"/>
          <p14:tracePt t="94188" x="4268788" y="3441700"/>
          <p14:tracePt t="94204" x="4281488" y="3429000"/>
          <p14:tracePt t="94235" x="4281488" y="3416300"/>
          <p14:tracePt t="94252" x="4294188" y="3416300"/>
          <p14:tracePt t="94268" x="4294188" y="3390900"/>
          <p14:tracePt t="94282" x="4294188" y="3354388"/>
          <p14:tracePt t="94298" x="4294188" y="3341688"/>
          <p14:tracePt t="94314" x="4294188" y="3316288"/>
          <p14:tracePt t="94501" x="4294188" y="3303588"/>
          <p14:tracePt t="94532" x="4268788" y="3303588"/>
          <p14:tracePt t="94555" x="4243388" y="3303588"/>
          <p14:tracePt t="94579" x="4217988" y="3303588"/>
          <p14:tracePt t="94596" x="4205288" y="3303588"/>
          <p14:tracePt t="94610" x="4181475" y="3303588"/>
          <p14:tracePt t="94642" x="4168775" y="3303588"/>
          <p14:tracePt t="94657" x="4156075" y="3303588"/>
          <p14:tracePt t="94673" x="4130675" y="3303588"/>
          <p14:tracePt t="94704" x="4105275" y="3303588"/>
          <p14:tracePt t="94737" x="4092575" y="3303588"/>
          <p14:tracePt t="97626" x="4105275" y="3303588"/>
          <p14:tracePt t="97830" x="4117975" y="3303588"/>
          <p14:tracePt t="97844" x="4130675" y="3303588"/>
          <p14:tracePt t="97860" x="4256088" y="3278188"/>
          <p14:tracePt t="97877" x="4368800" y="3254375"/>
          <p14:tracePt t="97891" x="4381500" y="3254375"/>
          <p14:tracePt t="97907" x="4443413" y="3228975"/>
          <p14:tracePt t="97923" x="4468813" y="3216275"/>
          <p14:tracePt t="97938" x="4506913" y="3216275"/>
          <p14:tracePt t="97954" x="4530725" y="3203575"/>
          <p14:tracePt t="97970" x="4543425" y="3190875"/>
          <p14:tracePt t="97986" x="4556125" y="3190875"/>
          <p14:tracePt t="98002" x="4581525" y="3178175"/>
          <p14:tracePt t="98018" x="4594225" y="3165475"/>
          <p14:tracePt t="98018" x="4606925" y="3165475"/>
          <p14:tracePt t="98049" x="4656138" y="3116263"/>
          <p14:tracePt t="98065" x="4656138" y="3103563"/>
          <p14:tracePt t="98079" x="4681538" y="3090863"/>
          <p14:tracePt t="98095" x="4681538" y="3078163"/>
          <p14:tracePt t="98111" x="4681538" y="3065463"/>
          <p14:tracePt t="98204" x="4681538" y="3054350"/>
          <p14:tracePt t="98236" x="4694238" y="3054350"/>
          <p14:tracePt t="98251" x="4706938" y="3041650"/>
          <p14:tracePt t="98282" x="4719638" y="3028950"/>
          <p14:tracePt t="98313" x="4743450" y="3028950"/>
          <p14:tracePt t="98329" x="4743450" y="3016250"/>
          <p14:tracePt t="98345" x="4756150" y="3016250"/>
          <p14:tracePt t="98360" x="4794250" y="3003550"/>
          <p14:tracePt t="98378" x="4832350" y="3003550"/>
          <p14:tracePt t="98392" x="4868863" y="3003550"/>
          <p14:tracePt t="98407" x="4894263" y="3003550"/>
          <p14:tracePt t="98423" x="4906963" y="3003550"/>
          <p14:tracePt t="98454" x="4932363" y="3003550"/>
          <p14:tracePt t="101657" x="4945063" y="3028950"/>
          <p14:tracePt t="101674" x="4756150" y="3165475"/>
          <p14:tracePt t="101688" x="4581525" y="3267075"/>
          <p14:tracePt t="101704" x="4368800" y="3341688"/>
          <p14:tracePt t="101723" x="4143375" y="3454400"/>
          <p14:tracePt t="101735" x="3917950" y="3503613"/>
          <p14:tracePt t="101751" x="3779838" y="3529013"/>
          <p14:tracePt t="101777" x="3692525" y="3541713"/>
          <p14:tracePt t="101782" x="3667125" y="3541713"/>
          <p14:tracePt t="101798" x="3630613" y="3541713"/>
          <p14:tracePt t="101814" x="3592513" y="3554413"/>
          <p14:tracePt t="101845" x="3567113" y="3554413"/>
          <p14:tracePt t="101862" x="3541713" y="3554413"/>
          <p14:tracePt t="101896" x="3517900" y="3554413"/>
          <p14:tracePt t="101923" x="3517900" y="3529013"/>
          <p14:tracePt t="101938" x="3517900" y="3479800"/>
          <p14:tracePt t="101955" x="3517900" y="3454400"/>
          <p14:tracePt t="101969" x="3517900" y="3429000"/>
          <p14:tracePt t="101985" x="3517900" y="3390900"/>
          <p14:tracePt t="102002" x="3530600" y="3378200"/>
          <p14:tracePt t="102016" x="3554413" y="3354388"/>
          <p14:tracePt t="102032" x="3567113" y="3354388"/>
          <p14:tracePt t="102049" x="3592513" y="3328988"/>
          <p14:tracePt t="102063" x="3605213" y="3328988"/>
          <p14:tracePt t="102079" x="3643313" y="3316288"/>
          <p14:tracePt t="102095" x="3679825" y="3316288"/>
          <p14:tracePt t="102111" x="3692525" y="3316288"/>
          <p14:tracePt t="102126" x="3717925" y="3316288"/>
          <p14:tracePt t="102142" x="3743325" y="3316288"/>
          <p14:tracePt t="102157" x="3767138" y="3316288"/>
          <p14:tracePt t="102173" x="3792538" y="3316288"/>
          <p14:tracePt t="102189" x="3805238" y="3316288"/>
          <p14:tracePt t="102204" x="3843338" y="3316288"/>
          <p14:tracePt t="102221" x="3856038" y="3316288"/>
          <p14:tracePt t="102236" x="3867150" y="3316288"/>
          <p14:tracePt t="102376" x="3867150" y="3303588"/>
          <p14:tracePt t="102407" x="3843338" y="3303588"/>
          <p14:tracePt t="102424" x="3805238" y="3303588"/>
          <p14:tracePt t="102438" x="3756025" y="3303588"/>
          <p14:tracePt t="102454" x="3692525" y="3303588"/>
          <p14:tracePt t="102470" x="3643313" y="3303588"/>
          <p14:tracePt t="102485" x="3592513" y="3303588"/>
          <p14:tracePt t="102517" x="3567113" y="3303588"/>
          <p14:tracePt t="102532" x="3541713" y="3303588"/>
          <p14:tracePt t="102548" x="3530600" y="3303588"/>
          <p14:tracePt t="102564" x="3492500" y="3290888"/>
          <p14:tracePt t="102579" x="3492500" y="3278188"/>
          <p14:tracePt t="102595" x="3479800" y="3278188"/>
          <p14:tracePt t="102612" x="3429000" y="3278188"/>
          <p14:tracePt t="102627" x="3417888" y="3278188"/>
          <p14:tracePt t="102628" x="3405188" y="3278188"/>
          <p14:tracePt t="102642" x="3405188" y="3267075"/>
          <p14:tracePt t="102658" x="3367088" y="3267075"/>
          <p14:tracePt t="102673" x="3341688" y="3267075"/>
          <p14:tracePt t="102688" x="3317875" y="3267075"/>
          <p14:tracePt t="102705" x="3292475" y="3267075"/>
          <p14:tracePt t="102720" x="3279775" y="3267075"/>
          <p14:tracePt t="102735" x="3267075" y="3267075"/>
          <p14:tracePt t="102782" x="3254375" y="3267075"/>
          <p14:tracePt t="102813" x="3241675" y="3267075"/>
          <p14:tracePt t="102829" x="3228975" y="3267075"/>
          <p14:tracePt t="103220" x="3317875" y="3254375"/>
          <p14:tracePt t="103235" x="3328988" y="3254375"/>
          <p14:tracePt t="103251" x="3354388" y="3228975"/>
          <p14:tracePt t="103439" x="3341688" y="3228975"/>
          <p14:tracePt t="103454" x="3305175" y="3228975"/>
          <p14:tracePt t="103470" x="3267075" y="3228975"/>
          <p14:tracePt t="103470" x="3254375" y="3228975"/>
          <p14:tracePt t="103485" x="3241675" y="3228975"/>
          <p14:tracePt t="103502" x="3228975" y="3203575"/>
          <p14:tracePt t="103517" x="3216275" y="3203575"/>
          <p14:tracePt t="103704" x="3305175" y="3228975"/>
          <p14:tracePt t="103720" x="3454400" y="3267075"/>
          <p14:tracePt t="103736" x="3592513" y="3303588"/>
          <p14:tracePt t="103751" x="3654425" y="3303588"/>
          <p14:tracePt t="103767" x="3717925" y="3341688"/>
          <p14:tracePt t="103814" x="3730625" y="3341688"/>
          <p14:tracePt t="104376" x="3667125" y="3354388"/>
          <p14:tracePt t="104393" x="3630613" y="3354388"/>
          <p14:tracePt t="104409" x="3617913" y="3354388"/>
          <p14:tracePt t="104423" x="3605213" y="3354388"/>
          <p14:tracePt t="104595" x="3654425" y="3354388"/>
          <p14:tracePt t="104610" x="3717925" y="3354388"/>
          <p14:tracePt t="104627" x="3756025" y="3354388"/>
          <p14:tracePt t="104642" x="3792538" y="3354388"/>
          <p14:tracePt t="104659" x="3805238" y="3354388"/>
          <p14:tracePt t="104674" x="3856038" y="3367088"/>
          <p14:tracePt t="104689" x="3879850" y="3367088"/>
          <p14:tracePt t="104720" x="3892550" y="3367088"/>
          <p14:tracePt t="105454" x="3879850" y="3367088"/>
          <p14:tracePt t="105470" x="3843338" y="3367088"/>
          <p14:tracePt t="105486" x="3805238" y="3367088"/>
          <p14:tracePt t="105501" x="3779838" y="3367088"/>
          <p14:tracePt t="105548" x="3756025" y="3367088"/>
          <p14:tracePt t="105705" x="3792538" y="3367088"/>
          <p14:tracePt t="105720" x="3867150" y="3367088"/>
          <p14:tracePt t="105735" x="3892550" y="3367088"/>
          <p14:tracePt t="105751" x="3917950" y="3354388"/>
          <p14:tracePt t="105767" x="3956050" y="3341688"/>
          <p14:tracePt t="105783" x="3968750" y="3341688"/>
          <p14:tracePt t="106314" x="3979863" y="3490913"/>
          <p14:tracePt t="106330" x="3968750" y="3529013"/>
          <p14:tracePt t="108829" x="3867150" y="3529013"/>
          <p14:tracePt t="108845" x="3792538" y="3503613"/>
          <p14:tracePt t="108861" x="3779838" y="3503613"/>
          <p14:tracePt t="108876" x="3756025" y="3503613"/>
          <p14:tracePt t="108899" x="3730625" y="3503613"/>
          <p14:tracePt t="108908" x="3705225" y="3503613"/>
          <p14:tracePt t="109002" x="3679825" y="3503613"/>
          <p14:tracePt t="109033" x="3654425" y="3503613"/>
          <p14:tracePt t="109049" x="3643313" y="3503613"/>
          <p14:tracePt t="109063" x="3630613" y="3503613"/>
          <p14:tracePt t="109079" x="3617913" y="3503613"/>
          <p14:tracePt t="109095" x="3517900" y="3490913"/>
          <p14:tracePt t="109110" x="3405188" y="3467100"/>
          <p14:tracePt t="109128" x="3328988" y="3429000"/>
          <p14:tracePt t="109142" x="3305175" y="3429000"/>
          <p14:tracePt t="109157" x="3292475" y="3416300"/>
          <p14:tracePt t="109251" x="3267075" y="3416300"/>
          <p14:tracePt t="109267" x="3241675" y="3416300"/>
          <p14:tracePt t="109283" x="3205163" y="3416300"/>
          <p14:tracePt t="109298" x="3179763" y="3429000"/>
          <p14:tracePt t="109314" x="3167063" y="3441700"/>
          <p14:tracePt t="109330" x="3154363" y="3441700"/>
          <p14:tracePt t="109345" x="3154363" y="3454400"/>
          <p14:tracePt t="109361" x="3154363" y="3490913"/>
          <p14:tracePt t="109377" x="3154363" y="3516313"/>
          <p14:tracePt t="109391" x="3154363" y="3541713"/>
          <p14:tracePt t="109408" x="3192463" y="3629025"/>
          <p14:tracePt t="109424" x="3216275" y="3654425"/>
          <p14:tracePt t="109439" x="3254375" y="3716338"/>
          <p14:tracePt t="109455" x="3279775" y="3741738"/>
          <p14:tracePt t="109471" x="3305175" y="3767138"/>
          <p14:tracePt t="109486" x="3317875" y="3792538"/>
          <p14:tracePt t="109501" x="3341688" y="3803650"/>
          <p14:tracePt t="109518" x="3354388" y="3803650"/>
          <p14:tracePt t="109534" x="3379788" y="3803650"/>
          <p14:tracePt t="109549" x="3405188" y="3803650"/>
          <p14:tracePt t="109565" x="3429000" y="3803650"/>
          <p14:tracePt t="109580" x="3479800" y="3803650"/>
          <p14:tracePt t="109596" x="3505200" y="3803650"/>
          <p14:tracePt t="109612" x="3530600" y="3803650"/>
          <p14:tracePt t="109627" x="3554413" y="3803650"/>
          <p14:tracePt t="109643" x="3579813" y="3803650"/>
          <p14:tracePt t="109659" x="3630613" y="3792538"/>
          <p14:tracePt t="109673" x="3692525" y="3779838"/>
          <p14:tracePt t="109689" x="3767138" y="3767138"/>
          <p14:tracePt t="109705" x="3817938" y="3741738"/>
          <p14:tracePt t="109721" x="3879850" y="3741738"/>
          <p14:tracePt t="109738" x="3905250" y="3716338"/>
          <p14:tracePt t="109752" x="3956050" y="3716338"/>
          <p14:tracePt t="109768" x="3979863" y="3692525"/>
          <p14:tracePt t="109783" x="4005263" y="3692525"/>
          <p14:tracePt t="109799" x="4017963" y="3692525"/>
          <p14:tracePt t="109830" x="4056063" y="3667125"/>
          <p14:tracePt t="109860" x="4081463" y="3667125"/>
          <p14:tracePt t="109876" x="4081463" y="3654425"/>
          <p14:tracePt t="109954" x="4092575" y="3654425"/>
          <p14:tracePt t="112298" x="4092575" y="3629025"/>
          <p14:tracePt t="112314" x="4117975" y="3603625"/>
          <p14:tracePt t="112330" x="4130675" y="3603625"/>
          <p14:tracePt t="112345" x="4181475" y="3603625"/>
          <p14:tracePt t="112361" x="4217988" y="3603625"/>
          <p14:tracePt t="112377" x="4243388" y="3603625"/>
          <p14:tracePt t="112392" x="4256088" y="3590925"/>
          <p14:tracePt t="112570" x="4268788" y="3590925"/>
          <p14:tracePt t="112595" x="4268788" y="3579813"/>
          <p14:tracePt t="112611" x="4268788" y="3567113"/>
          <p14:tracePt t="112627" x="4268788" y="3554413"/>
          <p14:tracePt t="112642" x="4243388" y="3541713"/>
          <p14:tracePt t="112658" x="4205288" y="3516313"/>
          <p14:tracePt t="112673" x="4168775" y="3479800"/>
          <p14:tracePt t="112689" x="4117975" y="3441700"/>
          <p14:tracePt t="112708" x="4117975" y="3403600"/>
          <p14:tracePt t="112720" x="4081463" y="3367088"/>
          <p14:tracePt t="112736" x="4030663" y="3328988"/>
          <p14:tracePt t="112751" x="3992563" y="3290888"/>
          <p14:tracePt t="112769" x="3930650" y="3241675"/>
          <p14:tracePt t="112785" x="3892550" y="3216275"/>
          <p14:tracePt t="112799" x="3856038" y="3203575"/>
          <p14:tracePt t="112814" x="3805238" y="3178175"/>
          <p14:tracePt t="112830" x="3779838" y="3165475"/>
          <p14:tracePt t="112846" x="3756025" y="3165475"/>
          <p14:tracePt t="112861" x="3730625" y="3154363"/>
          <p14:tracePt t="112892" x="3705225" y="3141663"/>
          <p14:tracePt t="112909" x="3692525" y="3141663"/>
          <p14:tracePt t="112923" x="3679825" y="3141663"/>
          <p14:tracePt t="112954" x="3654425" y="3141663"/>
          <p14:tracePt t="112971" x="3643313" y="3141663"/>
          <p14:tracePt t="112986" x="3630613" y="3154363"/>
          <p14:tracePt t="113001" x="3630613" y="3165475"/>
          <p14:tracePt t="113033" x="3630613" y="3190875"/>
          <p14:tracePt t="113048" x="3630613" y="3203575"/>
          <p14:tracePt t="113080" x="3630613" y="3216275"/>
          <p14:tracePt t="113158" x="3643313" y="3216275"/>
          <p14:tracePt t="113173" x="3654425" y="3216275"/>
          <p14:tracePt t="113221" x="3667125" y="3216275"/>
          <p14:tracePt t="113235" x="3667125" y="3203575"/>
          <p14:tracePt t="113282" x="3654425" y="3203575"/>
          <p14:tracePt t="113301" x="3643313" y="3203575"/>
          <p14:tracePt t="113361" x="3630613" y="3203575"/>
          <p14:tracePt t="114861" x="3643313" y="3178175"/>
          <p14:tracePt t="114970" x="3667125" y="3178175"/>
          <p14:tracePt t="115095" x="3679825" y="3178175"/>
          <p14:tracePt t="115110" x="3705225" y="3190875"/>
          <p14:tracePt t="115127" x="3717925" y="3190875"/>
          <p14:tracePt t="115142" x="3730625" y="3190875"/>
          <p14:tracePt t="115173" x="3743325" y="3203575"/>
          <p14:tracePt t="115189" x="3756025" y="3203575"/>
          <p14:tracePt t="115251" x="3767138" y="3203575"/>
          <p14:tracePt t="115298" x="3767138" y="3216275"/>
          <p14:tracePt t="115315" x="3779838" y="3216275"/>
          <p14:tracePt t="115330" x="3792538" y="3216275"/>
          <p14:tracePt t="115345" x="3805238" y="3216275"/>
          <p14:tracePt t="115361" x="3817938" y="3228975"/>
          <p14:tracePt t="115377" x="3843338" y="3241675"/>
          <p14:tracePt t="115391" x="3879850" y="3267075"/>
          <p14:tracePt t="115407" x="3905250" y="3290888"/>
          <p14:tracePt t="115424" x="3956050" y="3303588"/>
          <p14:tracePt t="115438" x="3979863" y="3316288"/>
          <p14:tracePt t="115458" x="4081463" y="3378200"/>
          <p14:tracePt t="115470" x="4105275" y="3390900"/>
          <p14:tracePt t="115485" x="4117975" y="3403600"/>
          <p14:tracePt t="115501" x="4143375" y="3416300"/>
          <p14:tracePt t="115519" x="4168775" y="3429000"/>
          <p14:tracePt t="115533" x="4205288" y="3454400"/>
          <p14:tracePt t="115549" x="4294188" y="3516313"/>
          <p14:tracePt t="115565" x="4368800" y="3554413"/>
          <p14:tracePt t="115579" x="4418013" y="3590925"/>
          <p14:tracePt t="115596" x="4456113" y="3603625"/>
          <p14:tracePt t="115612" x="4494213" y="3616325"/>
          <p14:tracePt t="115627" x="4530725" y="3629025"/>
          <p14:tracePt t="115643" x="4543425" y="3629025"/>
          <p14:tracePt t="115660" x="4568825" y="3641725"/>
          <p14:tracePt t="115689" x="4581525" y="3641725"/>
          <p14:tracePt t="115705" x="4594225" y="3641725"/>
          <p14:tracePt t="115720" x="4606925" y="3654425"/>
          <p14:tracePt t="115782" x="4619625" y="3654425"/>
          <p14:tracePt t="115846" x="4630738" y="3667125"/>
          <p14:tracePt t="116001" x="4606925" y="3667125"/>
          <p14:tracePt t="116017" x="4568825" y="3641725"/>
          <p14:tracePt t="116033" x="4494213" y="3616325"/>
          <p14:tracePt t="116049" x="4468813" y="3579813"/>
          <p14:tracePt t="116065" x="4318000" y="3516313"/>
          <p14:tracePt t="116081" x="4217988" y="3479800"/>
          <p14:tracePt t="116095" x="4117975" y="3479800"/>
          <p14:tracePt t="116111" x="3992563" y="3467100"/>
          <p14:tracePt t="116127" x="3943350" y="3467100"/>
          <p14:tracePt t="116142" x="3867150" y="3467100"/>
          <p14:tracePt t="116158" x="3779838" y="3467100"/>
          <p14:tracePt t="116173" x="3705225" y="3467100"/>
          <p14:tracePt t="116189" x="3643313" y="3467100"/>
          <p14:tracePt t="116204" x="3567113" y="3467100"/>
          <p14:tracePt t="116220" x="3492500" y="3479800"/>
          <p14:tracePt t="116235" x="3429000" y="3503613"/>
          <p14:tracePt t="116251" x="3417888" y="3516313"/>
          <p14:tracePt t="116267" x="3379788" y="3541713"/>
          <p14:tracePt t="116282" x="3367088" y="3541713"/>
          <p14:tracePt t="116315" x="3367088" y="3554413"/>
          <p14:tracePt t="116329" x="3367088" y="3567113"/>
          <p14:tracePt t="116345" x="3367088" y="3590925"/>
          <p14:tracePt t="116361" x="3367088" y="3603625"/>
          <p14:tracePt t="116376" x="3379788" y="3629025"/>
          <p14:tracePt t="116392" x="3417888" y="3654425"/>
          <p14:tracePt t="116408" x="3479800" y="3692525"/>
          <p14:tracePt t="116425" x="3592513" y="3741738"/>
          <p14:tracePt t="116439" x="3767138" y="3779838"/>
          <p14:tracePt t="116455" x="3956050" y="3792538"/>
          <p14:tracePt t="116470" x="4192588" y="3792538"/>
          <p14:tracePt t="116486" x="4305300" y="3792538"/>
          <p14:tracePt t="116502" x="4506913" y="3792538"/>
          <p14:tracePt t="116517" x="4694238" y="3792538"/>
          <p14:tracePt t="116534" x="4794250" y="3792538"/>
          <p14:tracePt t="116548" x="4894263" y="3792538"/>
          <p14:tracePt t="116581" x="4932363" y="3792538"/>
          <p14:tracePt t="116596" x="4956175" y="3779838"/>
          <p14:tracePt t="116618" x="4968875" y="3716338"/>
          <p14:tracePt t="116627" x="4968875" y="3667125"/>
          <p14:tracePt t="116642" x="4968875" y="3603625"/>
          <p14:tracePt t="116662" x="4968875" y="3503613"/>
          <p14:tracePt t="116673" x="4932363" y="3441700"/>
          <p14:tracePt t="116689" x="4881563" y="3390900"/>
          <p14:tracePt t="116704" x="4856163" y="3367088"/>
          <p14:tracePt t="116720" x="4781550" y="3328988"/>
          <p14:tracePt t="116736" x="4656138" y="3278188"/>
          <p14:tracePt t="116751" x="4630738" y="3267075"/>
          <p14:tracePt t="116767" x="4556125" y="3254375"/>
          <p14:tracePt t="116784" x="4518025" y="3254375"/>
          <p14:tracePt t="116799" x="4430713" y="3254375"/>
          <p14:tracePt t="116815" x="4356100" y="3254375"/>
          <p14:tracePt t="116830" x="4268788" y="3254375"/>
          <p14:tracePt t="116845" x="4168775" y="3267075"/>
          <p14:tracePt t="116863" x="4081463" y="3303588"/>
          <p14:tracePt t="116877" x="4005263" y="3341688"/>
          <p14:tracePt t="116892" x="3956050" y="3378200"/>
          <p14:tracePt t="116909" x="3905250" y="3429000"/>
          <p14:tracePt t="116925" x="3892550" y="3441700"/>
          <p14:tracePt t="116939" x="3867150" y="3490913"/>
          <p14:tracePt t="116955" x="3867150" y="3529013"/>
          <p14:tracePt t="116971" x="3867150" y="3579813"/>
          <p14:tracePt t="116987" x="3867150" y="3590925"/>
          <p14:tracePt t="117002" x="3867150" y="3641725"/>
          <p14:tracePt t="117018" x="3867150" y="3692525"/>
          <p14:tracePt t="117032" x="3892550" y="3754438"/>
          <p14:tracePt t="117049" x="3943350" y="3803650"/>
          <p14:tracePt t="117065" x="3992563" y="3829050"/>
          <p14:tracePt t="117080" x="4092575" y="3854450"/>
          <p14:tracePt t="117095" x="4217988" y="3879850"/>
          <p14:tracePt t="117115" x="4406900" y="3879850"/>
          <p14:tracePt t="117127" x="4443413" y="3879850"/>
          <p14:tracePt t="117142" x="4506913" y="3879850"/>
          <p14:tracePt t="117159" x="4594225" y="3854450"/>
          <p14:tracePt t="117173" x="4643438" y="3829050"/>
          <p14:tracePt t="117189" x="4668838" y="3792538"/>
          <p14:tracePt t="117206" x="4681538" y="3754438"/>
          <p14:tracePt t="117220" x="4694238" y="3654425"/>
          <p14:tracePt t="117236" x="4694238" y="3616325"/>
          <p14:tracePt t="117252" x="4694238" y="3603625"/>
          <p14:tracePt t="117268" x="4681538" y="3590925"/>
          <p14:tracePt t="117283" x="4656138" y="3579813"/>
          <p14:tracePt t="117301" x="4619625" y="3554413"/>
          <p14:tracePt t="117302" x="4606925" y="3554413"/>
          <p14:tracePt t="117314" x="4581525" y="3529013"/>
          <p14:tracePt t="117331" x="4518025" y="3529013"/>
          <p14:tracePt t="117347" x="4468813" y="3529013"/>
          <p14:tracePt t="117360" x="4394200" y="3529013"/>
          <p14:tracePt t="117377" x="4330700" y="3529013"/>
          <p14:tracePt t="117393" x="4268788" y="3529013"/>
          <p14:tracePt t="117408" x="4217988" y="3529013"/>
          <p14:tracePt t="117424" x="4181475" y="3541713"/>
          <p14:tracePt t="117439" x="4156075" y="3554413"/>
          <p14:tracePt t="117455" x="4105275" y="3603625"/>
          <p14:tracePt t="117486" x="4081463" y="3654425"/>
          <p14:tracePt t="117501" x="4056063" y="3716338"/>
          <p14:tracePt t="117517" x="4056063" y="3792538"/>
          <p14:tracePt t="117533" x="4056063" y="3816350"/>
          <p14:tracePt t="117548" x="4056063" y="3867150"/>
          <p14:tracePt t="117581" x="4056063" y="3892550"/>
          <p14:tracePt t="117611" x="4068763" y="3905250"/>
          <p14:tracePt t="118096" x="4092575" y="3905250"/>
          <p14:tracePt t="118110" x="4105275" y="3905250"/>
          <p14:tracePt t="118128" x="4130675" y="3905250"/>
          <p14:tracePt t="118157" x="4168775" y="3905250"/>
          <p14:tracePt t="118173" x="4230688" y="3905250"/>
          <p14:tracePt t="118189" x="4243388" y="3905250"/>
          <p14:tracePt t="118204" x="4281488" y="3905250"/>
          <p14:tracePt t="118220" x="4305300" y="3905250"/>
          <p14:tracePt t="118236" x="4318000" y="3905250"/>
          <p14:tracePt t="118251" x="4330700" y="3905250"/>
          <p14:tracePt t="118283" x="4343400" y="3905250"/>
          <p14:tracePt t="118408" x="4368800" y="3905250"/>
          <p14:tracePt t="118485" x="4381500" y="3905250"/>
          <p14:tracePt t="118503" x="4394200" y="3905250"/>
          <p14:tracePt t="118517" x="4406900" y="3905250"/>
          <p14:tracePt t="118532" x="4418013" y="3905250"/>
          <p14:tracePt t="118548" x="4430713" y="3905250"/>
          <p14:tracePt t="118565" x="4456113" y="3905250"/>
          <p14:tracePt t="118612" x="4468813" y="3905250"/>
          <p14:tracePt t="118642" x="4481513" y="3905250"/>
          <p14:tracePt t="118798" x="4494213" y="3905250"/>
          <p14:tracePt t="118892" x="4506913" y="3905250"/>
          <p14:tracePt t="118939" x="4518025" y="3905250"/>
          <p14:tracePt t="118971" x="4530725" y="3905250"/>
          <p14:tracePt t="119048" x="4543425" y="3905250"/>
          <p14:tracePt t="121016" x="4518025" y="3905250"/>
          <p14:tracePt t="121032" x="4494213" y="3905250"/>
          <p14:tracePt t="121048" x="4456113" y="3905250"/>
          <p14:tracePt t="121064" x="4430713" y="3905250"/>
          <p14:tracePt t="121095" x="4406900" y="3905250"/>
          <p14:tracePt t="121110" x="4381500" y="3905250"/>
          <p14:tracePt t="121127" x="4356100" y="3892550"/>
          <p14:tracePt t="121143" x="4330700" y="3892550"/>
          <p14:tracePt t="121158" x="4318000" y="3892550"/>
          <p14:tracePt t="121173" x="4305300" y="3892550"/>
          <p14:tracePt t="121189" x="4281488" y="3892550"/>
          <p14:tracePt t="121205" x="4243388" y="3892550"/>
          <p14:tracePt t="121220" x="4192588" y="3892550"/>
          <p14:tracePt t="121236" x="4130675" y="3892550"/>
          <p14:tracePt t="121251" x="4068763" y="3892550"/>
          <p14:tracePt t="121267" x="3979863" y="3879850"/>
          <p14:tracePt t="121283" x="3930650" y="3879850"/>
          <p14:tracePt t="121299" x="3792538" y="3879850"/>
          <p14:tracePt t="121314" x="3643313" y="3879850"/>
          <p14:tracePt t="121330" x="3541713" y="3916363"/>
          <p14:tracePt t="121330" x="3517900" y="3929063"/>
          <p14:tracePt t="121345" x="3492500" y="3954463"/>
          <p14:tracePt t="121360" x="3467100" y="3979863"/>
          <p14:tracePt t="121376" x="3441700" y="4005263"/>
          <p14:tracePt t="121392" x="3429000" y="4029075"/>
          <p14:tracePt t="121423" x="3417888" y="4041775"/>
          <p14:tracePt t="121438" x="3417888" y="4054475"/>
          <p14:tracePt t="121501" x="3417888" y="4067175"/>
          <p14:tracePt t="121642" x="3405188" y="4067175"/>
          <p14:tracePt t="121689" x="3392488" y="4067175"/>
          <p14:tracePt t="121720" x="3379788" y="4067175"/>
          <p14:tracePt t="121752" x="3367088" y="4054475"/>
          <p14:tracePt t="121783" x="3354388" y="4054475"/>
          <p14:tracePt t="121829" x="3341688" y="4054475"/>
          <p14:tracePt t="121860" x="3328988" y="4054475"/>
          <p14:tracePt t="121876" x="3328988" y="4041775"/>
          <p14:tracePt t="121939" x="3317875" y="4041775"/>
          <p14:tracePt t="122017" x="3305175" y="4029075"/>
          <p14:tracePt t="122095" x="3292475" y="4029075"/>
          <p14:tracePt t="122927" x="3292475" y="4017963"/>
          <p14:tracePt t="122954" x="3292475" y="3929063"/>
          <p14:tracePt t="122970" x="3317875" y="3905250"/>
          <p14:tracePt t="122985" x="3341688" y="3854450"/>
          <p14:tracePt t="123001" x="3367088" y="3803650"/>
          <p14:tracePt t="123017" x="3392488" y="3741738"/>
          <p14:tracePt t="123032" x="3417888" y="3679825"/>
          <p14:tracePt t="123048" x="3417888" y="3629025"/>
          <p14:tracePt t="123064" x="3454400" y="3541713"/>
          <p14:tracePt t="123079" x="3454400" y="3441700"/>
          <p14:tracePt t="123095" x="3454400" y="3416300"/>
          <p14:tracePt t="123111" x="3479800" y="3341688"/>
          <p14:tracePt t="123126" x="3479800" y="3278188"/>
          <p14:tracePt t="123142" x="3479800" y="3241675"/>
          <p14:tracePt t="123158" x="3479800" y="3190875"/>
          <p14:tracePt t="123173" x="3479800" y="3178175"/>
          <p14:tracePt t="123189" x="3479800" y="3154363"/>
          <p14:tracePt t="123205" x="3479800" y="3141663"/>
          <p14:tracePt t="123220" x="3479800" y="3090863"/>
          <p14:tracePt t="123236" x="3479800" y="3054350"/>
          <p14:tracePt t="123252" x="3479800" y="3041650"/>
          <p14:tracePt t="123267" x="3479800" y="3016250"/>
          <p14:tracePt t="123283" x="3479800" y="3003550"/>
          <p14:tracePt t="123299" x="3479800" y="2978150"/>
          <p14:tracePt t="123314" x="3479800" y="2965450"/>
          <p14:tracePt t="123424" x="3492500" y="2965450"/>
          <p14:tracePt t="123439" x="3617913" y="3016250"/>
          <p14:tracePt t="123454" x="3705225" y="3165475"/>
          <p14:tracePt t="123470" x="3817938" y="3378200"/>
          <p14:tracePt t="123486" x="3830638" y="3479800"/>
          <p14:tracePt t="123501" x="3856038" y="3667125"/>
          <p14:tracePt t="123517" x="3856038" y="3816350"/>
          <p14:tracePt t="123533" x="3817938" y="3929063"/>
          <p14:tracePt t="123548" x="3756025" y="4017963"/>
          <p14:tracePt t="123564" x="3667125" y="4067175"/>
          <p14:tracePt t="123580" x="3579813" y="4079875"/>
          <p14:tracePt t="123595" x="3492500" y="4079875"/>
          <p14:tracePt t="123610" x="3417888" y="4079875"/>
          <p14:tracePt t="123626" x="3354388" y="4067175"/>
          <p14:tracePt t="123642" x="3305175" y="4005263"/>
          <p14:tracePt t="123658" x="3254375" y="3916363"/>
          <p14:tracePt t="123674" x="3254375" y="3779838"/>
          <p14:tracePt t="123688" x="3254375" y="3679825"/>
          <p14:tracePt t="123705" x="3254375" y="3616325"/>
          <p14:tracePt t="123721" x="3254375" y="3516313"/>
          <p14:tracePt t="123736" x="3341688" y="3367088"/>
          <p14:tracePt t="123752" x="3367088" y="3316288"/>
          <p14:tracePt t="123768" x="3405188" y="3290888"/>
          <p14:tracePt t="123783" x="3441700" y="3290888"/>
          <p14:tracePt t="123799" x="3479800" y="3290888"/>
          <p14:tracePt t="123815" x="3530600" y="3290888"/>
          <p14:tracePt t="123829" x="3617913" y="3303588"/>
          <p14:tracePt t="123845" x="3679825" y="3378200"/>
          <p14:tracePt t="123862" x="3730625" y="3441700"/>
          <p14:tracePt t="123876" x="3767138" y="3479800"/>
          <p14:tracePt t="123892" x="3767138" y="3541713"/>
          <p14:tracePt t="123910" x="3767138" y="3590925"/>
          <p14:tracePt t="123925" x="3767138" y="3654425"/>
          <p14:tracePt t="123940" x="3767138" y="3741738"/>
          <p14:tracePt t="123955" x="3717925" y="3816350"/>
          <p14:tracePt t="123970" x="3705225" y="3816350"/>
          <p14:tracePt t="123986" x="3667125" y="3867150"/>
          <p14:tracePt t="124002" x="3643313" y="3879850"/>
          <p14:tracePt t="124018" x="3617913" y="3879850"/>
          <p14:tracePt t="124033" x="3605213" y="3879850"/>
          <p14:tracePt t="124049" x="3592513" y="3879850"/>
          <p14:tracePt t="124064" x="3579813" y="3879850"/>
          <p14:tracePt t="124080" x="3567113" y="3879850"/>
          <p14:tracePt t="124110" x="3554413" y="3879850"/>
          <p14:tracePt t="124173" x="3541713" y="3879850"/>
          <p14:tracePt t="124485" x="3541713" y="3867150"/>
          <p14:tracePt t="124501" x="3567113" y="3854450"/>
          <p14:tracePt t="124518" x="3605213" y="3841750"/>
          <p14:tracePt t="124532" x="3654425" y="3829050"/>
          <p14:tracePt t="124548" x="3667125" y="3829050"/>
          <p14:tracePt t="124564" x="3730625" y="3829050"/>
          <p14:tracePt t="124579" x="3756025" y="3816350"/>
          <p14:tracePt t="124595" x="3805238" y="3816350"/>
          <p14:tracePt t="124611" x="3843338" y="3803650"/>
          <p14:tracePt t="124626" x="3856038" y="3803650"/>
          <p14:tracePt t="124642" x="3879850" y="3803650"/>
          <p14:tracePt t="124658" x="3905250" y="3803650"/>
          <p14:tracePt t="124674" x="3917950" y="3792538"/>
          <p14:tracePt t="124705" x="3930650" y="3792538"/>
          <p14:tracePt t="124923" x="3943350" y="3792538"/>
          <p14:tracePt t="124940" x="3979863" y="3779838"/>
          <p14:tracePt t="124970" x="4017963" y="3767138"/>
          <p14:tracePt t="124986" x="4043363" y="3767138"/>
          <p14:tracePt t="125001" x="4092575" y="3767138"/>
          <p14:tracePt t="125017" x="4117975" y="3767138"/>
          <p14:tracePt t="125041" x="4205288" y="3767138"/>
          <p14:tracePt t="125049" x="4230688" y="3767138"/>
          <p14:tracePt t="125064" x="4305300" y="3767138"/>
          <p14:tracePt t="125081" x="4443413" y="3767138"/>
          <p14:tracePt t="125095" x="4506913" y="3767138"/>
          <p14:tracePt t="125111" x="4594225" y="3767138"/>
          <p14:tracePt t="125127" x="4668838" y="3767138"/>
          <p14:tracePt t="125142" x="4694238" y="3767138"/>
          <p14:tracePt t="125158" x="4719638" y="3754438"/>
          <p14:tracePt t="125423" x="4719638" y="3741738"/>
          <p14:tracePt t="125455" x="4694238" y="3741738"/>
          <p14:tracePt t="125486" x="4668838" y="3729038"/>
          <p14:tracePt t="125501" x="4656138" y="3729038"/>
          <p14:tracePt t="125517" x="4619625" y="3716338"/>
          <p14:tracePt t="125533" x="4568825" y="3716338"/>
          <p14:tracePt t="125548" x="4494213" y="3716338"/>
          <p14:tracePt t="125563" x="4406900" y="3716338"/>
          <p14:tracePt t="125579" x="4343400" y="3716338"/>
          <p14:tracePt t="125595" x="4281488" y="3703638"/>
          <p14:tracePt t="125610" x="4243388" y="3692525"/>
          <p14:tracePt t="125626" x="4205288" y="3692525"/>
          <p14:tracePt t="125642" x="4181475" y="3692525"/>
          <p14:tracePt t="125658" x="4105275" y="3667125"/>
          <p14:tracePt t="125673" x="4068763" y="3667125"/>
          <p14:tracePt t="125690" x="3992563" y="3629025"/>
          <p14:tracePt t="125705" x="3956050" y="3629025"/>
          <p14:tracePt t="125721" x="3943350" y="3616325"/>
          <p14:tracePt t="125736" x="3879850" y="3603625"/>
          <p14:tracePt t="125752" x="3817938" y="3590925"/>
          <p14:tracePt t="125767" x="3779838" y="3590925"/>
          <p14:tracePt t="125784" x="3767138" y="3590925"/>
          <p14:tracePt t="125798" x="3743325" y="3590925"/>
          <p14:tracePt t="126001" x="3730625" y="3579813"/>
          <p14:tracePt t="126032" x="3730625" y="3567113"/>
          <p14:tracePt t="126064" x="3730625" y="3541713"/>
          <p14:tracePt t="126079" x="3730625" y="3503613"/>
          <p14:tracePt t="126095" x="3730625" y="3441700"/>
          <p14:tracePt t="126111" x="3730625" y="3367088"/>
          <p14:tracePt t="126126" x="3730625" y="3290888"/>
          <p14:tracePt t="126142" x="3730625" y="3254375"/>
          <p14:tracePt t="126158" x="3730625" y="3228975"/>
          <p14:tracePt t="126174" x="3730625" y="3203575"/>
          <p14:tracePt t="126189" x="3730625" y="3178175"/>
          <p14:tracePt t="126206" x="3730625" y="3165475"/>
          <p14:tracePt t="126220" x="3717925" y="3141663"/>
          <p14:tracePt t="126252" x="3717925" y="3128963"/>
          <p14:tracePt t="126268" x="3717925" y="3116263"/>
          <p14:tracePt t="126329" x="3705225" y="3103563"/>
          <p14:tracePt t="126346" x="3705225" y="3141663"/>
          <p14:tracePt t="126360" x="3705225" y="3165475"/>
          <p14:tracePt t="126380" x="3717925" y="3254375"/>
          <p14:tracePt t="126380" x="3779838" y="3316288"/>
          <p14:tracePt t="126392" x="3792538" y="3367088"/>
          <p14:tracePt t="126407" x="3830638" y="3403600"/>
          <p14:tracePt t="126423" x="3892550" y="3441700"/>
          <p14:tracePt t="126439" x="3917950" y="3441700"/>
          <p14:tracePt t="126455" x="3943350" y="3441700"/>
          <p14:tracePt t="126470" x="3956050" y="3441700"/>
          <p14:tracePt t="126486" x="3968750" y="3441700"/>
          <p14:tracePt t="126488" x="3968750" y="3429000"/>
          <p14:tracePt t="126501" x="3968750" y="3390900"/>
          <p14:tracePt t="126517" x="3968750" y="3367088"/>
          <p14:tracePt t="126533" x="3968750" y="3341688"/>
          <p14:tracePt t="126566" x="3956050" y="3341688"/>
          <p14:tracePt t="126580" x="3930650" y="3341688"/>
          <p14:tracePt t="126580" x="3917950" y="3341688"/>
          <p14:tracePt t="126595" x="3867150" y="3367088"/>
          <p14:tracePt t="126611" x="3843338" y="3390900"/>
          <p14:tracePt t="126627" x="3779838" y="3467100"/>
          <p14:tracePt t="126642" x="3743325" y="3503613"/>
          <p14:tracePt t="126642" x="3743325" y="3516313"/>
          <p14:tracePt t="126657" x="3705225" y="3579813"/>
          <p14:tracePt t="126673" x="3692525" y="3590925"/>
          <p14:tracePt t="126689" x="3692525" y="3616325"/>
          <p14:tracePt t="126987" x="3654425" y="3579813"/>
          <p14:tracePt t="127002" x="3643313" y="3490913"/>
          <p14:tracePt t="127017" x="3643313" y="3454400"/>
          <p14:tracePt t="127032" x="3643313" y="3441700"/>
          <p14:tracePt t="127142" x="3654425" y="3429000"/>
          <p14:tracePt t="127157" x="3792538" y="3467100"/>
          <p14:tracePt t="127173" x="3917950" y="3503613"/>
          <p14:tracePt t="127189" x="3943350" y="3516313"/>
          <p14:tracePt t="127205" x="3956050" y="3529013"/>
          <p14:tracePt t="127251" x="3956050" y="3554413"/>
          <p14:tracePt t="127267" x="3917950" y="3616325"/>
          <p14:tracePt t="127283" x="3830638" y="3703638"/>
          <p14:tracePt t="127298" x="3767138" y="3754438"/>
          <p14:tracePt t="127314" x="3730625" y="3779838"/>
          <p14:tracePt t="127330" x="3692525" y="3792538"/>
          <p14:tracePt t="127345" x="3679825" y="3792538"/>
          <p14:tracePt t="127361" x="3654425" y="3792538"/>
          <p14:tracePt t="127582" x="3643313" y="3792538"/>
          <p14:tracePt t="127595" x="3643313" y="3779838"/>
          <p14:tracePt t="127611" x="3679825" y="3767138"/>
          <p14:tracePt t="127626" x="3756025" y="3741738"/>
          <p14:tracePt t="127642" x="3830638" y="3716338"/>
          <p14:tracePt t="127658" x="3917950" y="3703638"/>
          <p14:tracePt t="127673" x="3992563" y="3692525"/>
          <p14:tracePt t="127689" x="4043363" y="3692525"/>
          <p14:tracePt t="127705" x="4081463" y="3692525"/>
          <p14:tracePt t="127721" x="4092575" y="3692525"/>
          <p14:tracePt t="127736" x="4105275" y="3692525"/>
          <p14:tracePt t="127767" x="4117975" y="3692525"/>
          <p14:tracePt t="127782" x="4130675" y="3692525"/>
          <p14:tracePt t="127939" x="4143375" y="3692525"/>
          <p14:tracePt t="127970" x="4156075" y="3692525"/>
          <p14:tracePt t="127987" x="4181475" y="3692525"/>
          <p14:tracePt t="128002" x="4217988" y="3692525"/>
          <p14:tracePt t="128017" x="4243388" y="3692525"/>
          <p14:tracePt t="128033" x="4268788" y="3692525"/>
          <p14:tracePt t="128048" x="4318000" y="3692525"/>
          <p14:tracePt t="128080" x="4343400" y="3692525"/>
          <p14:tracePt t="128080" x="4356100" y="3692525"/>
          <p14:tracePt t="128095" x="4381500" y="3692525"/>
          <p14:tracePt t="128157" x="4406900" y="3692525"/>
          <p14:tracePt t="128579" x="4418013" y="3692525"/>
          <p14:tracePt t="128720" x="4430713" y="3692525"/>
          <p14:tracePt t="129220" x="4418013" y="3692525"/>
          <p14:tracePt t="129236" x="4418013" y="3667125"/>
          <p14:tracePt t="129253" x="4418013" y="3679825"/>
          <p14:tracePt t="129267" x="4418013" y="3692525"/>
          <p14:tracePt t="129345" x="4430713" y="3692525"/>
          <p14:tracePt t="129360" x="4418013" y="3654425"/>
          <p14:tracePt t="129627" x="4418013" y="3629025"/>
          <p14:tracePt t="129642" x="4418013" y="3641725"/>
          <p14:tracePt t="129658" x="4381500" y="3641725"/>
          <p14:tracePt t="129674" x="4394200" y="3641725"/>
          <p14:tracePt t="129688" x="4394200" y="3667125"/>
          <p14:tracePt t="129705" x="4368800" y="3667125"/>
          <p14:tracePt t="129735" x="4318000" y="3716338"/>
          <p14:tracePt t="129751" x="4318000" y="3754438"/>
          <p14:tracePt t="129768" x="4330700" y="3754438"/>
          <p14:tracePt t="129782" x="4356100" y="3754438"/>
          <p14:tracePt t="129814" x="4381500" y="3779838"/>
          <p14:tracePt t="129829" x="4406900" y="3841750"/>
          <p14:tracePt t="129845" x="4443413" y="3892550"/>
          <p14:tracePt t="129861" x="4456113" y="3879850"/>
          <p14:tracePt t="129879" x="4443413" y="3867150"/>
          <p14:tracePt t="129908" x="4356100" y="3754438"/>
          <p14:tracePt t="129939" x="4330700" y="3754438"/>
          <p14:tracePt t="130267" x="4330700" y="3741738"/>
          <p14:tracePt t="130283" x="4356100" y="3741738"/>
          <p14:tracePt t="130298" x="4418013" y="3741738"/>
          <p14:tracePt t="130332" x="4430713" y="3741738"/>
          <p14:tracePt t="130361" x="4456113" y="3741738"/>
          <p14:tracePt t="130376" x="4543425" y="3741738"/>
          <p14:tracePt t="130391" x="4619625" y="3741738"/>
          <p14:tracePt t="130409" x="4756150" y="3741738"/>
          <p14:tracePt t="130424" x="4843463" y="3741738"/>
          <p14:tracePt t="130439" x="4856163" y="3741738"/>
          <p14:tracePt t="130455" x="4868863" y="3741738"/>
          <p14:tracePt t="130658" x="4819650" y="3741738"/>
          <p14:tracePt t="130673" x="4756150" y="3754438"/>
          <p14:tracePt t="130689" x="4694238" y="3767138"/>
          <p14:tracePt t="130705" x="4643438" y="3767138"/>
          <p14:tracePt t="130720" x="4619625" y="3779838"/>
          <p14:tracePt t="130738" x="4581525" y="3779838"/>
          <p14:tracePt t="130752" x="4568825" y="3779838"/>
          <p14:tracePt t="130766" x="4506913" y="3803650"/>
          <p14:tracePt t="130799" x="4506913" y="3854450"/>
          <p14:tracePt t="130814" x="4494213" y="3854450"/>
          <p14:tracePt t="130861" x="4494213" y="3867150"/>
          <p14:tracePt t="130970" x="4494213" y="3879850"/>
          <p14:tracePt t="131001" x="4518025" y="3879850"/>
          <p14:tracePt t="131048" x="4530725" y="3879850"/>
          <p14:tracePt t="131064" x="4543425" y="3879850"/>
          <p14:tracePt t="131080" x="4556125" y="3879850"/>
          <p14:tracePt t="131095" x="4568825" y="3879850"/>
          <p14:tracePt t="131517" x="4619625" y="3905250"/>
          <p14:tracePt t="131534" x="4668838" y="3941763"/>
          <p14:tracePt t="131550" x="4719638" y="3941763"/>
          <p14:tracePt t="131568" x="4768850" y="3941763"/>
          <p14:tracePt t="131595" x="4794250" y="3941763"/>
          <p14:tracePt t="133970" x="4732338" y="3967163"/>
          <p14:tracePt t="133986" x="4556125" y="4005263"/>
          <p14:tracePt t="134001" x="4468813" y="4029075"/>
          <p14:tracePt t="134017" x="4281488" y="4041775"/>
          <p14:tracePt t="134033" x="4192588" y="4067175"/>
          <p14:tracePt t="134048" x="4168775" y="4067175"/>
          <p14:tracePt t="134071" x="4143375" y="4067175"/>
          <p14:tracePt t="134095" x="4130675" y="4067175"/>
          <p14:tracePt t="134111" x="4117975" y="4067175"/>
          <p14:tracePt t="134127" x="4105275" y="4067175"/>
          <p14:tracePt t="134141" x="4092575" y="4067175"/>
          <p14:tracePt t="134157" x="4081463" y="4067175"/>
          <p14:tracePt t="134173" x="4030663" y="4067175"/>
          <p14:tracePt t="134188" x="3979863" y="4067175"/>
          <p14:tracePt t="134204" x="3930650" y="4067175"/>
          <p14:tracePt t="134221" x="3843338" y="4067175"/>
          <p14:tracePt t="134235" x="3756025" y="4041775"/>
          <p14:tracePt t="134253" x="3679825" y="4029075"/>
          <p14:tracePt t="134267" x="3643313" y="4029075"/>
          <p14:tracePt t="134282" x="3592513" y="4005263"/>
          <p14:tracePt t="134298" x="3554413" y="3992563"/>
          <p14:tracePt t="134314" x="3530600" y="3979863"/>
          <p14:tracePt t="134329" x="3517900" y="3979863"/>
          <p14:tracePt t="134376" x="3505200" y="3979863"/>
          <p14:tracePt t="134392" x="3492500" y="3967163"/>
          <p14:tracePt t="134409" x="3479800" y="3967163"/>
          <p14:tracePt t="134455" x="3467100" y="3967163"/>
          <p14:tracePt t="134486" x="3467100" y="3954463"/>
          <p14:tracePt t="134501" x="3467100" y="3929063"/>
          <p14:tracePt t="134516" x="3454400" y="3916363"/>
          <p14:tracePt t="134532" x="3454400" y="3854450"/>
          <p14:tracePt t="134548" x="3454400" y="3803650"/>
          <p14:tracePt t="134564" x="3429000" y="3779838"/>
          <p14:tracePt t="134579" x="3429000" y="3692525"/>
          <p14:tracePt t="134595" x="3405188" y="3579813"/>
          <p14:tracePt t="134596" x="3392488" y="3490913"/>
          <p14:tracePt t="134610" x="3392488" y="3303588"/>
          <p14:tracePt t="134626" x="3354388" y="3065463"/>
          <p14:tracePt t="134642" x="3317875" y="2890838"/>
          <p14:tracePt t="134657" x="3267075" y="2578100"/>
          <p14:tracePt t="134673" x="3205163" y="2239963"/>
          <p14:tracePt t="134689" x="3128963" y="1889125"/>
          <p14:tracePt t="134704" x="3028950" y="1552575"/>
          <p14:tracePt t="134720" x="2967038" y="1327150"/>
          <p14:tracePt t="134736" x="2928938" y="1163638"/>
          <p14:tracePt t="134751" x="2903538" y="1063625"/>
          <p14:tracePt t="134767" x="2903538" y="1001713"/>
          <p14:tracePt t="134783" x="2903538" y="976313"/>
          <p14:tracePt t="134798" x="2903538" y="950913"/>
          <p14:tracePt t="134814" x="2879725" y="925513"/>
          <p14:tracePt t="134831" x="2879725" y="912813"/>
          <p14:tracePt t="134845" x="2879725" y="901700"/>
          <p14:tracePt t="134861" x="2879725" y="889000"/>
          <p14:tracePt t="134879" x="2879725" y="863600"/>
          <p14:tracePt t="134879" x="2879725" y="850900"/>
          <p14:tracePt t="134892" x="2879725" y="838200"/>
          <p14:tracePt t="134908" x="2879725" y="825500"/>
          <p14:tracePt t="134924" x="2879725" y="812800"/>
          <p14:tracePt t="135126" x="2879725" y="876300"/>
          <p14:tracePt t="135142" x="2903538" y="950913"/>
          <p14:tracePt t="135158" x="2954338" y="1025525"/>
          <p14:tracePt t="135173" x="2992438" y="1101725"/>
          <p14:tracePt t="135189" x="3028950" y="1176338"/>
          <p14:tracePt t="135204" x="3054350" y="1227138"/>
          <p14:tracePt t="135220" x="3079750" y="1263650"/>
          <p14:tracePt t="135235" x="3103563" y="1301750"/>
          <p14:tracePt t="135251" x="3116263" y="1350963"/>
          <p14:tracePt t="135266" x="3128963" y="1363663"/>
          <p14:tracePt t="135282" x="3154363" y="1389063"/>
          <p14:tracePt t="135314" x="3154363" y="1401763"/>
          <p14:tracePt t="135564" x="3167063" y="1414463"/>
          <p14:tracePt t="135595" x="3179763" y="1427163"/>
          <p14:tracePt t="136377" x="3192463" y="1450975"/>
          <p14:tracePt t="136391" x="3192463" y="1489075"/>
          <p14:tracePt t="136407" x="3205163" y="1601788"/>
          <p14:tracePt t="136424" x="3216275" y="1663700"/>
          <p14:tracePt t="136438" x="3228975" y="1727200"/>
          <p14:tracePt t="136454" x="3267075" y="1814513"/>
          <p14:tracePt t="136470" x="3292475" y="1952625"/>
          <p14:tracePt t="136485" x="3292475" y="2178050"/>
          <p14:tracePt t="136501" x="3292475" y="2378075"/>
          <p14:tracePt t="136519" x="3292475" y="2552700"/>
          <p14:tracePt t="136532" x="3292475" y="2740025"/>
          <p14:tracePt t="136548" x="3292475" y="2928938"/>
          <p14:tracePt t="136564" x="3292475" y="3065463"/>
          <p14:tracePt t="136580" x="3317875" y="3203575"/>
          <p14:tracePt t="136595" x="3317875" y="3267075"/>
          <p14:tracePt t="136611" x="3328988" y="3354388"/>
          <p14:tracePt t="136626" x="3354388" y="3441700"/>
          <p14:tracePt t="136642" x="3367088" y="3529013"/>
          <p14:tracePt t="136662" x="3379788" y="3667125"/>
          <p14:tracePt t="136673" x="3379788" y="3703638"/>
          <p14:tracePt t="136690" x="3392488" y="3779838"/>
          <p14:tracePt t="136705" x="3392488" y="3841750"/>
          <p14:tracePt t="136720" x="3405188" y="3905250"/>
          <p14:tracePt t="136736" x="3417888" y="3954463"/>
          <p14:tracePt t="136752" x="3417888" y="4005263"/>
          <p14:tracePt t="136767" x="3417888" y="4041775"/>
          <p14:tracePt t="136783" x="3417888" y="4079875"/>
          <p14:tracePt t="136800" x="3417888" y="4092575"/>
          <p14:tracePt t="136800" x="3417888" y="4117975"/>
          <p14:tracePt t="136831" x="3417888" y="4141788"/>
          <p14:tracePt t="136907" x="3417888" y="4154488"/>
          <p14:tracePt t="136942" x="3417888" y="4179888"/>
          <p14:tracePt t="136954" x="3405188" y="4192588"/>
          <p14:tracePt t="136970" x="3392488" y="4217988"/>
          <p14:tracePt t="136986" x="3379788" y="4241800"/>
          <p14:tracePt t="137001" x="3367088" y="4241800"/>
          <p14:tracePt t="137017" x="3367088" y="4254500"/>
          <p14:tracePt t="137033" x="3341688" y="4267200"/>
          <p14:tracePt t="137064" x="3328988" y="4279900"/>
          <p14:tracePt t="137079" x="3328988" y="4292600"/>
          <p14:tracePt t="137096" x="3317875" y="4292600"/>
          <p14:tracePt t="137173" x="3292475" y="4292600"/>
          <p14:tracePt t="137534" x="3279775" y="4292600"/>
          <p14:tracePt t="137549" x="3267075" y="4292600"/>
          <p14:tracePt t="137563" x="3254375" y="4292600"/>
          <p14:tracePt t="137892" x="3292475" y="4292600"/>
          <p14:tracePt t="137907" x="3354388" y="4292600"/>
          <p14:tracePt t="137923" x="3417888" y="4292600"/>
          <p14:tracePt t="137939" x="3467100" y="4292600"/>
          <p14:tracePt t="137954" x="3479800" y="4292600"/>
          <p14:tracePt t="137970" x="3567113" y="4292600"/>
          <p14:tracePt t="137985" x="3605213" y="4292600"/>
          <p14:tracePt t="138001" x="3643313" y="4292600"/>
          <p14:tracePt t="138017" x="3730625" y="4292600"/>
          <p14:tracePt t="138032" x="3767138" y="4292600"/>
          <p14:tracePt t="138048" x="3843338" y="4292600"/>
          <p14:tracePt t="138064" x="3892550" y="4292600"/>
          <p14:tracePt t="138079" x="3943350" y="4292600"/>
          <p14:tracePt t="138095" x="4005263" y="4292600"/>
          <p14:tracePt t="138111" x="4068763" y="4292600"/>
          <p14:tracePt t="138126" x="4105275" y="4292600"/>
          <p14:tracePt t="138143" x="4130675" y="4292600"/>
          <p14:tracePt t="138173" x="4156075" y="4292600"/>
          <p14:tracePt t="138205" x="4168775" y="4292600"/>
          <p14:tracePt t="138283" x="4181475" y="4292600"/>
          <p14:tracePt t="141673" x="4192588" y="4292600"/>
          <p14:tracePt t="141688" x="4256088" y="4154488"/>
          <p14:tracePt t="141704" x="4294188" y="3992563"/>
          <p14:tracePt t="141720" x="4330700" y="3867150"/>
          <p14:tracePt t="141735" x="4330700" y="3716338"/>
          <p14:tracePt t="141751" x="4330700" y="3641725"/>
          <p14:tracePt t="141767" x="4294188" y="3467100"/>
          <p14:tracePt t="141782" x="4192588" y="3328988"/>
          <p14:tracePt t="141798" x="4056063" y="3228975"/>
          <p14:tracePt t="141814" x="3943350" y="3078163"/>
          <p14:tracePt t="141829" x="3843338" y="2952750"/>
          <p14:tracePt t="141845" x="3756025" y="2828925"/>
          <p14:tracePt t="141861" x="3705225" y="2703513"/>
          <p14:tracePt t="141876" x="3630613" y="2603500"/>
          <p14:tracePt t="141892" x="3554413" y="2465388"/>
          <p14:tracePt t="141908" x="3505200" y="2365375"/>
          <p14:tracePt t="141924" x="3429000" y="2278063"/>
          <p14:tracePt t="141939" x="3379788" y="2214563"/>
          <p14:tracePt t="141954" x="3305175" y="2101850"/>
          <p14:tracePt t="141970" x="3241675" y="2065338"/>
          <p14:tracePt t="141987" x="3179763" y="2027238"/>
          <p14:tracePt t="142002" x="3154363" y="2001838"/>
          <p14:tracePt t="142017" x="3141663" y="1978025"/>
          <p14:tracePt t="142036" x="3128963" y="1939925"/>
          <p14:tracePt t="142063" x="3128963" y="1852613"/>
          <p14:tracePt t="142079" x="3228975" y="1752600"/>
          <p14:tracePt t="142080" x="3317875" y="1714500"/>
          <p14:tracePt t="142095" x="3429000" y="1676400"/>
          <p14:tracePt t="142110" x="3667125" y="1663700"/>
          <p14:tracePt t="142126" x="3843338" y="1663700"/>
          <p14:tracePt t="142145" x="3917950" y="1714500"/>
          <p14:tracePt t="142157" x="3968750" y="1852613"/>
          <p14:tracePt t="142174" x="3992563" y="2014538"/>
          <p14:tracePt t="142190" x="3992563" y="2201863"/>
          <p14:tracePt t="142204" x="3905250" y="2478088"/>
          <p14:tracePt t="142220" x="3756025" y="2652713"/>
          <p14:tracePt t="142237" x="2867025" y="3228975"/>
          <p14:tracePt t="142251" x="2516188" y="3378200"/>
          <p14:tracePt t="142268" x="1965325" y="3629025"/>
          <p14:tracePt t="142283" x="1903413" y="3641725"/>
          <p14:tracePt t="142330" x="1978025" y="3641725"/>
          <p14:tracePt t="142344" x="2228850" y="3654425"/>
          <p14:tracePt t="142361" x="2416175" y="3679825"/>
          <p14:tracePt t="142376" x="2890838" y="3754438"/>
          <p14:tracePt t="142392" x="3367088" y="3816350"/>
          <p14:tracePt t="142407" x="3392488" y="3816350"/>
          <p14:tracePt t="142423" x="3405188" y="3829050"/>
          <p14:tracePt t="142455" x="3405188" y="3854450"/>
          <p14:tracePt t="142470" x="3405188" y="3916363"/>
          <p14:tracePt t="142485" x="3317875" y="4005263"/>
          <p14:tracePt t="142501" x="3267075" y="4029075"/>
          <p14:tracePt t="142517" x="3228975" y="4054475"/>
          <p14:tracePt t="142532" x="3179763" y="4079875"/>
          <p14:tracePt t="142564" x="3154363" y="4079875"/>
          <p14:tracePt t="142611" x="3279775" y="4017963"/>
          <p14:tracePt t="142626" x="3454400" y="4017963"/>
          <p14:tracePt t="142642" x="3679825" y="4017963"/>
          <p14:tracePt t="142658" x="3830638" y="4029075"/>
          <p14:tracePt t="142674" x="3892550" y="4054475"/>
          <p14:tracePt t="142720" x="3905250" y="4054475"/>
          <p14:tracePt t="142782" x="3892550" y="4079875"/>
          <p14:tracePt t="142798" x="3867150" y="4079875"/>
          <p14:tracePt t="142829" x="3843338" y="4079875"/>
          <p14:tracePt t="142845" x="3805238" y="4105275"/>
          <p14:tracePt t="142861" x="3792538" y="4117975"/>
          <p14:tracePt t="142877" x="3756025" y="4141788"/>
          <p14:tracePt t="142892" x="3717925" y="4179888"/>
          <p14:tracePt t="142908" x="3679825" y="4205288"/>
          <p14:tracePt t="142923" x="3630613" y="4241800"/>
          <p14:tracePt t="142940" x="3617913" y="4254500"/>
          <p14:tracePt t="142956" x="3605213" y="4267200"/>
          <p14:tracePt t="142970" x="3579813" y="4267200"/>
          <p14:tracePt t="143131" x="3579813" y="4279900"/>
          <p14:tracePt t="143143" x="3605213" y="4305300"/>
          <p14:tracePt t="143157" x="3617913" y="4305300"/>
          <p14:tracePt t="143174" x="3630613" y="4305300"/>
          <p14:tracePt t="143204" x="3643313" y="4330700"/>
          <p14:tracePt t="143221" x="3654425" y="4330700"/>
          <p14:tracePt t="143236" x="3667125" y="4341813"/>
          <p14:tracePt t="143251" x="3679825" y="4354513"/>
          <p14:tracePt t="143267" x="3692525" y="4367213"/>
          <p14:tracePt t="143283" x="3705225" y="4379913"/>
          <p14:tracePt t="143298" x="3717925" y="4379913"/>
          <p14:tracePt t="143314" x="3730625" y="4392613"/>
          <p14:tracePt t="143345" x="3743325" y="4392613"/>
          <p14:tracePt t="143361" x="3756025" y="4418013"/>
          <p14:tracePt t="143377" x="3792538" y="4418013"/>
          <p14:tracePt t="143392" x="3792538" y="4430713"/>
          <p14:tracePt t="143408" x="3805238" y="4430713"/>
          <p14:tracePt t="143423" x="3817938" y="4430713"/>
          <p14:tracePt t="143439" x="3830638" y="4430713"/>
          <p14:tracePt t="143456" x="3843338" y="4430713"/>
          <p14:tracePt t="143471" x="3867150" y="4430713"/>
          <p14:tracePt t="143488" x="3879850" y="4430713"/>
          <p14:tracePt t="143501" x="3892550" y="4418013"/>
          <p14:tracePt t="143517" x="3892550" y="4405313"/>
          <p14:tracePt t="143532" x="3905250" y="4392613"/>
          <p14:tracePt t="143564" x="3917950" y="4367213"/>
          <p14:tracePt t="143579" x="3917950" y="4354513"/>
          <p14:tracePt t="144173" x="3943350" y="4354513"/>
          <p14:tracePt t="144221" x="3956050" y="4354513"/>
          <p14:tracePt t="144252" x="3968750" y="4354513"/>
          <p14:tracePt t="144580" x="3992563" y="4354513"/>
          <p14:tracePt t="144596" x="4017963" y="4354513"/>
          <p14:tracePt t="144610" x="4030663" y="4354513"/>
          <p14:tracePt t="144626" x="4081463" y="4367213"/>
          <p14:tracePt t="144642" x="4105275" y="4379913"/>
          <p14:tracePt t="144675" x="4130675" y="4379913"/>
          <p14:tracePt t="144689" x="4143375" y="4392613"/>
          <p14:tracePt t="144705" x="4156075" y="4392613"/>
          <p14:tracePt t="144736" x="4168775" y="4392613"/>
          <p14:tracePt t="144751" x="4181475" y="4392613"/>
          <p14:tracePt t="144767" x="4205288" y="4392613"/>
          <p14:tracePt t="144783" x="4230688" y="4379913"/>
          <p14:tracePt t="144798" x="4268788" y="4379913"/>
          <p14:tracePt t="144814" x="4418013" y="4341813"/>
          <p14:tracePt t="144830" x="4556125" y="4305300"/>
          <p14:tracePt t="144845" x="4630738" y="4267200"/>
          <p14:tracePt t="144861" x="4819650" y="4205288"/>
          <p14:tracePt t="144879" x="4832350" y="4205288"/>
          <p14:tracePt t="144892" x="4881563" y="4205288"/>
          <p14:tracePt t="144908" x="4906963" y="4179888"/>
          <p14:tracePt t="144924" x="4932363" y="4179888"/>
          <p14:tracePt t="144939" x="4945063" y="4179888"/>
          <p14:tracePt t="144972" x="4968875" y="4167188"/>
          <p14:tracePt t="145095" x="4981575" y="4167188"/>
          <p14:tracePt t="145454" x="4968875" y="4167188"/>
          <p14:tracePt t="145501" x="4956175" y="4167188"/>
          <p14:tracePt t="145517" x="4945063" y="4167188"/>
          <p14:tracePt t="145533" x="4932363" y="4167188"/>
          <p14:tracePt t="145548" x="4919663" y="4167188"/>
          <p14:tracePt t="145580" x="4906963" y="4167188"/>
          <p14:tracePt t="145595" x="4881563" y="4167188"/>
          <p14:tracePt t="145611" x="4856163" y="4179888"/>
          <p14:tracePt t="145627" x="4806950" y="4179888"/>
          <p14:tracePt t="145642" x="4781550" y="4205288"/>
          <p14:tracePt t="145658" x="4756150" y="4205288"/>
          <p14:tracePt t="145689" x="4743450" y="4217988"/>
          <p14:tracePt t="145704" x="4732338" y="4217988"/>
          <p14:tracePt t="145721" x="4706938" y="4230688"/>
          <p14:tracePt t="145782" x="4694238" y="4230688"/>
          <p14:tracePt t="145939" x="4681538" y="4241800"/>
          <p14:tracePt t="145955" x="4694238" y="4241800"/>
          <p14:tracePt t="145971" x="4732338" y="4254500"/>
          <p14:tracePt t="145987" x="4794250" y="4254500"/>
          <p14:tracePt t="146003" x="4832350" y="4267200"/>
          <p14:tracePt t="146019" x="4881563" y="4267200"/>
          <p14:tracePt t="146033" x="4906963" y="4279900"/>
          <p14:tracePt t="146049" x="4945063" y="4279900"/>
          <p14:tracePt t="146063" x="4981575" y="4279900"/>
          <p14:tracePt t="146080" x="5032375" y="4279900"/>
          <p14:tracePt t="146080" x="5045075" y="4279900"/>
          <p14:tracePt t="146095" x="5057775" y="4279900"/>
          <p14:tracePt t="146110" x="5094288" y="4279900"/>
          <p14:tracePt t="146127" x="5132388" y="4279900"/>
          <p14:tracePt t="146142" x="5170488" y="4279900"/>
          <p14:tracePt t="146157" x="5219700" y="4254500"/>
          <p14:tracePt t="146173" x="5245100" y="4254500"/>
          <p14:tracePt t="146189" x="5257800" y="4254500"/>
          <p14:tracePt t="146206" x="5270500" y="4254500"/>
          <p14:tracePt t="146689" x="5157788" y="4279900"/>
          <p14:tracePt t="146709" x="4981575" y="4330700"/>
          <p14:tracePt t="146720" x="4743450" y="4379913"/>
          <p14:tracePt t="146736" x="4506913" y="4418013"/>
          <p14:tracePt t="146753" x="4294188" y="4454525"/>
          <p14:tracePt t="146767" x="4043363" y="4492625"/>
          <p14:tracePt t="146782" x="3830638" y="4492625"/>
          <p14:tracePt t="146798" x="3554413" y="4492625"/>
          <p14:tracePt t="146815" x="3441700" y="4492625"/>
          <p14:tracePt t="146829" x="3254375" y="4492625"/>
          <p14:tracePt t="146845" x="3141663" y="4492625"/>
          <p14:tracePt t="146860" x="3079750" y="4492625"/>
          <p14:tracePt t="146877" x="3003550" y="4492625"/>
          <p14:tracePt t="146892" x="2992438" y="4492625"/>
          <p14:tracePt t="146907" x="2979738" y="4492625"/>
          <p14:tracePt t="146923" x="2954338" y="4492625"/>
          <p14:tracePt t="146939" x="2941638" y="4492625"/>
          <p14:tracePt t="146989" x="2916238" y="4467225"/>
          <p14:tracePt t="147002" x="2879725" y="4379913"/>
          <p14:tracePt t="147018" x="2816225" y="4167188"/>
          <p14:tracePt t="147033" x="2816225" y="4041775"/>
          <p14:tracePt t="147048" x="2816225" y="3692525"/>
          <p14:tracePt t="147064" x="2816225" y="3490913"/>
          <p14:tracePt t="147080" x="2879725" y="3254375"/>
          <p14:tracePt t="147095" x="2979738" y="3028950"/>
          <p14:tracePt t="147111" x="2992438" y="2928938"/>
          <p14:tracePt t="147127" x="3067050" y="2716213"/>
          <p14:tracePt t="147142" x="3141663" y="2516188"/>
          <p14:tracePt t="147158" x="3179763" y="2365375"/>
          <p14:tracePt t="147173" x="3216275" y="2239963"/>
          <p14:tracePt t="147189" x="3241675" y="2139950"/>
          <p14:tracePt t="147204" x="3241675" y="2052638"/>
          <p14:tracePt t="147220" x="3254375" y="1965325"/>
          <p14:tracePt t="147236" x="3254375" y="1876425"/>
          <p14:tracePt t="147253" x="3254375" y="1814513"/>
          <p14:tracePt t="147268" x="3254375" y="1739900"/>
          <p14:tracePt t="147282" x="3254375" y="1663700"/>
          <p14:tracePt t="147299" x="3254375" y="1563688"/>
          <p14:tracePt t="147315" x="3228975" y="1514475"/>
          <p14:tracePt t="147330" x="3179763" y="1414463"/>
          <p14:tracePt t="147346" x="3116263" y="1263650"/>
          <p14:tracePt t="147362" x="3116263" y="1227138"/>
          <p14:tracePt t="147362" x="3116263" y="1176338"/>
          <p14:tracePt t="147377" x="3092450" y="1114425"/>
          <p14:tracePt t="147392" x="3092450" y="1076325"/>
          <p14:tracePt t="147410" x="3067050" y="1025525"/>
          <p14:tracePt t="147423" x="3054350" y="1001713"/>
          <p14:tracePt t="147440" x="3054350" y="976313"/>
          <p14:tracePt t="147470" x="3041650" y="976313"/>
          <p14:tracePt t="147486" x="3016250" y="976313"/>
          <p14:tracePt t="147502" x="3003550" y="976313"/>
          <p14:tracePt t="147517" x="2916238" y="976313"/>
          <p14:tracePt t="147532" x="2754313" y="1076325"/>
          <p14:tracePt t="147550" x="2578100" y="1214438"/>
          <p14:tracePt t="147564" x="2428875" y="1363663"/>
          <p14:tracePt t="147580" x="2339975" y="1514475"/>
          <p14:tracePt t="147596" x="2339975" y="1589088"/>
          <p14:tracePt t="147611" x="2339975" y="1614488"/>
          <p14:tracePt t="147627" x="2339975" y="1689100"/>
          <p14:tracePt t="147643" x="2339975" y="1739900"/>
          <p14:tracePt t="147659" x="2428875" y="1827213"/>
          <p14:tracePt t="147674" x="2516188" y="1839913"/>
          <p14:tracePt t="147690" x="2554288" y="1839913"/>
          <p14:tracePt t="147705" x="2690813" y="1839913"/>
          <p14:tracePt t="147721" x="2841625" y="1801813"/>
          <p14:tracePt t="147737" x="2916238" y="1752600"/>
          <p14:tracePt t="147752" x="2916238" y="1727200"/>
          <p14:tracePt t="147769" x="2928938" y="1714500"/>
          <p14:tracePt t="147786" x="2928938" y="1689100"/>
          <p14:tracePt t="147798" x="2928938" y="1663700"/>
          <p14:tracePt t="147814" x="2890838" y="1652588"/>
          <p14:tracePt t="147831" x="2854325" y="1652588"/>
          <p14:tracePt t="147845" x="2828925" y="1652588"/>
          <p14:tracePt t="147861" x="2716213" y="1652588"/>
          <p14:tracePt t="147882" x="2628900" y="1676400"/>
          <p14:tracePt t="147888" x="2578100" y="1701800"/>
          <p14:tracePt t="147892" x="2554288" y="1727200"/>
          <p14:tracePt t="147908" x="2516188" y="1776413"/>
          <p14:tracePt t="147924" x="2465388" y="1889125"/>
          <p14:tracePt t="147939" x="2428875" y="2014538"/>
          <p14:tracePt t="147955" x="2390775" y="2190750"/>
          <p14:tracePt t="147971" x="2365375" y="2252663"/>
          <p14:tracePt t="147986" x="2328863" y="2590800"/>
          <p14:tracePt t="148006" x="2328863" y="2790825"/>
          <p14:tracePt t="148018" x="2339975" y="3003550"/>
          <p14:tracePt t="148032" x="2403475" y="3178175"/>
          <p14:tracePt t="148048" x="2441575" y="3254375"/>
          <p14:tracePt t="148065" x="2503488" y="3403600"/>
          <p14:tracePt t="148080" x="2554288" y="3529013"/>
          <p14:tracePt t="148096" x="2603500" y="3641725"/>
          <p14:tracePt t="148111" x="2654300" y="3741738"/>
          <p14:tracePt t="148128" x="2667000" y="3792538"/>
          <p14:tracePt t="148143" x="2690813" y="3841750"/>
          <p14:tracePt t="148158" x="2690813" y="3867150"/>
          <p14:tracePt t="148173" x="2703513" y="3905250"/>
          <p14:tracePt t="148189" x="2716213" y="3954463"/>
          <p14:tracePt t="148206" x="2728913" y="4005263"/>
          <p14:tracePt t="148220" x="2754313" y="4067175"/>
          <p14:tracePt t="148236" x="2778125" y="4117975"/>
          <p14:tracePt t="148252" x="2778125" y="4129088"/>
          <p14:tracePt t="148269" x="2803525" y="4167188"/>
          <p14:tracePt t="148283" x="2816225" y="4179888"/>
          <p14:tracePt t="148285" x="2828925" y="4192588"/>
          <p14:tracePt t="148299" x="2841625" y="4192588"/>
          <p14:tracePt t="148302" x="2854325" y="4217988"/>
          <p14:tracePt t="148313" x="2867025" y="4217988"/>
          <p14:tracePt t="148330" x="2890838" y="4267200"/>
          <p14:tracePt t="148346" x="2916238" y="4279900"/>
          <p14:tracePt t="148361" x="2928938" y="4292600"/>
          <p14:tracePt t="148378" x="2941638" y="4292600"/>
          <p14:tracePt t="148393" x="2967038" y="4305300"/>
          <p14:tracePt t="148408" x="2979738" y="4318000"/>
          <p14:tracePt t="148424" x="3003550" y="4330700"/>
          <p14:tracePt t="148440" x="3028950" y="4341813"/>
          <p14:tracePt t="148470" x="3054350" y="4354513"/>
          <p14:tracePt t="148488" x="3079750" y="4354513"/>
          <p14:tracePt t="148501" x="3092450" y="4367213"/>
          <p14:tracePt t="148613" x="3103563" y="4367213"/>
          <p14:tracePt t="148674" x="3141663" y="4367213"/>
          <p14:tracePt t="151862" x="3192463" y="4543425"/>
          <p14:tracePt t="151876" x="3228975" y="4630738"/>
          <p14:tracePt t="151892" x="3267075" y="4843463"/>
          <p14:tracePt t="151910" x="3267075" y="5143500"/>
          <p14:tracePt t="151923" x="3267075" y="5243513"/>
          <p14:tracePt t="151939" x="3267075" y="5430838"/>
          <p14:tracePt t="151955" x="3241675" y="5556250"/>
          <p14:tracePt t="151970" x="3216275" y="5630863"/>
          <p14:tracePt t="151986" x="3205163" y="5694363"/>
          <p14:tracePt t="152002" x="3192463" y="5694363"/>
          <p14:tracePt t="152002" x="3179763" y="5707063"/>
          <p14:tracePt t="152017" x="3154363" y="5743575"/>
          <p14:tracePt t="152033" x="3067050" y="5807075"/>
          <p14:tracePt t="152048" x="2979738" y="5843588"/>
          <p14:tracePt t="152065" x="2867025" y="5894388"/>
          <p14:tracePt t="152079" x="2816225" y="5919788"/>
          <p14:tracePt t="152097" x="2603500" y="5981700"/>
          <p14:tracePt t="152110" x="2516188" y="6007100"/>
          <p14:tracePt t="152127" x="2378075" y="6045200"/>
          <p14:tracePt t="152143" x="2178050" y="6081713"/>
          <p14:tracePt t="152159" x="2139950" y="6081713"/>
          <p14:tracePt t="152174" x="2103438" y="6081713"/>
          <p14:tracePt t="152190" x="2090738" y="6081713"/>
          <p14:tracePt t="152239" x="2078038" y="6081713"/>
          <p14:tracePt t="152267" x="2065338" y="6081713"/>
          <p14:tracePt t="152283" x="2039938" y="6107113"/>
          <p14:tracePt t="152485" x="2027238" y="6107113"/>
          <p14:tracePt t="152673" x="2027238" y="6032500"/>
          <p14:tracePt t="152689" x="2052638" y="5932488"/>
          <p14:tracePt t="152705" x="2178050" y="5743575"/>
          <p14:tracePt t="152720" x="2328863" y="5530850"/>
          <p14:tracePt t="152736" x="2541588" y="5268913"/>
          <p14:tracePt t="152752" x="2903538" y="4843463"/>
          <p14:tracePt t="152767" x="3041650" y="4692650"/>
          <p14:tracePt t="152783" x="3354388" y="4318000"/>
          <p14:tracePt t="152799" x="3705225" y="3916363"/>
          <p14:tracePt t="152815" x="4143375" y="3378200"/>
          <p14:tracePt t="152831" x="4456113" y="2952750"/>
          <p14:tracePt t="152846" x="4681538" y="2616200"/>
          <p14:tracePt t="152860" x="4843463" y="2327275"/>
          <p14:tracePt t="152877" x="4932363" y="2152650"/>
          <p14:tracePt t="152893" x="4968875" y="2065338"/>
          <p14:tracePt t="152908" x="5006975" y="1927225"/>
          <p14:tracePt t="152924" x="5032375" y="1865313"/>
          <p14:tracePt t="152924" x="5032375" y="1827213"/>
          <p14:tracePt t="152940" x="5045075" y="1739900"/>
          <p14:tracePt t="152955" x="5057775" y="1663700"/>
          <p14:tracePt t="152971" x="5057775" y="1639888"/>
          <p14:tracePt t="152988" x="5057775" y="1589088"/>
          <p14:tracePt t="153002" x="5057775" y="1527175"/>
          <p14:tracePt t="153018" x="5057775" y="1501775"/>
          <p14:tracePt t="153034" x="5057775" y="1427163"/>
          <p14:tracePt t="153048" x="5057775" y="1389063"/>
          <p14:tracePt t="153064" x="5057775" y="1376363"/>
          <p14:tracePt t="153081" x="5045075" y="1363663"/>
          <p14:tracePt t="153097" x="5032375" y="1363663"/>
          <p14:tracePt t="153128" x="5019675" y="1350963"/>
          <p14:tracePt t="153142" x="5006975" y="1350963"/>
          <p14:tracePt t="153158" x="4994275" y="1350963"/>
          <p14:tracePt t="153174" x="4956175" y="1350963"/>
          <p14:tracePt t="153189" x="4881563" y="1363663"/>
          <p14:tracePt t="153205" x="4806950" y="1401763"/>
          <p14:tracePt t="153221" x="4732338" y="1427163"/>
          <p14:tracePt t="153236" x="4719638" y="1439863"/>
          <p14:tracePt t="153252" x="4694238" y="1450975"/>
          <p14:tracePt t="153268" x="4681538" y="1450975"/>
          <p14:tracePt t="153283" x="4668838" y="1450975"/>
          <p14:tracePt t="153314" x="4643438" y="1463675"/>
          <p14:tracePt t="153376" x="4643438" y="1476375"/>
          <p14:tracePt t="153502" x="4630738" y="1489075"/>
          <p14:tracePt t="153516" x="4630738" y="1539875"/>
          <p14:tracePt t="153532" x="4630738" y="1563688"/>
          <p14:tracePt t="153549" x="4630738" y="1601788"/>
          <p14:tracePt t="153563" x="4630738" y="1614488"/>
          <p14:tracePt t="153580" x="4594225" y="1652588"/>
          <p14:tracePt t="153596" x="4518025" y="1689100"/>
          <p14:tracePt t="153610" x="4481513" y="1714500"/>
          <p14:tracePt t="153629" x="4456113" y="1727200"/>
          <p14:tracePt t="153642" x="4443413" y="1739900"/>
          <p14:tracePt t="153657" x="4430713" y="1739900"/>
          <p14:tracePt t="153673" x="4430713" y="1752600"/>
          <p14:tracePt t="153689" x="4406900" y="1776413"/>
          <p14:tracePt t="153704" x="4394200" y="1789113"/>
          <p14:tracePt t="153720" x="4394200" y="1801813"/>
          <p14:tracePt t="154299" x="4394200" y="1814513"/>
          <p14:tracePt t="154313" x="4394200" y="1827213"/>
          <p14:tracePt t="154329" x="4394200" y="1839913"/>
          <p14:tracePt t="154346" x="4418013" y="1876425"/>
          <p14:tracePt t="154376" x="4418013" y="1901825"/>
          <p14:tracePt t="154751" x="4430713" y="1914525"/>
          <p14:tracePt t="154814" x="4430713" y="1927225"/>
          <p14:tracePt t="154829" x="4430713" y="1939925"/>
          <p14:tracePt t="154845" x="4430713" y="1952625"/>
          <p14:tracePt t="154863" x="4430713" y="1989138"/>
          <p14:tracePt t="154876" x="4418013" y="2001838"/>
          <p14:tracePt t="154892" x="4406900" y="2027238"/>
          <p14:tracePt t="154908" x="4406900" y="2039938"/>
          <p14:tracePt t="154923" x="4406900" y="2052638"/>
          <p14:tracePt t="154970" x="4406900" y="2065338"/>
          <p14:tracePt t="155017" x="4418013" y="2078038"/>
          <p14:tracePt t="155032" x="4418013" y="2089150"/>
          <p14:tracePt t="155048" x="4430713" y="2114550"/>
          <p14:tracePt t="155063" x="4456113" y="2127250"/>
          <p14:tracePt t="155079" x="4506913" y="2190750"/>
          <p14:tracePt t="155096" x="4581525" y="2290763"/>
          <p14:tracePt t="155111" x="4681538" y="2390775"/>
          <p14:tracePt t="155126" x="4706938" y="2414588"/>
          <p14:tracePt t="155142" x="4719638" y="2414588"/>
          <p14:tracePt t="155157" x="4732338" y="2414588"/>
          <p14:tracePt t="155173" x="4694238" y="2414588"/>
          <p14:tracePt t="155237" x="4694238" y="2439988"/>
          <p14:tracePt t="155361" x="4694238" y="2427288"/>
          <p14:tracePt t="155377" x="4694238" y="2414588"/>
          <p14:tracePt t="155391" x="4694238" y="2378075"/>
          <p14:tracePt t="155407" x="4694238" y="2327275"/>
          <p14:tracePt t="155423" x="4694238" y="2290763"/>
          <p14:tracePt t="155438" x="4732338" y="2252663"/>
          <p14:tracePt t="155454" x="4768850" y="2201863"/>
          <p14:tracePt t="155470" x="4794250" y="2178050"/>
          <p14:tracePt t="155485" x="4832350" y="2165350"/>
          <p14:tracePt t="155517" x="4856163" y="2152650"/>
          <p14:tracePt t="155612" x="4856163" y="2139950"/>
          <p14:tracePt t="155612" x="4832350" y="2114550"/>
          <p14:tracePt t="155642" x="4794250" y="2101850"/>
          <p14:tracePt t="155658" x="4768850" y="2089150"/>
          <p14:tracePt t="155689" x="4768850" y="2078038"/>
          <p14:tracePt t="155705" x="4756150" y="2078038"/>
          <p14:tracePt t="155752" x="4756150" y="2065338"/>
          <p14:tracePt t="155767" x="4781550" y="2039938"/>
          <p14:tracePt t="155783" x="4819650" y="2014538"/>
          <p14:tracePt t="155798" x="4945063" y="1952625"/>
          <p14:tracePt t="155814" x="4968875" y="1927225"/>
          <p14:tracePt t="155829" x="5068888" y="1865313"/>
          <p14:tracePt t="155845" x="5119688" y="1852613"/>
          <p14:tracePt t="155861" x="5145088" y="1839913"/>
          <p14:tracePt t="155901" x="5157788" y="1827213"/>
          <p14:tracePt t="155923" x="5170488" y="1827213"/>
          <p14:tracePt t="156033" x="5257800" y="1827213"/>
          <p14:tracePt t="156048" x="5407025" y="1827213"/>
          <p14:tracePt t="156064" x="5645150" y="1765300"/>
          <p14:tracePt t="156080" x="5832475" y="1739900"/>
          <p14:tracePt t="156097" x="5908675" y="1739900"/>
          <p14:tracePt t="156111" x="5921375" y="1739900"/>
          <p14:tracePt t="156174" x="5932488" y="1727200"/>
          <p14:tracePt t="156188" x="5908675" y="1714500"/>
          <p14:tracePt t="156204" x="5732463" y="1714500"/>
          <p14:tracePt t="156220" x="5557838" y="1714500"/>
          <p14:tracePt t="156235" x="5370513" y="1714500"/>
          <p14:tracePt t="156251" x="5194300" y="1714500"/>
          <p14:tracePt t="156267" x="5106988" y="1714500"/>
          <p14:tracePt t="156282" x="5081588" y="1714500"/>
          <p14:tracePt t="156298" x="5057775" y="1714500"/>
          <p14:tracePt t="156345" x="5045075" y="1714500"/>
          <p14:tracePt t="156376" x="5057775" y="1714500"/>
          <p14:tracePt t="156393" x="5145088" y="1714500"/>
          <p14:tracePt t="156408" x="5245100" y="1714500"/>
          <p14:tracePt t="156423" x="5370513" y="1676400"/>
          <p14:tracePt t="156439" x="5483225" y="1614488"/>
          <p14:tracePt t="156455" x="5495925" y="1601788"/>
          <p14:tracePt t="156470" x="5519738" y="1563688"/>
          <p14:tracePt t="156488" x="5519738" y="1552575"/>
          <p14:tracePt t="156489" x="5519738" y="1539875"/>
          <p14:tracePt t="156517" x="5519738" y="1527175"/>
          <p14:tracePt t="156533" x="5507038" y="1514475"/>
          <p14:tracePt t="156548" x="5370513" y="1514475"/>
          <p14:tracePt t="156563" x="5245100" y="1552575"/>
          <p14:tracePt t="156579" x="5219700" y="1576388"/>
          <p14:tracePt t="156595" x="5170488" y="1614488"/>
          <p14:tracePt t="156611" x="5145088" y="1614488"/>
          <p14:tracePt t="156627" x="5145088" y="1627188"/>
          <p14:tracePt t="156689" x="5245100" y="1627188"/>
          <p14:tracePt t="156704" x="5383213" y="1614488"/>
          <p14:tracePt t="156720" x="5470525" y="1589088"/>
          <p14:tracePt t="156736" x="5483225" y="1576388"/>
          <p14:tracePt t="156814" x="5345113" y="1614488"/>
          <p14:tracePt t="156830" x="5145088" y="1676400"/>
          <p14:tracePt t="156845" x="4932363" y="1752600"/>
          <p14:tracePt t="156861" x="4756150" y="1827213"/>
          <p14:tracePt t="156877" x="4568825" y="1901825"/>
          <p14:tracePt t="156893" x="4368800" y="2001838"/>
          <p14:tracePt t="156908" x="4294188" y="2039938"/>
          <p14:tracePt t="156923" x="4181475" y="2089150"/>
          <p14:tracePt t="156938" x="4043363" y="2165350"/>
          <p14:tracePt t="156955" x="3979863" y="2201863"/>
          <p14:tracePt t="156970" x="3917950" y="2265363"/>
          <p14:tracePt t="156986" x="3879850" y="2290763"/>
          <p14:tracePt t="157002" x="3867150" y="2303463"/>
          <p14:tracePt t="157158" x="3892550" y="2303463"/>
          <p14:tracePt t="157173" x="3917950" y="2303463"/>
          <p14:tracePt t="157189" x="3943350" y="2303463"/>
          <p14:tracePt t="157205" x="3956050" y="2303463"/>
          <p14:tracePt t="157220" x="3968750" y="2303463"/>
          <p14:tracePt t="157235" x="3979863" y="2303463"/>
          <p14:tracePt t="157252" x="4005263" y="2303463"/>
          <p14:tracePt t="157282" x="4081463" y="2303463"/>
          <p14:tracePt t="157299" x="4105275" y="2303463"/>
          <p14:tracePt t="157314" x="4143375" y="2303463"/>
          <p14:tracePt t="157329" x="4192588" y="2303463"/>
          <p14:tracePt t="157345" x="4205288" y="2303463"/>
          <p14:tracePt t="157361" x="4230688" y="2303463"/>
          <p14:tracePt t="157376" x="4243388" y="2303463"/>
          <p14:tracePt t="157487" x="4256088" y="2303463"/>
          <p14:tracePt t="157658" x="4305300" y="2290763"/>
          <p14:tracePt t="157673" x="4330700" y="2290763"/>
          <p14:tracePt t="157689" x="4381500" y="2290763"/>
          <p14:tracePt t="157705" x="4418013" y="2265363"/>
          <p14:tracePt t="157720" x="4468813" y="2252663"/>
          <p14:tracePt t="157735" x="4518025" y="2239963"/>
          <p14:tracePt t="157751" x="4543425" y="2239963"/>
          <p14:tracePt t="157767" x="4594225" y="2227263"/>
          <p14:tracePt t="157782" x="4619625" y="2214563"/>
          <p14:tracePt t="157798" x="4643438" y="2214563"/>
          <p14:tracePt t="157829" x="4656138" y="2201863"/>
          <p14:tracePt t="157923" x="4668838" y="2190750"/>
          <p14:tracePt t="157939" x="4668838" y="2165350"/>
          <p14:tracePt t="157955" x="4681538" y="2152650"/>
          <p14:tracePt t="157970" x="4681538" y="2127250"/>
          <p14:tracePt t="157986" x="4681538" y="2114550"/>
          <p14:tracePt t="158127" x="4668838" y="2101850"/>
          <p14:tracePt t="158142" x="4656138" y="2101850"/>
          <p14:tracePt t="158159" x="4630738" y="2101850"/>
          <p14:tracePt t="158173" x="4619625" y="2101850"/>
          <p14:tracePt t="158174" x="4581525" y="2101850"/>
          <p14:tracePt t="158189" x="4556125" y="2101850"/>
          <p14:tracePt t="158204" x="4481513" y="2101850"/>
          <p14:tracePt t="158221" x="4430713" y="2101850"/>
          <p14:tracePt t="158236" x="4394200" y="2152650"/>
          <p14:tracePt t="158253" x="4381500" y="2190750"/>
          <p14:tracePt t="158267" x="4356100" y="2252663"/>
          <p14:tracePt t="158283" x="4343400" y="2303463"/>
          <p14:tracePt t="158298" x="4343400" y="2327275"/>
          <p14:tracePt t="158314" x="4343400" y="2365375"/>
          <p14:tracePt t="158345" x="4343400" y="2378075"/>
          <p14:tracePt t="158377" x="4356100" y="2378075"/>
          <p14:tracePt t="158392" x="4394200" y="2378075"/>
          <p14:tracePt t="158409" x="4456113" y="2378075"/>
          <p14:tracePt t="158425" x="4506913" y="2327275"/>
          <p14:tracePt t="158438" x="4556125" y="2265363"/>
          <p14:tracePt t="158454" x="4556125" y="2201863"/>
          <p14:tracePt t="158470" x="4568825" y="2178050"/>
          <p14:tracePt t="158485" x="4568825" y="2165350"/>
          <p14:tracePt t="158501" x="4568825" y="2152650"/>
          <p14:tracePt t="158532" x="4481513" y="2127250"/>
          <p14:tracePt t="158549" x="4443413" y="2127250"/>
          <p14:tracePt t="158564" x="4368800" y="2127250"/>
          <p14:tracePt t="158579" x="4305300" y="2127250"/>
          <p14:tracePt t="158595" x="4230688" y="2139950"/>
          <p14:tracePt t="158611" x="4217988" y="2152650"/>
          <p14:tracePt t="158626" x="4205288" y="2165350"/>
          <p14:tracePt t="158642" x="4192588" y="2214563"/>
          <p14:tracePt t="158659" x="4192588" y="2252663"/>
          <p14:tracePt t="158673" x="4192588" y="2265363"/>
          <p14:tracePt t="158689" x="4192588" y="2290763"/>
          <p14:tracePt t="158691" x="4217988" y="2314575"/>
          <p14:tracePt t="158705" x="4294188" y="2327275"/>
          <p14:tracePt t="158720" x="4356100" y="2327275"/>
          <p14:tracePt t="158736" x="4556125" y="2327275"/>
          <p14:tracePt t="158752" x="4594225" y="2314575"/>
          <p14:tracePt t="158766" x="4630738" y="2290763"/>
          <p14:tracePt t="158783" x="4656138" y="2265363"/>
          <p14:tracePt t="158798" x="4668838" y="2252663"/>
          <p14:tracePt t="158814" x="4668838" y="2201863"/>
          <p14:tracePt t="158829" x="4643438" y="2178050"/>
          <p14:tracePt t="158860" x="4630738" y="2152650"/>
          <p14:tracePt t="158878" x="4581525" y="2139950"/>
          <p14:tracePt t="158892" x="4568825" y="2139950"/>
          <p14:tracePt t="158908" x="4543425" y="2139950"/>
          <p14:tracePt t="158924" x="4530725" y="2139950"/>
          <p14:tracePt t="158939" x="4506913" y="2139950"/>
          <p14:tracePt t="158954" x="4494213" y="2139950"/>
          <p14:tracePt t="158986" x="4481513" y="2152650"/>
          <p14:tracePt t="159033" x="4481513" y="2190750"/>
          <p14:tracePt t="159048" x="4494213" y="2201863"/>
          <p14:tracePt t="159048" x="4518025" y="2201863"/>
          <p14:tracePt t="159064" x="4568825" y="2201863"/>
          <p14:tracePt t="159080" x="4656138" y="2201863"/>
          <p14:tracePt t="159095" x="4719638" y="2201863"/>
          <p14:tracePt t="159111" x="4768850" y="2190750"/>
          <p14:tracePt t="159128" x="4781550" y="2178050"/>
          <p14:tracePt t="159142" x="4781550" y="2165350"/>
          <p14:tracePt t="159159" x="4781550" y="2114550"/>
          <p14:tracePt t="159175" x="4781550" y="2089150"/>
          <p14:tracePt t="159204" x="4781550" y="2078038"/>
          <p14:tracePt t="159220" x="4768850" y="2078038"/>
          <p14:tracePt t="159235" x="4743450" y="2065338"/>
          <p14:tracePt t="159251" x="4719638" y="2065338"/>
          <p14:tracePt t="159267" x="4668838" y="2065338"/>
          <p14:tracePt t="159283" x="4643438" y="2065338"/>
          <p14:tracePt t="159299" x="4581525" y="2078038"/>
          <p14:tracePt t="159314" x="4494213" y="2139950"/>
          <p14:tracePt t="159329" x="4443413" y="2190750"/>
          <p14:tracePt t="159346" x="4394200" y="2239963"/>
          <p14:tracePt t="159348" x="4356100" y="2278063"/>
          <p14:tracePt t="159361" x="4305300" y="2378075"/>
          <p14:tracePt t="159376" x="4268788" y="2478088"/>
          <p14:tracePt t="159392" x="4230688" y="2516188"/>
          <p14:tracePt t="159408" x="4168775" y="2627313"/>
          <p14:tracePt t="159424" x="4105275" y="2765425"/>
          <p14:tracePt t="159439" x="4030663" y="2890838"/>
          <p14:tracePt t="159441" x="3979863" y="2990850"/>
          <p14:tracePt t="159455" x="3943350" y="3041650"/>
          <p14:tracePt t="159470" x="3779838" y="3267075"/>
          <p14:tracePt t="159487" x="3417888" y="3654425"/>
          <p14:tracePt t="159502" x="2867025" y="4267200"/>
          <p14:tracePt t="159517" x="2541588" y="4756150"/>
          <p14:tracePt t="159533" x="2378075" y="5092700"/>
          <p14:tracePt t="159550" x="2316163" y="5318125"/>
          <p14:tracePt t="159564" x="2278063" y="5556250"/>
          <p14:tracePt t="159580" x="2228850" y="5794375"/>
          <p14:tracePt t="159596" x="2178050" y="5919788"/>
          <p14:tracePt t="159611" x="2078038" y="6157913"/>
          <p14:tracePt t="159627" x="2003425" y="6307138"/>
          <p14:tracePt t="159643" x="1903413" y="6519863"/>
          <p14:tracePt t="159660" x="1878013" y="6583363"/>
          <p14:tracePt t="159674" x="1865313" y="6607175"/>
          <p14:tracePt t="159691" x="1827213" y="6645275"/>
          <p14:tracePt t="159704" x="1814513" y="6657975"/>
          <p14:tracePt t="159721" x="1790700" y="6670675"/>
          <p14:tracePt t="159737" x="1778000" y="6670675"/>
          <p14:tracePt t="159754" x="1765300" y="6670675"/>
          <p14:tracePt t="159767" x="1752600" y="6670675"/>
          <p14:tracePt t="159786" x="1727200" y="6670675"/>
          <p14:tracePt t="159798" x="1714500" y="6670675"/>
          <p14:tracePt t="159814" x="1677988" y="6670675"/>
          <p14:tracePt t="159845" x="1665288" y="6670675"/>
          <p14:tracePt t="159861" x="1627188" y="6632575"/>
          <p14:tracePt t="159879" x="1614488" y="6619875"/>
          <p14:tracePt t="159892" x="1589088" y="6570663"/>
          <p14:tracePt t="159907" x="1527175" y="6483350"/>
          <p14:tracePt t="159924" x="1527175" y="6432550"/>
          <p14:tracePt t="159924" x="1501775" y="6407150"/>
          <p14:tracePt t="159939" x="1476375" y="6370638"/>
          <p14:tracePt t="159940" x="1465263" y="6370638"/>
          <p14:tracePt t="159955" x="1465263" y="6357938"/>
          <p14:tracePt t="159970" x="1465263" y="6332538"/>
          <p14:tracePt t="159986" x="1465263" y="6307138"/>
          <p14:tracePt t="160017" x="1465263" y="6281738"/>
          <p14:tracePt t="160252" x="1465263" y="6269038"/>
          <p14:tracePt t="160267" x="1465263" y="6257925"/>
          <p14:tracePt t="160283" x="1476375" y="6257925"/>
          <p14:tracePt t="160298" x="1489075" y="6257925"/>
          <p14:tracePt t="160329" x="1514475" y="6257925"/>
          <p14:tracePt t="160345" x="1527175" y="6257925"/>
          <p14:tracePt t="160360" x="1565275" y="6257925"/>
          <p14:tracePt t="160376" x="1589088" y="6257925"/>
          <p14:tracePt t="160392" x="1627188" y="6257925"/>
          <p14:tracePt t="160407" x="1677988" y="6269038"/>
          <p14:tracePt t="160424" x="1727200" y="6269038"/>
          <p14:tracePt t="160440" x="1790700" y="6269038"/>
          <p14:tracePt t="160454" x="1890713" y="6269038"/>
          <p14:tracePt t="160470" x="1965325" y="6281738"/>
          <p14:tracePt t="160486" x="2014538" y="6281738"/>
          <p14:tracePt t="160501" x="2052638" y="6294438"/>
          <p14:tracePt t="160517" x="2078038" y="6294438"/>
          <p14:tracePt t="160533" x="2090738" y="6307138"/>
          <p14:tracePt t="160548" x="2139950" y="6307138"/>
          <p14:tracePt t="160564" x="2152650" y="6319838"/>
          <p14:tracePt t="160580" x="2165350" y="6319838"/>
          <p14:tracePt t="160580" x="2178050" y="6319838"/>
          <p14:tracePt t="160595" x="2190750" y="6319838"/>
          <p14:tracePt t="160611" x="2216150" y="6319838"/>
          <p14:tracePt t="160627" x="2252663" y="6319838"/>
          <p14:tracePt t="160642" x="2303463" y="6319838"/>
          <p14:tracePt t="160657" x="2339975" y="6319838"/>
          <p14:tracePt t="160674" x="2378075" y="6319838"/>
          <p14:tracePt t="160689" x="2403475" y="6319838"/>
          <p14:tracePt t="160705" x="2428875" y="6319838"/>
          <p14:tracePt t="160721" x="2452688" y="6319838"/>
          <p14:tracePt t="160735" x="2478088" y="6319838"/>
          <p14:tracePt t="160752" x="2554288" y="6319838"/>
          <p14:tracePt t="160769" x="2590800" y="6319838"/>
          <p14:tracePt t="160783" x="2603500" y="6319838"/>
          <p14:tracePt t="160799" x="2654300" y="6307138"/>
          <p14:tracePt t="160814" x="2678113" y="6307138"/>
          <p14:tracePt t="160845" x="2690813" y="6294438"/>
          <p14:tracePt t="160861" x="2690813" y="6269038"/>
          <p14:tracePt t="160876" x="2690813" y="6257925"/>
          <p14:tracePt t="160892" x="2690813" y="6219825"/>
          <p14:tracePt t="160908" x="2690813" y="6194425"/>
          <p14:tracePt t="160924" x="2690813" y="6169025"/>
          <p14:tracePt t="161079" x="2690813" y="6157913"/>
          <p14:tracePt t="161158" x="2703513" y="6157913"/>
          <p14:tracePt t="161173" x="2716213" y="6157913"/>
          <p14:tracePt t="161190" x="2741613" y="6157913"/>
          <p14:tracePt t="161204" x="2767013" y="6157913"/>
          <p14:tracePt t="161221" x="2778125" y="6157913"/>
          <p14:tracePt t="161236" x="2816225" y="6157913"/>
          <p14:tracePt t="161251" x="2841625" y="6157913"/>
          <p14:tracePt t="161267" x="2890838" y="6157913"/>
          <p14:tracePt t="161283" x="3041650" y="6145213"/>
          <p14:tracePt t="161298" x="3067050" y="6145213"/>
          <p14:tracePt t="161314" x="3103563" y="6145213"/>
          <p14:tracePt t="161330" x="3128963" y="6145213"/>
          <p14:tracePt t="161345" x="3167063" y="6145213"/>
          <p14:tracePt t="161361" x="3192463" y="6145213"/>
          <p14:tracePt t="161377" x="3241675" y="6119813"/>
          <p14:tracePt t="161391" x="3292475" y="6107113"/>
          <p14:tracePt t="161407" x="3354388" y="6094413"/>
          <p14:tracePt t="161423" x="3379788" y="6081713"/>
          <p14:tracePt t="161440" x="3441700" y="6069013"/>
          <p14:tracePt t="161455" x="3454400" y="6069013"/>
          <p14:tracePt t="161470" x="3479800" y="6069013"/>
          <p14:tracePt t="161485" x="3492500" y="6069013"/>
          <p14:tracePt t="161501" x="3505200" y="6069013"/>
          <p14:tracePt t="161518" x="3517900" y="6069013"/>
          <p14:tracePt t="161533" x="3541713" y="6069013"/>
          <p14:tracePt t="161549" x="3579813" y="6069013"/>
          <p14:tracePt t="161565" x="3592513" y="6069013"/>
          <p14:tracePt t="161580" x="3643313" y="6069013"/>
          <p14:tracePt t="161595" x="3667125" y="6069013"/>
          <p14:tracePt t="161611" x="3717925" y="6069013"/>
          <p14:tracePt t="161626" x="3743325" y="6069013"/>
          <p14:tracePt t="161642" x="3779838" y="6069013"/>
          <p14:tracePt t="161659" x="3792538" y="6069013"/>
          <p14:tracePt t="161673" x="3843338" y="6056313"/>
          <p14:tracePt t="161690" x="3867150" y="6056313"/>
          <p14:tracePt t="161707" x="3917950" y="6045200"/>
          <p14:tracePt t="161735" x="3956050" y="6032500"/>
          <p14:tracePt t="161907" x="3968750" y="6032500"/>
          <p14:tracePt t="161939" x="3992563" y="6032500"/>
          <p14:tracePt t="161970" x="4005263" y="6032500"/>
          <p14:tracePt t="161986" x="4030663" y="6032500"/>
          <p14:tracePt t="162001" x="4056063" y="6032500"/>
          <p14:tracePt t="162017" x="4068763" y="6032500"/>
          <p14:tracePt t="162033" x="4081463" y="6032500"/>
          <p14:tracePt t="162048" x="4105275" y="6032500"/>
          <p14:tracePt t="162080" x="4130675" y="6032500"/>
          <p14:tracePt t="162095" x="4156075" y="6032500"/>
          <p14:tracePt t="162111" x="4168775" y="6032500"/>
          <p14:tracePt t="162127" x="4192588" y="6032500"/>
          <p14:tracePt t="162204" x="4205288" y="6032500"/>
          <p14:tracePt t="162235" x="4217988" y="6032500"/>
          <p14:tracePt t="162251" x="4243388" y="6032500"/>
          <p14:tracePt t="162283" x="4268788" y="6032500"/>
          <p14:tracePt t="162298" x="4294188" y="6019800"/>
          <p14:tracePt t="162314" x="4305300" y="6019800"/>
          <p14:tracePt t="162329" x="4305300" y="6007100"/>
          <p14:tracePt t="162361" x="4318000" y="6007100"/>
          <p14:tracePt t="162376" x="4330700" y="6007100"/>
          <p14:tracePt t="162392" x="4343400" y="5994400"/>
          <p14:tracePt t="162423" x="4356100" y="5981700"/>
          <p14:tracePt t="162439" x="4356100" y="5945188"/>
          <p14:tracePt t="162455" x="4394200" y="5856288"/>
          <p14:tracePt t="162470" x="4394200" y="5807075"/>
          <p14:tracePt t="162490" x="4418013" y="5707063"/>
          <p14:tracePt t="162501" x="4418013" y="5656263"/>
          <p14:tracePt t="162517" x="4418013" y="5556250"/>
          <p14:tracePt t="162533" x="4443413" y="5418138"/>
          <p14:tracePt t="162548" x="4456113" y="5230813"/>
          <p14:tracePt t="162563" x="4456113" y="5156200"/>
          <p14:tracePt t="162582" x="4456113" y="5005388"/>
          <p14:tracePt t="162595" x="4456113" y="4905375"/>
          <p14:tracePt t="162610" x="4494213" y="4656138"/>
          <p14:tracePt t="162626" x="4530725" y="4392613"/>
          <p14:tracePt t="162642" x="4530725" y="4167188"/>
          <p14:tracePt t="162657" x="4530725" y="3941763"/>
          <p14:tracePt t="162673" x="4530725" y="3803650"/>
          <p14:tracePt t="162690" x="4506913" y="3741738"/>
          <p14:tracePt t="162705" x="4494213" y="3716338"/>
          <p14:tracePt t="162721" x="4494213" y="3692525"/>
          <p14:tracePt t="162767" x="4481513" y="3679825"/>
          <p14:tracePt t="162845" x="4468813" y="3667125"/>
          <p14:tracePt t="162861" x="4443413" y="3641725"/>
          <p14:tracePt t="162877" x="4430713" y="3629025"/>
          <p14:tracePt t="162891" x="4406900" y="3590925"/>
          <p14:tracePt t="162908" x="4394200" y="3579813"/>
          <p14:tracePt t="162923" x="4381500" y="3567113"/>
          <p14:tracePt t="162939" x="4368800" y="3567113"/>
          <p14:tracePt t="162954" x="4368800" y="3554413"/>
          <p14:tracePt t="162986" x="4356100" y="3554413"/>
          <p14:tracePt t="163002" x="4356100" y="3541713"/>
          <p14:tracePt t="163017" x="4330700" y="3516313"/>
          <p14:tracePt t="163032" x="4318000" y="3490913"/>
          <p14:tracePt t="163048" x="4281488" y="3454400"/>
          <p14:tracePt t="163064" x="4230688" y="3429000"/>
          <p14:tracePt t="163079" x="4217988" y="3403600"/>
          <p14:tracePt t="163096" x="4143375" y="3390900"/>
          <p14:tracePt t="163111" x="4092575" y="3378200"/>
          <p14:tracePt t="163127" x="4030663" y="3378200"/>
          <p14:tracePt t="163142" x="3856038" y="3378200"/>
          <p14:tracePt t="163158" x="3717925" y="3378200"/>
          <p14:tracePt t="163173" x="3617913" y="3416300"/>
          <p14:tracePt t="163189" x="3554413" y="3441700"/>
          <p14:tracePt t="163206" x="3541713" y="3454400"/>
          <p14:tracePt t="163221" x="3541713" y="3467100"/>
          <p14:tracePt t="163238" x="3530600" y="3467100"/>
          <p14:tracePt t="163252" x="3530600" y="3479800"/>
          <p14:tracePt t="163267" x="3530600" y="3490913"/>
          <p14:tracePt t="163284" x="3530600" y="3529013"/>
          <p14:tracePt t="163285" x="3530600" y="3541713"/>
          <p14:tracePt t="163298" x="3530600" y="3567113"/>
          <p14:tracePt t="163329" x="3530600" y="3590925"/>
          <p14:tracePt t="163346" x="3530600" y="3616325"/>
          <p14:tracePt t="163376" x="3530600" y="3629025"/>
          <p14:tracePt t="163392" x="3541713" y="3641725"/>
          <p14:tracePt t="163409" x="3567113" y="3641725"/>
          <p14:tracePt t="163423" x="3630613" y="3654425"/>
          <p14:tracePt t="163440" x="3705225" y="3654425"/>
          <p14:tracePt t="163454" x="3730625" y="3654425"/>
          <p14:tracePt t="163470" x="3817938" y="3654425"/>
          <p14:tracePt t="163486" x="3930650" y="3654425"/>
          <p14:tracePt t="163501" x="3956050" y="3654425"/>
          <p14:tracePt t="163517" x="4017963" y="3654425"/>
          <p14:tracePt t="163533" x="4043363" y="3654425"/>
          <p14:tracePt t="163548" x="4068763" y="3654425"/>
          <p14:tracePt t="163564" x="4081463" y="3654425"/>
          <p14:tracePt t="163580" x="4092575" y="3654425"/>
          <p14:tracePt t="163595" x="4105275" y="3654425"/>
          <p14:tracePt t="163674" x="4117975" y="3667125"/>
          <p14:tracePt t="163689" x="4143375" y="3679825"/>
          <p14:tracePt t="163704" x="4143375" y="3692525"/>
          <p14:tracePt t="163721" x="4143375" y="3703638"/>
          <p14:tracePt t="164298" x="4143375" y="3716338"/>
          <p14:tracePt t="164314" x="4105275" y="3692525"/>
          <p14:tracePt t="164314" x="4092575" y="3692525"/>
          <p14:tracePt t="164330" x="4056063" y="3667125"/>
          <p14:tracePt t="164345" x="4030663" y="3641725"/>
          <p14:tracePt t="164360" x="4005263" y="3616325"/>
          <p14:tracePt t="164377" x="3992563" y="3603625"/>
          <p14:tracePt t="164392" x="3979863" y="3590925"/>
          <p14:tracePt t="164407" x="3979863" y="3579813"/>
          <p14:tracePt t="164423" x="3968750" y="3579813"/>
          <p14:tracePt t="164454" x="3968750" y="3567113"/>
          <p14:tracePt t="164643" x="3956050" y="3567113"/>
          <p14:tracePt t="167251" x="3956050" y="3554413"/>
          <p14:tracePt t="167298" x="3956050" y="3567113"/>
          <p14:tracePt t="168017" x="3968750" y="3579813"/>
          <p14:tracePt t="168095" x="3968750" y="3590925"/>
          <p14:tracePt t="168127" x="3992563" y="3590925"/>
          <p14:tracePt t="168141" x="4017963" y="3590925"/>
          <p14:tracePt t="168158" x="4017963" y="3579813"/>
          <p14:tracePt t="168173" x="4043363" y="3541713"/>
          <p14:tracePt t="168188" x="4043363" y="3529013"/>
          <p14:tracePt t="168220" x="4043363" y="3503613"/>
          <p14:tracePt t="168235" x="4030663" y="3490913"/>
          <p14:tracePt t="168251" x="3979863" y="3490913"/>
          <p14:tracePt t="168267" x="3843338" y="3490913"/>
          <p14:tracePt t="168283" x="3605213" y="3541713"/>
          <p14:tracePt t="168300" x="3454400" y="3629025"/>
          <p14:tracePt t="168314" x="3429000" y="3641725"/>
          <p14:tracePt t="168329" x="3392488" y="3667125"/>
          <p14:tracePt t="168345" x="3379788" y="3679825"/>
          <p14:tracePt t="168392" x="3379788" y="3692525"/>
          <p14:tracePt t="168408" x="3530600" y="3716338"/>
          <p14:tracePt t="168423" x="3630613" y="3716338"/>
          <p14:tracePt t="168439" x="3892550" y="3716338"/>
          <p14:tracePt t="168454" x="4017963" y="3679825"/>
          <p14:tracePt t="168470" x="4056063" y="3667125"/>
          <p14:tracePt t="168486" x="4105275" y="3641725"/>
          <p14:tracePt t="168501" x="4117975" y="3629025"/>
          <p14:tracePt t="168564" x="4117975" y="3616325"/>
          <p14:tracePt t="168564" x="4105275" y="3616325"/>
          <p14:tracePt t="168579" x="4081463" y="3616325"/>
          <p14:tracePt t="168596" x="3992563" y="3616325"/>
          <p14:tracePt t="168610" x="3905250" y="3641725"/>
          <p14:tracePt t="168627" x="3817938" y="3703638"/>
          <p14:tracePt t="168642" x="3779838" y="3729038"/>
          <p14:tracePt t="168657" x="3756025" y="3779838"/>
          <p14:tracePt t="168673" x="3743325" y="3803650"/>
          <p14:tracePt t="168783" x="3743325" y="3816350"/>
          <p14:tracePt t="169205" x="3756025" y="3816350"/>
          <p14:tracePt t="169251" x="3779838" y="3816350"/>
          <p14:tracePt t="169266" x="3805238" y="3816350"/>
          <p14:tracePt t="169283" x="3817938" y="3816350"/>
          <p14:tracePt t="169299" x="3830638" y="3792538"/>
          <p14:tracePt t="169315" x="3856038" y="3792538"/>
          <p14:tracePt t="169330" x="3892550" y="3767138"/>
          <p14:tracePt t="169345" x="3917950" y="3754438"/>
          <p14:tracePt t="169376" x="3930650" y="3754438"/>
          <p14:tracePt t="169392" x="3956050" y="3741738"/>
          <p14:tracePt t="169423" x="3968750" y="3741738"/>
          <p14:tracePt t="169439" x="3992563" y="3741738"/>
          <p14:tracePt t="169454" x="4005263" y="3741738"/>
          <p14:tracePt t="169470" x="4017963" y="3741738"/>
          <p14:tracePt t="169486" x="4030663" y="3741738"/>
          <p14:tracePt t="169504" x="4056063" y="3741738"/>
          <p14:tracePt t="169533" x="4081463" y="3741738"/>
          <p14:tracePt t="169564" x="4105275" y="3741738"/>
          <p14:tracePt t="169581" x="4130675" y="3741738"/>
          <p14:tracePt t="169595" x="4143375" y="3741738"/>
          <p14:tracePt t="169611" x="4156075" y="3741738"/>
          <p14:tracePt t="169627" x="4168775" y="3741738"/>
          <p14:tracePt t="169658" x="4192588" y="3741738"/>
          <p14:tracePt t="169688" x="4205288" y="3741738"/>
          <p14:tracePt t="169704" x="4217988" y="3741738"/>
          <p14:tracePt t="169735" x="4230688" y="3741738"/>
          <p14:tracePt t="169751" x="4256088" y="3741738"/>
          <p14:tracePt t="170611" x="4281488" y="3741738"/>
          <p14:tracePt t="170642" x="4294188" y="3741738"/>
          <p14:tracePt t="170658" x="4294188" y="3754438"/>
          <p14:tracePt t="170695" x="4305300" y="3754438"/>
          <p14:tracePt t="170720" x="4318000" y="3754438"/>
          <p14:tracePt t="170970" x="4318000" y="3803650"/>
          <p14:tracePt t="170986" x="4243388" y="3929063"/>
          <p14:tracePt t="171001" x="4130675" y="4029075"/>
          <p14:tracePt t="171017" x="4005263" y="4167188"/>
          <p14:tracePt t="171034" x="3843338" y="4405313"/>
          <p14:tracePt t="171048" x="3492500" y="4768850"/>
          <p14:tracePt t="171064" x="3254375" y="5043488"/>
          <p14:tracePt t="171080" x="3092450" y="5256213"/>
          <p14:tracePt t="171095" x="3041650" y="5330825"/>
          <p14:tracePt t="171111" x="2928938" y="5530850"/>
          <p14:tracePt t="171126" x="2841625" y="5719763"/>
          <p14:tracePt t="171142" x="2728913" y="5894388"/>
          <p14:tracePt t="171157" x="2603500" y="6069013"/>
          <p14:tracePt t="171173" x="2541588" y="6145213"/>
          <p14:tracePt t="171188" x="2452688" y="6269038"/>
          <p14:tracePt t="171204" x="2339975" y="6370638"/>
          <p14:tracePt t="171220" x="2216150" y="6494463"/>
          <p14:tracePt t="171236" x="2139950" y="6583363"/>
          <p14:tracePt t="171251" x="2052638" y="6657975"/>
          <p14:tracePt t="171267" x="2027238" y="6670675"/>
          <p14:tracePt t="171282" x="2003425" y="6696075"/>
          <p14:tracePt t="171298" x="1990725" y="6707188"/>
          <p14:tracePt t="171314" x="1952625" y="6745288"/>
          <p14:tracePt t="171346" x="1939925" y="6745288"/>
          <p14:tracePt t="171363" x="1914525" y="6745288"/>
          <p14:tracePt t="171376" x="1839913" y="6745288"/>
          <p14:tracePt t="171392" x="1739900" y="6745288"/>
          <p14:tracePt t="171408" x="1639888" y="6745288"/>
          <p14:tracePt t="171423" x="1589088" y="6745288"/>
          <p14:tracePt t="171439" x="1565275" y="6745288"/>
          <p14:tracePt t="171455" x="1552575" y="6745288"/>
          <p14:tracePt t="171470" x="1514475" y="6719888"/>
          <p14:tracePt t="171485" x="1514475" y="6707188"/>
          <p14:tracePt t="171502" x="1489075" y="6657975"/>
          <p14:tracePt t="171503" x="1489075" y="6619875"/>
          <p14:tracePt t="171516" x="1489075" y="6557963"/>
          <p14:tracePt t="171532" x="1489075" y="6519863"/>
          <p14:tracePt t="171548" x="1489075" y="6470650"/>
          <p14:tracePt t="171564" x="1514475" y="6381750"/>
          <p14:tracePt t="171580" x="1565275" y="6307138"/>
          <p14:tracePt t="171596" x="1677988" y="6219825"/>
          <p14:tracePt t="171610" x="1865313" y="6119813"/>
          <p14:tracePt t="171627" x="2127250" y="6019800"/>
          <p14:tracePt t="171643" x="2403475" y="5894388"/>
          <p14:tracePt t="171658" x="2703513" y="5732463"/>
          <p14:tracePt t="171674" x="3016250" y="5556250"/>
          <p14:tracePt t="171689" x="3328988" y="5356225"/>
          <p14:tracePt t="171705" x="3643313" y="5156200"/>
          <p14:tracePt t="171722" x="3892550" y="4981575"/>
          <p14:tracePt t="171736" x="3992563" y="4879975"/>
          <p14:tracePt t="171751" x="4217988" y="4718050"/>
          <p14:tracePt t="171768" x="4418013" y="4579938"/>
          <p14:tracePt t="171768" x="4518025" y="4543425"/>
          <p14:tracePt t="171783" x="4594225" y="4505325"/>
          <p14:tracePt t="171798" x="4706938" y="4430713"/>
          <p14:tracePt t="171815" x="4732338" y="4418013"/>
          <p14:tracePt t="171830" x="4794250" y="4367213"/>
          <p14:tracePt t="171847" x="4843463" y="4330700"/>
          <p14:tracePt t="171861" x="4881563" y="4279900"/>
          <p14:tracePt t="171877" x="4919663" y="4241800"/>
          <p14:tracePt t="171891" x="4945063" y="4230688"/>
          <p14:tracePt t="171908" x="4956175" y="4205288"/>
          <p14:tracePt t="171924" x="4968875" y="4192588"/>
          <p14:tracePt t="171939" x="4968875" y="4167188"/>
          <p14:tracePt t="171955" x="4981575" y="4141788"/>
          <p14:tracePt t="171971" x="4981575" y="4105275"/>
          <p14:tracePt t="171986" x="4981575" y="4092575"/>
          <p14:tracePt t="171986" x="4981575" y="4079875"/>
          <p14:tracePt t="172002" x="4981575" y="4067175"/>
          <p14:tracePt t="172018" x="4981575" y="4054475"/>
          <p14:tracePt t="172033" x="4981575" y="4029075"/>
          <p14:tracePt t="172064" x="4981575" y="4017963"/>
          <p14:tracePt t="172096" x="4981575" y="4005263"/>
          <p14:tracePt t="172112" x="4981575" y="3992563"/>
          <p14:tracePt t="172142" x="4994275" y="3941763"/>
          <p14:tracePt t="172158" x="4994275" y="3929063"/>
          <p14:tracePt t="172173" x="5006975" y="3905250"/>
          <p14:tracePt t="172313" x="4981575" y="3967163"/>
          <p14:tracePt t="172329" x="4781550" y="4192588"/>
          <p14:tracePt t="172345" x="4543425" y="4454525"/>
          <p14:tracePt t="172360" x="4156075" y="4892675"/>
          <p14:tracePt t="172376" x="3743325" y="5368925"/>
          <p14:tracePt t="172392" x="3341688" y="5719763"/>
          <p14:tracePt t="172407" x="3128963" y="5932488"/>
          <p14:tracePt t="172423" x="2979738" y="6069013"/>
          <p14:tracePt t="172439" x="2854325" y="6194425"/>
          <p14:tracePt t="172454" x="2741613" y="6269038"/>
          <p14:tracePt t="172470" x="2641600" y="6370638"/>
          <p14:tracePt t="172487" x="2616200" y="6394450"/>
          <p14:tracePt t="172501" x="2590800" y="6407150"/>
          <p14:tracePt t="172517" x="2578100" y="6419850"/>
          <p14:tracePt t="172533" x="2565400" y="6419850"/>
          <p14:tracePt t="172548" x="2541588" y="6432550"/>
          <p14:tracePt t="172565" x="2503488" y="6445250"/>
          <p14:tracePt t="172580" x="2478088" y="6457950"/>
          <p14:tracePt t="172580" x="2452688" y="6470650"/>
          <p14:tracePt t="172596" x="2416175" y="6470650"/>
          <p14:tracePt t="172614" x="2352675" y="6494463"/>
          <p14:tracePt t="172614" x="2339975" y="6494463"/>
          <p14:tracePt t="172627" x="2316163" y="6494463"/>
          <p14:tracePt t="172641" x="2252663" y="6494463"/>
          <p14:tracePt t="172658" x="2203450" y="6494463"/>
          <p14:tracePt t="172675" x="2139950" y="6494463"/>
          <p14:tracePt t="172689" x="2052638" y="6494463"/>
          <p14:tracePt t="172705" x="1965325" y="6494463"/>
          <p14:tracePt t="172721" x="1890713" y="6494463"/>
          <p14:tracePt t="172736" x="1839913" y="6470650"/>
          <p14:tracePt t="172752" x="1778000" y="6445250"/>
          <p14:tracePt t="172768" x="1765300" y="6445250"/>
          <p14:tracePt t="172783" x="1752600" y="6445250"/>
          <p14:tracePt t="172798" x="1727200" y="6445250"/>
          <p14:tracePt t="172814" x="1714500" y="6445250"/>
          <p14:tracePt t="172829" x="1701800" y="6445250"/>
          <p14:tracePt t="172847" x="1677988" y="6445250"/>
          <p14:tracePt t="172862" x="1665288" y="6419850"/>
          <p14:tracePt t="172892" x="1652588" y="6419850"/>
          <p14:tracePt t="172909" x="1639888" y="6419850"/>
          <p14:tracePt t="172986" x="1627188" y="6419850"/>
          <p14:tracePt t="173004" x="1614488" y="6407150"/>
          <p14:tracePt t="173032" x="1601788" y="6407150"/>
          <p14:tracePt t="173063" x="1601788" y="6394450"/>
          <p14:tracePt t="173095" x="1589088" y="6394450"/>
          <p14:tracePt t="173454" x="1577975" y="6381750"/>
          <p14:tracePt t="174798" x="1552575" y="6381750"/>
          <p14:tracePt t="175189" x="1565275" y="6381750"/>
          <p14:tracePt t="175205" x="1577975" y="6381750"/>
          <p14:tracePt t="175220" x="1627188" y="6381750"/>
          <p14:tracePt t="175235" x="1665288" y="6381750"/>
          <p14:tracePt t="175251" x="1714500" y="6381750"/>
          <p14:tracePt t="175267" x="1739900" y="6394450"/>
          <p14:tracePt t="175282" x="1778000" y="6394450"/>
          <p14:tracePt t="175299" x="1801813" y="6407150"/>
          <p14:tracePt t="175313" x="1827213" y="6407150"/>
          <p14:tracePt t="175329" x="1839913" y="6419850"/>
          <p14:tracePt t="175346" x="1852613" y="6419850"/>
          <p14:tracePt t="175360" x="1865313" y="6432550"/>
          <p14:tracePt t="175376" x="1878013" y="6432550"/>
          <p14:tracePt t="175423" x="1890713" y="6432550"/>
          <p14:tracePt t="175439" x="1903413" y="6432550"/>
          <p14:tracePt t="175478" x="1903413" y="6445250"/>
          <p14:tracePt t="175486" x="1914525" y="6445250"/>
          <p14:tracePt t="175501" x="1927225" y="6445250"/>
          <p14:tracePt t="175517" x="1939925" y="6445250"/>
          <p14:tracePt t="175564" x="1965325" y="6445250"/>
          <p14:tracePt t="175594" x="1978025" y="6445250"/>
          <p14:tracePt t="175610" x="1990725" y="6445250"/>
          <p14:tracePt t="175641" x="2003425" y="6445250"/>
          <p14:tracePt t="175659" x="2014538" y="6445250"/>
          <p14:tracePt t="175673" x="2027238" y="6445250"/>
          <p14:tracePt t="175705" x="2052638" y="6445250"/>
          <p14:tracePt t="175735" x="2065338" y="6445250"/>
          <p14:tracePt t="175751" x="2078038" y="6445250"/>
          <p14:tracePt t="175767" x="2103438" y="6445250"/>
          <p14:tracePt t="175782" x="2116138" y="6445250"/>
          <p14:tracePt t="175798" x="2139950" y="6445250"/>
          <p14:tracePt t="175814" x="2165350" y="6445250"/>
          <p14:tracePt t="175829" x="2228850" y="6445250"/>
          <p14:tracePt t="175845" x="2265363" y="6445250"/>
          <p14:tracePt t="175861" x="2316163" y="6432550"/>
          <p14:tracePt t="175876" x="2328863" y="6432550"/>
          <p14:tracePt t="175892" x="2365375" y="6419850"/>
          <p14:tracePt t="175909" x="2416175" y="6419850"/>
          <p14:tracePt t="175923" x="2441575" y="6407150"/>
          <p14:tracePt t="175939" x="2541588" y="6394450"/>
          <p14:tracePt t="175955" x="2565400" y="6394450"/>
          <p14:tracePt t="175970" x="2641600" y="6394450"/>
          <p14:tracePt t="175985" x="2690813" y="6370638"/>
          <p14:tracePt t="176002" x="2741613" y="6370638"/>
          <p14:tracePt t="176016" x="2816225" y="6370638"/>
          <p14:tracePt t="176033" x="2879725" y="6345238"/>
          <p14:tracePt t="176048" x="2916238" y="6345238"/>
          <p14:tracePt t="176063" x="2967038" y="6332538"/>
          <p14:tracePt t="176095" x="3041650" y="6332538"/>
          <p14:tracePt t="176110" x="3067050" y="6332538"/>
          <p14:tracePt t="176126" x="3092450" y="6332538"/>
          <p14:tracePt t="176157" x="3116263" y="6332538"/>
          <p14:tracePt t="176189" x="3128963" y="6332538"/>
          <p14:tracePt t="176220" x="3154363" y="6332538"/>
          <p14:tracePt t="176236" x="3179763" y="6332538"/>
          <p14:tracePt t="176251" x="3192463" y="6332538"/>
          <p14:tracePt t="176267" x="3205163" y="6332538"/>
          <p14:tracePt t="176283" x="3216275" y="6332538"/>
          <p14:tracePt t="176298" x="3228975" y="6332538"/>
          <p14:tracePt t="176329" x="3254375" y="6332538"/>
          <p14:tracePt t="176345" x="3267075" y="6332538"/>
          <p14:tracePt t="176376" x="3279775" y="6332538"/>
          <p14:tracePt t="176391" x="3292475" y="6332538"/>
          <p14:tracePt t="176409" x="3317875" y="6332538"/>
          <p14:tracePt t="176428" x="3341688" y="6332538"/>
          <p14:tracePt t="176454" x="3367088" y="6332538"/>
          <p14:tracePt t="176470" x="3392488" y="6332538"/>
          <p14:tracePt t="176486" x="3405188" y="6319838"/>
          <p14:tracePt t="176501" x="3417888" y="6319838"/>
          <p14:tracePt t="176518" x="3429000" y="6319838"/>
          <p14:tracePt t="176532" x="3441700" y="6319838"/>
          <p14:tracePt t="176548" x="3454400" y="6319838"/>
          <p14:tracePt t="176564" x="3479800" y="6319838"/>
          <p14:tracePt t="176595" x="3505200" y="6319838"/>
          <p14:tracePt t="176611" x="3517900" y="6319838"/>
          <p14:tracePt t="176642" x="3530600" y="6319838"/>
          <p14:tracePt t="176658" x="3541713" y="6319838"/>
          <p14:tracePt t="176705" x="3567113" y="6319838"/>
          <p14:tracePt t="176736" x="3579813" y="6319838"/>
          <p14:tracePt t="176752" x="3605213" y="6319838"/>
          <p14:tracePt t="176767" x="3643313" y="6319838"/>
          <p14:tracePt t="176782" x="3679825" y="6319838"/>
          <p14:tracePt t="176805" x="3717925" y="6319838"/>
          <p14:tracePt t="176813" x="3743325" y="6319838"/>
          <p14:tracePt t="176829" x="3756025" y="6319838"/>
          <p14:tracePt t="176845" x="3779838" y="6319838"/>
          <p14:tracePt t="176860" x="3792538" y="6319838"/>
          <p14:tracePt t="176876" x="3817938" y="6319838"/>
          <p14:tracePt t="176892" x="3843338" y="6319838"/>
          <p14:tracePt t="176913" x="3867150" y="6319838"/>
          <p14:tracePt t="176923" x="3879850" y="6319838"/>
          <p14:tracePt t="176939" x="3905250" y="6319838"/>
          <p14:tracePt t="176954" x="3930650" y="6319838"/>
          <p14:tracePt t="176970" x="3956050" y="6319838"/>
          <p14:tracePt t="176987" x="3979863" y="6319838"/>
          <p14:tracePt t="177003" x="4005263" y="6319838"/>
          <p14:tracePt t="177017" x="4030663" y="6319838"/>
          <p14:tracePt t="177033" x="4043363" y="6319838"/>
          <p14:tracePt t="177064" x="4056063" y="6319838"/>
          <p14:tracePt t="177065" x="4068763" y="6319838"/>
          <p14:tracePt t="177095" x="4081463" y="6319838"/>
          <p14:tracePt t="177110" x="4168775" y="6407150"/>
          <p14:tracePt t="177127" x="4281488" y="6532563"/>
          <p14:tracePt t="177141" x="4394200" y="6645275"/>
          <p14:tracePt t="177159" x="4456113" y="6670675"/>
          <p14:tracePt t="177173" x="4468813" y="6683375"/>
          <p14:tracePt t="177470" x="4443413" y="6707188"/>
          <p14:tracePt t="177486" x="4394200" y="6745288"/>
          <p14:tracePt t="177502" x="4268788" y="6807200"/>
          <p14:tracePt t="177516" x="4181475" y="6783388"/>
          <p14:tracePt t="177534" x="4156075" y="6770688"/>
          <p14:tracePt t="177548" x="4156075" y="6745288"/>
          <p14:tracePt t="177579" x="4143375" y="6745288"/>
          <p14:tracePt t="177596" x="4143375" y="6719888"/>
          <p14:tracePt t="177610" x="4156075" y="6707188"/>
          <p14:tracePt t="177626" x="4181475" y="6683375"/>
          <p14:tracePt t="177643" x="4256088" y="6645275"/>
          <p14:tracePt t="177657" x="4406900" y="6583363"/>
          <p14:tracePt t="177674" x="4643438" y="6494463"/>
          <p14:tracePt t="177690" x="4681538" y="6470650"/>
          <p14:tracePt t="177704" x="4768850" y="6445250"/>
          <p14:tracePt t="177720" x="4819650" y="6419850"/>
          <p14:tracePt t="177736" x="4868863" y="6394450"/>
          <p14:tracePt t="177751" x="4894263" y="6381750"/>
          <p14:tracePt t="177768" x="4932363" y="6370638"/>
          <p14:tracePt t="177783" x="4945063" y="6370638"/>
          <p14:tracePt t="177798" x="4956175" y="6370638"/>
          <p14:tracePt t="177813" x="4968875" y="6370638"/>
          <p14:tracePt t="177830" x="4994275" y="6370638"/>
          <p14:tracePt t="177845" x="5006975" y="6370638"/>
          <p14:tracePt t="177861" x="5045075" y="6370638"/>
          <p14:tracePt t="177876" x="5106988" y="6370638"/>
          <p14:tracePt t="177891" x="5132388" y="6370638"/>
          <p14:tracePt t="177907" x="5170488" y="6370638"/>
          <p14:tracePt t="177924" x="5194300" y="6370638"/>
          <p14:tracePt t="177938" x="5232400" y="6370638"/>
          <p14:tracePt t="177954" x="5257800" y="6370638"/>
          <p14:tracePt t="177970" x="5270500" y="6370638"/>
          <p14:tracePt t="177986" x="5307013" y="6370638"/>
          <p14:tracePt t="178002" x="5319713" y="6381750"/>
          <p14:tracePt t="178018" x="5357813" y="6394450"/>
          <p14:tracePt t="178033" x="5383213" y="6394450"/>
          <p14:tracePt t="178048" x="5419725" y="6419850"/>
          <p14:tracePt t="178064" x="5432425" y="6419850"/>
          <p14:tracePt t="178080" x="5457825" y="6419850"/>
          <p14:tracePt t="178095" x="5470525" y="6419850"/>
          <p14:tracePt t="178113" x="5483225" y="6419850"/>
          <p14:tracePt t="178126" x="5495925" y="6419850"/>
          <p14:tracePt t="178220" x="5507038" y="6419850"/>
          <p14:tracePt t="178313" x="5532438" y="6419850"/>
          <p14:tracePt t="178688" x="5545138" y="6419850"/>
          <p14:tracePt t="178720" x="5570538" y="6419850"/>
          <p14:tracePt t="178735" x="5583238" y="6407150"/>
          <p14:tracePt t="178767" x="5607050" y="6407150"/>
          <p14:tracePt t="178783" x="5632450" y="6394450"/>
          <p14:tracePt t="178814" x="5683250" y="6381750"/>
          <p14:tracePt t="178829" x="5695950" y="6381750"/>
          <p14:tracePt t="178845" x="5719763" y="6381750"/>
          <p14:tracePt t="178861" x="5770563" y="6370638"/>
          <p14:tracePt t="178876" x="5808663" y="6357938"/>
          <p14:tracePt t="178892" x="5895975" y="6332538"/>
          <p14:tracePt t="178908" x="5957888" y="6307138"/>
          <p14:tracePt t="178923" x="6045200" y="6269038"/>
          <p14:tracePt t="178940" x="6108700" y="6245225"/>
          <p14:tracePt t="178956" x="6134100" y="6219825"/>
          <p14:tracePt t="178971" x="6221413" y="6194425"/>
          <p14:tracePt t="178973" x="6259513" y="6181725"/>
          <p14:tracePt t="178986" x="6296025" y="6157913"/>
          <p14:tracePt t="178986" x="6334125" y="6157913"/>
          <p14:tracePt t="179002" x="6359525" y="6157913"/>
          <p14:tracePt t="179002" x="6370638" y="6157913"/>
          <p14:tracePt t="179017" x="6408738" y="6132513"/>
          <p14:tracePt t="179048" x="6421438" y="6132513"/>
          <p14:tracePt t="179063" x="6446838" y="6132513"/>
          <p14:tracePt t="179079" x="6459538" y="6132513"/>
          <p14:tracePt t="179095" x="6472238" y="6132513"/>
          <p14:tracePt t="179110" x="6483350" y="6132513"/>
          <p14:tracePt t="179220" x="6508750" y="6132513"/>
          <p14:tracePt t="179236" x="6572250" y="6132513"/>
          <p14:tracePt t="179251" x="6646863" y="6157913"/>
          <p14:tracePt t="179267" x="6759575" y="6232525"/>
          <p14:tracePt t="179283" x="6872288" y="6307138"/>
          <p14:tracePt t="179298" x="6972300" y="6357938"/>
          <p14:tracePt t="179314" x="6997700" y="6370638"/>
          <p14:tracePt t="179330" x="7046913" y="6394450"/>
          <p14:tracePt t="179330" x="7072313" y="6419850"/>
          <p14:tracePt t="179344" x="7097713" y="6432550"/>
          <p14:tracePt t="179360" x="7123113" y="6457950"/>
          <p14:tracePt t="179377" x="7134225" y="6457950"/>
          <p14:tracePt t="179485" x="7146925" y="6457950"/>
          <p14:tracePt t="179517" x="7159625" y="6457950"/>
          <p14:tracePt t="179611" x="7159625" y="6432550"/>
          <p14:tracePt t="179735" x="7134225" y="6432550"/>
          <p14:tracePt t="179766" x="7134225" y="6445250"/>
          <p14:tracePt t="179783" x="7123113" y="6445250"/>
          <p14:tracePt t="179798" x="7123113" y="6457950"/>
          <p14:tracePt t="179813" x="7097713" y="6457950"/>
          <p14:tracePt t="179829" x="7059613" y="6470650"/>
          <p14:tracePt t="179846" x="7010400" y="6483350"/>
          <p14:tracePt t="179860" x="6946900" y="6483350"/>
          <p14:tracePt t="179876" x="6872288" y="6494463"/>
          <p14:tracePt t="179892" x="6821488" y="6494463"/>
          <p14:tracePt t="179907" x="6772275" y="6519863"/>
          <p14:tracePt t="179923" x="6708775" y="6519863"/>
          <p14:tracePt t="179940" x="6684963" y="6519863"/>
          <p14:tracePt t="179955" x="6659563" y="6519863"/>
          <p14:tracePt t="179971" x="6634163" y="6519863"/>
          <p14:tracePt t="179986" x="6621463" y="6519863"/>
          <p14:tracePt t="180001" x="6596063" y="6519863"/>
          <p14:tracePt t="180048" x="6572250" y="6519863"/>
          <p14:tracePt t="180080" x="6559550" y="6519863"/>
          <p14:tracePt t="180111" x="6546850" y="6519863"/>
          <p14:tracePt t="180126" x="6534150" y="6519863"/>
          <p14:tracePt t="180141" x="6521450" y="6519863"/>
          <p14:tracePt t="180157" x="6508750" y="6519863"/>
          <p14:tracePt t="180188" x="6483350" y="6519863"/>
          <p14:tracePt t="180206" x="6408738" y="6519863"/>
          <p14:tracePt t="180221" x="6346825" y="6519863"/>
          <p14:tracePt t="180235" x="6321425" y="6519863"/>
          <p14:tracePt t="180251" x="6208713" y="6519863"/>
          <p14:tracePt t="180267" x="6021388" y="6519863"/>
          <p14:tracePt t="180282" x="5770563" y="6483350"/>
          <p14:tracePt t="180298" x="5545138" y="6407150"/>
          <p14:tracePt t="180314" x="5345113" y="6370638"/>
          <p14:tracePt t="180329" x="5257800" y="6332538"/>
          <p14:tracePt t="180346" x="5194300" y="6281738"/>
          <p14:tracePt t="180361" x="5170488" y="6269038"/>
          <p14:tracePt t="180378" x="5119688" y="6219825"/>
          <p14:tracePt t="180392" x="5106988" y="6194425"/>
          <p14:tracePt t="180408" x="5094288" y="6169025"/>
          <p14:tracePt t="180422" x="5081588" y="6145213"/>
          <p14:tracePt t="180441" x="5068888" y="6119813"/>
          <p14:tracePt t="180471" x="5045075" y="6107113"/>
          <p14:tracePt t="180502" x="5045075" y="6094413"/>
          <p14:tracePt t="180516" x="5032375" y="6081713"/>
          <p14:tracePt t="180798" x="5032375" y="6032500"/>
          <p14:tracePt t="180813" x="5032375" y="5819775"/>
          <p14:tracePt t="180830" x="5032375" y="5581650"/>
          <p14:tracePt t="180845" x="4994275" y="5305425"/>
          <p14:tracePt t="180861" x="4956175" y="5056188"/>
          <p14:tracePt t="180877" x="4945063" y="4843463"/>
          <p14:tracePt t="180891" x="4868863" y="4579938"/>
          <p14:tracePt t="180908" x="4856163" y="4430713"/>
          <p14:tracePt t="180923" x="4832350" y="4354513"/>
          <p14:tracePt t="180938" x="4832350" y="4154488"/>
          <p14:tracePt t="180954" x="4832350" y="4041775"/>
          <p14:tracePt t="180971" x="4832350" y="3954463"/>
          <p14:tracePt t="180986" x="4832350" y="3929063"/>
          <p14:tracePt t="181001" x="4832350" y="3879850"/>
          <p14:tracePt t="181017" x="4832350" y="3841750"/>
          <p14:tracePt t="181032" x="4832350" y="3816350"/>
          <p14:tracePt t="181048" x="4832350" y="3767138"/>
          <p14:tracePt t="181064" x="4832350" y="3741738"/>
          <p14:tracePt t="181079" x="4832350" y="3692525"/>
          <p14:tracePt t="181095" x="4806950" y="3629025"/>
          <p14:tracePt t="181111" x="4806950" y="3567113"/>
          <p14:tracePt t="181126" x="4794250" y="3467100"/>
          <p14:tracePt t="181142" x="4768850" y="3378200"/>
          <p14:tracePt t="181157" x="4743450" y="3328988"/>
          <p14:tracePt t="181173" x="4706938" y="3267075"/>
          <p14:tracePt t="181189" x="4681538" y="3241675"/>
          <p14:tracePt t="181205" x="4656138" y="3216275"/>
          <p14:tracePt t="181221" x="4630738" y="3190875"/>
          <p14:tracePt t="181251" x="4606925" y="3165475"/>
          <p14:tracePt t="181298" x="4594225" y="3165475"/>
          <p14:tracePt t="181783" x="4556125" y="3165475"/>
          <p14:tracePt t="181798" x="4506913" y="3165475"/>
          <p14:tracePt t="181814" x="4456113" y="3165475"/>
          <p14:tracePt t="181830" x="4394200" y="3190875"/>
          <p14:tracePt t="181845" x="4368800" y="3190875"/>
          <p14:tracePt t="181861" x="4294188" y="3190875"/>
          <p14:tracePt t="181877" x="4268788" y="3216275"/>
          <p14:tracePt t="181892" x="4243388" y="3216275"/>
          <p14:tracePt t="181908" x="4205288" y="3228975"/>
          <p14:tracePt t="181924" x="4192588" y="3241675"/>
          <p14:tracePt t="181955" x="4181475" y="3241675"/>
          <p14:tracePt t="182159" x="4181475" y="3254375"/>
          <p14:tracePt t="182189" x="4156075" y="3303588"/>
          <p14:tracePt t="182205" x="4156075" y="3354388"/>
          <p14:tracePt t="182220" x="4130675" y="3454400"/>
          <p14:tracePt t="182238" x="4130675" y="3529013"/>
          <p14:tracePt t="182253" x="4117975" y="3667125"/>
          <p14:tracePt t="182267" x="4117975" y="3779838"/>
          <p14:tracePt t="182282" x="4117975" y="3916363"/>
          <p14:tracePt t="182299" x="4117975" y="4017963"/>
          <p14:tracePt t="182313" x="4130675" y="4092575"/>
          <p14:tracePt t="182329" x="4205288" y="4167188"/>
          <p14:tracePt t="182346" x="4294188" y="4205288"/>
          <p14:tracePt t="182360" x="4430713" y="4217988"/>
          <p14:tracePt t="182377" x="4568825" y="4217988"/>
          <p14:tracePt t="182393" x="4732338" y="4154488"/>
          <p14:tracePt t="182407" x="4806950" y="4079875"/>
          <p14:tracePt t="182433" x="4843463" y="3941763"/>
          <p14:tracePt t="182454" x="4843463" y="3867150"/>
          <p14:tracePt t="182470" x="4832350" y="3779838"/>
          <p14:tracePt t="182487" x="4756150" y="3641725"/>
          <p14:tracePt t="182502" x="4719638" y="3603625"/>
          <p14:tracePt t="182517" x="4630738" y="3554413"/>
          <p14:tracePt t="182534" x="4456113" y="3516313"/>
          <p14:tracePt t="182548" x="4256088" y="3503613"/>
          <p14:tracePt t="182564" x="4005263" y="3503613"/>
          <p14:tracePt t="182580" x="3779838" y="3503613"/>
          <p14:tracePt t="182595" x="3643313" y="3516313"/>
          <p14:tracePt t="182611" x="3530600" y="3579813"/>
          <p14:tracePt t="182627" x="3454400" y="3641725"/>
          <p14:tracePt t="182642" x="3429000" y="3716338"/>
          <p14:tracePt t="182658" x="3429000" y="3779838"/>
          <p14:tracePt t="182674" x="3429000" y="3829050"/>
          <p14:tracePt t="182688" x="3429000" y="3905250"/>
          <p14:tracePt t="182704" x="3505200" y="3979863"/>
          <p14:tracePt t="182721" x="3579813" y="3992563"/>
          <p14:tracePt t="182736" x="3730625" y="4017963"/>
          <p14:tracePt t="182752" x="3867150" y="4017963"/>
          <p14:tracePt t="182772" x="3979863" y="3979863"/>
          <p14:tracePt t="182772" x="4030663" y="3954463"/>
          <p14:tracePt t="182785" x="4043363" y="3916363"/>
          <p14:tracePt t="182798" x="4068763" y="3905250"/>
          <p14:tracePt t="182815" x="4068763" y="3867150"/>
          <p14:tracePt t="182830" x="4068763" y="3841750"/>
          <p14:tracePt t="182846" x="4068763" y="3829050"/>
          <p14:tracePt t="182862" x="4017963" y="3829050"/>
          <p14:tracePt t="182878" x="3805238" y="3829050"/>
          <p14:tracePt t="182892" x="3554413" y="3829050"/>
          <p14:tracePt t="182909" x="3454400" y="3879850"/>
          <p14:tracePt t="182923" x="3305175" y="3954463"/>
          <p14:tracePt t="182939" x="3216275" y="4017963"/>
          <p14:tracePt t="182955" x="3179763" y="4067175"/>
          <p14:tracePt t="183002" x="3241675" y="4105275"/>
          <p14:tracePt t="183017" x="3341688" y="4105275"/>
          <p14:tracePt t="183033" x="3392488" y="4105275"/>
          <p14:tracePt t="183049" x="3492500" y="4105275"/>
          <p14:tracePt t="183063" x="3554413" y="4105275"/>
          <p14:tracePt t="183080" x="3579813" y="4092575"/>
          <p14:tracePt t="183095" x="3592513" y="4079875"/>
          <p14:tracePt t="183190" x="3505200" y="4079875"/>
          <p14:tracePt t="183206" x="3367088" y="4105275"/>
          <p14:tracePt t="183220" x="3317875" y="4117975"/>
          <p14:tracePt t="183236" x="3305175" y="4117975"/>
          <p14:tracePt t="183330" x="3317875" y="4129088"/>
          <p14:tracePt t="183345" x="3417888" y="4117975"/>
          <p14:tracePt t="183361" x="3467100" y="4092575"/>
          <p14:tracePt t="183377" x="3492500" y="4067175"/>
          <p14:tracePt t="183392" x="3505200" y="4054475"/>
          <p14:tracePt t="183408" x="3505200" y="4041775"/>
          <p14:tracePt t="183439" x="3505200" y="4017963"/>
          <p14:tracePt t="183455" x="3505200" y="4005263"/>
          <p14:tracePt t="183471" x="3417888" y="4005263"/>
          <p14:tracePt t="183485" x="3328988" y="4005263"/>
          <p14:tracePt t="183503" x="3205163" y="4041775"/>
          <p14:tracePt t="183519" x="3128963" y="4092575"/>
          <p14:tracePt t="183532" x="3103563" y="4105275"/>
          <p14:tracePt t="183548" x="3079750" y="4117975"/>
          <p14:tracePt t="183564" x="3079750" y="4129088"/>
          <p14:tracePt t="183611" x="3079750" y="4141788"/>
          <p14:tracePt t="183673" x="3079750" y="4167188"/>
          <p14:tracePt t="183689" x="3079750" y="4179888"/>
          <p14:tracePt t="183705" x="3103563" y="4205288"/>
          <p14:tracePt t="183722" x="3116263" y="4217988"/>
          <p14:tracePt t="183736" x="3141663" y="4217988"/>
          <p14:tracePt t="183768" x="3167063" y="4230688"/>
          <p14:tracePt t="183799" x="3192463" y="4241800"/>
          <p14:tracePt t="183893" x="3205163" y="4241800"/>
          <p14:tracePt t="183907" x="3216275" y="4241800"/>
          <p14:tracePt t="183939" x="3241675" y="4254500"/>
          <p14:tracePt t="183986" x="3254375" y="4254500"/>
          <p14:tracePt t="184001" x="3267075" y="4254500"/>
          <p14:tracePt t="184018" x="3279775" y="4254500"/>
          <p14:tracePt t="184048" x="3305175" y="4254500"/>
          <p14:tracePt t="184064" x="3317875" y="4254500"/>
          <p14:tracePt t="184080" x="3405188" y="4254500"/>
          <p14:tracePt t="184111" x="3454400" y="4254500"/>
          <p14:tracePt t="184127" x="3505200" y="4254500"/>
          <p14:tracePt t="184142" x="3579813" y="4254500"/>
          <p14:tracePt t="184158" x="3643313" y="4254500"/>
          <p14:tracePt t="184174" x="3717925" y="4254500"/>
          <p14:tracePt t="184188" x="3767138" y="4241800"/>
          <p14:tracePt t="184205" x="3805238" y="4230688"/>
          <p14:tracePt t="184220" x="3856038" y="4217988"/>
          <p14:tracePt t="184235" x="3892550" y="4205288"/>
          <p14:tracePt t="184252" x="3943350" y="4179888"/>
          <p14:tracePt t="184268" x="3943350" y="4167188"/>
          <p14:tracePt t="184282" x="3968750" y="4154488"/>
          <p14:tracePt t="184301" x="3979863" y="4154488"/>
          <p14:tracePt t="184314" x="3979863" y="4141788"/>
          <p14:tracePt t="184329" x="3992563" y="4129088"/>
          <p14:tracePt t="184486" x="4005263" y="4117975"/>
          <p14:tracePt t="184502" x="4017963" y="4117975"/>
          <p14:tracePt t="184519" x="4056063" y="4117975"/>
          <p14:tracePt t="184534" x="4143375" y="4117975"/>
          <p14:tracePt t="184549" x="4243388" y="4117975"/>
          <p14:tracePt t="184564" x="4343400" y="4117975"/>
          <p14:tracePt t="184579" x="4381500" y="4117975"/>
          <p14:tracePt t="184595" x="4406900" y="4117975"/>
          <p14:tracePt t="184610" x="4443413" y="4117975"/>
          <p14:tracePt t="184635" x="4481513" y="4117975"/>
          <p14:tracePt t="184642" x="4506913" y="4117975"/>
          <p14:tracePt t="184658" x="4568825" y="4117975"/>
          <p14:tracePt t="184673" x="4619625" y="4129088"/>
          <p14:tracePt t="184689" x="4643438" y="4129088"/>
          <p14:tracePt t="184704" x="4681538" y="4141788"/>
          <p14:tracePt t="184720" x="4706938" y="4154488"/>
          <p14:tracePt t="184736" x="4719638" y="4154488"/>
          <p14:tracePt t="184767" x="4732338" y="4167188"/>
          <p14:tracePt t="184784" x="4756150" y="4179888"/>
          <p14:tracePt t="184798" x="4781550" y="4179888"/>
          <p14:tracePt t="184814" x="4806950" y="4179888"/>
          <p14:tracePt t="184830" x="4819650" y="4192588"/>
          <p14:tracePt t="184861" x="4832350" y="4192588"/>
          <p14:tracePt t="184877" x="4843463" y="4192588"/>
          <p14:tracePt t="184923" x="4843463" y="4217988"/>
          <p14:tracePt t="184939" x="4832350" y="4292600"/>
          <p14:tracePt t="184955" x="4768850" y="4392613"/>
          <p14:tracePt t="184971" x="4719638" y="4467225"/>
          <p14:tracePt t="184985" x="4581525" y="4605338"/>
          <p14:tracePt t="185002" x="4268788" y="4843463"/>
          <p14:tracePt t="185017" x="4130675" y="4930775"/>
          <p14:tracePt t="185033" x="3767138" y="5205413"/>
          <p14:tracePt t="185048" x="3654425" y="5268913"/>
          <p14:tracePt t="185065" x="3405188" y="5456238"/>
          <p14:tracePt t="185079" x="3167063" y="5607050"/>
          <p14:tracePt t="185095" x="2879725" y="5756275"/>
          <p14:tracePt t="185111" x="2590800" y="5881688"/>
          <p14:tracePt t="185126" x="2378075" y="5994400"/>
          <p14:tracePt t="185142" x="2239963" y="6032500"/>
          <p14:tracePt t="185158" x="2190750" y="6032500"/>
          <p14:tracePt t="185173" x="2165350" y="6032500"/>
          <p14:tracePt t="185189" x="2127250" y="6032500"/>
          <p14:tracePt t="185205" x="2103438" y="6032500"/>
          <p14:tracePt t="185220" x="2090738" y="6056313"/>
          <p14:tracePt t="185236" x="2078038" y="6056313"/>
          <p14:tracePt t="185268" x="2052638" y="6056313"/>
          <p14:tracePt t="185283" x="2027238" y="6056313"/>
          <p14:tracePt t="185299" x="2014538" y="6069013"/>
          <p14:tracePt t="185329" x="2003425" y="6081713"/>
          <p14:tracePt t="185346" x="1978025" y="6107113"/>
          <p14:tracePt t="185360" x="1978025" y="6157913"/>
          <p14:tracePt t="185376" x="1978025" y="6219825"/>
          <p14:tracePt t="185392" x="1952625" y="6281738"/>
          <p14:tracePt t="185407" x="1939925" y="6332538"/>
          <p14:tracePt t="185423" x="1927225" y="6381750"/>
          <p14:tracePt t="185439" x="1903413" y="6419850"/>
          <p14:tracePt t="185470" x="1890713" y="6432550"/>
          <p14:tracePt t="185501" x="1890713" y="6445250"/>
          <p14:tracePt t="185517" x="1878013" y="6457950"/>
          <p14:tracePt t="185688" x="1914525" y="6407150"/>
          <p14:tracePt t="185704" x="2228850" y="6132513"/>
          <p14:tracePt t="185721" x="2828925" y="5630863"/>
          <p14:tracePt t="185735" x="3341688" y="5181600"/>
          <p14:tracePt t="185754" x="3530600" y="5030788"/>
          <p14:tracePt t="185754" x="3705225" y="4879975"/>
          <p14:tracePt t="185767" x="3817938" y="4792663"/>
          <p14:tracePt t="185784" x="3905250" y="4692650"/>
          <p14:tracePt t="185799" x="3917950" y="4692650"/>
          <p14:tracePt t="185814" x="3917950" y="4679950"/>
          <p14:tracePt t="185829" x="3930650" y="4679950"/>
          <p14:tracePt t="185850" x="3930650" y="4667250"/>
          <p14:tracePt t="185850" x="3943350" y="4667250"/>
          <p14:tracePt t="185861" x="3956050" y="4643438"/>
          <p14:tracePt t="185876" x="3979863" y="4618038"/>
          <p14:tracePt t="185892" x="3992563" y="4605338"/>
          <p14:tracePt t="185908" x="4017963" y="4579938"/>
          <p14:tracePt t="185923" x="4043363" y="4554538"/>
          <p14:tracePt t="185939" x="4130675" y="4518025"/>
          <p14:tracePt t="185955" x="4230688" y="4467225"/>
          <p14:tracePt t="185970" x="4418013" y="4379913"/>
          <p14:tracePt t="185986" x="4481513" y="4341813"/>
          <p14:tracePt t="186002" x="4494213" y="4341813"/>
          <p14:tracePt t="186016" x="4518025" y="4341813"/>
          <p14:tracePt t="186080" x="4518025" y="4330700"/>
          <p14:tracePt t="186129" x="4543425" y="4305300"/>
          <p14:tracePt t="186173" x="4556125" y="4305300"/>
          <p14:tracePt t="186485" x="4568825" y="4305300"/>
          <p14:tracePt t="186502" x="4581525" y="4292600"/>
          <p14:tracePt t="194283" x="4606925" y="4292600"/>
          <p14:tracePt t="194298" x="4656138" y="4305300"/>
          <p14:tracePt t="194313" x="4668838" y="4318000"/>
          <p14:tracePt t="194345" x="4668838" y="4341813"/>
          <p14:tracePt t="194361" x="4594225" y="4418013"/>
          <p14:tracePt t="194376" x="4330700" y="4554538"/>
          <p14:tracePt t="194392" x="4192588" y="4643438"/>
          <p14:tracePt t="194409" x="3767138" y="4905375"/>
          <p14:tracePt t="194423" x="3630613" y="5005388"/>
          <p14:tracePt t="194439" x="3279775" y="5268913"/>
          <p14:tracePt t="194454" x="3092450" y="5381625"/>
          <p14:tracePt t="194475" x="3003550" y="5468938"/>
          <p14:tracePt t="194475" x="2954338" y="5494338"/>
          <p14:tracePt t="194486" x="2903538" y="5530850"/>
          <p14:tracePt t="194501" x="2767013" y="5630863"/>
          <p14:tracePt t="194517" x="2603500" y="5719763"/>
          <p14:tracePt t="194533" x="2441575" y="5807075"/>
          <p14:tracePt t="194548" x="2316163" y="5894388"/>
          <p14:tracePt t="194564" x="2165350" y="5981700"/>
          <p14:tracePt t="194588" x="1965325" y="6081713"/>
          <p14:tracePt t="194611" x="1752600" y="6245225"/>
          <p14:tracePt t="194627" x="1665288" y="6319838"/>
          <p14:tracePt t="194642" x="1614488" y="6370638"/>
          <p14:tracePt t="194659" x="1601788" y="6381750"/>
          <p14:tracePt t="194736" x="1589088" y="6407150"/>
          <p14:tracePt t="194751" x="1589088" y="6419850"/>
          <p14:tracePt t="194767" x="1577975" y="6432550"/>
          <p14:tracePt t="194782" x="1577975" y="6445250"/>
          <p14:tracePt t="194799" x="1565275" y="6470650"/>
          <p14:tracePt t="194814" x="1552575" y="6519863"/>
          <p14:tracePt t="194829" x="1539875" y="6557963"/>
          <p14:tracePt t="194845" x="1527175" y="6594475"/>
          <p14:tracePt t="194861" x="1527175" y="6607175"/>
          <p14:tracePt t="194876" x="1514475" y="6619875"/>
          <p14:tracePt t="195145" x="1565275" y="6657975"/>
          <p14:tracePt t="195158" x="1665288" y="6657975"/>
          <p14:tracePt t="195174" x="1878013" y="6619875"/>
          <p14:tracePt t="195190" x="2352675" y="6470650"/>
          <p14:tracePt t="195204" x="2841625" y="6319838"/>
          <p14:tracePt t="195220" x="3317875" y="6181725"/>
          <p14:tracePt t="195236" x="3667125" y="6081713"/>
          <p14:tracePt t="195251" x="3905250" y="5969000"/>
          <p14:tracePt t="195267" x="4056063" y="5868988"/>
          <p14:tracePt t="195283" x="4156075" y="5819775"/>
          <p14:tracePt t="195298" x="4192588" y="5756275"/>
          <p14:tracePt t="195318" x="4230688" y="5719763"/>
          <p14:tracePt t="195330" x="4243388" y="5694363"/>
          <p14:tracePt t="195345" x="4294188" y="5619750"/>
          <p14:tracePt t="195361" x="4318000" y="5507038"/>
          <p14:tracePt t="195377" x="4356100" y="5381625"/>
          <p14:tracePt t="195392" x="4394200" y="5256213"/>
          <p14:tracePt t="195408" x="4430713" y="5118100"/>
          <p14:tracePt t="195424" x="4494213" y="4956175"/>
          <p14:tracePt t="195439" x="4506913" y="4856163"/>
          <p14:tracePt t="195455" x="4530725" y="4756150"/>
          <p14:tracePt t="195470" x="4568825" y="4656138"/>
          <p14:tracePt t="195487" x="4568825" y="4567238"/>
          <p14:tracePt t="195502" x="4568825" y="4530725"/>
          <p14:tracePt t="195518" x="4568825" y="4492625"/>
          <p14:tracePt t="195564" x="4568825" y="4467225"/>
          <p14:tracePt t="195611" x="4556125" y="4443413"/>
          <p14:tracePt t="195642" x="4556125" y="4418013"/>
          <p14:tracePt t="195661" x="4543425" y="4418013"/>
          <p14:tracePt t="195689" x="4530725" y="4405313"/>
          <p14:tracePt t="195707" x="4506913" y="4405313"/>
          <p14:tracePt t="195720" x="4481513" y="4405313"/>
          <p14:tracePt t="195736" x="4430713" y="4405313"/>
          <p14:tracePt t="195751" x="4406900" y="4405313"/>
          <p14:tracePt t="195767" x="4330700" y="4405313"/>
          <p14:tracePt t="195783" x="4318000" y="4405313"/>
          <p14:tracePt t="195802" x="4281488" y="4405313"/>
          <p14:tracePt t="195802" x="4256088" y="4405313"/>
          <p14:tracePt t="195814" x="4243388" y="4405313"/>
          <p14:tracePt t="195829" x="4205288" y="4405313"/>
          <p14:tracePt t="195845" x="4181475" y="4405313"/>
          <p14:tracePt t="195860" x="4130675" y="4418013"/>
          <p14:tracePt t="195876" x="4105275" y="4418013"/>
          <p14:tracePt t="195892" x="4081463" y="4418013"/>
          <p14:tracePt t="195925" x="4030663" y="4430713"/>
          <p14:tracePt t="195940" x="4017963" y="4430713"/>
          <p14:tracePt t="195954" x="4005263" y="4443413"/>
          <p14:tracePt t="195970" x="3992563" y="4443413"/>
          <p14:tracePt t="196048" x="3968750" y="4443413"/>
          <p14:tracePt t="196095" x="3968750" y="4454525"/>
          <p14:tracePt t="196298" x="3968750" y="4467225"/>
          <p14:tracePt t="196329" x="3956050" y="4505325"/>
          <p14:tracePt t="196346" x="3930650" y="4505325"/>
          <p14:tracePt t="196361" x="3856038" y="4543425"/>
          <p14:tracePt t="196376" x="3817938" y="4554538"/>
          <p14:tracePt t="196392" x="3805238" y="4567238"/>
          <p14:tracePt t="196408" x="3767138" y="4592638"/>
          <p14:tracePt t="196423" x="3767138" y="4605338"/>
          <p14:tracePt t="196440" x="3756025" y="4618038"/>
          <p14:tracePt t="196470" x="3743325" y="4630738"/>
          <p14:tracePt t="196486" x="3730625" y="4630738"/>
          <p14:tracePt t="196502" x="3730625" y="4643438"/>
          <p14:tracePt t="196689" x="3743325" y="4643438"/>
          <p14:tracePt t="196751" x="3756025" y="4643438"/>
          <p14:tracePt t="196927" x="3767138" y="4643438"/>
          <p14:tracePt t="196955" x="3817938" y="4643438"/>
          <p14:tracePt t="196970" x="3879850" y="4643438"/>
          <p14:tracePt t="196985" x="3992563" y="4630738"/>
          <p14:tracePt t="197001" x="4081463" y="4618038"/>
          <p14:tracePt t="197017" x="4192588" y="4592638"/>
          <p14:tracePt t="197032" x="4268788" y="4567238"/>
          <p14:tracePt t="197057" x="4443413" y="4530725"/>
          <p14:tracePt t="197064" x="4506913" y="4530725"/>
          <p14:tracePt t="197079" x="4681538" y="4530725"/>
          <p14:tracePt t="197095" x="4843463" y="4518025"/>
          <p14:tracePt t="197112" x="4968875" y="4492625"/>
          <p14:tracePt t="197126" x="5006975" y="4479925"/>
          <p14:tracePt t="197142" x="5170488" y="4454525"/>
          <p14:tracePt t="197158" x="5332413" y="4454525"/>
          <p14:tracePt t="197173" x="5370513" y="4454525"/>
          <p14:tracePt t="197190" x="5419725" y="4454525"/>
          <p14:tracePt t="197206" x="5470525" y="4430713"/>
          <p14:tracePt t="197222" x="5495925" y="4430713"/>
          <p14:tracePt t="197252" x="5507038" y="4430713"/>
          <p14:tracePt t="197393" x="5457825" y="4405313"/>
          <p14:tracePt t="197407" x="5357813" y="4367213"/>
          <p14:tracePt t="197423" x="5170488" y="4318000"/>
          <p14:tracePt t="197440" x="5045075" y="4292600"/>
          <p14:tracePt t="197455" x="4781550" y="4241800"/>
          <p14:tracePt t="197470" x="4506913" y="4167188"/>
          <p14:tracePt t="197473" x="4381500" y="4129088"/>
          <p14:tracePt t="197486" x="4256088" y="4117975"/>
          <p14:tracePt t="197501" x="4192588" y="4117975"/>
          <p14:tracePt t="197517" x="4143375" y="4117975"/>
          <p14:tracePt t="197534" x="4081463" y="4117975"/>
          <p14:tracePt t="197548" x="4030663" y="4117975"/>
          <p14:tracePt t="197564" x="3979863" y="4117975"/>
          <p14:tracePt t="197580" x="3905250" y="4117975"/>
          <p14:tracePt t="197595" x="3817938" y="4154488"/>
          <p14:tracePt t="197611" x="3756025" y="4154488"/>
          <p14:tracePt t="197627" x="3705225" y="4154488"/>
          <p14:tracePt t="197642" x="3667125" y="4154488"/>
          <p14:tracePt t="197642" x="3630613" y="4179888"/>
          <p14:tracePt t="197658" x="3554413" y="4179888"/>
          <p14:tracePt t="197673" x="3492500" y="4192588"/>
          <p14:tracePt t="197689" x="3367088" y="4205288"/>
          <p14:tracePt t="197705" x="3254375" y="4217988"/>
          <p14:tracePt t="197732" x="3067050" y="4254500"/>
          <p14:tracePt t="197739" x="3016250" y="4254500"/>
          <p14:tracePt t="197751" x="2979738" y="4254500"/>
          <p14:tracePt t="197768" x="2890838" y="4279900"/>
          <p14:tracePt t="197783" x="2879725" y="4279900"/>
          <p14:tracePt t="197799" x="2841625" y="4292600"/>
          <p14:tracePt t="197815" x="2803525" y="4330700"/>
          <p14:tracePt t="197829" x="2767013" y="4330700"/>
          <p14:tracePt t="197846" x="2716213" y="4367213"/>
          <p14:tracePt t="197861" x="2690813" y="4379913"/>
          <p14:tracePt t="197877" x="2667000" y="4379913"/>
          <p14:tracePt t="197893" x="2654300" y="4379913"/>
          <p14:tracePt t="197908" x="2641600" y="4392613"/>
          <p14:tracePt t="197927" x="2628900" y="4405313"/>
          <p14:tracePt t="197939" x="2616200" y="4430713"/>
          <p14:tracePt t="197957" x="2590800" y="4467225"/>
          <p14:tracePt t="197971" x="2590800" y="4505325"/>
          <p14:tracePt t="197988" x="2565400" y="4530725"/>
          <p14:tracePt t="198017" x="2565400" y="4605338"/>
          <p14:tracePt t="198032" x="2565400" y="4656138"/>
          <p14:tracePt t="198048" x="2590800" y="4730750"/>
          <p14:tracePt t="198063" x="2654300" y="4779963"/>
          <p14:tracePt t="198079" x="2728913" y="4843463"/>
          <p14:tracePt t="198095" x="2828925" y="4905375"/>
          <p14:tracePt t="198110" x="2941638" y="4943475"/>
          <p14:tracePt t="198127" x="3041650" y="4968875"/>
          <p14:tracePt t="198143" x="3154363" y="5005388"/>
          <p14:tracePt t="198157" x="3192463" y="5005388"/>
          <p14:tracePt t="198173" x="3417888" y="5018088"/>
          <p14:tracePt t="198191" x="3630613" y="5056188"/>
          <p14:tracePt t="198205" x="3717925" y="5056188"/>
          <p14:tracePt t="198221" x="3905250" y="5056188"/>
          <p14:tracePt t="198236" x="4117975" y="5056188"/>
          <p14:tracePt t="198251" x="4330700" y="5092700"/>
          <p14:tracePt t="198268" x="4681538" y="5092700"/>
          <p14:tracePt t="198283" x="4794250" y="5092700"/>
          <p14:tracePt t="198299" x="5057775" y="5092700"/>
          <p14:tracePt t="198314" x="5307013" y="5092700"/>
          <p14:tracePt t="198331" x="5532438" y="5056188"/>
          <p14:tracePt t="198346" x="5708650" y="4992688"/>
          <p14:tracePt t="198361" x="5857875" y="4905375"/>
          <p14:tracePt t="198377" x="5921375" y="4843463"/>
          <p14:tracePt t="198392" x="5970588" y="4768850"/>
          <p14:tracePt t="198409" x="5970588" y="4743450"/>
          <p14:tracePt t="198424" x="5970588" y="4692650"/>
          <p14:tracePt t="198439" x="5970588" y="4656138"/>
          <p14:tracePt t="198455" x="5970588" y="4643438"/>
          <p14:tracePt t="198471" x="5970588" y="4618038"/>
          <p14:tracePt t="198488" x="5970588" y="4605338"/>
          <p14:tracePt t="198503" x="5921375" y="4567238"/>
          <p14:tracePt t="198521" x="5795963" y="4518025"/>
          <p14:tracePt t="198521" x="5708650" y="4505325"/>
          <p14:tracePt t="198532" x="5607050" y="4505325"/>
          <p14:tracePt t="198549" x="5407025" y="4479925"/>
          <p14:tracePt t="198565" x="5181600" y="4479925"/>
          <p14:tracePt t="198580" x="4932363" y="4479925"/>
          <p14:tracePt t="198595" x="4719638" y="4479925"/>
          <p14:tracePt t="198622" x="4368800" y="4479925"/>
          <p14:tracePt t="198642" x="4105275" y="4505325"/>
          <p14:tracePt t="198658" x="3930650" y="4543425"/>
          <p14:tracePt t="198673" x="3830638" y="4579938"/>
          <p14:tracePt t="198689" x="3792538" y="4579938"/>
          <p14:tracePt t="198705" x="3679825" y="4618038"/>
          <p14:tracePt t="198721" x="3592513" y="4643438"/>
          <p14:tracePt t="198737" x="3530600" y="4667250"/>
          <p14:tracePt t="198752" x="3492500" y="4667250"/>
          <p14:tracePt t="198766" x="3479800" y="4679950"/>
          <p14:tracePt t="198923" x="3541713" y="4618038"/>
          <p14:tracePt t="198939" x="3617913" y="4318000"/>
          <p14:tracePt t="198955" x="3630613" y="4054475"/>
          <p14:tracePt t="198971" x="3654425" y="3779838"/>
          <p14:tracePt t="198987" x="3654425" y="3667125"/>
          <p14:tracePt t="199003" x="3654425" y="3403600"/>
          <p14:tracePt t="199004" x="3654425" y="3303588"/>
          <p14:tracePt t="199017" x="3654425" y="3203575"/>
          <p14:tracePt t="199033" x="3654425" y="3016250"/>
          <p14:tracePt t="199048" x="3654425" y="2840038"/>
          <p14:tracePt t="199064" x="3654425" y="2678113"/>
          <p14:tracePt t="199080" x="3654425" y="2516188"/>
          <p14:tracePt t="199095" x="3654425" y="2378075"/>
          <p14:tracePt t="199111" x="3654425" y="2252663"/>
          <p14:tracePt t="199126" x="3654425" y="2165350"/>
          <p14:tracePt t="199141" x="3654425" y="2114550"/>
          <p14:tracePt t="199158" x="3654425" y="2065338"/>
          <p14:tracePt t="199173" x="3654425" y="2001838"/>
          <p14:tracePt t="199190" x="3654425" y="1978025"/>
          <p14:tracePt t="199204" x="3654425" y="1952625"/>
          <p14:tracePt t="199221" x="3667125" y="1865313"/>
          <p14:tracePt t="199236" x="3667125" y="1852613"/>
          <p14:tracePt t="199254" x="3679825" y="1827213"/>
          <p14:tracePt t="199267" x="3679825" y="1801813"/>
          <p14:tracePt t="199283" x="3692525" y="1789113"/>
          <p14:tracePt t="199299" x="3743325" y="1752600"/>
          <p14:tracePt t="199315" x="3767138" y="1739900"/>
          <p14:tracePt t="199330" x="3867150" y="1689100"/>
          <p14:tracePt t="199346" x="3956050" y="1676400"/>
          <p14:tracePt t="199362" x="4068763" y="1652588"/>
          <p14:tracePt t="199376" x="4192588" y="1652588"/>
          <p14:tracePt t="199392" x="4294188" y="1652588"/>
          <p14:tracePt t="199408" x="4394200" y="1727200"/>
          <p14:tracePt t="199423" x="4494213" y="1827213"/>
          <p14:tracePt t="199439" x="4556125" y="1927225"/>
          <p14:tracePt t="199455" x="4619625" y="2089150"/>
          <p14:tracePt t="199471" x="4643438" y="2165350"/>
          <p14:tracePt t="199487" x="4681538" y="2352675"/>
          <p14:tracePt t="199502" x="4719638" y="2627313"/>
          <p14:tracePt t="199516" x="4719638" y="2728913"/>
          <p14:tracePt t="199533" x="4719638" y="2916238"/>
          <p14:tracePt t="199549" x="4719638" y="3054350"/>
          <p14:tracePt t="199564" x="4719638" y="3178175"/>
          <p14:tracePt t="199580" x="4719638" y="3316288"/>
          <p14:tracePt t="199596" x="4681538" y="3479800"/>
          <p14:tracePt t="199611" x="4606925" y="3641725"/>
          <p14:tracePt t="199627" x="4530725" y="3767138"/>
          <p14:tracePt t="199643" x="4506913" y="3792538"/>
          <p14:tracePt t="199658" x="4468813" y="3803650"/>
          <p14:tracePt t="199674" x="4456113" y="3816350"/>
          <p14:tracePt t="199674" x="4443413" y="3816350"/>
          <p14:tracePt t="199690" x="4406900" y="3829050"/>
          <p14:tracePt t="199705" x="4356100" y="3841750"/>
          <p14:tracePt t="199721" x="4343400" y="3841750"/>
          <p14:tracePt t="199737" x="4343400" y="3854450"/>
          <p14:tracePt t="199753" x="4330700" y="3854450"/>
          <p14:tracePt t="199783" x="4305300" y="3867150"/>
          <p14:tracePt t="199798" x="4256088" y="3867150"/>
          <p14:tracePt t="199815" x="4205288" y="3867150"/>
          <p14:tracePt t="199830" x="4130675" y="3867150"/>
          <p14:tracePt t="199845" x="4092575" y="3867150"/>
          <p14:tracePt t="199861" x="3992563" y="3803650"/>
          <p14:tracePt t="199878" x="3879850" y="3679825"/>
          <p14:tracePt t="199892" x="3743325" y="3503613"/>
          <p14:tracePt t="199908" x="3679825" y="3328988"/>
          <p14:tracePt t="199924" x="3654425" y="3190875"/>
          <p14:tracePt t="199939" x="3617913" y="3054350"/>
          <p14:tracePt t="199955" x="3579813" y="2916238"/>
          <p14:tracePt t="199971" x="3579813" y="2840038"/>
          <p14:tracePt t="199987" x="3567113" y="2652713"/>
          <p14:tracePt t="200003" x="3567113" y="2378075"/>
          <p14:tracePt t="200018" x="3567113" y="2214563"/>
          <p14:tracePt t="200032" x="3567113" y="2127250"/>
          <p14:tracePt t="200048" x="3579813" y="2089150"/>
          <p14:tracePt t="200065" x="3605213" y="2001838"/>
          <p14:tracePt t="200080" x="3630613" y="1952625"/>
          <p14:tracePt t="200095" x="3654425" y="1914525"/>
          <p14:tracePt t="200111" x="3692525" y="1876425"/>
          <p14:tracePt t="200127" x="3743325" y="1827213"/>
          <p14:tracePt t="200142" x="3817938" y="1789113"/>
          <p14:tracePt t="200159" x="3943350" y="1765300"/>
          <p14:tracePt t="200173" x="3979863" y="1765300"/>
          <p14:tracePt t="200189" x="4105275" y="1765300"/>
          <p14:tracePt t="200206" x="4192588" y="1814513"/>
          <p14:tracePt t="200220" x="4281488" y="1876425"/>
          <p14:tracePt t="200237" x="4368800" y="1965325"/>
          <p14:tracePt t="200253" x="4418013" y="2027238"/>
          <p14:tracePt t="200268" x="4518025" y="2165350"/>
          <p14:tracePt t="200282" x="4594225" y="2314575"/>
          <p14:tracePt t="200299" x="4668838" y="2503488"/>
          <p14:tracePt t="200314" x="4732338" y="2728913"/>
          <p14:tracePt t="200330" x="4768850" y="2916238"/>
          <p14:tracePt t="200346" x="4768850" y="3090863"/>
          <p14:tracePt t="200361" x="4768850" y="3241675"/>
          <p14:tracePt t="200377" x="4732338" y="3403600"/>
          <p14:tracePt t="200393" x="4630738" y="3579813"/>
          <p14:tracePt t="200408" x="4530725" y="3754438"/>
          <p14:tracePt t="200424" x="4443413" y="3867150"/>
          <p14:tracePt t="200440" x="4343400" y="3929063"/>
          <p14:tracePt t="200454" x="4268788" y="3979863"/>
          <p14:tracePt t="200471" x="4117975" y="4067175"/>
          <p14:tracePt t="200487" x="3905250" y="4141788"/>
          <p14:tracePt t="200503" x="3779838" y="4179888"/>
          <p14:tracePt t="200520" x="3717925" y="4179888"/>
          <p14:tracePt t="200533" x="3692525" y="4179888"/>
          <p14:tracePt t="200549" x="3667125" y="4179888"/>
          <p14:tracePt t="200564" x="3579813" y="4117975"/>
          <p14:tracePt t="200580" x="3454400" y="3967163"/>
          <p14:tracePt t="200595" x="3317875" y="3754438"/>
          <p14:tracePt t="200611" x="3228975" y="3529013"/>
          <p14:tracePt t="200627" x="3116263" y="3290888"/>
          <p14:tracePt t="200643" x="3003550" y="2978150"/>
          <p14:tracePt t="200658" x="2954338" y="2728913"/>
          <p14:tracePt t="200674" x="2928938" y="2490788"/>
          <p14:tracePt t="200690" x="2928938" y="2290763"/>
          <p14:tracePt t="200705" x="2979738" y="2078038"/>
          <p14:tracePt t="200721" x="3079750" y="1901825"/>
          <p14:tracePt t="200738" x="3192463" y="1727200"/>
          <p14:tracePt t="200753" x="3254375" y="1652588"/>
          <p14:tracePt t="200769" x="3405188" y="1589088"/>
          <p14:tracePt t="200782" x="3454400" y="1563688"/>
          <p14:tracePt t="200799" x="3692525" y="1563688"/>
          <p14:tracePt t="200815" x="3756025" y="1563688"/>
          <p14:tracePt t="200830" x="3968750" y="1652588"/>
          <p14:tracePt t="200846" x="4130675" y="1789113"/>
          <p14:tracePt t="200861" x="4294188" y="1901825"/>
          <p14:tracePt t="200876" x="4430713" y="2127250"/>
          <p14:tracePt t="200892" x="4568825" y="2352675"/>
          <p14:tracePt t="200909" x="4656138" y="2616200"/>
          <p14:tracePt t="200923" x="4732338" y="2878138"/>
          <p14:tracePt t="200939" x="4732338" y="3028950"/>
          <p14:tracePt t="200959" x="4781550" y="3454400"/>
          <p14:tracePt t="200970" x="4768850" y="3667125"/>
          <p14:tracePt t="200988" x="4643438" y="3854450"/>
          <p14:tracePt t="201003" x="4530725" y="3954463"/>
          <p14:tracePt t="201018" x="4468813" y="3979863"/>
          <p14:tracePt t="201033" x="4343400" y="4005263"/>
          <p14:tracePt t="201048" x="4205288" y="4005263"/>
          <p14:tracePt t="201064" x="4030663" y="3967163"/>
          <p14:tracePt t="201080" x="3805238" y="3754438"/>
          <p14:tracePt t="201096" x="3492500" y="3303588"/>
          <p14:tracePt t="201111" x="3292475" y="2941638"/>
          <p14:tracePt t="201127" x="3228975" y="2728913"/>
          <p14:tracePt t="201143" x="3192463" y="2578100"/>
          <p14:tracePt t="201158" x="3192463" y="2439988"/>
          <p14:tracePt t="201174" x="3205163" y="2365375"/>
          <p14:tracePt t="201174" x="3241675" y="2290763"/>
          <p14:tracePt t="201190" x="3367088" y="2139950"/>
          <p14:tracePt t="201204" x="3554413" y="2014538"/>
          <p14:tracePt t="201221" x="3792538" y="1952625"/>
          <p14:tracePt t="201237" x="3943350" y="1927225"/>
          <p14:tracePt t="201252" x="4168775" y="1901825"/>
          <p14:tracePt t="201269" x="4381500" y="1901825"/>
          <p14:tracePt t="201286" x="4606925" y="1939925"/>
          <p14:tracePt t="201298" x="4656138" y="1978025"/>
          <p14:tracePt t="201321" x="4781550" y="2089150"/>
          <p14:tracePt t="201330" x="4819650" y="2152650"/>
          <p14:tracePt t="201346" x="4856163" y="2290763"/>
          <p14:tracePt t="201361" x="4894263" y="2403475"/>
          <p14:tracePt t="201378" x="4894263" y="2527300"/>
          <p14:tracePt t="201392" x="4894263" y="2716213"/>
          <p14:tracePt t="201408" x="4894263" y="2916238"/>
          <p14:tracePt t="201424" x="4843463" y="3165475"/>
          <p14:tracePt t="201439" x="4819650" y="3278188"/>
          <p14:tracePt t="201455" x="4694238" y="3490913"/>
          <p14:tracePt t="201473" x="4456113" y="3767138"/>
          <p14:tracePt t="201486" x="4281488" y="3916363"/>
          <p14:tracePt t="201502" x="4130675" y="4029075"/>
          <p14:tracePt t="201519" x="4105275" y="4041775"/>
          <p14:tracePt t="201532" x="4056063" y="4067175"/>
          <p14:tracePt t="201549" x="4030663" y="4092575"/>
          <p14:tracePt t="201565" x="4017963" y="4092575"/>
          <p14:tracePt t="201580" x="4005263" y="4105275"/>
          <p14:tracePt t="201598" x="3992563" y="4105275"/>
          <p14:tracePt t="201611" x="3930650" y="4129088"/>
          <p14:tracePt t="201627" x="3856038" y="4167188"/>
          <p14:tracePt t="201642" x="3756025" y="4205288"/>
          <p14:tracePt t="201662" x="3541713" y="4267200"/>
          <p14:tracePt t="201673" x="3479800" y="4279900"/>
          <p14:tracePt t="201689" x="3354388" y="4318000"/>
          <p14:tracePt t="201705" x="3267075" y="4341813"/>
          <p14:tracePt t="201720" x="3205163" y="4367213"/>
          <p14:tracePt t="201737" x="3141663" y="4405313"/>
          <p14:tracePt t="201752" x="3092450" y="4430713"/>
          <p14:tracePt t="201768" x="3067050" y="4479925"/>
          <p14:tracePt t="201783" x="3054350" y="4492625"/>
          <p14:tracePt t="201785" x="3041650" y="4505325"/>
          <p14:tracePt t="201798" x="3028950" y="4530725"/>
          <p14:tracePt t="201813" x="3028950" y="4579938"/>
          <p14:tracePt t="201830" x="3028950" y="4656138"/>
          <p14:tracePt t="201846" x="3028950" y="4705350"/>
          <p14:tracePt t="201861" x="3028950" y="4743450"/>
          <p14:tracePt t="201877" x="3028950" y="4756150"/>
          <p14:tracePt t="201893" x="3028950" y="4768850"/>
          <p14:tracePt t="201908" x="3041650" y="4779963"/>
          <p14:tracePt t="201924" x="3054350" y="4779963"/>
          <p14:tracePt t="201924" x="3054350" y="4792663"/>
          <p14:tracePt t="201970" x="3067050" y="4792663"/>
          <p14:tracePt t="202048" x="3067050" y="4779963"/>
          <p14:tracePt t="202064" x="3067050" y="4768850"/>
          <p14:tracePt t="202142" x="3067050" y="4756150"/>
          <p14:tracePt t="202188" x="3054350" y="4756150"/>
          <p14:tracePt t="202220" x="3041650" y="4756150"/>
          <p14:tracePt t="202298" x="3028950" y="4756150"/>
          <p14:tracePt t="202345" x="3041650" y="4730750"/>
          <p14:tracePt t="202361" x="3128963" y="4705350"/>
          <p14:tracePt t="202376" x="3179763" y="4692650"/>
          <p14:tracePt t="202392" x="3241675" y="4667250"/>
          <p14:tracePt t="202408" x="3292475" y="4667250"/>
          <p14:tracePt t="202423" x="3317875" y="4656138"/>
          <p14:tracePt t="202439" x="3341688" y="4643438"/>
          <p14:tracePt t="202459" x="3367088" y="4630738"/>
          <p14:tracePt t="202470" x="3392488" y="4618038"/>
          <p14:tracePt t="202532" x="3405188" y="4618038"/>
          <p14:tracePt t="202549" x="3405188" y="4605338"/>
          <p14:tracePt t="202891" x="3429000" y="4592638"/>
          <p14:tracePt t="202908" x="3441700" y="4579938"/>
          <p14:tracePt t="202908" x="3467100" y="4567238"/>
          <p14:tracePt t="202938" x="3479800" y="4554538"/>
          <p14:tracePt t="202954" x="3505200" y="4554538"/>
          <p14:tracePt t="202970" x="3517900" y="4554538"/>
          <p14:tracePt t="202985" x="3579813" y="4518025"/>
          <p14:tracePt t="203002" x="3630613" y="4505325"/>
          <p14:tracePt t="203017" x="3730625" y="4492625"/>
          <p14:tracePt t="203033" x="3817938" y="4467225"/>
          <p14:tracePt t="203048" x="3879850" y="4467225"/>
          <p14:tracePt t="203079" x="3892550" y="4467225"/>
          <p14:tracePt t="203158" x="3905250" y="4467225"/>
          <p14:tracePt t="203251" x="3917950" y="4467225"/>
          <p14:tracePt t="203486" x="3930650" y="4467225"/>
          <p14:tracePt t="204039" x="3930650" y="4479925"/>
          <p14:tracePt t="204079" x="3930650" y="4492625"/>
          <p14:tracePt t="204298" x="3930650" y="4467225"/>
          <p14:tracePt t="204314" x="3917950" y="4467225"/>
          <p14:tracePt t="204330" x="3905250" y="4443413"/>
          <p14:tracePt t="204345" x="3892550" y="4443413"/>
          <p14:tracePt t="204361" x="3879850" y="4430713"/>
          <p14:tracePt t="204377" x="3867150" y="4430713"/>
          <p14:tracePt t="204392" x="3867150" y="4418013"/>
          <p14:tracePt t="204408" x="3856038" y="4418013"/>
          <p14:tracePt t="204423" x="3843338" y="4405313"/>
          <p14:tracePt t="204454" x="3830638" y="4392613"/>
          <p14:tracePt t="204501" x="3817938" y="4392613"/>
          <p14:tracePt t="204519" x="3805238" y="4392613"/>
          <p14:tracePt t="204533" x="3779838" y="4392613"/>
          <p14:tracePt t="204549" x="3767138" y="4392613"/>
          <p14:tracePt t="204566" x="3705225" y="4392613"/>
          <p14:tracePt t="204579" x="3630613" y="4392613"/>
          <p14:tracePt t="204595" x="3567113" y="4405313"/>
          <p14:tracePt t="204611" x="3517900" y="4405313"/>
          <p14:tracePt t="204626" x="3492500" y="4418013"/>
          <p14:tracePt t="204642" x="3467100" y="4418013"/>
          <p14:tracePt t="204658" x="3454400" y="4418013"/>
          <p14:tracePt t="204673" x="3429000" y="4418013"/>
          <p14:tracePt t="204689" x="3367088" y="4418013"/>
          <p14:tracePt t="204705" x="3305175" y="4392613"/>
          <p14:tracePt t="204720" x="3279775" y="4379913"/>
          <p14:tracePt t="204735" x="3241675" y="4367213"/>
          <p14:tracePt t="204751" x="3228975" y="4354513"/>
          <p14:tracePt t="204766" x="3205163" y="4341813"/>
          <p14:tracePt t="204782" x="3179763" y="4318000"/>
          <p14:tracePt t="204799" x="3154363" y="4292600"/>
          <p14:tracePt t="204814" x="3154363" y="4279900"/>
          <p14:tracePt t="204860" x="3141663" y="4267200"/>
          <p14:tracePt t="204907" x="3141663" y="4254500"/>
          <p14:tracePt t="204923" x="3128963" y="4254500"/>
          <p14:tracePt t="204939" x="3128963" y="4241800"/>
          <p14:tracePt t="204954" x="3128963" y="4217988"/>
          <p14:tracePt t="204970" x="3128963" y="4205288"/>
          <p14:tracePt t="204986" x="3128963" y="4167188"/>
          <p14:tracePt t="205001" x="3128963" y="4154488"/>
          <p14:tracePt t="205017" x="3128963" y="4117975"/>
          <p14:tracePt t="205033" x="3128963" y="4105275"/>
          <p14:tracePt t="205064" x="3128963" y="4079875"/>
          <p14:tracePt t="205111" x="3128963" y="4067175"/>
          <p14:tracePt t="205189" x="3128963" y="4054475"/>
          <p14:tracePt t="205282" x="3128963" y="4041775"/>
          <p14:tracePt t="205299" x="3128963" y="4017963"/>
          <p14:tracePt t="205315" x="3116263" y="3992563"/>
          <p14:tracePt t="205332" x="3067050" y="3954463"/>
          <p14:tracePt t="205345" x="3028950" y="3941763"/>
          <p14:tracePt t="205361" x="2979738" y="3929063"/>
          <p14:tracePt t="205376" x="2903538" y="3905250"/>
          <p14:tracePt t="205392" x="2841625" y="3905250"/>
          <p14:tracePt t="205408" x="2754313" y="3905250"/>
          <p14:tracePt t="205423" x="2741613" y="3905250"/>
          <p14:tracePt t="205439" x="2690813" y="3905250"/>
          <p14:tracePt t="205455" x="2654300" y="3905250"/>
          <p14:tracePt t="205470" x="2616200" y="3905250"/>
          <p14:tracePt t="205486" x="2590800" y="3905250"/>
          <p14:tracePt t="205501" x="2565400" y="3916363"/>
          <p14:tracePt t="205517" x="2516188" y="3954463"/>
          <p14:tracePt t="205533" x="2490788" y="3979863"/>
          <p14:tracePt t="205548" x="2465388" y="3992563"/>
          <p14:tracePt t="205564" x="2428875" y="4029075"/>
          <p14:tracePt t="205580" x="2390775" y="4079875"/>
          <p14:tracePt t="205595" x="2390775" y="4105275"/>
          <p14:tracePt t="205597" x="2365375" y="4141788"/>
          <p14:tracePt t="205610" x="2365375" y="4154488"/>
          <p14:tracePt t="205627" x="2365375" y="4217988"/>
          <p14:tracePt t="205643" x="2339975" y="4254500"/>
          <p14:tracePt t="205658" x="2339975" y="4318000"/>
          <p14:tracePt t="205674" x="2339975" y="4367213"/>
          <p14:tracePt t="205698" x="2339975" y="4430713"/>
          <p14:tracePt t="205704" x="2339975" y="4443413"/>
          <p14:tracePt t="205721" x="2339975" y="4467225"/>
          <p14:tracePt t="205736" x="2339975" y="4492625"/>
          <p14:tracePt t="205751" x="2352675" y="4518025"/>
          <p14:tracePt t="205783" x="2365375" y="4543425"/>
          <p14:tracePt t="205800" x="2378075" y="4579938"/>
          <p14:tracePt t="205815" x="2390775" y="4605338"/>
          <p14:tracePt t="205831" x="2390775" y="4630738"/>
          <p14:tracePt t="205846" x="2390775" y="4643438"/>
          <p14:tracePt t="205861" x="2403475" y="4656138"/>
          <p14:tracePt t="205892" x="2403475" y="4679950"/>
          <p14:tracePt t="205907" x="2428875" y="4692650"/>
          <p14:tracePt t="205924" x="2428875" y="4705350"/>
          <p14:tracePt t="205954" x="2428875" y="4718050"/>
          <p14:tracePt t="205970" x="2428875" y="4730750"/>
          <p14:tracePt t="205987" x="2441575" y="4756150"/>
          <p14:tracePt t="206017" x="2452688" y="4792663"/>
          <p14:tracePt t="206032" x="2465388" y="4805363"/>
          <p14:tracePt t="206048" x="2478088" y="4830763"/>
          <p14:tracePt t="206064" x="2490788" y="4856163"/>
          <p14:tracePt t="206079" x="2528888" y="4892675"/>
          <p14:tracePt t="206095" x="2565400" y="4918075"/>
          <p14:tracePt t="206111" x="2603500" y="4943475"/>
          <p14:tracePt t="206127" x="2641600" y="4956175"/>
          <p14:tracePt t="206142" x="2667000" y="4981575"/>
          <p14:tracePt t="206158" x="2690813" y="4981575"/>
          <p14:tracePt t="206173" x="2716213" y="4981575"/>
          <p14:tracePt t="206188" x="2741613" y="4992688"/>
          <p14:tracePt t="206205" x="2767013" y="4992688"/>
          <p14:tracePt t="206220" x="2790825" y="5005388"/>
          <p14:tracePt t="206235" x="2803525" y="5005388"/>
          <p14:tracePt t="206267" x="2854325" y="5005388"/>
          <p14:tracePt t="206282" x="2867025" y="5018088"/>
          <p14:tracePt t="206299" x="2903538" y="5018088"/>
          <p14:tracePt t="206314" x="2928938" y="5018088"/>
          <p14:tracePt t="206330" x="2954338" y="5018088"/>
          <p14:tracePt t="206348" x="2992438" y="5030788"/>
          <p14:tracePt t="206360" x="3016250" y="5030788"/>
          <p14:tracePt t="206376" x="3067050" y="5043488"/>
          <p14:tracePt t="206392" x="3154363" y="5056188"/>
          <p14:tracePt t="206407" x="3179763" y="5056188"/>
          <p14:tracePt t="206423" x="3228975" y="5081588"/>
          <p14:tracePt t="206439" x="3267075" y="5081588"/>
          <p14:tracePt t="206454" x="3305175" y="5081588"/>
          <p14:tracePt t="206475" x="3354388" y="5081588"/>
          <p14:tracePt t="206486" x="3379788" y="5081588"/>
          <p14:tracePt t="206501" x="3405188" y="5081588"/>
          <p14:tracePt t="206517" x="3441700" y="5081588"/>
          <p14:tracePt t="206533" x="3467100" y="5081588"/>
          <p14:tracePt t="206548" x="3479800" y="5081588"/>
          <p14:tracePt t="206580" x="3505200" y="5081588"/>
          <p14:tracePt t="206611" x="3530600" y="5081588"/>
          <p14:tracePt t="206627" x="3554413" y="5081588"/>
          <p14:tracePt t="206641" x="3567113" y="5081588"/>
          <p14:tracePt t="206673" x="3592513" y="5081588"/>
          <p14:tracePt t="207142" x="3605213" y="5081588"/>
          <p14:tracePt t="210829" x="3692525" y="5168900"/>
          <p14:tracePt t="210847" x="3992563" y="5581650"/>
          <p14:tracePt t="210860" x="4056063" y="5694363"/>
          <p14:tracePt t="210876" x="4168775" y="5868988"/>
          <p14:tracePt t="210893" x="4205288" y="5956300"/>
          <p14:tracePt t="210907" x="4217988" y="5969000"/>
          <p14:tracePt t="210986" x="4230688" y="5969000"/>
          <p14:tracePt t="211001" x="4205288" y="5768975"/>
          <p14:tracePt t="211017" x="4117975" y="5318125"/>
          <p14:tracePt t="211033" x="3968750" y="4743450"/>
          <p14:tracePt t="211048" x="3756025" y="4054475"/>
          <p14:tracePt t="211064" x="3567113" y="3503613"/>
          <p14:tracePt t="211080" x="3517900" y="3203575"/>
          <p14:tracePt t="211080" x="3454400" y="2941638"/>
          <p14:tracePt t="211094" x="3367088" y="2414588"/>
          <p14:tracePt t="211111" x="3328988" y="2078038"/>
          <p14:tracePt t="211126" x="3305175" y="1927225"/>
          <p14:tracePt t="211142" x="3305175" y="1914525"/>
          <p14:tracePt t="211158" x="3292475" y="1901825"/>
          <p14:tracePt t="211174" x="3279775" y="1901825"/>
          <p14:tracePt t="211220" x="3279775" y="1876425"/>
          <p14:tracePt t="211235" x="3279775" y="1852613"/>
          <p14:tracePt t="211251" x="3216275" y="1765300"/>
          <p14:tracePt t="211267" x="3179763" y="1701800"/>
          <p14:tracePt t="211282" x="3103563" y="1614488"/>
          <p14:tracePt t="211298" x="3067050" y="1576388"/>
          <p14:tracePt t="211314" x="3054350" y="1563688"/>
          <p14:tracePt t="211329" x="3041650" y="1552575"/>
          <p14:tracePt t="211345" x="3028950" y="1552575"/>
          <p14:tracePt t="211362" x="3028950" y="1539875"/>
          <p14:tracePt t="211392" x="3028950" y="1527175"/>
          <p14:tracePt t="211412" x="3028950" y="1514475"/>
          <p14:tracePt t="211423" x="3028950" y="1501775"/>
          <p14:tracePt t="211470" x="3028950" y="1489075"/>
          <p14:tracePt t="211610" x="3041650" y="1489075"/>
          <p14:tracePt t="211626" x="3216275" y="1489075"/>
          <p14:tracePt t="211642" x="3405188" y="1501775"/>
          <p14:tracePt t="211659" x="3579813" y="1501775"/>
          <p14:tracePt t="211673" x="3779838" y="1501775"/>
          <p14:tracePt t="211689" x="3917950" y="1501775"/>
          <p14:tracePt t="211704" x="3992563" y="1501775"/>
          <p14:tracePt t="211720" x="4017963" y="1501775"/>
          <p14:tracePt t="211747" x="4043363" y="1501775"/>
          <p14:tracePt t="211751" x="4056063" y="1489075"/>
          <p14:tracePt t="211845" x="4005263" y="1476375"/>
          <p14:tracePt t="211862" x="3579813" y="1439863"/>
          <p14:tracePt t="211878" x="3305175" y="1376363"/>
          <p14:tracePt t="211893" x="3167063" y="1350963"/>
          <p14:tracePt t="211908" x="2916238" y="1327150"/>
          <p14:tracePt t="211924" x="2778125" y="1289050"/>
          <p14:tracePt t="211938" x="2690813" y="1289050"/>
          <p14:tracePt t="211954" x="2690813" y="1276350"/>
          <p14:tracePt t="212064" x="2728913" y="1276350"/>
          <p14:tracePt t="212080" x="2941638" y="1276350"/>
          <p14:tracePt t="212095" x="3192463" y="1276350"/>
          <p14:tracePt t="212111" x="3429000" y="1276350"/>
          <p14:tracePt t="212126" x="3541713" y="1276350"/>
          <p14:tracePt t="212142" x="3667125" y="1276350"/>
          <p14:tracePt t="212159" x="3692525" y="1276350"/>
          <p14:tracePt t="212282" x="3679825" y="1276350"/>
          <p14:tracePt t="212299" x="3643313" y="1276350"/>
          <p14:tracePt t="212313" x="3605213" y="1276350"/>
          <p14:tracePt t="212329" x="3579813" y="1276350"/>
          <p14:tracePt t="212345" x="3567113" y="1276350"/>
          <p14:tracePt t="212360" x="3554413" y="1276350"/>
          <p14:tracePt t="212408" x="3517900" y="1276350"/>
          <p14:tracePt t="212424" x="3505200" y="1276350"/>
          <p14:tracePt t="212439" x="3492500" y="1276350"/>
          <p14:tracePt t="212454" x="3467100" y="1276350"/>
          <p14:tracePt t="212470" x="3454400" y="1276350"/>
          <p14:tracePt t="212673" x="3505200" y="1263650"/>
          <p14:tracePt t="212688" x="3579813" y="1263650"/>
          <p14:tracePt t="212704" x="3643313" y="1263650"/>
          <p14:tracePt t="212720" x="3667125" y="1263650"/>
          <p14:tracePt t="212737" x="3717925" y="1263650"/>
          <p14:tracePt t="212751" x="3756025" y="1263650"/>
          <p14:tracePt t="212767" x="3767138" y="1263650"/>
          <p14:tracePt t="212782" x="3817938" y="1263650"/>
          <p14:tracePt t="212798" x="3843338" y="1263650"/>
          <p14:tracePt t="212815" x="3856038" y="1263650"/>
          <p14:tracePt t="212829" x="3879850" y="1263650"/>
          <p14:tracePt t="212861" x="3892550" y="1263650"/>
          <p14:tracePt t="212892" x="3905250" y="1263650"/>
          <p14:tracePt t="212939" x="3930650" y="1263650"/>
          <p14:tracePt t="213032" x="3930650" y="1250950"/>
          <p14:tracePt t="213048" x="3943350" y="1238250"/>
          <p14:tracePt t="213079" x="3956050" y="1238250"/>
          <p14:tracePt t="213095" x="3979863" y="1238250"/>
          <p14:tracePt t="213111" x="3992563" y="1238250"/>
          <p14:tracePt t="213126" x="4017963" y="1238250"/>
          <p14:tracePt t="213157" x="4043363" y="1238250"/>
          <p14:tracePt t="213189" x="4068763" y="1238250"/>
          <p14:tracePt t="213204" x="4081463" y="1238250"/>
          <p14:tracePt t="213220" x="4092575" y="1238250"/>
          <p14:tracePt t="213237" x="4143375" y="1238250"/>
          <p14:tracePt t="213251" x="4156075" y="1238250"/>
          <p14:tracePt t="213267" x="4181475" y="1238250"/>
          <p14:tracePt t="213283" x="4192588" y="1238250"/>
          <p14:tracePt t="213298" x="4205288" y="1238250"/>
          <p14:tracePt t="213313" x="4217988" y="1238250"/>
          <p14:tracePt t="213333" x="4243388" y="1238250"/>
          <p14:tracePt t="213360" x="4268788" y="1238250"/>
          <p14:tracePt t="213377" x="4318000" y="1238250"/>
          <p14:tracePt t="213391" x="4368800" y="1238250"/>
          <p14:tracePt t="213407" x="4394200" y="1263650"/>
          <p14:tracePt t="213424" x="4418013" y="1263650"/>
          <p14:tracePt t="213438" x="4481513" y="1276350"/>
          <p14:tracePt t="213454" x="4494213" y="1289050"/>
          <p14:tracePt t="213470" x="4506913" y="1289050"/>
          <p14:tracePt t="213876" x="4456113" y="1289050"/>
          <p14:tracePt t="213892" x="4318000" y="1389063"/>
          <p14:tracePt t="213907" x="4117975" y="1552575"/>
          <p14:tracePt t="213924" x="3879850" y="1814513"/>
          <p14:tracePt t="213940" x="3705225" y="2078038"/>
          <p14:tracePt t="213954" x="3605213" y="2303463"/>
          <p14:tracePt t="213970" x="3541713" y="2503488"/>
          <p14:tracePt t="213986" x="3441700" y="2752725"/>
          <p14:tracePt t="214003" x="3341688" y="3003550"/>
          <p14:tracePt t="214017" x="3228975" y="3267075"/>
          <p14:tracePt t="214033" x="3141663" y="3516313"/>
          <p14:tracePt t="214048" x="3116263" y="3641725"/>
          <p14:tracePt t="214064" x="3054350" y="3954463"/>
          <p14:tracePt t="214080" x="3054350" y="4129088"/>
          <p14:tracePt t="214094" x="3054350" y="4205288"/>
          <p14:tracePt t="214110" x="3054350" y="4354513"/>
          <p14:tracePt t="214127" x="3054350" y="4405313"/>
          <p14:tracePt t="214141" x="3054350" y="4467225"/>
          <p14:tracePt t="214158" x="3079750" y="4505325"/>
          <p14:tracePt t="214173" x="3092450" y="4518025"/>
          <p14:tracePt t="214206" x="3103563" y="4530725"/>
          <p14:tracePt t="214221" x="3128963" y="4530725"/>
          <p14:tracePt t="214235" x="3128963" y="4543425"/>
          <p14:tracePt t="214251" x="3179763" y="4554538"/>
          <p14:tracePt t="214268" x="3216275" y="4630738"/>
          <p14:tracePt t="214282" x="3241675" y="4679950"/>
          <p14:tracePt t="214298" x="3241675" y="4756150"/>
          <p14:tracePt t="214314" x="3267075" y="4792663"/>
          <p14:tracePt t="214329" x="3267075" y="4818063"/>
          <p14:tracePt t="214361" x="3267075" y="4830763"/>
          <p14:tracePt t="214392" x="3279775" y="4843463"/>
          <p14:tracePt t="214486" x="3292475" y="4856163"/>
          <p14:tracePt t="214501" x="3292475" y="4879975"/>
          <p14:tracePt t="214516" x="3292475" y="4918075"/>
          <p14:tracePt t="214532" x="3292475" y="4968875"/>
          <p14:tracePt t="214548" x="3267075" y="5005388"/>
          <p14:tracePt t="214563" x="3267075" y="5018088"/>
          <p14:tracePt t="214579" x="3267075" y="5030788"/>
          <p14:tracePt t="214626" x="3254375" y="5030788"/>
          <p14:tracePt t="214642" x="3241675" y="5056188"/>
          <p14:tracePt t="214673" x="3216275" y="5068888"/>
          <p14:tracePt t="214690" x="3192463" y="5105400"/>
          <p14:tracePt t="214704" x="3192463" y="5118100"/>
          <p14:tracePt t="214724" x="3167063" y="5130800"/>
          <p14:tracePt t="214736" x="3154363" y="5143500"/>
          <p14:tracePt t="214751" x="3154363" y="5156200"/>
          <p14:tracePt t="214798" x="3141663" y="5156200"/>
          <p14:tracePt t="214814" x="3128963" y="5168900"/>
          <p14:tracePt t="214830" x="3092450" y="5168900"/>
          <p14:tracePt t="214845" x="3041650" y="5168900"/>
          <p14:tracePt t="214861" x="3016250" y="5168900"/>
          <p14:tracePt t="214876" x="2967038" y="5168900"/>
          <p14:tracePt t="214891" x="2941638" y="5168900"/>
          <p14:tracePt t="214908" x="2916238" y="5168900"/>
          <p14:tracePt t="214908" x="2879725" y="5168900"/>
          <p14:tracePt t="214923" x="2854325" y="5168900"/>
          <p14:tracePt t="214939" x="2841625" y="5168900"/>
          <p14:tracePt t="215188" x="2854325" y="5168900"/>
          <p14:tracePt t="215206" x="2916238" y="5168900"/>
          <p14:tracePt t="215220" x="2954338" y="5168900"/>
          <p14:tracePt t="215220" x="2992438" y="5168900"/>
          <p14:tracePt t="215235" x="3016250" y="5168900"/>
          <p14:tracePt t="215251" x="3092450" y="5168900"/>
          <p14:tracePt t="215282" x="3128963" y="5181600"/>
          <p14:tracePt t="215298" x="3167063" y="5194300"/>
          <p14:tracePt t="215313" x="3192463" y="5194300"/>
          <p14:tracePt t="215329" x="3241675" y="5194300"/>
          <p14:tracePt t="215345" x="3254375" y="5194300"/>
          <p14:tracePt t="215360" x="3317875" y="5194300"/>
          <p14:tracePt t="215376" x="3341688" y="5194300"/>
          <p14:tracePt t="215392" x="3392488" y="5194300"/>
          <p14:tracePt t="215407" x="3417888" y="5194300"/>
          <p14:tracePt t="215423" x="3467100" y="5194300"/>
          <p14:tracePt t="215439" x="3479800" y="5194300"/>
          <p14:tracePt t="215455" x="3505200" y="5194300"/>
          <p14:tracePt t="215470" x="3517900" y="5194300"/>
          <p14:tracePt t="215486" x="3541713" y="5194300"/>
          <p14:tracePt t="215501" x="3554413" y="5194300"/>
          <p14:tracePt t="215517" x="3579813" y="5194300"/>
          <p14:tracePt t="215533" x="3630613" y="5194300"/>
          <p14:tracePt t="215564" x="3705225" y="5194300"/>
          <p14:tracePt t="215580" x="3792538" y="5194300"/>
          <p14:tracePt t="215594" x="3879850" y="5194300"/>
          <p14:tracePt t="215611" x="3968750" y="5194300"/>
          <p14:tracePt t="215627" x="4056063" y="5194300"/>
          <p14:tracePt t="215641" x="4117975" y="5194300"/>
          <p14:tracePt t="215658" x="4168775" y="5194300"/>
          <p14:tracePt t="215673" x="4181475" y="5194300"/>
          <p14:tracePt t="215688" x="4217988" y="5194300"/>
          <p14:tracePt t="215705" x="4230688" y="5194300"/>
          <p14:tracePt t="215722" x="4256088" y="5194300"/>
          <p14:tracePt t="215767" x="4281488" y="5194300"/>
          <p14:tracePt t="215798" x="4305300" y="5194300"/>
          <p14:tracePt t="215814" x="4330700" y="5194300"/>
          <p14:tracePt t="215829" x="4381500" y="5194300"/>
          <p14:tracePt t="215845" x="4418013" y="5194300"/>
          <p14:tracePt t="215861" x="4456113" y="5194300"/>
          <p14:tracePt t="215876" x="4494213" y="5194300"/>
          <p14:tracePt t="215892" x="4543425" y="5194300"/>
          <p14:tracePt t="215908" x="4594225" y="5194300"/>
          <p14:tracePt t="215922" x="4619625" y="5194300"/>
          <p14:tracePt t="215938" x="4643438" y="5181600"/>
          <p14:tracePt t="215958" x="4656138" y="5181600"/>
          <p14:tracePt t="216002" x="4668838" y="5181600"/>
          <p14:tracePt t="216157" x="4681538" y="5168900"/>
          <p14:tracePt t="217127" x="4581525" y="5205413"/>
          <p14:tracePt t="217141" x="4406900" y="5305425"/>
          <p14:tracePt t="217157" x="4192588" y="5468938"/>
          <p14:tracePt t="217173" x="3905250" y="5668963"/>
          <p14:tracePt t="217188" x="3605213" y="5819775"/>
          <p14:tracePt t="217204" x="3279775" y="6007100"/>
          <p14:tracePt t="217223" x="2992438" y="6145213"/>
          <p14:tracePt t="217235" x="2879725" y="6194425"/>
          <p14:tracePt t="217251" x="2678113" y="6245225"/>
          <p14:tracePt t="217267" x="2503488" y="6319838"/>
          <p14:tracePt t="217282" x="2416175" y="6357938"/>
          <p14:tracePt t="217298" x="2290763" y="6419850"/>
          <p14:tracePt t="217314" x="2239963" y="6445250"/>
          <p14:tracePt t="217329" x="2127250" y="6519863"/>
          <p14:tracePt t="217345" x="2027238" y="6545263"/>
          <p14:tracePt t="217361" x="1952625" y="6570663"/>
          <p14:tracePt t="217376" x="1914525" y="6570663"/>
          <p14:tracePt t="217392" x="1865313" y="6594475"/>
          <p14:tracePt t="217408" x="1827213" y="6594475"/>
          <p14:tracePt t="217423" x="1790700" y="6594475"/>
          <p14:tracePt t="217438" x="1765300" y="6594475"/>
          <p14:tracePt t="217454" x="1752600" y="6594475"/>
          <p14:tracePt t="217486" x="1727200" y="6594475"/>
          <p14:tracePt t="217501" x="1701800" y="6607175"/>
          <p14:tracePt t="217517" x="1677988" y="6619875"/>
          <p14:tracePt t="217549" x="1652588" y="6632575"/>
          <p14:tracePt t="217564" x="1639888" y="6645275"/>
          <p14:tracePt t="217579" x="1601788" y="6670675"/>
          <p14:tracePt t="217595" x="1589088" y="6683375"/>
          <p14:tracePt t="217610" x="1565275" y="6707188"/>
          <p14:tracePt t="217626" x="1539875" y="6745288"/>
          <p14:tracePt t="217642" x="1514475" y="6807200"/>
          <p14:tracePt t="217658" x="1501775" y="6832600"/>
          <p14:tracePt t="218048" x="1801813" y="6807200"/>
          <p14:tracePt t="218064" x="1865313" y="6796088"/>
          <p14:tracePt t="218079" x="1878013" y="6770688"/>
          <p14:tracePt t="218095" x="1927225" y="6770688"/>
          <p14:tracePt t="218111" x="1952625" y="6745288"/>
          <p14:tracePt t="218158" x="1965325" y="6745288"/>
          <p14:tracePt t="218189" x="1978025" y="6745288"/>
          <p14:tracePt t="218204" x="2027238" y="6745288"/>
          <p14:tracePt t="218235" x="2027238" y="6732588"/>
          <p14:tracePt t="218266" x="2039938" y="6732588"/>
          <p14:tracePt t="218392" x="2052638" y="6732588"/>
          <p14:tracePt t="218423" x="2078038" y="6732588"/>
          <p14:tracePt t="218439" x="2103438" y="6732588"/>
          <p14:tracePt t="218454" x="2127250" y="6732588"/>
          <p14:tracePt t="218470" x="2139950" y="6732588"/>
          <p14:tracePt t="218486" x="2165350" y="6745288"/>
          <p14:tracePt t="218502" x="2178050" y="6745288"/>
          <p14:tracePt t="218517" x="2178050" y="6757988"/>
          <p14:tracePt t="218610" x="2190750" y="6757988"/>
          <p14:tracePt t="218626" x="2203450" y="6757988"/>
          <p14:tracePt t="218673" x="2216150" y="6757988"/>
          <p14:tracePt t="218704" x="2228850" y="6757988"/>
          <p14:tracePt t="218892" x="2239963" y="6757988"/>
          <p14:tracePt t="218908" x="2252663" y="6757988"/>
          <p14:tracePt t="218939" x="2265363" y="6757988"/>
          <p14:tracePt t="219002" x="2278063" y="6757988"/>
          <p14:tracePt t="219017" x="2278063" y="6732588"/>
          <p14:tracePt t="219032" x="2328863" y="6645275"/>
          <p14:tracePt t="219050" x="2378075" y="6507163"/>
          <p14:tracePt t="219063" x="2416175" y="6357938"/>
          <p14:tracePt t="219079" x="2416175" y="6294438"/>
          <p14:tracePt t="219095" x="2441575" y="6169025"/>
          <p14:tracePt t="219111" x="2452688" y="6069013"/>
          <p14:tracePt t="219126" x="2478088" y="5969000"/>
          <p14:tracePt t="219142" x="2478088" y="5881688"/>
          <p14:tracePt t="219157" x="2478088" y="5832475"/>
          <p14:tracePt t="219173" x="2503488" y="5768975"/>
          <p14:tracePt t="219189" x="2503488" y="5732463"/>
          <p14:tracePt t="219204" x="2503488" y="5694363"/>
          <p14:tracePt t="219220" x="2503488" y="5656263"/>
          <p14:tracePt t="219236" x="2528888" y="5607050"/>
          <p14:tracePt t="219254" x="2541588" y="5543550"/>
          <p14:tracePt t="219268" x="2554288" y="5518150"/>
          <p14:tracePt t="219285" x="2554288" y="5507038"/>
          <p14:tracePt t="219314" x="2565400" y="5494338"/>
          <p14:tracePt t="219315" x="2565400" y="5481638"/>
          <p14:tracePt t="219344" x="2565400" y="5456238"/>
          <p14:tracePt t="219360" x="2565400" y="5443538"/>
          <p14:tracePt t="219377" x="2565400" y="5430838"/>
          <p14:tracePt t="219407" x="2565400" y="5407025"/>
          <p14:tracePt t="219423" x="2565400" y="5394325"/>
          <p14:tracePt t="219438" x="2565400" y="5381625"/>
          <p14:tracePt t="219470" x="2565400" y="5356225"/>
          <p14:tracePt t="219502" x="2565400" y="5343525"/>
          <p14:tracePt t="219518" x="2565400" y="5330825"/>
          <p14:tracePt t="219532" x="2565400" y="5318125"/>
          <p14:tracePt t="219612" x="2554288" y="5318125"/>
          <p14:tracePt t="219704" x="2554288" y="5305425"/>
          <p14:tracePt t="219719" x="2541588" y="5305425"/>
          <p14:tracePt t="219799" x="2541588" y="5294313"/>
          <p14:tracePt t="219970" x="2541588" y="5281613"/>
          <p14:tracePt t="239408" x="2641600" y="5343525"/>
          <p14:tracePt t="239423" x="2890838" y="5681663"/>
          <p14:tracePt t="239439" x="3103563" y="5856288"/>
          <p14:tracePt t="239455" x="3279775" y="5932488"/>
          <p14:tracePt t="239470" x="3354388" y="5956300"/>
          <p14:tracePt t="239485" x="3405188" y="5956300"/>
          <p14:tracePt t="239501" x="3454400" y="5956300"/>
          <p14:tracePt t="239517" x="3541713" y="5956300"/>
          <p14:tracePt t="239533" x="3567113" y="5956300"/>
          <p14:tracePt t="239549" x="3592513" y="5945188"/>
          <p14:tracePt t="239610" x="3605213" y="5945188"/>
          <p14:tracePt t="239626" x="3667125" y="5945188"/>
          <p14:tracePt t="239642" x="3705225" y="5945188"/>
          <p14:tracePt t="239659" x="3767138" y="5945188"/>
          <p14:tracePt t="239689" x="3805238" y="5919788"/>
          <p14:tracePt t="239704" x="3830638" y="5819775"/>
          <p14:tracePt t="239720" x="3830638" y="5681663"/>
          <p14:tracePt t="239736" x="3830638" y="5556250"/>
          <p14:tracePt t="239751" x="3792538" y="5368925"/>
          <p14:tracePt t="239767" x="3717925" y="5130800"/>
          <p14:tracePt t="239783" x="3592513" y="4930775"/>
          <p14:tracePt t="239799" x="3517900" y="4805363"/>
          <p14:tracePt t="239814" x="3405188" y="4667250"/>
          <p14:tracePt t="239830" x="3267075" y="4505325"/>
          <p14:tracePt t="239845" x="3067050" y="4330700"/>
          <p14:tracePt t="239861" x="2728913" y="4092575"/>
          <p14:tracePt t="239876" x="2441575" y="3941763"/>
          <p14:tracePt t="239892" x="1914525" y="3779838"/>
          <p14:tracePt t="239908" x="1401763" y="3779838"/>
          <p14:tracePt t="239923" x="825500" y="3779838"/>
          <p14:tracePt t="239938" x="512763" y="3803650"/>
          <p14:tracePt t="239954" x="363538" y="3929063"/>
          <p14:tracePt t="239970" x="263525" y="4079875"/>
          <p14:tracePt t="239985" x="250825" y="4192588"/>
          <p14:tracePt t="240002" x="238125" y="4267200"/>
          <p14:tracePt t="240017" x="238125" y="4305300"/>
          <p14:tracePt t="240034" x="312738" y="4354513"/>
          <p14:tracePt t="240049" x="512763" y="4354513"/>
          <p14:tracePt t="240065" x="901700" y="4341813"/>
          <p14:tracePt t="240079" x="1150938" y="4230688"/>
          <p14:tracePt t="240096" x="1652588" y="3905250"/>
          <p14:tracePt t="240112" x="1814513" y="3692525"/>
          <p14:tracePt t="240127" x="1852613" y="3529013"/>
          <p14:tracePt t="240142" x="1852613" y="3441700"/>
          <p14:tracePt t="240161" x="1852613" y="3367088"/>
          <p14:tracePt t="240173" x="1852613" y="3328988"/>
          <p14:tracePt t="240189" x="1827213" y="3303588"/>
          <p14:tracePt t="240205" x="1814513" y="3267075"/>
          <p14:tracePt t="240220" x="1790700" y="3228975"/>
          <p14:tracePt t="240237" x="1739900" y="3228975"/>
          <p14:tracePt t="240252" x="1714500" y="3228975"/>
          <p14:tracePt t="240267" x="1701800" y="3216275"/>
          <p14:tracePt t="240471" x="1689100" y="3216275"/>
          <p14:tracePt t="240486" x="1801813" y="3303588"/>
          <p14:tracePt t="240502" x="2027238" y="3479800"/>
          <p14:tracePt t="240517" x="2216150" y="3667125"/>
          <p14:tracePt t="240533" x="2290763" y="3803650"/>
          <p14:tracePt t="240549" x="2428875" y="4141788"/>
          <p14:tracePt t="240565" x="2428875" y="4554538"/>
          <p14:tracePt t="240580" x="2316163" y="4718050"/>
          <p14:tracePt t="240595" x="2152650" y="4805363"/>
          <p14:tracePt t="240610" x="2090738" y="4805363"/>
          <p14:tracePt t="240632" x="1778000" y="4743450"/>
          <p14:tracePt t="240642" x="1627188" y="4592638"/>
          <p14:tracePt t="240658" x="1289050" y="4079875"/>
          <p14:tracePt t="240673" x="1214438" y="3841750"/>
          <p14:tracePt t="240689" x="1214438" y="3692525"/>
          <p14:tracePt t="240704" x="1276350" y="3529013"/>
          <p14:tracePt t="240720" x="1414463" y="3416300"/>
          <p14:tracePt t="240735" x="1465263" y="3378200"/>
          <p14:tracePt t="240751" x="1614488" y="3341688"/>
          <p14:tracePt t="240767" x="1814513" y="3316288"/>
          <p14:tracePt t="240782" x="1914525" y="3316288"/>
          <p14:tracePt t="240799" x="1939925" y="3316288"/>
          <p14:tracePt t="240832" x="1952625" y="3341688"/>
          <p14:tracePt t="240861" x="1952625" y="3354388"/>
          <p14:tracePt t="240939" x="1914525" y="3354388"/>
          <p14:tracePt t="240955" x="1852613" y="3328988"/>
          <p14:tracePt t="240970" x="1778000" y="3228975"/>
          <p14:tracePt t="240986" x="1665288" y="3141663"/>
          <p14:tracePt t="241002" x="1589088" y="3041650"/>
          <p14:tracePt t="241020" x="1527175" y="2965450"/>
          <p14:tracePt t="241032" x="1514475" y="2941638"/>
          <p14:tracePt t="241049" x="1465263" y="2840038"/>
          <p14:tracePt t="241064" x="1439863" y="2765425"/>
          <p14:tracePt t="241080" x="1427163" y="2728913"/>
          <p14:tracePt t="241095" x="1363663" y="2616200"/>
          <p14:tracePt t="241110" x="1352550" y="2590800"/>
          <p14:tracePt t="241127" x="1314450" y="2490788"/>
          <p14:tracePt t="241143" x="1276350" y="2378075"/>
          <p14:tracePt t="241158" x="1239838" y="2327275"/>
          <p14:tracePt t="241174" x="1189038" y="2239963"/>
          <p14:tracePt t="241190" x="1150938" y="2127250"/>
          <p14:tracePt t="241205" x="1038225" y="1939925"/>
          <p14:tracePt t="241233" x="914400" y="1614488"/>
          <p14:tracePt t="241237" x="838200" y="1514475"/>
          <p14:tracePt t="241251" x="725488" y="1276350"/>
          <p14:tracePt t="241267" x="638175" y="1076325"/>
          <p14:tracePt t="241283" x="550863" y="863600"/>
          <p14:tracePt t="241298" x="476250" y="700088"/>
          <p14:tracePt t="241315" x="438150" y="612775"/>
          <p14:tracePt t="241331" x="325438" y="412750"/>
          <p14:tracePt t="241345" x="238125" y="225425"/>
          <p14:tracePt t="241361" x="163513" y="87313"/>
          <p14:tracePt t="241363" x="150813" y="381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25C6DE8F-5B0E-4EEE-071D-5F9EA695E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94007"/>
    </mc:Choice>
    <mc:Fallback xmlns="">
      <p:transition spd="slow" advTm="94007"/>
    </mc:Fallback>
  </mc:AlternateContent>
  <p:extLst>
    <p:ext uri="{3A86A75C-4F4B-4683-9AE1-C65F6400EC91}">
      <p14:laserTraceLst xmlns:p14="http://schemas.microsoft.com/office/powerpoint/2010/main">
        <p14:tracePtLst>
          <p14:tracePt t="92523" x="4668838" y="2465388"/>
          <p14:tracePt t="92539" x="4743450" y="2690813"/>
          <p14:tracePt t="92553" x="4832350" y="2690813"/>
          <p14:tracePt t="92694" x="4781550" y="2765425"/>
          <p14:tracePt t="92710" x="4656138" y="2703513"/>
          <p14:tracePt t="92736" x="4543425" y="2627313"/>
          <p14:tracePt t="92741" x="4518025" y="2616200"/>
          <p14:tracePt t="92804" x="4481513" y="2603500"/>
          <p14:tracePt t="92820" x="4406900" y="2603500"/>
          <p14:tracePt t="92835" x="4294188" y="2552700"/>
          <p14:tracePt t="92851" x="4143375" y="2503488"/>
          <p14:tracePt t="92867" x="4043363" y="2439988"/>
          <p14:tracePt t="92883" x="3930650" y="2390775"/>
          <p14:tracePt t="92900" x="3367088" y="2065338"/>
          <p14:tracePt t="92914" x="3116263" y="1852613"/>
          <p14:tracePt t="92915" x="2967038" y="1701800"/>
          <p14:tracePt t="92929" x="2841625" y="1576388"/>
          <p14:tracePt t="92944" x="2465388" y="1238250"/>
          <p14:tracePt t="92960" x="2352675" y="1150938"/>
          <p14:tracePt t="92976" x="2178050" y="1001713"/>
          <p14:tracePt t="92991" x="2027238" y="863600"/>
          <p14:tracePt t="93007" x="1914525" y="712788"/>
          <p14:tracePt t="93022" x="1801813" y="550863"/>
          <p14:tracePt t="93038" x="1614488" y="350838"/>
          <p14:tracePt t="93054" x="1439863" y="200025"/>
          <p14:tracePt t="93069" x="1201738" y="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2233</TotalTime>
  <Words>890</Words>
  <Application>Microsoft Office PowerPoint</Application>
  <PresentationFormat>Widescreen</PresentationFormat>
  <Paragraphs>127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Handling Exceptions in JAVA</vt:lpstr>
      <vt:lpstr>Try &amp; Catch Related Case Studies</vt:lpstr>
      <vt:lpstr>Try &amp; Catch Related Case Studies Continued…</vt:lpstr>
      <vt:lpstr>Try &amp; Catch Related Case Studies Continued…</vt:lpstr>
      <vt:lpstr>Try &amp; Catch Related Case Studies Continued…</vt:lpstr>
      <vt:lpstr>Try &amp; Catch Related Case Studies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145</cp:revision>
  <dcterms:created xsi:type="dcterms:W3CDTF">2020-05-14T16:01:03Z</dcterms:created>
  <dcterms:modified xsi:type="dcterms:W3CDTF">2022-09-08T11:56:58Z</dcterms:modified>
</cp:coreProperties>
</file>