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10" r:id="rId5"/>
    <p:sldId id="302" r:id="rId6"/>
    <p:sldId id="306" r:id="rId7"/>
    <p:sldId id="307" r:id="rId8"/>
    <p:sldId id="308" r:id="rId9"/>
    <p:sldId id="311" r:id="rId10"/>
    <p:sldId id="31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Sudipta Sahana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Prof.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UEM – Kolkata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29 – Throw, Throws &amp; Finally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DFB34-CC1C-74F7-AE3B-62B67C991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333487" y="790403"/>
            <a:ext cx="883772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example where exception occurs and handled.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 ABC{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 static void main(String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 		try{  </a:t>
            </a:r>
          </a:p>
          <a:p>
            <a:pPr lvl="6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 d=45/0;  </a:t>
            </a:r>
          </a:p>
          <a:p>
            <a:pPr lvl="6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(d);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	}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catch(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e){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 -”+e);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 	finally{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 block execution is confirmed ");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("Thank you");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 	}  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lvl="3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Hello-Exception in thread main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java.lang.ArithmeticException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 by zero.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 block execution is confirmed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2A09B4-D75F-4558-B7B0-4F466A54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632" y="389236"/>
            <a:ext cx="777219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AA4DF5-60D2-9610-491E-595E7E9D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6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61911-9E9F-8E5C-9431-24B91384C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196" y="1712538"/>
            <a:ext cx="5816231" cy="347202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Throw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Throws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VS Throws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3D572-F1DC-CCD4-ADBA-13EF4DD2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557941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845268"/>
            <a:ext cx="883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you have only been catching exceptions that are thrown by the Java run-time system. However, it is possible for your program to throw an exception explicitly, using the throw statement.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ThrowableInstance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A8291-BABA-90CF-3DD0-52B02E86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5579411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Throw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257465" y="1028522"/>
            <a:ext cx="48385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ThrowDemo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demoproc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catch(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("Caught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demoproc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e; // rethrow the exception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demoproc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catch(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Recaught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 + e);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2791-10D9-44B1-9C3E-34339A158E49}"/>
              </a:ext>
            </a:extLst>
          </p:cNvPr>
          <p:cNvSpPr txBox="1"/>
          <p:nvPr/>
        </p:nvSpPr>
        <p:spPr>
          <a:xfrm>
            <a:off x="5666508" y="3272181"/>
            <a:ext cx="4239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Caught inside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demoproc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Recaught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java.lang.NullPointerException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F6D2A-83D4-37E2-47B4-4D759263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935" y="389236"/>
            <a:ext cx="7053106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778071" y="1443841"/>
            <a:ext cx="88377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throws keyword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declare an exception. When a called method transfer any exception to it’s calling method then we use throws keyword.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//method code where exception occurs.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Only checked exception should be declared, because: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under our control so modification done by us inside the code.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beyond the control of programmer.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C7033-0940-77DC-6F10-EE18D3F4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59937"/>
            <a:ext cx="777219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Throws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67618" y="1235831"/>
            <a:ext cx="88377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ThrowsDemo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IllegalAccessException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("Inside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IllegalAccessException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catch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IllegalAccessException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("Caught " + e);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throwOne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caught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java.lang.IllegalAccessException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D8B9B-C25A-57A5-8D38-C0773D3F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16" y="389236"/>
            <a:ext cx="777219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VS Throws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45568" y="1939238"/>
            <a:ext cx="88377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 can be propagated from one function to other function with throws rather than Unchecked exception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keyword is used for an instance whereas throws is followed by method inside a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is used within the method. Throws is used with the method signature.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0FE97-F7AA-2347-2A03-D4C9145D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3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632" y="389236"/>
            <a:ext cx="777219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319632" y="979468"/>
            <a:ext cx="699309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different cases where java finally block are used: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example where exception doesn't occur.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Finally_block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 static void main(String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try{  </a:t>
            </a:r>
          </a:p>
          <a:p>
            <a:pPr lvl="4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 d=35/5;  </a:t>
            </a:r>
          </a:p>
          <a:p>
            <a:pPr lvl="4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(d);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	}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catch(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 {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}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finally {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 block execution is confirmed");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}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("Thank you");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  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This block execution is confirmed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D2D8C-4946-32B4-3DEF-868A9A03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333487" y="790403"/>
            <a:ext cx="88377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example where exception occurs and not handled.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 ABC{  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 static void main(String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  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 try{  </a:t>
            </a:r>
          </a:p>
          <a:p>
            <a:pPr lvl="5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d=45/0;  </a:t>
            </a:r>
          </a:p>
          <a:p>
            <a:pPr lvl="5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(d);  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	}  </a:t>
            </a:r>
          </a:p>
          <a:p>
            <a:pPr lvl="2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e){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  </a:t>
            </a:r>
          </a:p>
          <a:p>
            <a:pPr lvl="2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finally{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 block execution is confirmed ");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  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("Thank you");  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	}  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This block execution is confirmed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Exception in thread main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java.lang.ArithmeticException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 by zero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80534F-6598-4230-A11C-5C480E6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632" y="389236"/>
            <a:ext cx="777219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99FDB-A18A-7572-E497-7D4143C0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5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2093</TotalTime>
  <Words>790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Throw</vt:lpstr>
      <vt:lpstr>Illustration of Throw </vt:lpstr>
      <vt:lpstr>Throws</vt:lpstr>
      <vt:lpstr>Illustration of Throws</vt:lpstr>
      <vt:lpstr>Throw VS Throws</vt:lpstr>
      <vt:lpstr>Finally</vt:lpstr>
      <vt:lpstr>Finally</vt:lpstr>
      <vt:lpstr>Finally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Dr. Sudipta Sahana, JISCE</cp:lastModifiedBy>
  <cp:revision>154</cp:revision>
  <dcterms:created xsi:type="dcterms:W3CDTF">2020-05-14T16:01:03Z</dcterms:created>
  <dcterms:modified xsi:type="dcterms:W3CDTF">2022-09-14T05:50:35Z</dcterms:modified>
</cp:coreProperties>
</file>