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317" r:id="rId5"/>
    <p:sldId id="314" r:id="rId6"/>
    <p:sldId id="316" r:id="rId7"/>
    <p:sldId id="315" r:id="rId8"/>
    <p:sldId id="310" r:id="rId9"/>
    <p:sldId id="319" r:id="rId10"/>
    <p:sldId id="320" r:id="rId11"/>
    <p:sldId id="318" r:id="rId12"/>
    <p:sldId id="313"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23" d="100"/>
          <a:sy n="123" d="100"/>
        </p:scale>
        <p:origin x="96" y="23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t>07-09-2022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4184133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t>07-09-2022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3469794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t>07-09-2022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623952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t>07-09-2022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16495936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t>07-09-2022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93293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t>07-09-2022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33820513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t>07-09-2022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1454662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t>07-09-2022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2755391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t>07-09-2022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304982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t>07-09-2022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1295096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A71F16-AC64-46DE-A064-790968515DEB}" type="datetimeFigureOut">
              <a:rPr lang="en-IN" smtClean="0"/>
              <a:t>07-09-2022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3588480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A71F16-AC64-46DE-A064-790968515DEB}" type="datetimeFigureOut">
              <a:rPr lang="en-IN" smtClean="0"/>
              <a:t>07-09-2022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2228215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A71F16-AC64-46DE-A064-790968515DEB}" type="datetimeFigureOut">
              <a:rPr lang="en-IN" smtClean="0"/>
              <a:t>07-09-2022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223552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A71F16-AC64-46DE-A064-790968515DEB}" type="datetimeFigureOut">
              <a:rPr lang="en-IN" smtClean="0"/>
              <a:t>07-09-2022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18282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A71F16-AC64-46DE-A064-790968515DEB}" type="datetimeFigureOut">
              <a:rPr lang="en-IN" smtClean="0"/>
              <a:t>07-09-2022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711400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A71F16-AC64-46DE-A064-790968515DEB}" type="datetimeFigureOut">
              <a:rPr lang="en-IN" smtClean="0"/>
              <a:t>07-09-2022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3126290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7A71F16-AC64-46DE-A064-790968515DEB}" type="datetimeFigureOut">
              <a:rPr lang="en-IN" smtClean="0"/>
              <a:t>07-09-2022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7ED0DD1-A887-48FC-B1F9-0F4B57130DB4}" type="slidenum">
              <a:rPr lang="en-IN" smtClean="0"/>
              <a:t>‹#›</a:t>
            </a:fld>
            <a:endParaRPr lang="en-IN"/>
          </a:p>
        </p:txBody>
      </p:sp>
    </p:spTree>
    <p:extLst>
      <p:ext uri="{BB962C8B-B14F-4D97-AF65-F5344CB8AC3E}">
        <p14:creationId xmlns:p14="http://schemas.microsoft.com/office/powerpoint/2010/main" val="41039895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6441F64-EFC4-4D50-832F-B0C2A9178555}"/>
              </a:ext>
            </a:extLst>
          </p:cNvPr>
          <p:cNvSpPr txBox="1"/>
          <p:nvPr/>
        </p:nvSpPr>
        <p:spPr>
          <a:xfrm>
            <a:off x="5618922" y="4876801"/>
            <a:ext cx="3246782" cy="1477328"/>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Presented By</a:t>
            </a:r>
          </a:p>
          <a:p>
            <a:r>
              <a:rPr lang="en-IN" dirty="0">
                <a:latin typeface="Times New Roman" panose="02020603050405020304" pitchFamily="18" charset="0"/>
                <a:cs typeface="Times New Roman" panose="02020603050405020304" pitchFamily="18" charset="0"/>
              </a:rPr>
              <a:t>Dr. Sudipta Sahana</a:t>
            </a:r>
          </a:p>
          <a:p>
            <a:r>
              <a:rPr lang="en-IN" dirty="0" err="1">
                <a:latin typeface="Times New Roman" panose="02020603050405020304" pitchFamily="18" charset="0"/>
                <a:cs typeface="Times New Roman" panose="02020603050405020304" pitchFamily="18" charset="0"/>
              </a:rPr>
              <a:t>Asso</a:t>
            </a:r>
            <a:r>
              <a:rPr lang="en-IN" dirty="0">
                <a:latin typeface="Times New Roman" panose="02020603050405020304" pitchFamily="18" charset="0"/>
                <a:cs typeface="Times New Roman" panose="02020603050405020304" pitchFamily="18" charset="0"/>
              </a:rPr>
              <a:t>. Prof.</a:t>
            </a:r>
          </a:p>
          <a:p>
            <a:r>
              <a:rPr lang="en-IN" dirty="0">
                <a:latin typeface="Times New Roman" panose="02020603050405020304" pitchFamily="18" charset="0"/>
                <a:cs typeface="Times New Roman" panose="02020603050405020304" pitchFamily="18" charset="0"/>
              </a:rPr>
              <a:t>Dept. of CSE</a:t>
            </a:r>
          </a:p>
          <a:p>
            <a:r>
              <a:rPr lang="en-IN" dirty="0">
                <a:latin typeface="Times New Roman" panose="02020603050405020304" pitchFamily="18" charset="0"/>
                <a:cs typeface="Times New Roman" panose="02020603050405020304" pitchFamily="18" charset="0"/>
              </a:rPr>
              <a:t>UEM – Kolkata</a:t>
            </a:r>
          </a:p>
        </p:txBody>
      </p:sp>
      <p:sp>
        <p:nvSpPr>
          <p:cNvPr id="2" name="Rectangle 1">
            <a:extLst>
              <a:ext uri="{FF2B5EF4-FFF2-40B4-BE49-F238E27FC236}">
                <a16:creationId xmlns:a16="http://schemas.microsoft.com/office/drawing/2014/main" id="{0C0A71FE-10BE-4F9C-AFCE-F37508060213}"/>
              </a:ext>
            </a:extLst>
          </p:cNvPr>
          <p:cNvSpPr/>
          <p:nvPr/>
        </p:nvSpPr>
        <p:spPr>
          <a:xfrm>
            <a:off x="1578066" y="1280131"/>
            <a:ext cx="8026172" cy="461665"/>
          </a:xfrm>
          <a:prstGeom prst="rect">
            <a:avLst/>
          </a:prstGeom>
        </p:spPr>
        <p:txBody>
          <a:bodyPr wrap="none">
            <a:spAutoFit/>
          </a:bodyPr>
          <a:lstStyle/>
          <a:p>
            <a:r>
              <a:rPr lang="en-US" sz="2400" b="1" dirty="0">
                <a:solidFill>
                  <a:srgbClr val="000000"/>
                </a:solidFill>
                <a:latin typeface="Cambria" panose="02040503050406030204" pitchFamily="18" charset="0"/>
                <a:ea typeface="Times New Roman" panose="02020603050405020304" pitchFamily="18" charset="0"/>
                <a:cs typeface="Times New Roman" panose="02020603050405020304" pitchFamily="18" charset="0"/>
              </a:rPr>
              <a:t>Course Name - Object Oriented Programming using Java</a:t>
            </a:r>
            <a:endParaRPr lang="en-IN" sz="2400" dirty="0"/>
          </a:p>
        </p:txBody>
      </p:sp>
      <p:sp>
        <p:nvSpPr>
          <p:cNvPr id="6" name="Rectangle 5">
            <a:extLst>
              <a:ext uri="{FF2B5EF4-FFF2-40B4-BE49-F238E27FC236}">
                <a16:creationId xmlns:a16="http://schemas.microsoft.com/office/drawing/2014/main" id="{D501AE9D-8A8B-4D32-A745-26DD236007C3}"/>
              </a:ext>
            </a:extLst>
          </p:cNvPr>
          <p:cNvSpPr/>
          <p:nvPr/>
        </p:nvSpPr>
        <p:spPr>
          <a:xfrm>
            <a:off x="1573420" y="2601412"/>
            <a:ext cx="8030818" cy="369332"/>
          </a:xfrm>
          <a:prstGeom prst="rect">
            <a:avLst/>
          </a:prstGeom>
        </p:spPr>
        <p:txBody>
          <a:bodyPr wrap="square">
            <a:spAutoFit/>
          </a:bodyPr>
          <a:lstStyle/>
          <a:p>
            <a:pPr algn="just"/>
            <a:r>
              <a:rPr lang="en-US" b="1" dirty="0">
                <a:latin typeface="Times New Roman" panose="02020603050405020304" pitchFamily="18" charset="0"/>
                <a:cs typeface="Times New Roman" panose="02020603050405020304" pitchFamily="18" charset="0"/>
              </a:rPr>
              <a:t>Lecture 30 – Creation of User Defined Exception</a:t>
            </a:r>
            <a:endParaRPr lang="en-IN"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DC56A563-6BD8-9A34-118D-EAF76D2569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626011232"/>
      </p:ext>
    </p:extLst>
  </p:cSld>
  <p:clrMapOvr>
    <a:masterClrMapping/>
  </p:clrMapOvr>
  <mc:AlternateContent xmlns:mc="http://schemas.openxmlformats.org/markup-compatibility/2006" xmlns:p14="http://schemas.microsoft.com/office/powerpoint/2010/main">
    <mc:Choice Requires="p14">
      <p:transition spd="slow" p14:dur="2000" advTm="43075"/>
    </mc:Choice>
    <mc:Fallback xmlns="">
      <p:transition spd="slow" advTm="4307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67618" y="364803"/>
            <a:ext cx="7467533" cy="569843"/>
          </a:xfrm>
        </p:spPr>
        <p:txBody>
          <a:bodyPr>
            <a:noAutofit/>
          </a:bodyPr>
          <a:lstStyle/>
          <a:p>
            <a:r>
              <a:rPr lang="en-US" sz="2800" b="1" dirty="0">
                <a:latin typeface="Times New Roman" panose="02020603050405020304" pitchFamily="18" charset="0"/>
                <a:cs typeface="Times New Roman" panose="02020603050405020304" pitchFamily="18" charset="0"/>
              </a:rPr>
              <a:t>Basics of User Defined Exception Continued…</a:t>
            </a:r>
          </a:p>
        </p:txBody>
      </p:sp>
      <p:sp>
        <p:nvSpPr>
          <p:cNvPr id="4" name="Rectangle 3">
            <a:extLst>
              <a:ext uri="{FF2B5EF4-FFF2-40B4-BE49-F238E27FC236}">
                <a16:creationId xmlns:a16="http://schemas.microsoft.com/office/drawing/2014/main" id="{AC31BCFB-24CB-48D2-A2D3-AF2327552482}"/>
              </a:ext>
            </a:extLst>
          </p:cNvPr>
          <p:cNvSpPr/>
          <p:nvPr/>
        </p:nvSpPr>
        <p:spPr>
          <a:xfrm>
            <a:off x="895229" y="1144704"/>
            <a:ext cx="5200771" cy="5693866"/>
          </a:xfrm>
          <a:prstGeom prst="rect">
            <a:avLst/>
          </a:prstGeom>
        </p:spPr>
        <p:txBody>
          <a:bodyPr wrap="square">
            <a:spAutoFit/>
          </a:bodyPr>
          <a:lstStyle/>
          <a:p>
            <a:r>
              <a:rPr lang="en-US" sz="1400" dirty="0">
                <a:latin typeface="Times New Roman" panose="02020603050405020304" pitchFamily="18" charset="0"/>
                <a:cs typeface="Times New Roman" panose="02020603050405020304" pitchFamily="18" charset="0"/>
              </a:rPr>
              <a:t>class </a:t>
            </a:r>
            <a:r>
              <a:rPr lang="en-US" sz="1400" dirty="0" err="1">
                <a:latin typeface="Times New Roman" panose="02020603050405020304" pitchFamily="18" charset="0"/>
                <a:cs typeface="Times New Roman" panose="02020603050405020304" pitchFamily="18" charset="0"/>
              </a:rPr>
              <a:t>MyException</a:t>
            </a:r>
            <a:r>
              <a:rPr lang="en-US" sz="1400" dirty="0">
                <a:latin typeface="Times New Roman" panose="02020603050405020304" pitchFamily="18" charset="0"/>
                <a:cs typeface="Times New Roman" panose="02020603050405020304" pitchFamily="18" charset="0"/>
              </a:rPr>
              <a:t> extends Exception { </a:t>
            </a:r>
          </a:p>
          <a:p>
            <a:r>
              <a:rPr lang="en-US" sz="1400" dirty="0">
                <a:latin typeface="Times New Roman" panose="02020603050405020304" pitchFamily="18" charset="0"/>
                <a:cs typeface="Times New Roman" panose="02020603050405020304" pitchFamily="18" charset="0"/>
              </a:rPr>
              <a:t>	private int detail; </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MyException</a:t>
            </a:r>
            <a:r>
              <a:rPr lang="en-US" sz="1400" dirty="0">
                <a:latin typeface="Times New Roman" panose="02020603050405020304" pitchFamily="18" charset="0"/>
                <a:cs typeface="Times New Roman" panose="02020603050405020304" pitchFamily="18" charset="0"/>
              </a:rPr>
              <a:t>(int a) { </a:t>
            </a:r>
          </a:p>
          <a:p>
            <a:r>
              <a:rPr lang="en-US" sz="1400" dirty="0">
                <a:latin typeface="Times New Roman" panose="02020603050405020304" pitchFamily="18" charset="0"/>
                <a:cs typeface="Times New Roman" panose="02020603050405020304" pitchFamily="18" charset="0"/>
              </a:rPr>
              <a:t>		detail = a; </a:t>
            </a:r>
          </a:p>
          <a:p>
            <a:r>
              <a:rPr lang="en-US" sz="1400" dirty="0">
                <a:latin typeface="Times New Roman" panose="02020603050405020304" pitchFamily="18" charset="0"/>
                <a:cs typeface="Times New Roman" panose="02020603050405020304" pitchFamily="18" charset="0"/>
              </a:rPr>
              <a:t>	} </a:t>
            </a:r>
          </a:p>
          <a:p>
            <a:r>
              <a:rPr lang="en-US" sz="1400" dirty="0">
                <a:latin typeface="Times New Roman" panose="02020603050405020304" pitchFamily="18" charset="0"/>
                <a:cs typeface="Times New Roman" panose="02020603050405020304" pitchFamily="18" charset="0"/>
              </a:rPr>
              <a:t>	public String </a:t>
            </a:r>
            <a:r>
              <a:rPr lang="en-US" sz="1400" dirty="0" err="1">
                <a:latin typeface="Times New Roman" panose="02020603050405020304" pitchFamily="18" charset="0"/>
                <a:cs typeface="Times New Roman" panose="02020603050405020304" pitchFamily="18" charset="0"/>
              </a:rPr>
              <a:t>toString</a:t>
            </a:r>
            <a:r>
              <a:rPr lang="en-US" sz="1400" dirty="0">
                <a:latin typeface="Times New Roman" panose="02020603050405020304" pitchFamily="18" charset="0"/>
                <a:cs typeface="Times New Roman" panose="02020603050405020304" pitchFamily="18" charset="0"/>
              </a:rPr>
              <a:t>() { </a:t>
            </a:r>
          </a:p>
          <a:p>
            <a:r>
              <a:rPr lang="en-US" sz="1400" dirty="0">
                <a:latin typeface="Times New Roman" panose="02020603050405020304" pitchFamily="18" charset="0"/>
                <a:cs typeface="Times New Roman" panose="02020603050405020304" pitchFamily="18" charset="0"/>
              </a:rPr>
              <a:t>		return "</a:t>
            </a:r>
            <a:r>
              <a:rPr lang="en-US" sz="1400" dirty="0" err="1">
                <a:latin typeface="Times New Roman" panose="02020603050405020304" pitchFamily="18" charset="0"/>
                <a:cs typeface="Times New Roman" panose="02020603050405020304" pitchFamily="18" charset="0"/>
              </a:rPr>
              <a:t>MyException</a:t>
            </a:r>
            <a:r>
              <a:rPr lang="en-US" sz="1400" dirty="0">
                <a:latin typeface="Times New Roman" panose="02020603050405020304" pitchFamily="18" charset="0"/>
                <a:cs typeface="Times New Roman" panose="02020603050405020304" pitchFamily="18" charset="0"/>
              </a:rPr>
              <a:t>[" + detail + "]"; </a:t>
            </a:r>
          </a:p>
          <a:p>
            <a:r>
              <a:rPr lang="en-US" sz="1400" dirty="0">
                <a:latin typeface="Times New Roman" panose="02020603050405020304" pitchFamily="18" charset="0"/>
                <a:cs typeface="Times New Roman" panose="02020603050405020304" pitchFamily="18" charset="0"/>
              </a:rPr>
              <a:t> 	}	} </a:t>
            </a:r>
          </a:p>
          <a:p>
            <a:r>
              <a:rPr lang="en-US" sz="1400" dirty="0">
                <a:latin typeface="Times New Roman" panose="02020603050405020304" pitchFamily="18" charset="0"/>
                <a:cs typeface="Times New Roman" panose="02020603050405020304" pitchFamily="18" charset="0"/>
              </a:rPr>
              <a:t>class </a:t>
            </a:r>
            <a:r>
              <a:rPr lang="en-US" sz="1400" dirty="0" err="1">
                <a:latin typeface="Times New Roman" panose="02020603050405020304" pitchFamily="18" charset="0"/>
                <a:cs typeface="Times New Roman" panose="02020603050405020304" pitchFamily="18" charset="0"/>
              </a:rPr>
              <a:t>ExceptionDemo</a:t>
            </a:r>
            <a:r>
              <a:rPr lang="en-US" sz="1400" dirty="0">
                <a:latin typeface="Times New Roman" panose="02020603050405020304" pitchFamily="18" charset="0"/>
                <a:cs typeface="Times New Roman" panose="02020603050405020304" pitchFamily="18" charset="0"/>
              </a:rPr>
              <a:t> { </a:t>
            </a:r>
          </a:p>
          <a:p>
            <a:r>
              <a:rPr lang="en-US" sz="1400" dirty="0">
                <a:latin typeface="Times New Roman" panose="02020603050405020304" pitchFamily="18" charset="0"/>
                <a:cs typeface="Times New Roman" panose="02020603050405020304" pitchFamily="18" charset="0"/>
              </a:rPr>
              <a:t>	static void compute(int a) throws </a:t>
            </a:r>
            <a:r>
              <a:rPr lang="en-US" sz="1400" dirty="0" err="1">
                <a:latin typeface="Times New Roman" panose="02020603050405020304" pitchFamily="18" charset="0"/>
                <a:cs typeface="Times New Roman" panose="02020603050405020304" pitchFamily="18" charset="0"/>
              </a:rPr>
              <a:t>MyException</a:t>
            </a:r>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System.out.println</a:t>
            </a:r>
            <a:r>
              <a:rPr lang="en-US" sz="1400" dirty="0">
                <a:latin typeface="Times New Roman" panose="02020603050405020304" pitchFamily="18" charset="0"/>
                <a:cs typeface="Times New Roman" panose="02020603050405020304" pitchFamily="18" charset="0"/>
              </a:rPr>
              <a:t>("Called compute(" + a + ")"); </a:t>
            </a:r>
          </a:p>
          <a:p>
            <a:r>
              <a:rPr lang="en-US" sz="1400" dirty="0">
                <a:latin typeface="Times New Roman" panose="02020603050405020304" pitchFamily="18" charset="0"/>
                <a:cs typeface="Times New Roman" panose="02020603050405020304" pitchFamily="18" charset="0"/>
              </a:rPr>
              <a:t>		if(a &gt; 10) </a:t>
            </a:r>
          </a:p>
          <a:p>
            <a:pPr lvl="2"/>
            <a:r>
              <a:rPr lang="en-US" sz="1400" dirty="0">
                <a:latin typeface="Times New Roman" panose="02020603050405020304" pitchFamily="18" charset="0"/>
                <a:cs typeface="Times New Roman" panose="02020603050405020304" pitchFamily="18" charset="0"/>
              </a:rPr>
              <a:t>throw new </a:t>
            </a:r>
            <a:r>
              <a:rPr lang="en-US" sz="1400" dirty="0" err="1">
                <a:latin typeface="Times New Roman" panose="02020603050405020304" pitchFamily="18" charset="0"/>
                <a:cs typeface="Times New Roman" panose="02020603050405020304" pitchFamily="18" charset="0"/>
              </a:rPr>
              <a:t>MyException</a:t>
            </a:r>
            <a:r>
              <a:rPr lang="en-US" sz="1400" dirty="0">
                <a:latin typeface="Times New Roman" panose="02020603050405020304" pitchFamily="18" charset="0"/>
                <a:cs typeface="Times New Roman" panose="02020603050405020304" pitchFamily="18" charset="0"/>
              </a:rPr>
              <a:t>(a); </a:t>
            </a:r>
          </a:p>
          <a:p>
            <a:pPr lvl="2"/>
            <a:r>
              <a:rPr lang="en-US" sz="1400" dirty="0" err="1">
                <a:latin typeface="Times New Roman" panose="02020603050405020304" pitchFamily="18" charset="0"/>
                <a:cs typeface="Times New Roman" panose="02020603050405020304" pitchFamily="18" charset="0"/>
              </a:rPr>
              <a:t>System.out.println</a:t>
            </a:r>
            <a:r>
              <a:rPr lang="en-US" sz="1400" dirty="0">
                <a:latin typeface="Times New Roman" panose="02020603050405020304" pitchFamily="18" charset="0"/>
                <a:cs typeface="Times New Roman" panose="02020603050405020304" pitchFamily="18" charset="0"/>
              </a:rPr>
              <a:t>("Normal exit");</a:t>
            </a:r>
          </a:p>
          <a:p>
            <a:r>
              <a:rPr lang="en-US" sz="1400" dirty="0">
                <a:latin typeface="Times New Roman" panose="02020603050405020304" pitchFamily="18" charset="0"/>
                <a:cs typeface="Times New Roman" panose="02020603050405020304" pitchFamily="18" charset="0"/>
              </a:rPr>
              <a:t> 	} </a:t>
            </a:r>
          </a:p>
          <a:p>
            <a:r>
              <a:rPr lang="en-US" sz="1400" dirty="0">
                <a:latin typeface="Times New Roman" panose="02020603050405020304" pitchFamily="18" charset="0"/>
                <a:cs typeface="Times New Roman" panose="02020603050405020304" pitchFamily="18" charset="0"/>
              </a:rPr>
              <a:t>public static void main(String </a:t>
            </a:r>
            <a:r>
              <a:rPr lang="en-US" sz="1400" dirty="0" err="1">
                <a:latin typeface="Times New Roman" panose="02020603050405020304" pitchFamily="18" charset="0"/>
                <a:cs typeface="Times New Roman" panose="02020603050405020304" pitchFamily="18" charset="0"/>
              </a:rPr>
              <a:t>args</a:t>
            </a:r>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try { </a:t>
            </a:r>
          </a:p>
          <a:p>
            <a:pPr lvl="2"/>
            <a:r>
              <a:rPr lang="en-US" sz="1400" dirty="0">
                <a:latin typeface="Times New Roman" panose="02020603050405020304" pitchFamily="18" charset="0"/>
                <a:cs typeface="Times New Roman" panose="02020603050405020304" pitchFamily="18" charset="0"/>
              </a:rPr>
              <a:t>compute(1);</a:t>
            </a:r>
          </a:p>
          <a:p>
            <a:pPr lvl="2"/>
            <a:r>
              <a:rPr lang="en-US" sz="1400" dirty="0">
                <a:latin typeface="Times New Roman" panose="02020603050405020304" pitchFamily="18" charset="0"/>
                <a:cs typeface="Times New Roman" panose="02020603050405020304" pitchFamily="18" charset="0"/>
              </a:rPr>
              <a:t> compute(20); </a:t>
            </a:r>
          </a:p>
          <a:p>
            <a:r>
              <a:rPr lang="en-US" sz="1400" dirty="0">
                <a:latin typeface="Times New Roman" panose="02020603050405020304" pitchFamily="18" charset="0"/>
                <a:cs typeface="Times New Roman" panose="02020603050405020304" pitchFamily="18" charset="0"/>
              </a:rPr>
              <a:t>	} catch (</a:t>
            </a:r>
            <a:r>
              <a:rPr lang="en-US" sz="1400" dirty="0" err="1">
                <a:latin typeface="Times New Roman" panose="02020603050405020304" pitchFamily="18" charset="0"/>
                <a:cs typeface="Times New Roman" panose="02020603050405020304" pitchFamily="18" charset="0"/>
              </a:rPr>
              <a:t>MyException</a:t>
            </a:r>
            <a:r>
              <a:rPr lang="en-US" sz="1400" dirty="0">
                <a:latin typeface="Times New Roman" panose="02020603050405020304" pitchFamily="18" charset="0"/>
                <a:cs typeface="Times New Roman" panose="02020603050405020304" pitchFamily="18" charset="0"/>
              </a:rPr>
              <a:t> e) { </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System.out.println</a:t>
            </a:r>
            <a:r>
              <a:rPr lang="en-US" sz="1400" dirty="0">
                <a:latin typeface="Times New Roman" panose="02020603050405020304" pitchFamily="18" charset="0"/>
                <a:cs typeface="Times New Roman" panose="02020603050405020304" pitchFamily="18" charset="0"/>
              </a:rPr>
              <a:t>("Caught " + e); </a:t>
            </a:r>
          </a:p>
          <a:p>
            <a:r>
              <a:rPr lang="en-US" sz="1400" dirty="0">
                <a:latin typeface="Times New Roman" panose="02020603050405020304" pitchFamily="18" charset="0"/>
                <a:cs typeface="Times New Roman" panose="02020603050405020304" pitchFamily="18" charset="0"/>
              </a:rPr>
              <a:t>} } }</a:t>
            </a:r>
          </a:p>
          <a:p>
            <a:r>
              <a:rPr lang="en-US" sz="1400" b="1" dirty="0">
                <a:latin typeface="Times New Roman" panose="02020603050405020304" pitchFamily="18" charset="0"/>
                <a:cs typeface="Times New Roman" panose="02020603050405020304" pitchFamily="18" charset="0"/>
              </a:rPr>
              <a:t>Output: </a:t>
            </a:r>
            <a:r>
              <a:rPr lang="en-US" sz="1400" dirty="0">
                <a:latin typeface="Times New Roman" panose="02020603050405020304" pitchFamily="18" charset="0"/>
                <a:cs typeface="Times New Roman" panose="02020603050405020304" pitchFamily="18" charset="0"/>
              </a:rPr>
              <a:t>Called compute(1) </a:t>
            </a:r>
          </a:p>
          <a:p>
            <a:r>
              <a:rPr lang="en-US" sz="1400" dirty="0">
                <a:latin typeface="Times New Roman" panose="02020603050405020304" pitchFamily="18" charset="0"/>
                <a:cs typeface="Times New Roman" panose="02020603050405020304" pitchFamily="18" charset="0"/>
              </a:rPr>
              <a:t>               Normal exit </a:t>
            </a:r>
          </a:p>
          <a:p>
            <a:r>
              <a:rPr lang="en-US" sz="1400" dirty="0">
                <a:latin typeface="Times New Roman" panose="02020603050405020304" pitchFamily="18" charset="0"/>
                <a:cs typeface="Times New Roman" panose="02020603050405020304" pitchFamily="18" charset="0"/>
              </a:rPr>
              <a:t>       	     Called compute(20)</a:t>
            </a:r>
          </a:p>
          <a:p>
            <a:r>
              <a:rPr lang="en-US" sz="1400" dirty="0">
                <a:latin typeface="Times New Roman" panose="02020603050405020304" pitchFamily="18" charset="0"/>
                <a:cs typeface="Times New Roman" panose="02020603050405020304" pitchFamily="18" charset="0"/>
              </a:rPr>
              <a:t>	     Caught </a:t>
            </a:r>
            <a:r>
              <a:rPr lang="en-US" sz="1400" dirty="0" err="1">
                <a:latin typeface="Times New Roman" panose="02020603050405020304" pitchFamily="18" charset="0"/>
                <a:cs typeface="Times New Roman" panose="02020603050405020304" pitchFamily="18" charset="0"/>
              </a:rPr>
              <a:t>MyException</a:t>
            </a:r>
            <a:r>
              <a:rPr lang="en-US" sz="1400" dirty="0">
                <a:latin typeface="Times New Roman" panose="02020603050405020304" pitchFamily="18" charset="0"/>
                <a:cs typeface="Times New Roman" panose="02020603050405020304" pitchFamily="18" charset="0"/>
              </a:rPr>
              <a:t>[20]</a:t>
            </a:r>
            <a:endParaRPr lang="en-IN" sz="14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BD62BD52-9BA7-53E1-D2E3-4A4F2505AA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2905489403"/>
      </p:ext>
    </p:extLst>
  </p:cSld>
  <p:clrMapOvr>
    <a:masterClrMapping/>
  </p:clrMapOvr>
  <mc:AlternateContent xmlns:mc="http://schemas.openxmlformats.org/markup-compatibility/2006" xmlns:p14="http://schemas.microsoft.com/office/powerpoint/2010/main">
    <mc:Choice Requires="p14">
      <p:transition spd="slow" p14:dur="2000" advTm="481939"/>
    </mc:Choice>
    <mc:Fallback xmlns="">
      <p:transition spd="slow" advTm="481939"/>
    </mc:Fallback>
  </mc:AlternateContent>
  <p:extLst>
    <p:ext uri="{3A86A75C-4F4B-4683-9AE1-C65F6400EC91}">
      <p14:laserTraceLst xmlns:p14="http://schemas.microsoft.com/office/powerpoint/2010/main">
        <p14:tracePtLst>
          <p14:tracePt t="10668" x="3375025" y="6215063"/>
          <p14:tracePt t="10857" x="2992438" y="6583363"/>
          <p14:tracePt t="10867" x="3092450" y="6419850"/>
          <p14:tracePt t="10877" x="3192463" y="6219825"/>
          <p14:tracePt t="10881" x="3267075" y="6032500"/>
          <p14:tracePt t="10891" x="3341688" y="5856288"/>
          <p14:tracePt t="10898" x="3392488" y="5681663"/>
          <p14:tracePt t="10907" x="3429000" y="5518150"/>
          <p14:tracePt t="10917" x="3467100" y="5356225"/>
          <p14:tracePt t="10923" x="3517900" y="5194300"/>
          <p14:tracePt t="10933" x="3554413" y="5056188"/>
          <p14:tracePt t="10937" x="3592513" y="4905375"/>
          <p14:tracePt t="10948" x="3630613" y="4756150"/>
          <p14:tracePt t="10966" x="3643313" y="4454525"/>
          <p14:tracePt t="10973" x="3643313" y="4305300"/>
          <p14:tracePt t="10977" x="3643313" y="4154488"/>
          <p14:tracePt t="10987" x="3643313" y="4005263"/>
          <p14:tracePt t="10998" x="3643313" y="3854450"/>
          <p14:tracePt t="11003" x="3643313" y="3703638"/>
          <p14:tracePt t="11014" x="3667125" y="3590925"/>
          <p14:tracePt t="11019" x="3679825" y="3441700"/>
          <p14:tracePt t="11027" x="3679825" y="3341688"/>
          <p14:tracePt t="11037" x="3679825" y="3241675"/>
          <p14:tracePt t="11043" x="3679825" y="3128963"/>
          <p14:tracePt t="11053" x="3679825" y="3054350"/>
          <p14:tracePt t="11059" x="3679825" y="2978150"/>
          <p14:tracePt t="11069" x="3679825" y="2916238"/>
          <p14:tracePt t="11080" x="3679825" y="2865438"/>
          <p14:tracePt t="11083" x="3679825" y="2828925"/>
          <p14:tracePt t="11093" x="3679825" y="2778125"/>
          <p14:tracePt t="11099" x="3679825" y="2740025"/>
          <p14:tracePt t="11109" x="3667125" y="2690813"/>
          <p14:tracePt t="11119" x="3667125" y="2652713"/>
          <p14:tracePt t="11123" x="3667125" y="2627313"/>
          <p14:tracePt t="11133" x="3654425" y="2603500"/>
          <p14:tracePt t="11139" x="3643313" y="2578100"/>
          <p14:tracePt t="11149" x="3630613" y="2565400"/>
          <p14:tracePt t="11159" x="3630613" y="2540000"/>
          <p14:tracePt t="11164" x="3617913" y="2540000"/>
          <p14:tracePt t="11173" x="3605213" y="2516188"/>
          <p14:tracePt t="11189" x="3592513" y="2503488"/>
          <p14:tracePt t="11199" x="3592513" y="2465388"/>
          <p14:tracePt t="11215" x="3567113" y="2465388"/>
          <p14:tracePt t="11219" x="3554413" y="2452688"/>
          <p14:tracePt t="11239" x="3541713" y="2439988"/>
          <p14:tracePt t="11259" x="3517900" y="2427288"/>
          <p14:tracePt t="11279" x="3517900" y="2414588"/>
          <p14:tracePt t="11285" x="3505200" y="2414588"/>
          <p14:tracePt t="11296" x="3492500" y="2403475"/>
          <p14:tracePt t="11311" x="3479800" y="2390775"/>
          <p14:tracePt t="11325" x="3467100" y="2390775"/>
          <p14:tracePt t="11335" x="3454400" y="2378075"/>
          <p14:tracePt t="11351" x="3441700" y="2378075"/>
          <p14:tracePt t="11365" x="3417888" y="2378075"/>
          <p14:tracePt t="11391" x="3392488" y="2378075"/>
          <p14:tracePt t="11407" x="3367088" y="2378075"/>
          <p14:tracePt t="11417" x="3341688" y="2378075"/>
          <p14:tracePt t="11421" x="3328988" y="2378075"/>
          <p14:tracePt t="11431" x="3317875" y="2378075"/>
          <p14:tracePt t="11441" x="3292475" y="2378075"/>
          <p14:tracePt t="11448" x="3279775" y="2378075"/>
          <p14:tracePt t="11457" x="3267075" y="2378075"/>
          <p14:tracePt t="11461" x="3241675" y="2378075"/>
          <p14:tracePt t="11471" x="3228975" y="2378075"/>
          <p14:tracePt t="11481" x="3216275" y="2378075"/>
          <p14:tracePt t="11487" x="3205163" y="2390775"/>
          <p14:tracePt t="11497" x="3179763" y="2390775"/>
          <p14:tracePt t="11514" x="3167063" y="2390775"/>
          <p14:tracePt t="11523" x="3154363" y="2390775"/>
          <p14:tracePt t="11577" x="3141663" y="2390775"/>
          <p14:tracePt t="11624" x="3128963" y="2390775"/>
          <p14:tracePt t="11643" x="3116263" y="2390775"/>
          <p14:tracePt t="11664" x="3103563" y="2390775"/>
          <p14:tracePt t="11679" x="3092450" y="2390775"/>
          <p14:tracePt t="11703" x="3067050" y="2390775"/>
          <p14:tracePt t="11719" x="3054350" y="2390775"/>
          <p14:tracePt t="11739" x="3041650" y="2390775"/>
          <p14:tracePt t="11769" x="3028950" y="2390775"/>
          <p14:tracePt t="11895" x="3016250" y="2390775"/>
          <p14:tracePt t="12280" x="3003550" y="2390775"/>
          <p14:tracePt t="12289" x="3003550" y="2378075"/>
          <p14:tracePt t="12303" x="3003550" y="2352675"/>
          <p14:tracePt t="12313" x="3016250" y="2339975"/>
          <p14:tracePt t="12319" x="3028950" y="2327275"/>
          <p14:tracePt t="12330" x="3041650" y="2314575"/>
          <p14:tracePt t="12335" x="3054350" y="2290763"/>
          <p14:tracePt t="12346" x="3067050" y="2278063"/>
          <p14:tracePt t="12355" x="3079750" y="2239963"/>
          <p14:tracePt t="12359" x="3092450" y="2214563"/>
          <p14:tracePt t="12369" x="3116263" y="2178050"/>
          <p14:tracePt t="12375" x="3116263" y="2165350"/>
          <p14:tracePt t="12409" x="3128963" y="2152650"/>
          <p14:tracePt t="12425" x="3141663" y="2139950"/>
          <p14:tracePt t="12441" x="3154363" y="2127250"/>
          <p14:tracePt t="12863" x="3167063" y="2114550"/>
          <p14:tracePt t="12869" x="3205163" y="2114550"/>
          <p14:tracePt t="12879" x="3216275" y="2114550"/>
          <p14:tracePt t="12889" x="3228975" y="2114550"/>
          <p14:tracePt t="12905" x="3241675" y="2127250"/>
          <p14:tracePt t="13025" x="3228975" y="2127250"/>
          <p14:tracePt t="13031" x="3216275" y="2127250"/>
          <p14:tracePt t="13041" x="3192463" y="2127250"/>
          <p14:tracePt t="13046" x="3167063" y="2127250"/>
          <p14:tracePt t="13055" x="3141663" y="2127250"/>
          <p14:tracePt t="13065" x="3092450" y="2127250"/>
          <p14:tracePt t="13071" x="3054350" y="2127250"/>
          <p14:tracePt t="13081" x="3028950" y="2127250"/>
          <p14:tracePt t="13085" x="3016250" y="2127250"/>
          <p14:tracePt t="13097" x="2992438" y="2127250"/>
          <p14:tracePt t="13105" x="2979738" y="2127250"/>
          <p14:tracePt t="13121" x="2967038" y="2127250"/>
          <p14:tracePt t="13141" x="2954338" y="2127250"/>
          <p14:tracePt t="13147" x="2928938" y="2139950"/>
          <p14:tracePt t="13161" x="2916238" y="2139950"/>
          <p14:tracePt t="13171" x="2890838" y="2139950"/>
          <p14:tracePt t="13181" x="2867025" y="2152650"/>
          <p14:tracePt t="13187" x="2828925" y="2152650"/>
          <p14:tracePt t="13197" x="2816225" y="2165350"/>
          <p14:tracePt t="13201" x="2778125" y="2165350"/>
          <p14:tracePt t="13212" x="2754313" y="2178050"/>
          <p14:tracePt t="13221" x="2716213" y="2178050"/>
          <p14:tracePt t="13228" x="2667000" y="2190750"/>
          <p14:tracePt t="13237" x="2641600" y="2190750"/>
          <p14:tracePt t="13241" x="2603500" y="2190750"/>
          <p14:tracePt t="13253" x="2565400" y="2190750"/>
          <p14:tracePt t="13263" x="2528888" y="2190750"/>
          <p14:tracePt t="13267" x="2490788" y="2190750"/>
          <p14:tracePt t="13277" x="2465388" y="2190750"/>
          <p14:tracePt t="13283" x="2416175" y="2190750"/>
          <p14:tracePt t="13295" x="2378075" y="2190750"/>
          <p14:tracePt t="13303" x="2316163" y="2190750"/>
          <p14:tracePt t="13307" x="2265363" y="2190750"/>
          <p14:tracePt t="13317" x="2190750" y="2190750"/>
          <p14:tracePt t="13323" x="2152650" y="2190750"/>
          <p14:tracePt t="13333" x="2090738" y="2190750"/>
          <p14:tracePt t="13344" x="2039938" y="2190750"/>
          <p14:tracePt t="13347" x="2003425" y="2190750"/>
          <p14:tracePt t="13359" x="1939925" y="2178050"/>
          <p14:tracePt t="13363" x="1865313" y="2139950"/>
          <p14:tracePt t="13374" x="1790700" y="2101850"/>
          <p14:tracePt t="13383" x="1765300" y="2101850"/>
          <p14:tracePt t="13389" x="1714500" y="2078038"/>
          <p14:tracePt t="13399" x="1665288" y="2052638"/>
          <p14:tracePt t="13403" x="1614488" y="2014538"/>
          <p14:tracePt t="13413" x="1577975" y="2014538"/>
          <p14:tracePt t="13423" x="1552575" y="1989138"/>
          <p14:tracePt t="13439" x="1527175" y="1978025"/>
          <p14:tracePt t="13446" x="1514475" y="1965325"/>
          <p14:tracePt t="13465" x="1501775" y="1952625"/>
          <p14:tracePt t="13479" x="1489075" y="1939925"/>
          <p14:tracePt t="13539" x="1476375" y="1939925"/>
          <p14:tracePt t="13671" x="1476375" y="1927225"/>
          <p14:tracePt t="13691" x="1476375" y="1914525"/>
          <p14:tracePt t="13712" x="1476375" y="1901825"/>
          <p14:tracePt t="13731" x="1476375" y="1889125"/>
          <p14:tracePt t="13741" x="1476375" y="1852613"/>
          <p14:tracePt t="13751" x="1476375" y="1827213"/>
          <p14:tracePt t="13757" x="1476375" y="1801813"/>
          <p14:tracePt t="13771" x="1476375" y="1776413"/>
          <p14:tracePt t="13781" x="1476375" y="1739900"/>
          <p14:tracePt t="13791" x="1476375" y="1714500"/>
          <p14:tracePt t="13797" x="1476375" y="1689100"/>
          <p14:tracePt t="13807" x="1476375" y="1663700"/>
          <p14:tracePt t="13813" x="1476375" y="1652588"/>
          <p14:tracePt t="13823" x="1476375" y="1639888"/>
          <p14:tracePt t="13833" x="1476375" y="1614488"/>
          <p14:tracePt t="13837" x="1476375" y="1601788"/>
          <p14:tracePt t="13847" x="1476375" y="1589088"/>
          <p14:tracePt t="13853" x="1476375" y="1576388"/>
          <p14:tracePt t="13878" x="1476375" y="1552575"/>
          <p14:tracePt t="13904" x="1465263" y="1552575"/>
          <p14:tracePt t="14317" x="1465263" y="1539875"/>
          <p14:tracePt t="14367" x="1476375" y="1539875"/>
          <p14:tracePt t="14413" x="1489075" y="1539875"/>
          <p14:tracePt t="14443" x="1501775" y="1539875"/>
          <p14:tracePt t="14543" x="1527175" y="1539875"/>
          <p14:tracePt t="15215" x="1539875" y="1539875"/>
          <p14:tracePt t="16793" x="1552575" y="1539875"/>
          <p14:tracePt t="16797" x="1577975" y="1539875"/>
          <p14:tracePt t="16807" x="1601788" y="1552575"/>
          <p14:tracePt t="16813" x="1627188" y="1552575"/>
          <p14:tracePt t="16824" x="1652588" y="1552575"/>
          <p14:tracePt t="16833" x="1701800" y="1563688"/>
          <p14:tracePt t="16839" x="1714500" y="1563688"/>
          <p14:tracePt t="16849" x="1739900" y="1563688"/>
          <p14:tracePt t="16853" x="1765300" y="1563688"/>
          <p14:tracePt t="16863" x="1778000" y="1563688"/>
          <p14:tracePt t="16875" x="1790700" y="1576388"/>
          <p14:tracePt t="16879" x="1814513" y="1576388"/>
          <p14:tracePt t="16889" x="1827213" y="1576388"/>
          <p14:tracePt t="16893" x="1839913" y="1576388"/>
          <p14:tracePt t="16903" x="1852613" y="1576388"/>
          <p14:tracePt t="16913" x="1865313" y="1576388"/>
          <p14:tracePt t="16929" x="1878013" y="1576388"/>
          <p14:tracePt t="16959" x="1903413" y="1576388"/>
          <p14:tracePt t="16995" x="1914525" y="1576388"/>
          <p14:tracePt t="17025" x="1927225" y="1576388"/>
          <p14:tracePt t="17049" x="1939925" y="1576388"/>
          <p14:tracePt t="17071" x="1952625" y="1576388"/>
          <p14:tracePt t="17121" x="1965325" y="1576388"/>
          <p14:tracePt t="17157" x="1990725" y="1576388"/>
          <p14:tracePt t="17177" x="2003425" y="1576388"/>
          <p14:tracePt t="17187" x="2014538" y="1576388"/>
          <p14:tracePt t="17197" x="2039938" y="1576388"/>
          <p14:tracePt t="17202" x="2065338" y="1576388"/>
          <p14:tracePt t="17211" x="2090738" y="1576388"/>
          <p14:tracePt t="17217" x="2139950" y="1576388"/>
          <p14:tracePt t="17227" x="2178050" y="1576388"/>
          <p14:tracePt t="17237" x="2203450" y="1576388"/>
          <p14:tracePt t="17242" x="2252663" y="1576388"/>
          <p14:tracePt t="17251" x="2278063" y="1576388"/>
          <p14:tracePt t="17257" x="2316163" y="1576388"/>
          <p14:tracePt t="17267" x="2339975" y="1576388"/>
          <p14:tracePt t="17277" x="2365375" y="1589088"/>
          <p14:tracePt t="17281" x="2378075" y="1589088"/>
          <p14:tracePt t="17292" x="2390775" y="1589088"/>
          <p14:tracePt t="17308" x="2416175" y="1589088"/>
          <p14:tracePt t="17609" x="2416175" y="1601788"/>
          <p14:tracePt t="17716" x="2428875" y="1601788"/>
          <p14:tracePt t="17727" x="2441575" y="1601788"/>
          <p14:tracePt t="17731" x="2452688" y="1601788"/>
          <p14:tracePt t="17741" x="2465388" y="1601788"/>
          <p14:tracePt t="17751" x="2490788" y="1601788"/>
          <p14:tracePt t="17758" x="2503488" y="1601788"/>
          <p14:tracePt t="17767" x="2528888" y="1601788"/>
          <p14:tracePt t="17771" x="2541588" y="1601788"/>
          <p14:tracePt t="17781" x="2578100" y="1601788"/>
          <p14:tracePt t="17792" x="2590800" y="1601788"/>
          <p14:tracePt t="17797" x="2616200" y="1601788"/>
          <p14:tracePt t="17808" x="2641600" y="1601788"/>
          <p14:tracePt t="17811" x="2667000" y="1601788"/>
          <p14:tracePt t="17821" x="2678113" y="1601788"/>
          <p14:tracePt t="17831" x="2690813" y="1601788"/>
          <p14:tracePt t="17837" x="2703513" y="1601788"/>
          <p14:tracePt t="17847" x="2716213" y="1601788"/>
          <p14:tracePt t="17853" x="2728913" y="1601788"/>
          <p14:tracePt t="17873" x="2754313" y="1601788"/>
          <p14:tracePt t="17887" x="2767013" y="1601788"/>
          <p14:tracePt t="17893" x="2790825" y="1601788"/>
          <p14:tracePt t="17917" x="2803525" y="1601788"/>
          <p14:tracePt t="17927" x="2816225" y="1601788"/>
          <p14:tracePt t="17943" x="2828925" y="1601788"/>
          <p14:tracePt t="17959" x="2841625" y="1601788"/>
          <p14:tracePt t="17974" x="2867025" y="1601788"/>
          <p14:tracePt t="17999" x="2879725" y="1601788"/>
          <p14:tracePt t="18009" x="2890838" y="1601788"/>
          <p14:tracePt t="18023" x="2903538" y="1601788"/>
          <p14:tracePt t="18043" x="2916238" y="1601788"/>
          <p14:tracePt t="18115" x="2928938" y="1601788"/>
          <p14:tracePt t="18327" x="2941638" y="1601788"/>
          <p14:tracePt t="18367" x="2954338" y="1601788"/>
          <p14:tracePt t="18391" x="2979738" y="1601788"/>
          <p14:tracePt t="18453" x="2992438" y="1601788"/>
          <p14:tracePt t="18474" x="3003550" y="1601788"/>
          <p14:tracePt t="18487" x="3016250" y="1601788"/>
          <p14:tracePt t="18503" x="3041650" y="1601788"/>
          <p14:tracePt t="18513" x="3054350" y="1601788"/>
          <p14:tracePt t="18524" x="3079750" y="1601788"/>
          <p14:tracePt t="18527" x="3092450" y="1601788"/>
          <p14:tracePt t="18537" x="3103563" y="1601788"/>
          <p14:tracePt t="18543" x="3116263" y="1601788"/>
          <p14:tracePt t="18563" x="3141663" y="1601788"/>
          <p14:tracePt t="18579" x="3154363" y="1601788"/>
          <p14:tracePt t="18583" x="3192463" y="1601788"/>
          <p14:tracePt t="18604" x="3205163" y="1601788"/>
          <p14:tracePt t="18609" x="3216275" y="1601788"/>
          <p14:tracePt t="18619" x="3228975" y="1601788"/>
          <p14:tracePt t="18629" x="3241675" y="1601788"/>
          <p14:tracePt t="18649" x="3267075" y="1601788"/>
          <p14:tracePt t="18663" x="3279775" y="1601788"/>
          <p14:tracePt t="18715" x="3292475" y="1601788"/>
          <p14:tracePt t="18725" x="3305175" y="1601788"/>
          <p14:tracePt t="18759" x="3317875" y="1601788"/>
          <p14:tracePt t="18775" x="3341688" y="1576388"/>
          <p14:tracePt t="18791" x="3354388" y="1576388"/>
          <p14:tracePt t="18801" x="3354388" y="1563688"/>
          <p14:tracePt t="18805" x="3367088" y="1563688"/>
          <p14:tracePt t="18815" x="3379788" y="1563688"/>
          <p14:tracePt t="18821" x="3379788" y="1552575"/>
          <p14:tracePt t="18831" x="3379788" y="1539875"/>
          <p14:tracePt t="18841" x="3405188" y="1527175"/>
          <p14:tracePt t="18845" x="3405188" y="1514475"/>
          <p14:tracePt t="18857" x="3417888" y="1514475"/>
          <p14:tracePt t="18861" x="3417888" y="1501775"/>
          <p14:tracePt t="18881" x="3429000" y="1501775"/>
          <p14:tracePt t="19107" x="3429000" y="1489075"/>
          <p14:tracePt t="19123" x="3417888" y="1489075"/>
          <p14:tracePt t="19143" x="3405188" y="1489075"/>
          <p14:tracePt t="19169" x="3392488" y="1489075"/>
          <p14:tracePt t="19215" x="3392488" y="1501775"/>
          <p14:tracePt t="19229" x="3379788" y="1501775"/>
          <p14:tracePt t="19235" x="3379788" y="1514475"/>
          <p14:tracePt t="19259" x="3379788" y="1527175"/>
          <p14:tracePt t="19289" x="3367088" y="1539875"/>
          <p14:tracePt t="19305" x="3354388" y="1552575"/>
          <p14:tracePt t="19315" x="3341688" y="1563688"/>
          <p14:tracePt t="19351" x="3328988" y="1576388"/>
          <p14:tracePt t="19376" x="3317875" y="1589088"/>
          <p14:tracePt t="19405" x="3317875" y="1601788"/>
          <p14:tracePt t="19441" x="3292475" y="1614488"/>
          <p14:tracePt t="19945" x="3305175" y="1627188"/>
          <p14:tracePt t="19957" x="3317875" y="1627188"/>
          <p14:tracePt t="19961" x="3341688" y="1627188"/>
          <p14:tracePt t="19975" x="3354388" y="1639888"/>
          <p14:tracePt t="19979" x="3367088" y="1639888"/>
          <p14:tracePt t="19985" x="3379788" y="1639888"/>
          <p14:tracePt t="19995" x="3392488" y="1639888"/>
          <p14:tracePt t="19999" x="3405188" y="1652588"/>
          <p14:tracePt t="20019" x="3417888" y="1652588"/>
          <p14:tracePt t="20035" x="3429000" y="1652588"/>
          <p14:tracePt t="20039" x="3467100" y="1639888"/>
          <p14:tracePt t="20049" x="3492500" y="1627188"/>
          <p14:tracePt t="20060" x="3530600" y="1614488"/>
          <p14:tracePt t="20065" x="3541713" y="1601788"/>
          <p14:tracePt t="20075" x="3554413" y="1589088"/>
          <p14:tracePt t="20081" x="3579813" y="1563688"/>
          <p14:tracePt t="20091" x="3592513" y="1552575"/>
          <p14:tracePt t="20101" x="3605213" y="1552575"/>
          <p14:tracePt t="20107" x="3605213" y="1539875"/>
          <p14:tracePt t="20122" x="3617913" y="1539875"/>
          <p14:tracePt t="20131" x="3617913" y="1527175"/>
          <p14:tracePt t="20141" x="3617913" y="1514475"/>
          <p14:tracePt t="20145" x="3617913" y="1501775"/>
          <p14:tracePt t="20156" x="3630613" y="1501775"/>
          <p14:tracePt t="20161" x="3630613" y="1489075"/>
          <p14:tracePt t="20181" x="3630613" y="1463675"/>
          <p14:tracePt t="20197" x="3630613" y="1439863"/>
          <p14:tracePt t="20201" x="3630613" y="1427163"/>
          <p14:tracePt t="20211" x="3630613" y="1414463"/>
          <p14:tracePt t="20222" x="3630613" y="1389063"/>
          <p14:tracePt t="20227" x="3630613" y="1376363"/>
          <p14:tracePt t="20238" x="3630613" y="1350963"/>
          <p14:tracePt t="20243" x="3605213" y="1339850"/>
          <p14:tracePt t="20253" x="3605213" y="1327150"/>
          <p14:tracePt t="20263" x="3592513" y="1301750"/>
          <p14:tracePt t="20267" x="3592513" y="1289050"/>
          <p14:tracePt t="20277" x="3579813" y="1289050"/>
          <p14:tracePt t="20283" x="3579813" y="1276350"/>
          <p14:tracePt t="20293" x="3567113" y="1263650"/>
          <p14:tracePt t="20303" x="3567113" y="1250950"/>
          <p14:tracePt t="20307" x="3554413" y="1250950"/>
          <p14:tracePt t="20327" x="3554413" y="1238250"/>
          <p14:tracePt t="20333" x="3541713" y="1227138"/>
          <p14:tracePt t="20347" x="3530600" y="1201738"/>
          <p14:tracePt t="20367" x="3517900" y="1189038"/>
          <p14:tracePt t="20373" x="3505200" y="1176338"/>
          <p14:tracePt t="20383" x="3492500" y="1163638"/>
          <p14:tracePt t="20389" x="3479800" y="1150938"/>
          <p14:tracePt t="20399" x="3467100" y="1138238"/>
          <p14:tracePt t="20403" x="3454400" y="1114425"/>
          <p14:tracePt t="20425" x="3441700" y="1101725"/>
          <p14:tracePt t="20429" x="3429000" y="1063625"/>
          <p14:tracePt t="20439" x="3417888" y="1050925"/>
          <p14:tracePt t="20456" x="3405188" y="1025525"/>
          <p14:tracePt t="20465" x="3405188" y="1014413"/>
          <p14:tracePt t="20469" x="3379788" y="1001713"/>
          <p14:tracePt t="20485" x="3354388" y="989013"/>
          <p14:tracePt t="20505" x="3328988" y="963613"/>
          <p14:tracePt t="20509" x="3317875" y="950913"/>
          <p14:tracePt t="20520" x="3305175" y="950913"/>
          <p14:tracePt t="20526" x="3305175" y="938213"/>
          <p14:tracePt t="20535" x="3292475" y="938213"/>
          <p14:tracePt t="20546" x="3279775" y="938213"/>
          <p14:tracePt t="20551" x="3241675" y="925513"/>
          <p14:tracePt t="20565" x="3205163" y="912813"/>
          <p14:tracePt t="20585" x="3192463" y="912813"/>
          <p14:tracePt t="20591" x="3167063" y="912813"/>
          <p14:tracePt t="20601" x="3154363" y="912813"/>
          <p14:tracePt t="20606" x="3141663" y="912813"/>
          <p14:tracePt t="20617" x="3116263" y="912813"/>
          <p14:tracePt t="20627" x="3103563" y="912813"/>
          <p14:tracePt t="20631" x="3092450" y="912813"/>
          <p14:tracePt t="20641" x="3079750" y="912813"/>
          <p14:tracePt t="20647" x="3067050" y="912813"/>
          <p14:tracePt t="20657" x="3054350" y="925513"/>
          <p14:tracePt t="20672" x="3041650" y="938213"/>
          <p14:tracePt t="20681" x="3028950" y="950913"/>
          <p14:tracePt t="20688" x="3016250" y="963613"/>
          <p14:tracePt t="20697" x="2992438" y="1001713"/>
          <p14:tracePt t="20707" x="2979738" y="1014413"/>
          <p14:tracePt t="20711" x="2954338" y="1050925"/>
          <p14:tracePt t="20722" x="2954338" y="1076325"/>
          <p14:tracePt t="20727" x="2941638" y="1114425"/>
          <p14:tracePt t="20738" x="2928938" y="1114425"/>
          <p14:tracePt t="20747" x="2928938" y="1138238"/>
          <p14:tracePt t="20754" x="2928938" y="1163638"/>
          <p14:tracePt t="20763" x="2928938" y="1189038"/>
          <p14:tracePt t="20767" x="2928938" y="1201738"/>
          <p14:tracePt t="20777" x="2928938" y="1250950"/>
          <p14:tracePt t="20788" x="2928938" y="1276350"/>
          <p14:tracePt t="20793" x="2928938" y="1301750"/>
          <p14:tracePt t="20804" x="2928938" y="1314450"/>
          <p14:tracePt t="20807" x="2928938" y="1339850"/>
          <p14:tracePt t="20817" x="2928938" y="1363663"/>
          <p14:tracePt t="20827" x="2928938" y="1376363"/>
          <p14:tracePt t="20833" x="2941638" y="1401763"/>
          <p14:tracePt t="20843" x="2954338" y="1439863"/>
          <p14:tracePt t="20847" x="2992438" y="1476375"/>
          <p14:tracePt t="20857" x="3003550" y="1489075"/>
          <p14:tracePt t="20869" x="3016250" y="1527175"/>
          <p14:tracePt t="20873" x="3016250" y="1539875"/>
          <p14:tracePt t="20883" x="3041650" y="1552575"/>
          <p14:tracePt t="20889" x="3054350" y="1576388"/>
          <p14:tracePt t="20899" x="3067050" y="1589088"/>
          <p14:tracePt t="20909" x="3067050" y="1601788"/>
          <p14:tracePt t="20913" x="3067050" y="1614488"/>
          <p14:tracePt t="20923" x="3092450" y="1627188"/>
          <p14:tracePt t="20939" x="3092450" y="1639888"/>
          <p14:tracePt t="20949" x="3116263" y="1652588"/>
          <p14:tracePt t="20975" x="3116263" y="1663700"/>
          <p14:tracePt t="21187" x="3128963" y="1663700"/>
          <p14:tracePt t="21201" x="3154363" y="1663700"/>
          <p14:tracePt t="21211" x="3167063" y="1663700"/>
          <p14:tracePt t="21227" x="3192463" y="1663700"/>
          <p14:tracePt t="21241" x="3205163" y="1663700"/>
          <p14:tracePt t="21251" x="3216275" y="1663700"/>
          <p14:tracePt t="21257" x="3228975" y="1663700"/>
          <p14:tracePt t="21267" x="3241675" y="1663700"/>
          <p14:tracePt t="21277" x="3267075" y="1652588"/>
          <p14:tracePt t="21291" x="3292475" y="1652588"/>
          <p14:tracePt t="21297" x="3305175" y="1652588"/>
          <p14:tracePt t="21307" x="3328988" y="1639888"/>
          <p14:tracePt t="21317" x="3354388" y="1639888"/>
          <p14:tracePt t="21323" x="3405188" y="1601788"/>
          <p14:tracePt t="21333" x="3417888" y="1601788"/>
          <p14:tracePt t="21338" x="3441700" y="1601788"/>
          <p14:tracePt t="21348" x="3479800" y="1601788"/>
          <p14:tracePt t="21357" x="3517900" y="1601788"/>
          <p14:tracePt t="21363" x="3567113" y="1601788"/>
          <p14:tracePt t="21373" x="3592513" y="1601788"/>
          <p14:tracePt t="21377" x="3617913" y="1601788"/>
          <p14:tracePt t="21389" x="3643313" y="1601788"/>
          <p14:tracePt t="21397" x="3654425" y="1601788"/>
          <p14:tracePt t="21404" x="3667125" y="1601788"/>
          <p14:tracePt t="21417" x="3692525" y="1601788"/>
          <p14:tracePt t="21427" x="3717925" y="1601788"/>
          <p14:tracePt t="21443" x="3730625" y="1601788"/>
          <p14:tracePt t="21454" x="3743325" y="1601788"/>
          <p14:tracePt t="21470" x="3767138" y="1601788"/>
          <p14:tracePt t="21534" x="3767138" y="1589088"/>
          <p14:tracePt t="21560" x="3767138" y="1576388"/>
          <p14:tracePt t="21576" x="3767138" y="1563688"/>
          <p14:tracePt t="21605" x="3767138" y="1539875"/>
          <p14:tracePt t="21615" x="3767138" y="1514475"/>
          <p14:tracePt t="21629" x="3767138" y="1489075"/>
          <p14:tracePt t="21645" x="3767138" y="1450975"/>
          <p14:tracePt t="21655" x="3756025" y="1427163"/>
          <p14:tracePt t="21669" x="3743325" y="1414463"/>
          <p14:tracePt t="21675" x="3743325" y="1401763"/>
          <p14:tracePt t="21685" x="3743325" y="1389063"/>
          <p14:tracePt t="21695" x="3730625" y="1376363"/>
          <p14:tracePt t="21702" x="3730625" y="1363663"/>
          <p14:tracePt t="21711" x="3717925" y="1350963"/>
          <p14:tracePt t="21715" x="3705225" y="1327150"/>
          <p14:tracePt t="21725" x="3705225" y="1314450"/>
          <p14:tracePt t="21735" x="3692525" y="1314450"/>
          <p14:tracePt t="21741" x="3692525" y="1289050"/>
          <p14:tracePt t="21751" x="3679825" y="1289050"/>
          <p14:tracePt t="21755" x="3667125" y="1263650"/>
          <p14:tracePt t="21767" x="3654425" y="1263650"/>
          <p14:tracePt t="21777" x="3654425" y="1250950"/>
          <p14:tracePt t="21791" x="3643313" y="1238250"/>
          <p14:tracePt t="21797" x="3630613" y="1227138"/>
          <p14:tracePt t="21807" x="3630613" y="1214438"/>
          <p14:tracePt t="21817" x="3605213" y="1201738"/>
          <p14:tracePt t="21821" x="3605213" y="1189038"/>
          <p14:tracePt t="21831" x="3579813" y="1176338"/>
          <p14:tracePt t="21838" x="3579813" y="1163638"/>
          <p14:tracePt t="21847" x="3567113" y="1150938"/>
          <p14:tracePt t="21861" x="3530600" y="1125538"/>
          <p14:tracePt t="21872" x="3505200" y="1101725"/>
          <p14:tracePt t="21877" x="3479800" y="1089025"/>
          <p14:tracePt t="21889" x="3441700" y="1063625"/>
          <p14:tracePt t="21897" x="3417888" y="1038225"/>
          <p14:tracePt t="21904" x="3379788" y="1025525"/>
          <p14:tracePt t="21913" x="3341688" y="1014413"/>
          <p14:tracePt t="21917" x="3341688" y="1001713"/>
          <p14:tracePt t="21927" x="3305175" y="1001713"/>
          <p14:tracePt t="21938" x="3292475" y="989013"/>
          <p14:tracePt t="21947" x="3228975" y="950913"/>
          <p14:tracePt t="21951" x="3216275" y="950913"/>
          <p14:tracePt t="21972" x="3179763" y="950913"/>
          <p14:tracePt t="21977" x="3141663" y="950913"/>
          <p14:tracePt t="21982" x="3116263" y="950913"/>
          <p14:tracePt t="21991" x="3103563" y="950913"/>
          <p14:tracePt t="22001" x="3079750" y="950913"/>
          <p14:tracePt t="22007" x="3054350" y="950913"/>
          <p14:tracePt t="22017" x="3041650" y="950913"/>
          <p14:tracePt t="22021" x="3028950" y="950913"/>
          <p14:tracePt t="22033" x="3016250" y="950913"/>
          <p14:tracePt t="22043" x="3003550" y="950913"/>
          <p14:tracePt t="22057" x="2979738" y="950913"/>
          <p14:tracePt t="22073" x="2967038" y="950913"/>
          <p14:tracePt t="22083" x="2954338" y="950913"/>
          <p14:tracePt t="22088" x="2941638" y="950913"/>
          <p14:tracePt t="22097" x="2928938" y="950913"/>
          <p14:tracePt t="22104" x="2903538" y="950913"/>
          <p14:tracePt t="22123" x="2903538" y="963613"/>
          <p14:tracePt t="22129" x="2890838" y="1001713"/>
          <p14:tracePt t="22139" x="2879725" y="1014413"/>
          <p14:tracePt t="22154" x="2879725" y="1063625"/>
          <p14:tracePt t="22163" x="2879725" y="1089025"/>
          <p14:tracePt t="22169" x="2879725" y="1125538"/>
          <p14:tracePt t="22179" x="2879725" y="1176338"/>
          <p14:tracePt t="22183" x="2879725" y="1214438"/>
          <p14:tracePt t="22193" x="2879725" y="1263650"/>
          <p14:tracePt t="22204" x="2879725" y="1301750"/>
          <p14:tracePt t="22209" x="2879725" y="1350963"/>
          <p14:tracePt t="22219" x="2916238" y="1427163"/>
          <p14:tracePt t="22223" x="2941638" y="1463675"/>
          <p14:tracePt t="22237" x="2941638" y="1501775"/>
          <p14:tracePt t="22245" x="2967038" y="1552575"/>
          <p14:tracePt t="22249" x="3003550" y="1576388"/>
          <p14:tracePt t="22259" x="3003550" y="1589088"/>
          <p14:tracePt t="22265" x="3016250" y="1627188"/>
          <p14:tracePt t="22275" x="3028950" y="1639888"/>
          <p14:tracePt t="22286" x="3041650" y="1652588"/>
          <p14:tracePt t="22289" x="3054350" y="1663700"/>
          <p14:tracePt t="22299" x="3067050" y="1663700"/>
          <p14:tracePt t="22305" x="3079750" y="1689100"/>
          <p14:tracePt t="22315" x="3092450" y="1689100"/>
          <p14:tracePt t="22329" x="3116263" y="1689100"/>
          <p14:tracePt t="22339" x="3141663" y="1689100"/>
          <p14:tracePt t="22345" x="3154363" y="1689100"/>
          <p14:tracePt t="22355" x="3192463" y="1689100"/>
          <p14:tracePt t="22365" x="3228975" y="1689100"/>
          <p14:tracePt t="22371" x="3267075" y="1689100"/>
          <p14:tracePt t="22381" x="3317875" y="1689100"/>
          <p14:tracePt t="22387" x="3341688" y="1689100"/>
          <p14:tracePt t="22395" x="3392488" y="1663700"/>
          <p14:tracePt t="22405" x="3417888" y="1639888"/>
          <p14:tracePt t="22411" x="3454400" y="1614488"/>
          <p14:tracePt t="22421" x="3479800" y="1601788"/>
          <p14:tracePt t="22425" x="3505200" y="1576388"/>
          <p14:tracePt t="22436" x="3517900" y="1552575"/>
          <p14:tracePt t="22445" x="3530600" y="1527175"/>
          <p14:tracePt t="22452" x="3541713" y="1489075"/>
          <p14:tracePt t="22461" x="3541713" y="1476375"/>
          <p14:tracePt t="22467" x="3541713" y="1450975"/>
          <p14:tracePt t="22477" x="3541713" y="1427163"/>
          <p14:tracePt t="22487" x="3541713" y="1401763"/>
          <p14:tracePt t="22491" x="3541713" y="1389063"/>
          <p14:tracePt t="22502" x="3541713" y="1376363"/>
          <p14:tracePt t="22507" x="3541713" y="1350963"/>
          <p14:tracePt t="22531" x="3541713" y="1339850"/>
          <p14:tracePt t="22547" x="3541713" y="1327150"/>
          <p14:tracePt t="22557" x="3541713" y="1314450"/>
          <p14:tracePt t="22573" x="3541713" y="1301750"/>
          <p14:tracePt t="22597" x="3541713" y="1289050"/>
          <p14:tracePt t="22617" x="3541713" y="1276350"/>
          <p14:tracePt t="22637" x="3541713" y="1263650"/>
          <p14:tracePt t="22663" x="3530600" y="1250950"/>
          <p14:tracePt t="22683" x="3517900" y="1238250"/>
          <p14:tracePt t="22723" x="3505200" y="1227138"/>
          <p14:tracePt t="40271" x="3492500" y="1227138"/>
          <p14:tracePt t="40281" x="3467100" y="1227138"/>
          <p14:tracePt t="40285" x="3441700" y="1227138"/>
          <p14:tracePt t="40305" x="3417888" y="1227138"/>
          <p14:tracePt t="40311" x="3405188" y="1227138"/>
          <p14:tracePt t="40321" x="3379788" y="1227138"/>
          <p14:tracePt t="40327" x="3341688" y="1227138"/>
          <p14:tracePt t="40336" x="3328988" y="1227138"/>
          <p14:tracePt t="40347" x="3317875" y="1227138"/>
          <p14:tracePt t="40351" x="3292475" y="1238250"/>
          <p14:tracePt t="40361" x="3254375" y="1250950"/>
          <p14:tracePt t="40387" x="3241675" y="1250950"/>
          <p14:tracePt t="40391" x="3241675" y="1263650"/>
          <p14:tracePt t="40402" x="3216275" y="1263650"/>
          <p14:tracePt t="40407" x="3205163" y="1276350"/>
          <p14:tracePt t="40431" x="3179763" y="1301750"/>
          <p14:tracePt t="40441" x="3167063" y="1301750"/>
          <p14:tracePt t="40447" x="3154363" y="1314450"/>
          <p14:tracePt t="40457" x="3128963" y="1327150"/>
          <p14:tracePt t="40467" x="3103563" y="1350963"/>
          <p14:tracePt t="40483" x="3079750" y="1376363"/>
          <p14:tracePt t="40487" x="3028950" y="1389063"/>
          <p14:tracePt t="40498" x="3016250" y="1414463"/>
          <p14:tracePt t="40507" x="2979738" y="1439863"/>
          <p14:tracePt t="40513" x="2941638" y="1450975"/>
          <p14:tracePt t="40523" x="2903538" y="1463675"/>
          <p14:tracePt t="40527" x="2879725" y="1476375"/>
          <p14:tracePt t="40537" x="2841625" y="1489075"/>
          <p14:tracePt t="40547" x="2841625" y="1501775"/>
          <p14:tracePt t="40554" x="2816225" y="1514475"/>
          <p14:tracePt t="40563" x="2790825" y="1527175"/>
          <p14:tracePt t="40567" x="2767013" y="1539875"/>
          <p14:tracePt t="40577" x="2741613" y="1552575"/>
          <p14:tracePt t="40589" x="2716213" y="1563688"/>
          <p14:tracePt t="40593" x="2716213" y="1576388"/>
          <p14:tracePt t="40603" x="2703513" y="1576388"/>
          <p14:tracePt t="40609" x="2690813" y="1589088"/>
          <p14:tracePt t="40775" x="2678113" y="1589088"/>
          <p14:tracePt t="40805" x="2667000" y="1589088"/>
          <p14:tracePt t="40821" x="2641600" y="1589088"/>
          <p14:tracePt t="40855" x="2616200" y="1589088"/>
          <p14:tracePt t="40881" x="2603500" y="1589088"/>
          <p14:tracePt t="40891" x="2590800" y="1589088"/>
          <p14:tracePt t="40895" x="2578100" y="1589088"/>
          <p14:tracePt t="40905" x="2541588" y="1589088"/>
          <p14:tracePt t="40911" x="2528888" y="1589088"/>
          <p14:tracePt t="40921" x="2503488" y="1589088"/>
          <p14:tracePt t="40931" x="2465388" y="1589088"/>
          <p14:tracePt t="40937" x="2441575" y="1589088"/>
          <p14:tracePt t="40947" x="2403475" y="1589088"/>
          <p14:tracePt t="40952" x="2339975" y="1589088"/>
          <p14:tracePt t="40961" x="2290763" y="1589088"/>
          <p14:tracePt t="40971" x="2252663" y="1601788"/>
          <p14:tracePt t="40977" x="2228850" y="1601788"/>
          <p14:tracePt t="40987" x="2178050" y="1627188"/>
          <p14:tracePt t="40991" x="2139950" y="1627188"/>
          <p14:tracePt t="41002" x="2116138" y="1627188"/>
          <p14:tracePt t="41011" x="2090738" y="1627188"/>
          <p14:tracePt t="41027" x="2065338" y="1627188"/>
          <p14:tracePt t="41053" x="2052638" y="1627188"/>
          <p14:tracePt t="41077" x="2039938" y="1627188"/>
          <p14:tracePt t="41097" x="2027238" y="1627188"/>
          <p14:tracePt t="41445" x="2039938" y="1639888"/>
          <p14:tracePt t="41501" x="2052638" y="1652588"/>
          <p14:tracePt t="41729" x="2052638" y="1663700"/>
          <p14:tracePt t="41773" x="2065338" y="1676400"/>
          <p14:tracePt t="41819" x="2090738" y="1676400"/>
          <p14:tracePt t="41834" x="2103438" y="1676400"/>
          <p14:tracePt t="41849" x="2116138" y="1701800"/>
          <p14:tracePt t="41865" x="2127250" y="1714500"/>
          <p14:tracePt t="41875" x="2152650" y="1727200"/>
          <p14:tracePt t="41879" x="2165350" y="1727200"/>
          <p14:tracePt t="41889" x="2178050" y="1727200"/>
          <p14:tracePt t="41899" x="2178050" y="1739900"/>
          <p14:tracePt t="41905" x="2190750" y="1739900"/>
          <p14:tracePt t="41915" x="2216150" y="1752600"/>
          <p14:tracePt t="41919" x="2228850" y="1765300"/>
          <p14:tracePt t="41929" x="2252663" y="1765300"/>
          <p14:tracePt t="41945" x="2265363" y="1765300"/>
          <p14:tracePt t="41955" x="2278063" y="1765300"/>
          <p14:tracePt t="41971" x="2303463" y="1789113"/>
          <p14:tracePt t="41995" x="2328863" y="1789113"/>
          <p14:tracePt t="42011" x="2339975" y="1789113"/>
          <p14:tracePt t="42021" x="2352675" y="1789113"/>
          <p14:tracePt t="42025" x="2365375" y="1789113"/>
          <p14:tracePt t="42041" x="2378075" y="1789113"/>
          <p14:tracePt t="42052" x="2390775" y="1789113"/>
          <p14:tracePt t="42075" x="2416175" y="1789113"/>
          <p14:tracePt t="42091" x="2428875" y="1789113"/>
          <p14:tracePt t="42102" x="2441575" y="1789113"/>
          <p14:tracePt t="42107" x="2452688" y="1789113"/>
          <p14:tracePt t="42117" x="2465388" y="1789113"/>
          <p14:tracePt t="42131" x="2490788" y="1776413"/>
          <p14:tracePt t="42147" x="2516188" y="1765300"/>
          <p14:tracePt t="42161" x="2528888" y="1752600"/>
          <p14:tracePt t="42171" x="2541588" y="1739900"/>
          <p14:tracePt t="42181" x="2578100" y="1727200"/>
          <p14:tracePt t="42197" x="2603500" y="1689100"/>
          <p14:tracePt t="42213" x="2628900" y="1663700"/>
          <p14:tracePt t="42223" x="2654300" y="1652588"/>
          <p14:tracePt t="42237" x="2667000" y="1639888"/>
          <p14:tracePt t="42243" x="2667000" y="1627188"/>
          <p14:tracePt t="42253" x="2667000" y="1614488"/>
          <p14:tracePt t="42263" x="2678113" y="1589088"/>
          <p14:tracePt t="42268" x="2690813" y="1576388"/>
          <p14:tracePt t="42277" x="2690813" y="1563688"/>
          <p14:tracePt t="42284" x="2690813" y="1552575"/>
          <p14:tracePt t="42303" x="2690813" y="1527175"/>
          <p14:tracePt t="42307" x="2703513" y="1527175"/>
          <p14:tracePt t="42323" x="2703513" y="1514475"/>
          <p14:tracePt t="42343" x="2703513" y="1501775"/>
          <p14:tracePt t="42379" x="2703513" y="1489075"/>
          <p14:tracePt t="42409" x="2703513" y="1476375"/>
          <p14:tracePt t="42423" x="2690813" y="1476375"/>
          <p14:tracePt t="42439" x="2667000" y="1476375"/>
          <p14:tracePt t="42450" x="2641600" y="1476375"/>
          <p14:tracePt t="42459" x="2616200" y="1476375"/>
          <p14:tracePt t="42465" x="2578100" y="1476375"/>
          <p14:tracePt t="42475" x="2554288" y="1476375"/>
          <p14:tracePt t="42479" x="2528888" y="1476375"/>
          <p14:tracePt t="42489" x="2503488" y="1476375"/>
          <p14:tracePt t="42500" x="2490788" y="1476375"/>
          <p14:tracePt t="42505" x="2478088" y="1476375"/>
          <p14:tracePt t="42515" x="2465388" y="1476375"/>
          <p14:tracePt t="42519" x="2452688" y="1476375"/>
          <p14:tracePt t="42531" x="2441575" y="1476375"/>
          <p14:tracePt t="42541" x="2416175" y="1476375"/>
          <p14:tracePt t="42545" x="2403475" y="1476375"/>
          <p14:tracePt t="42555" x="2403475" y="1489075"/>
          <p14:tracePt t="42561" x="2390775" y="1489075"/>
          <p14:tracePt t="42571" x="2378075" y="1501775"/>
          <p14:tracePt t="42581" x="2365375" y="1514475"/>
          <p14:tracePt t="42601" x="2352675" y="1527175"/>
          <p14:tracePt t="42621" x="2352675" y="1539875"/>
          <p14:tracePt t="42627" x="2352675" y="1552575"/>
          <p14:tracePt t="42641" x="2352675" y="1576388"/>
          <p14:tracePt t="42661" x="2352675" y="1589088"/>
          <p14:tracePt t="42702" x="2352675" y="1601788"/>
          <p14:tracePt t="42711" x="2352675" y="1614488"/>
          <p14:tracePt t="42737" x="2365375" y="1614488"/>
          <p14:tracePt t="42757" x="2378075" y="1614488"/>
          <p14:tracePt t="42761" x="2390775" y="1614488"/>
          <p14:tracePt t="42797" x="2416175" y="1614488"/>
          <p14:tracePt t="42813" x="2428875" y="1614488"/>
          <p14:tracePt t="42827" x="2441575" y="1614488"/>
          <p14:tracePt t="42837" x="2452688" y="1614488"/>
          <p14:tracePt t="42853" x="2465388" y="1614488"/>
          <p14:tracePt t="42868" x="2490788" y="1589088"/>
          <p14:tracePt t="43751" x="2452688" y="1589088"/>
          <p14:tracePt t="43761" x="2428875" y="1589088"/>
          <p14:tracePt t="43765" x="2365375" y="1589088"/>
          <p14:tracePt t="43775" x="2290763" y="1589088"/>
          <p14:tracePt t="43781" x="2178050" y="1563688"/>
          <p14:tracePt t="43791" x="2116138" y="1563688"/>
          <p14:tracePt t="43801" x="2039938" y="1563688"/>
          <p14:tracePt t="43805" x="1978025" y="1563688"/>
          <p14:tracePt t="43816" x="1939925" y="1563688"/>
          <p14:tracePt t="43821" x="1890713" y="1563688"/>
          <p14:tracePt t="43833" x="1852613" y="1563688"/>
          <p14:tracePt t="43841" x="1827213" y="1563688"/>
          <p14:tracePt t="43847" x="1801813" y="1563688"/>
          <p14:tracePt t="43857" x="1778000" y="1552575"/>
          <p14:tracePt t="43861" x="1739900" y="1552575"/>
          <p14:tracePt t="43871" x="1714500" y="1552575"/>
          <p14:tracePt t="43882" x="1701800" y="1552575"/>
          <p14:tracePt t="43887" x="1689100" y="1552575"/>
          <p14:tracePt t="43897" x="1677988" y="1552575"/>
          <p14:tracePt t="43911" x="1652588" y="1552575"/>
          <p14:tracePt t="43937" x="1639888" y="1552575"/>
          <p14:tracePt t="43943" x="1627188" y="1552575"/>
          <p14:tracePt t="43973" x="1614488" y="1552575"/>
          <p14:tracePt t="44431" x="1601788" y="1552575"/>
          <p14:tracePt t="44477" x="1601788" y="1563688"/>
          <p14:tracePt t="44507" x="1614488" y="1576388"/>
          <p14:tracePt t="44533" x="1627188" y="1576388"/>
          <p14:tracePt t="44547" x="1639888" y="1576388"/>
          <p14:tracePt t="44557" x="1639888" y="1589088"/>
          <p14:tracePt t="44573" x="1665288" y="1601788"/>
          <p14:tracePt t="44587" x="1689100" y="1601788"/>
          <p14:tracePt t="44598" x="1689100" y="1614488"/>
          <p14:tracePt t="44607" x="1714500" y="1614488"/>
          <p14:tracePt t="44623" x="1727200" y="1614488"/>
          <p14:tracePt t="44633" x="1727200" y="1627188"/>
          <p14:tracePt t="44639" x="1739900" y="1639888"/>
          <p14:tracePt t="44650" x="1765300" y="1663700"/>
          <p14:tracePt t="44663" x="1778000" y="1663700"/>
          <p14:tracePt t="44679" x="1801813" y="1676400"/>
          <p14:tracePt t="44689" x="1814513" y="1676400"/>
          <p14:tracePt t="44703" x="1827213" y="1689100"/>
          <p14:tracePt t="44713" x="1839913" y="1689100"/>
          <p14:tracePt t="44719" x="1852613" y="1689100"/>
          <p14:tracePt t="44729" x="1865313" y="1701800"/>
          <p14:tracePt t="44743" x="1890713" y="1701800"/>
          <p14:tracePt t="44759" x="1914525" y="1701800"/>
          <p14:tracePt t="44769" x="1927225" y="1701800"/>
          <p14:tracePt t="44779" x="1939925" y="1701800"/>
          <p14:tracePt t="44785" x="1965325" y="1701800"/>
          <p14:tracePt t="44795" x="1978025" y="1701800"/>
          <p14:tracePt t="44799" x="1990725" y="1714500"/>
          <p14:tracePt t="44810" x="2003425" y="1714500"/>
          <p14:tracePt t="44819" x="2014538" y="1714500"/>
          <p14:tracePt t="44835" x="2027238" y="1714500"/>
          <p14:tracePt t="44851" x="2052638" y="1714500"/>
          <p14:tracePt t="44861" x="2078038" y="1714500"/>
          <p14:tracePt t="44875" x="2090738" y="1714500"/>
          <p14:tracePt t="44881" x="2127250" y="1714500"/>
          <p14:tracePt t="44901" x="2152650" y="1714500"/>
          <p14:tracePt t="44906" x="2178050" y="1714500"/>
          <p14:tracePt t="44918" x="2190750" y="1714500"/>
          <p14:tracePt t="44922" x="2203450" y="1714500"/>
          <p14:tracePt t="44934" x="2216150" y="1714500"/>
          <p14:tracePt t="44942" x="2228850" y="1714500"/>
          <p14:tracePt t="44952" x="2252663" y="1714500"/>
          <p14:tracePt t="44961" x="2265363" y="1714500"/>
          <p14:tracePt t="44971" x="2278063" y="1714500"/>
          <p14:tracePt t="44982" x="2290763" y="1714500"/>
          <p14:tracePt t="44999" x="2316163" y="1714500"/>
          <p14:tracePt t="45021" x="2328863" y="1701800"/>
          <p14:tracePt t="45047" x="2328863" y="1689100"/>
          <p14:tracePt t="45057" x="2339975" y="1689100"/>
          <p14:tracePt t="45253" x="2303463" y="1689100"/>
          <p14:tracePt t="45264" x="2239963" y="1689100"/>
          <p14:tracePt t="45273" x="2190750" y="1689100"/>
          <p14:tracePt t="45279" x="2139950" y="1689100"/>
          <p14:tracePt t="45289" x="2090738" y="1701800"/>
          <p14:tracePt t="45295" x="2052638" y="1701800"/>
          <p14:tracePt t="45305" x="2027238" y="1701800"/>
          <p14:tracePt t="45316" x="2003425" y="1701800"/>
          <p14:tracePt t="45319" x="1990725" y="1701800"/>
          <p14:tracePt t="45329" x="1978025" y="1701800"/>
          <p14:tracePt t="45335" x="1952625" y="1701800"/>
          <p14:tracePt t="45355" x="1939925" y="1701800"/>
          <p14:tracePt t="45369" x="1927225" y="1701800"/>
          <p14:tracePt t="45421" x="1914525" y="1701800"/>
          <p14:tracePt t="45790" x="1939925" y="1701800"/>
          <p14:tracePt t="45803" x="1952625" y="1701800"/>
          <p14:tracePt t="45814" x="1965325" y="1701800"/>
          <p14:tracePt t="45823" x="1978025" y="1701800"/>
          <p14:tracePt t="45829" x="1990725" y="1701800"/>
          <p14:tracePt t="45840" x="2003425" y="1701800"/>
          <p14:tracePt t="45863" x="2027238" y="1701800"/>
          <p14:tracePt t="45885" x="2052638" y="1701800"/>
          <p14:tracePt t="45895" x="2065338" y="1701800"/>
          <p14:tracePt t="45905" x="2078038" y="1701800"/>
          <p14:tracePt t="45909" x="2103438" y="1701800"/>
          <p14:tracePt t="45919" x="2127250" y="1689100"/>
          <p14:tracePt t="45925" x="2152650" y="1689100"/>
          <p14:tracePt t="45935" x="2203450" y="1663700"/>
          <p14:tracePt t="45945" x="2239963" y="1663700"/>
          <p14:tracePt t="45949" x="2278063" y="1663700"/>
          <p14:tracePt t="45966" x="2365375" y="1663700"/>
          <p14:tracePt t="45975" x="2416175" y="1663700"/>
          <p14:tracePt t="45985" x="2452688" y="1663700"/>
          <p14:tracePt t="45989" x="2478088" y="1663700"/>
          <p14:tracePt t="45999" x="2503488" y="1663700"/>
          <p14:tracePt t="46005" x="2554288" y="1663700"/>
          <p14:tracePt t="46015" x="2578100" y="1663700"/>
          <p14:tracePt t="46025" x="2603500" y="1663700"/>
          <p14:tracePt t="46032" x="2616200" y="1663700"/>
          <p14:tracePt t="46046" x="2628900" y="1663700"/>
          <p14:tracePt t="46091" x="2641600" y="1663700"/>
          <p14:tracePt t="46117" x="2654300" y="1663700"/>
          <p14:tracePt t="46525" x="2667000" y="1663700"/>
          <p14:tracePt t="46530" x="2690813" y="1676400"/>
          <p14:tracePt t="46539" x="2703513" y="1701800"/>
          <p14:tracePt t="46549" x="2741613" y="1727200"/>
          <p14:tracePt t="46555" x="2767013" y="1752600"/>
          <p14:tracePt t="46565" x="2790825" y="1776413"/>
          <p14:tracePt t="46569" x="2828925" y="1801813"/>
          <p14:tracePt t="46581" x="2854325" y="1839913"/>
          <p14:tracePt t="46592" x="2879725" y="1839913"/>
          <p14:tracePt t="46595" x="2903538" y="1865313"/>
          <p14:tracePt t="46605" x="2916238" y="1876425"/>
          <p14:tracePt t="46611" x="2954338" y="1927225"/>
          <p14:tracePt t="46621" x="2979738" y="1927225"/>
          <p14:tracePt t="46631" x="2979738" y="1939925"/>
          <p14:tracePt t="46635" x="2992438" y="1939925"/>
          <p14:tracePt t="46651" x="3003550" y="1939925"/>
          <p14:tracePt t="46671" x="3016250" y="1952625"/>
          <p14:tracePt t="46827" x="3028950" y="1952625"/>
          <p14:tracePt t="46863" x="3041650" y="1952625"/>
          <p14:tracePt t="47161" x="3016250" y="1952625"/>
          <p14:tracePt t="47165" x="3003550" y="1952625"/>
          <p14:tracePt t="47185" x="2979738" y="1952625"/>
          <p14:tracePt t="47191" x="2967038" y="1952625"/>
          <p14:tracePt t="47201" x="2941638" y="1965325"/>
          <p14:tracePt t="47205" x="2928938" y="1965325"/>
          <p14:tracePt t="47215" x="2916238" y="1965325"/>
          <p14:tracePt t="47225" x="2903538" y="1965325"/>
          <p14:tracePt t="47231" x="2879725" y="1965325"/>
          <p14:tracePt t="47248" x="2854325" y="1978025"/>
          <p14:tracePt t="47255" x="2828925" y="1989138"/>
          <p14:tracePt t="47267" x="2803525" y="1989138"/>
          <p14:tracePt t="47281" x="2778125" y="2001838"/>
          <p14:tracePt t="47297" x="2754313" y="2027238"/>
          <p14:tracePt t="47307" x="2741613" y="2039938"/>
          <p14:tracePt t="47321" x="2716213" y="2052638"/>
          <p14:tracePt t="47327" x="2703513" y="2065338"/>
          <p14:tracePt t="47337" x="2690813" y="2078038"/>
          <p14:tracePt t="47347" x="2678113" y="2089150"/>
          <p14:tracePt t="47351" x="2667000" y="2101850"/>
          <p14:tracePt t="47362" x="2654300" y="2127250"/>
          <p14:tracePt t="47377" x="2628900" y="2139950"/>
          <p14:tracePt t="47388" x="2628900" y="2152650"/>
          <p14:tracePt t="47391" x="2628900" y="2178050"/>
          <p14:tracePt t="47401" x="2628900" y="2190750"/>
          <p14:tracePt t="47407" x="2628900" y="2214563"/>
          <p14:tracePt t="47427" x="2628900" y="2227263"/>
          <p14:tracePt t="47433" x="2628900" y="2239963"/>
          <p14:tracePt t="47457" x="2628900" y="2252663"/>
          <p14:tracePt t="47639" x="2628900" y="2239963"/>
          <p14:tracePt t="47645" x="2628900" y="2214563"/>
          <p14:tracePt t="47655" x="2616200" y="2190750"/>
          <p14:tracePt t="47665" x="2603500" y="2165350"/>
          <p14:tracePt t="47669" x="2590800" y="2139950"/>
          <p14:tracePt t="47680" x="2578100" y="2114550"/>
          <p14:tracePt t="47685" x="2565400" y="2101850"/>
          <p14:tracePt t="47696" x="2565400" y="2089150"/>
          <p14:tracePt t="47705" x="2554288" y="2065338"/>
          <p14:tracePt t="47712" x="2541588" y="2052638"/>
          <p14:tracePt t="47725" x="2528888" y="2039938"/>
          <p14:tracePt t="47745" x="2516188" y="2027238"/>
          <p14:tracePt t="47761" x="2516188" y="2014538"/>
          <p14:tracePt t="48033" x="2503488" y="2014538"/>
          <p14:tracePt t="48059" x="2503488" y="2001838"/>
          <p14:tracePt t="48089" x="2490788" y="2001838"/>
          <p14:tracePt t="48103" x="2490788" y="1989138"/>
          <p14:tracePt t="48235" x="2478088" y="1989138"/>
          <p14:tracePt t="48246" x="2478088" y="1978025"/>
          <p14:tracePt t="48259" x="2465388" y="1978025"/>
          <p14:tracePt t="48305" x="2452688" y="1965325"/>
          <p14:tracePt t="48331" x="2441575" y="1965325"/>
          <p14:tracePt t="48365" x="2428875" y="1965325"/>
          <p14:tracePt t="48385" x="2416175" y="1952625"/>
          <p14:tracePt t="48401" x="2403475" y="1939925"/>
          <p14:tracePt t="49631" x="2390775" y="1939925"/>
          <p14:tracePt t="49661" x="2378075" y="1939925"/>
          <p14:tracePt t="49733" x="2365375" y="1939925"/>
          <p14:tracePt t="49737" x="2352675" y="1939925"/>
          <p14:tracePt t="49747" x="2352675" y="1927225"/>
          <p14:tracePt t="49763" x="2339975" y="1914525"/>
          <p14:tracePt t="49779" x="2339975" y="1901825"/>
          <p14:tracePt t="49803" x="2339975" y="1889125"/>
          <p14:tracePt t="49813" x="2328863" y="1889125"/>
          <p14:tracePt t="49819" x="2328863" y="1876425"/>
          <p14:tracePt t="49833" x="2316163" y="1852613"/>
          <p14:tracePt t="49844" x="2278063" y="1814513"/>
          <p14:tracePt t="49853" x="2228850" y="1739900"/>
          <p14:tracePt t="49860" x="2203450" y="1676400"/>
          <p14:tracePt t="49869" x="2139950" y="1589088"/>
          <p14:tracePt t="49873" x="2116138" y="1514475"/>
          <p14:tracePt t="49883" x="2078038" y="1450975"/>
          <p14:tracePt t="49894" x="2014538" y="1389063"/>
          <p14:tracePt t="49899" x="1990725" y="1350963"/>
          <p14:tracePt t="49910" x="1990725" y="1339850"/>
          <p14:tracePt t="49926" x="1965325" y="1327150"/>
          <p14:tracePt t="49939" x="1952625" y="1327150"/>
          <p14:tracePt t="49949" x="1939925" y="1327150"/>
          <p14:tracePt t="49989" x="1927225" y="1327150"/>
          <p14:tracePt t="49999" x="1914525" y="1327150"/>
          <p14:tracePt t="50005" x="1903413" y="1327150"/>
          <p14:tracePt t="50015" x="1890713" y="1327150"/>
          <p14:tracePt t="50021" x="1878013" y="1327150"/>
          <p14:tracePt t="50031" x="1865313" y="1327150"/>
          <p14:tracePt t="50041" x="1852613" y="1327150"/>
          <p14:tracePt t="50055" x="1839913" y="1339850"/>
          <p14:tracePt t="50061" x="1839913" y="1350963"/>
          <p14:tracePt t="50071" x="1814513" y="1363663"/>
          <p14:tracePt t="50085" x="1814513" y="1376363"/>
          <p14:tracePt t="50095" x="1814513" y="1389063"/>
          <p14:tracePt t="50101" x="1814513" y="1414463"/>
          <p14:tracePt t="50122" x="1801813" y="1414463"/>
          <p14:tracePt t="50135" x="1801813" y="1427163"/>
          <p14:tracePt t="50177" x="1801813" y="1450975"/>
          <p14:tracePt t="50187" x="1801813" y="1463675"/>
          <p14:tracePt t="50191" x="1801813" y="1476375"/>
          <p14:tracePt t="50201" x="1801813" y="1489075"/>
          <p14:tracePt t="50207" x="1801813" y="1501775"/>
          <p14:tracePt t="50217" x="1801813" y="1527175"/>
          <p14:tracePt t="50231" x="1801813" y="1563688"/>
          <p14:tracePt t="50241" x="1814513" y="1576388"/>
          <p14:tracePt t="50248" x="1827213" y="1601788"/>
          <p14:tracePt t="50257" x="1852613" y="1627188"/>
          <p14:tracePt t="50267" x="1865313" y="1652588"/>
          <p14:tracePt t="50271" x="1878013" y="1676400"/>
          <p14:tracePt t="50283" x="1890713" y="1676400"/>
          <p14:tracePt t="50287" x="1903413" y="1689100"/>
          <p14:tracePt t="50297" x="1927225" y="1701800"/>
          <p14:tracePt t="50313" x="1939925" y="1701800"/>
          <p14:tracePt t="50323" x="1965325" y="1701800"/>
          <p14:tracePt t="50328" x="1990725" y="1701800"/>
          <p14:tracePt t="50337" x="2014538" y="1701800"/>
          <p14:tracePt t="50347" x="2052638" y="1701800"/>
          <p14:tracePt t="50353" x="2090738" y="1639888"/>
          <p14:tracePt t="50363" x="2139950" y="1601788"/>
          <p14:tracePt t="50367" x="2165350" y="1552575"/>
          <p14:tracePt t="50378" x="2203450" y="1514475"/>
          <p14:tracePt t="50387" x="2216150" y="1476375"/>
          <p14:tracePt t="50394" x="2216150" y="1463675"/>
          <p14:tracePt t="50403" x="2216150" y="1450975"/>
          <p14:tracePt t="50409" x="2216150" y="1439863"/>
          <p14:tracePt t="50444" x="2216150" y="1427163"/>
          <p14:tracePt t="50473" x="2216150" y="1414463"/>
          <p14:tracePt t="50479" x="2190750" y="1414463"/>
          <p14:tracePt t="50499" x="2139950" y="1414463"/>
          <p14:tracePt t="50503" x="2127250" y="1414463"/>
          <p14:tracePt t="50515" x="2116138" y="1414463"/>
          <p14:tracePt t="50519" x="2103438" y="1414463"/>
          <p14:tracePt t="50529" x="2090738" y="1414463"/>
          <p14:tracePt t="50539" x="2052638" y="1427163"/>
          <p14:tracePt t="50545" x="2039938" y="1439863"/>
          <p14:tracePt t="50555" x="2014538" y="1476375"/>
          <p14:tracePt t="50559" x="1965325" y="1501775"/>
          <p14:tracePt t="50569" x="1965325" y="1527175"/>
          <p14:tracePt t="50579" x="1939925" y="1563688"/>
          <p14:tracePt t="50585" x="1927225" y="1589088"/>
          <p14:tracePt t="50595" x="1914525" y="1614488"/>
          <p14:tracePt t="50601" x="1903413" y="1639888"/>
          <p14:tracePt t="50611" x="1878013" y="1701800"/>
          <p14:tracePt t="50617" x="1878013" y="1727200"/>
          <p14:tracePt t="50628" x="1878013" y="1765300"/>
          <p14:tracePt t="50638" x="1878013" y="1814513"/>
          <p14:tracePt t="50641" x="1878013" y="1839913"/>
          <p14:tracePt t="50651" x="1878013" y="1865313"/>
          <p14:tracePt t="50657" x="1878013" y="1876425"/>
          <p14:tracePt t="50667" x="1878013" y="1889125"/>
          <p14:tracePt t="50677" x="1878013" y="1927225"/>
          <p14:tracePt t="50681" x="1890713" y="1939925"/>
          <p14:tracePt t="50691" x="1903413" y="1952625"/>
          <p14:tracePt t="50697" x="1914525" y="1978025"/>
          <p14:tracePt t="50717" x="1927225" y="1989138"/>
          <p14:tracePt t="50721" x="1939925" y="2001838"/>
          <p14:tracePt t="50763" x="1952625" y="2014538"/>
          <p14:tracePt t="51211" x="1965325" y="2014538"/>
          <p14:tracePt t="51232" x="1978025" y="2014538"/>
          <p14:tracePt t="51237" x="1990725" y="2014538"/>
          <p14:tracePt t="51251" x="2003425" y="2014538"/>
          <p14:tracePt t="51277" x="2027238" y="2014538"/>
          <p14:tracePt t="51311" x="2039938" y="2014538"/>
          <p14:tracePt t="51333" x="2052638" y="2014538"/>
          <p14:tracePt t="51358" x="2065338" y="2014538"/>
          <p14:tracePt t="51393" x="2078038" y="2014538"/>
          <p14:tracePt t="51473" x="2090738" y="2014538"/>
          <p14:tracePt t="51499" x="2103438" y="2014538"/>
          <p14:tracePt t="51503" x="2116138" y="2014538"/>
          <p14:tracePt t="51529" x="2116138" y="2039938"/>
          <p14:tracePt t="51539" x="2127250" y="2039938"/>
          <p14:tracePt t="51565" x="2127250" y="2052638"/>
          <p14:tracePt t="51605" x="2139950" y="2052638"/>
          <p14:tracePt t="51619" x="2165350" y="2052638"/>
          <p14:tracePt t="51635" x="2165350" y="2065338"/>
          <p14:tracePt t="51655" x="2178050" y="2065338"/>
          <p14:tracePt t="51675" x="2190750" y="2065338"/>
          <p14:tracePt t="51695" x="2203450" y="2065338"/>
          <p14:tracePt t="51725" x="2228850" y="2065338"/>
          <p14:tracePt t="51735" x="2252663" y="2065338"/>
          <p14:tracePt t="51751" x="2278063" y="2065338"/>
          <p14:tracePt t="51757" x="2290763" y="2065338"/>
          <p14:tracePt t="51767" x="2303463" y="2065338"/>
          <p14:tracePt t="51777" x="2316163" y="2065338"/>
          <p14:tracePt t="51781" x="2328863" y="2065338"/>
          <p14:tracePt t="51792" x="2339975" y="2065338"/>
          <p14:tracePt t="51797" x="2352675" y="2065338"/>
          <p14:tracePt t="51807" x="2365375" y="2065338"/>
          <p14:tracePt t="51821" x="2390775" y="2065338"/>
          <p14:tracePt t="51837" x="2403475" y="2065338"/>
          <p14:tracePt t="51858" x="2416175" y="2065338"/>
          <p14:tracePt t="51861" x="2428875" y="2065338"/>
          <p14:tracePt t="51871" x="2441575" y="2065338"/>
          <p14:tracePt t="51881" x="2452688" y="2065338"/>
          <p14:tracePt t="51913" x="2478088" y="2065338"/>
          <p14:tracePt t="51947" x="2503488" y="2065338"/>
          <p14:tracePt t="51963" x="2516188" y="2065338"/>
          <p14:tracePt t="51973" x="2516188" y="2052638"/>
          <p14:tracePt t="51977" x="2528888" y="2052638"/>
          <p14:tracePt t="51993" x="2541588" y="2052638"/>
          <p14:tracePt t="52003" x="2541588" y="2039938"/>
          <p14:tracePt t="52013" x="2554288" y="2039938"/>
          <p14:tracePt t="52017" x="2565400" y="2039938"/>
          <p14:tracePt t="52027" x="2565400" y="2027238"/>
          <p14:tracePt t="52033" x="2578100" y="2014538"/>
          <p14:tracePt t="52053" x="2590800" y="2001838"/>
          <p14:tracePt t="52069" x="2603500" y="1989138"/>
          <p14:tracePt t="52073" x="2616200" y="1989138"/>
          <p14:tracePt t="52083" x="2616200" y="1978025"/>
          <p14:tracePt t="52093" x="2628900" y="1978025"/>
          <p14:tracePt t="52113" x="2641600" y="1978025"/>
          <p14:tracePt t="52123" x="2654300" y="1965325"/>
          <p14:tracePt t="52159" x="2667000" y="1965325"/>
          <p14:tracePt t="52179" x="2690813" y="1952625"/>
          <p14:tracePt t="52189" x="2690813" y="1939925"/>
          <p14:tracePt t="52199" x="2703513" y="1939925"/>
          <p14:tracePt t="52205" x="2716213" y="1939925"/>
          <p14:tracePt t="52226" x="2741613" y="1939925"/>
          <p14:tracePt t="52245" x="2754313" y="1939925"/>
          <p14:tracePt t="52265" x="2767013" y="1939925"/>
          <p14:tracePt t="52281" x="2778125" y="1939925"/>
          <p14:tracePt t="52285" x="2790825" y="1927225"/>
          <p14:tracePt t="52345" x="2803525" y="1927225"/>
          <p14:tracePt t="52377" x="2816225" y="1927225"/>
          <p14:tracePt t="52811" x="2816225" y="1939925"/>
          <p14:tracePt t="52815" x="2778125" y="1978025"/>
          <p14:tracePt t="52826" x="2778125" y="1989138"/>
          <p14:tracePt t="52835" x="2754313" y="2001838"/>
          <p14:tracePt t="52842" x="2728913" y="2027238"/>
          <p14:tracePt t="52851" x="2716213" y="2039938"/>
          <p14:tracePt t="52856" x="2703513" y="2039938"/>
          <p14:tracePt t="52865" x="2703513" y="2052638"/>
          <p14:tracePt t="52876" x="2690813" y="2052638"/>
          <p14:tracePt t="52892" x="2678113" y="2065338"/>
          <p14:tracePt t="52895" x="2667000" y="2065338"/>
          <p14:tracePt t="52917" x="2641600" y="2078038"/>
          <p14:tracePt t="52931" x="2641600" y="2089150"/>
          <p14:tracePt t="52947" x="2628900" y="2089150"/>
          <p14:tracePt t="52971" x="2616200" y="2089150"/>
          <p14:tracePt t="52977" x="2590800" y="2114550"/>
          <p14:tracePt t="52997" x="2565400" y="2114550"/>
          <p14:tracePt t="53011" x="2554288" y="2114550"/>
          <p14:tracePt t="53017" x="2541588" y="2139950"/>
          <p14:tracePt t="53027" x="2528888" y="2139950"/>
          <p14:tracePt t="53042" x="2516188" y="2139950"/>
          <p14:tracePt t="53058" x="2503488" y="2139950"/>
          <p14:tracePt t="53067" x="2490788" y="2139950"/>
          <p14:tracePt t="53083" x="2465388" y="2139950"/>
          <p14:tracePt t="53108" x="2452688" y="2139950"/>
          <p14:tracePt t="53123" x="2441575" y="2139950"/>
          <p14:tracePt t="53153" x="2428875" y="2139950"/>
          <p14:tracePt t="53179" x="2416175" y="2139950"/>
          <p14:tracePt t="53345" x="2416175" y="2152650"/>
          <p14:tracePt t="53779" x="2428875" y="2152650"/>
          <p14:tracePt t="53799" x="2441575" y="2152650"/>
          <p14:tracePt t="53803" x="2452688" y="2152650"/>
          <p14:tracePt t="53835" x="2465388" y="2152650"/>
          <p14:tracePt t="53849" x="2478088" y="2152650"/>
          <p14:tracePt t="53865" x="2490788" y="2139950"/>
          <p14:tracePt t="53875" x="2503488" y="2139950"/>
          <p14:tracePt t="53889" x="2516188" y="2139950"/>
          <p14:tracePt t="53899" x="2516188" y="2127250"/>
          <p14:tracePt t="53915" x="2528888" y="2127250"/>
          <p14:tracePt t="53929" x="2528888" y="2114550"/>
          <p14:tracePt t="53941" x="2541588" y="2114550"/>
          <p14:tracePt t="53945" x="2554288" y="2101850"/>
          <p14:tracePt t="53965" x="2554288" y="2089150"/>
          <p14:tracePt t="53985" x="2565400" y="2089150"/>
          <p14:tracePt t="54001" x="2578100" y="2078038"/>
          <p14:tracePt t="54025" x="2603500" y="2052638"/>
          <p14:tracePt t="54035" x="2616200" y="2052638"/>
          <p14:tracePt t="54051" x="2628900" y="2052638"/>
          <p14:tracePt t="54057" x="2654300" y="2014538"/>
          <p14:tracePt t="54077" x="2678113" y="2001838"/>
          <p14:tracePt t="54091" x="2703513" y="1978025"/>
          <p14:tracePt t="54108" x="2716213" y="1965325"/>
          <p14:tracePt t="54117" x="2728913" y="1952625"/>
          <p14:tracePt t="54131" x="2741613" y="1939925"/>
          <p14:tracePt t="54138" x="2754313" y="1927225"/>
          <p14:tracePt t="54181" x="2754313" y="1914525"/>
          <p14:tracePt t="54207" x="2754313" y="1901825"/>
          <p14:tracePt t="54414" x="2754313" y="1889125"/>
          <p14:tracePt t="54469" x="2741613" y="1876425"/>
          <p14:tracePt t="54475" x="2716213" y="1865313"/>
          <p14:tracePt t="54485" x="2690813" y="1852613"/>
          <p14:tracePt t="54490" x="2641600" y="1839913"/>
          <p14:tracePt t="54499" x="2628900" y="1839913"/>
          <p14:tracePt t="54509" x="2603500" y="1839913"/>
          <p14:tracePt t="54515" x="2565400" y="1827213"/>
          <p14:tracePt t="54525" x="2554288" y="1827213"/>
          <p14:tracePt t="54529" x="2503488" y="1827213"/>
          <p14:tracePt t="54540" x="2490788" y="1827213"/>
          <p14:tracePt t="54549" x="2452688" y="1814513"/>
          <p14:tracePt t="54556" x="2441575" y="1801813"/>
          <p14:tracePt t="54565" x="2416175" y="1801813"/>
          <p14:tracePt t="54571" x="2378075" y="1789113"/>
          <p14:tracePt t="54581" x="2365375" y="1789113"/>
          <p14:tracePt t="54591" x="2352675" y="1776413"/>
          <p14:tracePt t="54595" x="2339975" y="1776413"/>
          <p14:tracePt t="54611" x="2316163" y="1776413"/>
          <p14:tracePt t="54631" x="2303463" y="1776413"/>
          <p14:tracePt t="54645" x="2278063" y="1765300"/>
          <p14:tracePt t="54677" x="2265363" y="1765300"/>
          <p14:tracePt t="54697" x="2252663" y="1765300"/>
          <p14:tracePt t="54787" x="2239963" y="1765300"/>
          <p14:tracePt t="54847" x="2239963" y="1752600"/>
          <p14:tracePt t="54857" x="2239963" y="1739900"/>
          <p14:tracePt t="54883" x="2239963" y="1727200"/>
          <p14:tracePt t="54890" x="2239963" y="1714500"/>
          <p14:tracePt t="54899" x="2239963" y="1701800"/>
          <p14:tracePt t="54903" x="2239963" y="1689100"/>
          <p14:tracePt t="54913" x="2239963" y="1663700"/>
          <p14:tracePt t="54929" x="2265363" y="1652588"/>
          <p14:tracePt t="54940" x="2265363" y="1639888"/>
          <p14:tracePt t="54943" x="2290763" y="1627188"/>
          <p14:tracePt t="54953" x="2290763" y="1614488"/>
          <p14:tracePt t="54963" x="2290763" y="1601788"/>
          <p14:tracePt t="54969" x="2303463" y="1601788"/>
          <p14:tracePt t="54979" x="2303463" y="1589088"/>
          <p14:tracePt t="54983" x="2316163" y="1576388"/>
          <p14:tracePt t="54995" x="2316163" y="1563688"/>
          <p14:tracePt t="55006" x="2328863" y="1563688"/>
          <p14:tracePt t="55019" x="2328863" y="1552575"/>
          <p14:tracePt t="55045" x="2328863" y="1539875"/>
          <p14:tracePt t="55059" x="2328863" y="1527175"/>
          <p14:tracePt t="55069" x="2328863" y="1514475"/>
          <p14:tracePt t="55085" x="2328863" y="1501775"/>
          <p14:tracePt t="55115" x="2328863" y="1489075"/>
          <p14:tracePt t="55122" x="2316163" y="1489075"/>
          <p14:tracePt t="55141" x="2303463" y="1489075"/>
          <p14:tracePt t="55156" x="2290763" y="1489075"/>
          <p14:tracePt t="55171" x="2278063" y="1489075"/>
          <p14:tracePt t="55185" x="2252663" y="1489075"/>
          <p14:tracePt t="55217" x="2252663" y="1501775"/>
          <p14:tracePt t="55227" x="2252663" y="1514475"/>
          <p14:tracePt t="55237" x="2252663" y="1539875"/>
          <p14:tracePt t="55241" x="2252663" y="1563688"/>
          <p14:tracePt t="55251" x="2252663" y="1576388"/>
          <p14:tracePt t="55257" x="2252663" y="1589088"/>
          <p14:tracePt t="55267" x="2252663" y="1614488"/>
          <p14:tracePt t="55277" x="2265363" y="1627188"/>
          <p14:tracePt t="55281" x="2265363" y="1639888"/>
          <p14:tracePt t="55291" x="2290763" y="1652588"/>
          <p14:tracePt t="55307" x="2290763" y="1663700"/>
          <p14:tracePt t="55317" x="2303463" y="1663700"/>
          <p14:tracePt t="55331" x="2316163" y="1663700"/>
          <p14:tracePt t="55338" x="2328863" y="1663700"/>
          <p14:tracePt t="55358" x="2352675" y="1663700"/>
          <p14:tracePt t="55361" x="2378075" y="1663700"/>
          <p14:tracePt t="55373" x="2403475" y="1663700"/>
          <p14:tracePt t="55377" x="2428875" y="1652588"/>
          <p14:tracePt t="55388" x="2441575" y="1639888"/>
          <p14:tracePt t="55397" x="2465388" y="1601788"/>
          <p14:tracePt t="55404" x="2465388" y="1563688"/>
          <p14:tracePt t="55413" x="2465388" y="1514475"/>
          <p14:tracePt t="55417" x="2465388" y="1476375"/>
          <p14:tracePt t="55427" x="2465388" y="1439863"/>
          <p14:tracePt t="55438" x="2465388" y="1389063"/>
          <p14:tracePt t="55443" x="2465388" y="1350963"/>
          <p14:tracePt t="55454" x="2441575" y="1327150"/>
          <p14:tracePt t="55459" x="2441575" y="1314450"/>
          <p14:tracePt t="55469" x="2428875" y="1301750"/>
          <p14:tracePt t="55479" x="2416175" y="1301750"/>
          <p14:tracePt t="55493" x="2403475" y="1276350"/>
          <p14:tracePt t="55499" x="2390775" y="1276350"/>
          <p14:tracePt t="55509" x="2378075" y="1276350"/>
          <p14:tracePt t="55523" x="2365375" y="1276350"/>
          <p14:tracePt t="55533" x="2352675" y="1276350"/>
          <p14:tracePt t="55539" x="2328863" y="1276350"/>
          <p14:tracePt t="55549" x="2316163" y="1327150"/>
          <p14:tracePt t="55559" x="2316163" y="1363663"/>
          <p14:tracePt t="55565" x="2290763" y="1414463"/>
          <p14:tracePt t="55575" x="2290763" y="1489075"/>
          <p14:tracePt t="55579" x="2290763" y="1527175"/>
          <p14:tracePt t="55590" x="2290763" y="1552575"/>
          <p14:tracePt t="55599" x="2290763" y="1576388"/>
          <p14:tracePt t="55606" x="2290763" y="1627188"/>
          <p14:tracePt t="55615" x="2290763" y="1663700"/>
          <p14:tracePt t="55619" x="2316163" y="1676400"/>
          <p14:tracePt t="55629" x="2316163" y="1701800"/>
          <p14:tracePt t="55640" x="2328863" y="1727200"/>
          <p14:tracePt t="55645" x="2339975" y="1739900"/>
          <p14:tracePt t="55656" x="2352675" y="1752600"/>
          <p14:tracePt t="55659" x="2365375" y="1765300"/>
          <p14:tracePt t="55669" x="2378075" y="1765300"/>
          <p14:tracePt t="55679" x="2390775" y="1765300"/>
          <p14:tracePt t="55685" x="2403475" y="1765300"/>
          <p14:tracePt t="55695" x="2428875" y="1765300"/>
          <p14:tracePt t="55699" x="2452688" y="1765300"/>
          <p14:tracePt t="55709" x="2478088" y="1765300"/>
          <p14:tracePt t="55722" x="2516188" y="1739900"/>
          <p14:tracePt t="55725" x="2528888" y="1701800"/>
          <p14:tracePt t="55735" x="2565400" y="1652588"/>
          <p14:tracePt t="55741" x="2565400" y="1601788"/>
          <p14:tracePt t="55751" x="2565400" y="1539875"/>
          <p14:tracePt t="55761" x="2565400" y="1501775"/>
          <p14:tracePt t="55765" x="2565400" y="1476375"/>
          <p14:tracePt t="55775" x="2565400" y="1427163"/>
          <p14:tracePt t="55781" x="2565400" y="1389063"/>
          <p14:tracePt t="55801" x="2565400" y="1376363"/>
          <p14:tracePt t="55817" x="2554288" y="1363663"/>
          <p14:tracePt t="55822" x="2541588" y="1363663"/>
          <p14:tracePt t="55841" x="2528888" y="1363663"/>
          <p14:tracePt t="55857" x="2503488" y="1363663"/>
          <p14:tracePt t="55872" x="2490788" y="1363663"/>
          <p14:tracePt t="55881" x="2478088" y="1376363"/>
          <p14:tracePt t="55888" x="2465388" y="1389063"/>
          <p14:tracePt t="55897" x="2452688" y="1427163"/>
          <p14:tracePt t="55905" x="2452688" y="1450975"/>
          <p14:tracePt t="55923" x="2452688" y="1476375"/>
          <p14:tracePt t="55927" x="2452688" y="1501775"/>
          <p14:tracePt t="55938" x="2452688" y="1527175"/>
          <p14:tracePt t="55943" x="2452688" y="1552575"/>
          <p14:tracePt t="55953" x="2452688" y="1589088"/>
          <p14:tracePt t="55963" x="2452688" y="1601788"/>
          <p14:tracePt t="55968" x="2452688" y="1614488"/>
          <p14:tracePt t="56003" x="2465388" y="1627188"/>
          <p14:tracePt t="56007" x="2478088" y="1627188"/>
          <p14:tracePt t="56053" x="2490788" y="1627188"/>
          <p14:tracePt t="56063" x="2503488" y="1627188"/>
          <p14:tracePt t="56069" x="2503488" y="1601788"/>
          <p14:tracePt t="56079" x="2503488" y="1539875"/>
          <p14:tracePt t="56089" x="2503488" y="1501775"/>
          <p14:tracePt t="56093" x="2503488" y="1450975"/>
          <p14:tracePt t="56104" x="2503488" y="1414463"/>
          <p14:tracePt t="56109" x="2490788" y="1376363"/>
          <p14:tracePt t="56119" x="2478088" y="1350963"/>
          <p14:tracePt t="56129" x="2478088" y="1339850"/>
          <p14:tracePt t="56133" x="2465388" y="1327150"/>
          <p14:tracePt t="56149" x="2452688" y="1301750"/>
          <p14:tracePt t="56159" x="2441575" y="1301750"/>
          <p14:tracePt t="56189" x="2428875" y="1301750"/>
          <p14:tracePt t="56200" x="2416175" y="1301750"/>
          <p14:tracePt t="56206" x="2390775" y="1314450"/>
          <p14:tracePt t="56215" x="2378075" y="1350963"/>
          <p14:tracePt t="56219" x="2378075" y="1401763"/>
          <p14:tracePt t="56229" x="2378075" y="1439863"/>
          <p14:tracePt t="56239" x="2378075" y="1501775"/>
          <p14:tracePt t="56245" x="2378075" y="1552575"/>
          <p14:tracePt t="56255" x="2378075" y="1614488"/>
          <p14:tracePt t="56259" x="2378075" y="1652588"/>
          <p14:tracePt t="56270" x="2390775" y="1727200"/>
          <p14:tracePt t="56281" x="2390775" y="1776413"/>
          <p14:tracePt t="56285" x="2428875" y="1814513"/>
          <p14:tracePt t="56295" x="2441575" y="1865313"/>
          <p14:tracePt t="56301" x="2452688" y="1901825"/>
          <p14:tracePt t="56311" x="2478088" y="1927225"/>
          <p14:tracePt t="56322" x="2478088" y="1939925"/>
          <p14:tracePt t="56325" x="2503488" y="1978025"/>
          <p14:tracePt t="56335" x="2503488" y="1989138"/>
          <p14:tracePt t="56341" x="2528888" y="2027238"/>
          <p14:tracePt t="56351" x="2541588" y="2039938"/>
          <p14:tracePt t="56361" x="2541588" y="2065338"/>
          <p14:tracePt t="56367" x="2554288" y="2078038"/>
          <p14:tracePt t="56381" x="2554288" y="2089150"/>
          <p14:tracePt t="56441" x="2565400" y="2089150"/>
          <p14:tracePt t="56461" x="2578100" y="2089150"/>
          <p14:tracePt t="56477" x="2603500" y="2089150"/>
          <p14:tracePt t="56487" x="2616200" y="2089150"/>
          <p14:tracePt t="56491" x="2628900" y="2078038"/>
          <p14:tracePt t="56503" x="2654300" y="2065338"/>
          <p14:tracePt t="56513" x="2654300" y="2027238"/>
          <p14:tracePt t="56517" x="2654300" y="2001838"/>
          <p14:tracePt t="56527" x="2678113" y="1989138"/>
          <p14:tracePt t="56533" x="2703513" y="1939925"/>
          <p14:tracePt t="56543" x="2703513" y="1914525"/>
          <p14:tracePt t="56554" x="2716213" y="1876425"/>
          <p14:tracePt t="56557" x="2716213" y="1865313"/>
          <p14:tracePt t="56567" x="2741613" y="1839913"/>
          <p14:tracePt t="56573" x="2741613" y="1814513"/>
          <p14:tracePt t="56583" x="2741613" y="1776413"/>
          <p14:tracePt t="56597" x="2741613" y="1752600"/>
          <p14:tracePt t="56607" x="2741613" y="1727200"/>
          <p14:tracePt t="56613" x="2741613" y="1714500"/>
          <p14:tracePt t="56623" x="2741613" y="1701800"/>
          <p14:tracePt t="56633" x="2741613" y="1676400"/>
          <p14:tracePt t="56639" x="2741613" y="1663700"/>
          <p14:tracePt t="56649" x="2741613" y="1652588"/>
          <p14:tracePt t="56663" x="2741613" y="1639888"/>
          <p14:tracePt t="56673" x="2728913" y="1627188"/>
          <p14:tracePt t="56693" x="2716213" y="1614488"/>
          <p14:tracePt t="56719" x="2703513" y="1614488"/>
          <p14:tracePt t="56735" x="2690813" y="1614488"/>
          <p14:tracePt t="56745" x="2678113" y="1614488"/>
          <p14:tracePt t="56755" x="2667000" y="1614488"/>
          <p14:tracePt t="56775" x="2641600" y="1614488"/>
          <p14:tracePt t="56810" x="2616200" y="1627188"/>
          <p14:tracePt t="56815" x="2616200" y="1652588"/>
          <p14:tracePt t="56825" x="2603500" y="1701800"/>
          <p14:tracePt t="56835" x="2603500" y="1739900"/>
          <p14:tracePt t="56839" x="2603500" y="1789113"/>
          <p14:tracePt t="56849" x="2603500" y="1852613"/>
          <p14:tracePt t="56856" x="2603500" y="1914525"/>
          <p14:tracePt t="56865" x="2616200" y="1965325"/>
          <p14:tracePt t="56875" x="2641600" y="2039938"/>
          <p14:tracePt t="56881" x="2654300" y="2089150"/>
          <p14:tracePt t="56891" x="2667000" y="2127250"/>
          <p14:tracePt t="56895" x="2678113" y="2190750"/>
          <p14:tracePt t="56915" x="2690813" y="2227263"/>
          <p14:tracePt t="56922" x="2690813" y="2239963"/>
          <p14:tracePt t="56931" x="2703513" y="2239963"/>
          <p14:tracePt t="56936" x="2703513" y="2252663"/>
          <p14:tracePt t="56975" x="2703513" y="2265363"/>
          <p14:tracePt t="57012" x="2716213" y="2265363"/>
          <p14:tracePt t="57022" x="2716213" y="2252663"/>
          <p14:tracePt t="57027" x="2716213" y="2201863"/>
          <p14:tracePt t="57038" x="2716213" y="2165350"/>
          <p14:tracePt t="57041" x="2716213" y="2114550"/>
          <p14:tracePt t="57051" x="2690813" y="2065338"/>
          <p14:tracePt t="57061" x="2678113" y="2014538"/>
          <p14:tracePt t="57067" x="2667000" y="1989138"/>
          <p14:tracePt t="57077" x="2654300" y="1989138"/>
          <p14:tracePt t="57083" x="2654300" y="1965325"/>
          <p14:tracePt t="57093" x="2628900" y="1952625"/>
          <p14:tracePt t="57103" x="2628900" y="1939925"/>
          <p14:tracePt t="57243" x="2616200" y="1939925"/>
          <p14:tracePt t="57259" x="2603500" y="1939925"/>
          <p14:tracePt t="57269" x="2590800" y="1939925"/>
          <p14:tracePt t="57273" x="2590800" y="1952625"/>
          <p14:tracePt t="57299" x="2590800" y="1965325"/>
          <p14:tracePt t="57411" x="2590800" y="1989138"/>
          <p14:tracePt t="57465" x="2578100" y="1989138"/>
          <p14:tracePt t="58041" x="2578100" y="2001838"/>
          <p14:tracePt t="58347" x="2590800" y="2001838"/>
          <p14:tracePt t="58354" x="2616200" y="2014538"/>
          <p14:tracePt t="58363" x="2616200" y="2027238"/>
          <p14:tracePt t="58373" x="2628900" y="2052638"/>
          <p14:tracePt t="58389" x="2654300" y="2065338"/>
          <p14:tracePt t="58393" x="2667000" y="2078038"/>
          <p14:tracePt t="58413" x="2667000" y="2089150"/>
          <p14:tracePt t="58429" x="2690813" y="2114550"/>
          <p14:tracePt t="58606" x="2703513" y="2114550"/>
          <p14:tracePt t="58611" x="2716213" y="2114550"/>
          <p14:tracePt t="58629" x="2728913" y="2114550"/>
          <p14:tracePt t="58649" x="2741613" y="2114550"/>
          <p14:tracePt t="58689" x="2754313" y="2114550"/>
          <p14:tracePt t="58721" x="2767013" y="2114550"/>
          <p14:tracePt t="58725" x="2790825" y="2101850"/>
          <p14:tracePt t="58752" x="2803525" y="2089150"/>
          <p14:tracePt t="58887" x="2816225" y="2089150"/>
          <p14:tracePt t="58901" x="2828925" y="2089150"/>
          <p14:tracePt t="58907" x="2854325" y="2089150"/>
          <p14:tracePt t="58917" x="2867025" y="2089150"/>
          <p14:tracePt t="58927" x="2879725" y="2089150"/>
          <p14:tracePt t="58933" x="2903538" y="2089150"/>
          <p14:tracePt t="58943" x="2941638" y="2139950"/>
          <p14:tracePt t="58947" x="2979738" y="2214563"/>
          <p14:tracePt t="58957" x="3028950" y="2303463"/>
          <p14:tracePt t="58967" x="3079750" y="2378075"/>
          <p14:tracePt t="58973" x="3128963" y="2503488"/>
          <p14:tracePt t="58983" x="3205163" y="2640013"/>
          <p14:tracePt t="58987" x="3228975" y="2716213"/>
          <p14:tracePt t="58997" x="3279775" y="2828925"/>
          <p14:tracePt t="59007" x="3292475" y="2941638"/>
          <p14:tracePt t="59013" x="3317875" y="3041650"/>
          <p14:tracePt t="59023" x="3328988" y="3154363"/>
          <p14:tracePt t="59029" x="3354388" y="3241675"/>
          <p14:tracePt t="59039" x="3354388" y="3341688"/>
          <p14:tracePt t="59049" x="3354388" y="3429000"/>
          <p14:tracePt t="59053" x="3354388" y="3479800"/>
          <p14:tracePt t="59063" x="3354388" y="3554413"/>
          <p14:tracePt t="59070" x="3354388" y="3579813"/>
          <p14:tracePt t="59079" x="3354388" y="3603625"/>
          <p14:tracePt t="59089" x="3354388" y="3629025"/>
          <p14:tracePt t="59093" x="3354388" y="3667125"/>
          <p14:tracePt t="59103" x="3354388" y="3679825"/>
          <p14:tracePt t="59109" x="3354388" y="3716338"/>
          <p14:tracePt t="59119" x="3341688" y="3729038"/>
          <p14:tracePt t="59129" x="3341688" y="3741738"/>
          <p14:tracePt t="59133" x="3341688" y="3767138"/>
          <p14:tracePt t="59149" x="3317875" y="3792538"/>
          <p14:tracePt t="59159" x="3317875" y="3816350"/>
          <p14:tracePt t="59169" x="3292475" y="3829050"/>
          <p14:tracePt t="59173" x="3292475" y="3841750"/>
          <p14:tracePt t="59186" x="3279775" y="3841750"/>
          <p14:tracePt t="59189" x="3267075" y="3854450"/>
          <p14:tracePt t="59199" x="3254375" y="3867150"/>
          <p14:tracePt t="59215" x="3228975" y="3867150"/>
          <p14:tracePt t="59225" x="3228975" y="3879850"/>
          <p14:tracePt t="59245" x="3216275" y="3879850"/>
          <p14:tracePt t="59279" x="3205163" y="3879850"/>
          <p14:tracePt t="59321" x="3192463" y="3879850"/>
          <p14:tracePt t="59342" x="3179763" y="3879850"/>
          <p14:tracePt t="59381" x="3167063" y="3879850"/>
          <p14:tracePt t="59401" x="3154363" y="3879850"/>
          <p14:tracePt t="59407" x="3141663" y="3879850"/>
          <p14:tracePt t="59567" x="3128963" y="3867150"/>
          <p14:tracePt t="59603" x="3128963" y="3854450"/>
          <p14:tracePt t="59619" x="3128963" y="3841750"/>
          <p14:tracePt t="59643" x="3141663" y="3841750"/>
          <p14:tracePt t="59659" x="3141663" y="3829050"/>
          <p14:tracePt t="59945" x="3141663" y="3816350"/>
          <p14:tracePt t="59981" x="3141663" y="3803650"/>
          <p14:tracePt t="60012" x="3116263" y="3792538"/>
          <p14:tracePt t="60313" x="3116263" y="3779838"/>
          <p14:tracePt t="60323" x="3103563" y="3779838"/>
          <p14:tracePt t="60329" x="3103563" y="3767138"/>
          <p14:tracePt t="60339" x="3092450" y="3767138"/>
          <p14:tracePt t="60345" x="3092450" y="3754438"/>
          <p14:tracePt t="60355" x="3079750" y="3754438"/>
          <p14:tracePt t="60366" x="3067050" y="3741738"/>
          <p14:tracePt t="60379" x="3054350" y="3729038"/>
          <p14:tracePt t="60405" x="3028950" y="3729038"/>
          <p14:tracePt t="60409" x="3016250" y="3716338"/>
          <p14:tracePt t="60425" x="3003550" y="3716338"/>
          <p14:tracePt t="60445" x="2992438" y="3703638"/>
          <p14:tracePt t="60451" x="2979738" y="3703638"/>
          <p14:tracePt t="60461" x="2967038" y="3703638"/>
          <p14:tracePt t="60465" x="2941638" y="3692525"/>
          <p14:tracePt t="60485" x="2916238" y="3692525"/>
          <p14:tracePt t="60491" x="2890838" y="3679825"/>
          <p14:tracePt t="60502" x="2879725" y="3667125"/>
          <p14:tracePt t="60505" x="2867025" y="3654425"/>
          <p14:tracePt t="60518" x="2841625" y="3641725"/>
          <p14:tracePt t="60527" x="2816225" y="3616325"/>
          <p14:tracePt t="60531" x="2790825" y="3616325"/>
          <p14:tracePt t="60541" x="2728913" y="3579813"/>
          <p14:tracePt t="60547" x="2654300" y="3567113"/>
          <p14:tracePt t="60557" x="2590800" y="3541713"/>
          <p14:tracePt t="60568" x="2503488" y="3503613"/>
          <p14:tracePt t="60571" x="2416175" y="3479800"/>
          <p14:tracePt t="60581" x="2316163" y="3454400"/>
          <p14:tracePt t="60587" x="2228850" y="3429000"/>
          <p14:tracePt t="60597" x="2139950" y="3403600"/>
          <p14:tracePt t="60608" x="2052638" y="3378200"/>
          <p14:tracePt t="60611" x="1965325" y="3354388"/>
          <p14:tracePt t="60621" x="1878013" y="3328988"/>
          <p14:tracePt t="60627" x="1790700" y="3303588"/>
          <p14:tracePt t="60637" x="1727200" y="3278188"/>
          <p14:tracePt t="60647" x="1689100" y="3267075"/>
          <p14:tracePt t="60652" x="1677988" y="3267075"/>
          <p14:tracePt t="60661" x="1652588" y="3267075"/>
          <p14:tracePt t="60668" x="1627188" y="3254375"/>
          <p14:tracePt t="60687" x="1614488" y="3254375"/>
          <p14:tracePt t="60697" x="1589088" y="3241675"/>
          <p14:tracePt t="60713" x="1577975" y="3241675"/>
          <p14:tracePt t="60747" x="1565275" y="3241675"/>
          <p14:tracePt t="60757" x="1552575" y="3228975"/>
          <p14:tracePt t="60813" x="1552575" y="3216275"/>
          <p14:tracePt t="60823" x="1552575" y="3203575"/>
          <p14:tracePt t="60839" x="1552575" y="3190875"/>
          <p14:tracePt t="60843" x="1552575" y="3165475"/>
          <p14:tracePt t="60863" x="1565275" y="3154363"/>
          <p14:tracePt t="60869" x="1565275" y="3141663"/>
          <p14:tracePt t="60879" x="1577975" y="3103563"/>
          <p14:tracePt t="60883" x="1589088" y="3078163"/>
          <p14:tracePt t="60893" x="1601788" y="3054350"/>
          <p14:tracePt t="60905" x="1614488" y="3028950"/>
          <p14:tracePt t="60909" x="1627188" y="3003550"/>
          <p14:tracePt t="60919" x="1652588" y="2990850"/>
          <p14:tracePt t="60925" x="1652588" y="2978150"/>
          <p14:tracePt t="60935" x="1677988" y="2952750"/>
          <p14:tracePt t="60945" x="1677988" y="2941638"/>
          <p14:tracePt t="60950" x="1701800" y="2928938"/>
          <p14:tracePt t="60969" x="1714500" y="2903538"/>
          <p14:tracePt t="60975" x="1727200" y="2890838"/>
          <p14:tracePt t="60985" x="1739900" y="2878138"/>
          <p14:tracePt t="61000" x="1752600" y="2865438"/>
          <p14:tracePt t="61005" x="1765300" y="2852738"/>
          <p14:tracePt t="61031" x="1790700" y="2852738"/>
          <p14:tracePt t="61041" x="1790700" y="2840038"/>
          <p14:tracePt t="61045" x="1801813" y="2840038"/>
          <p14:tracePt t="61055" x="1801813" y="2828925"/>
          <p14:tracePt t="61067" x="1827213" y="2816225"/>
          <p14:tracePt t="61081" x="1827213" y="2803525"/>
          <p14:tracePt t="61086" x="1839913" y="2803525"/>
          <p14:tracePt t="61095" x="1839913" y="2778125"/>
          <p14:tracePt t="61107" x="1865313" y="2778125"/>
          <p14:tracePt t="61121" x="1865313" y="2752725"/>
          <p14:tracePt t="61137" x="1890713" y="2740025"/>
          <p14:tracePt t="61151" x="1890713" y="2728913"/>
          <p14:tracePt t="61168" x="1890713" y="2716213"/>
          <p14:tracePt t="61177" x="1903413" y="2716213"/>
          <p14:tracePt t="61191" x="1903413" y="2703513"/>
          <p14:tracePt t="61217" x="1903413" y="2678113"/>
          <p14:tracePt t="61278" x="1903413" y="2665413"/>
          <p14:tracePt t="61297" x="1903413" y="2652713"/>
          <p14:tracePt t="68995" x="1890713" y="2652713"/>
          <p14:tracePt t="69005" x="1852613" y="2652713"/>
          <p14:tracePt t="69010" x="1814513" y="2652713"/>
          <p14:tracePt t="69019" x="1790700" y="2652713"/>
          <p14:tracePt t="69026" x="1778000" y="2652713"/>
          <p14:tracePt t="69036" x="1752600" y="2652713"/>
          <p14:tracePt t="69045" x="1727200" y="2652713"/>
          <p14:tracePt t="69051" x="1714500" y="2652713"/>
          <p14:tracePt t="69061" x="1701800" y="2652713"/>
          <p14:tracePt t="69065" x="1689100" y="2652713"/>
          <p14:tracePt t="69347" x="1689100" y="2640013"/>
          <p14:tracePt t="69358" x="1689100" y="2627313"/>
          <p14:tracePt t="69363" x="1765300" y="2627313"/>
          <p14:tracePt t="69374" x="1852613" y="2603500"/>
          <p14:tracePt t="69383" x="1927225" y="2603500"/>
          <p14:tracePt t="69387" x="1990725" y="2603500"/>
          <p14:tracePt t="69397" x="2078038" y="2603500"/>
          <p14:tracePt t="69403" x="2127250" y="2603500"/>
          <p14:tracePt t="69413" x="2178050" y="2603500"/>
          <p14:tracePt t="69423" x="2216150" y="2590800"/>
          <p14:tracePt t="69429" x="2239963" y="2590800"/>
          <p14:tracePt t="69439" x="2265363" y="2590800"/>
          <p14:tracePt t="69443" x="2303463" y="2565400"/>
          <p14:tracePt t="69453" x="2328863" y="2565400"/>
          <p14:tracePt t="69463" x="2352675" y="2565400"/>
          <p14:tracePt t="69469" x="2390775" y="2540000"/>
          <p14:tracePt t="69479" x="2403475" y="2540000"/>
          <p14:tracePt t="69483" x="2428875" y="2540000"/>
          <p14:tracePt t="69493" x="2428875" y="2527300"/>
          <p14:tracePt t="69503" x="2452688" y="2527300"/>
          <p14:tracePt t="69510" x="2478088" y="2516188"/>
          <p14:tracePt t="69523" x="2503488" y="2516188"/>
          <p14:tracePt t="69543" x="2528888" y="2503488"/>
          <p14:tracePt t="69560" x="2554288" y="2503488"/>
          <p14:tracePt t="69577" x="2565400" y="2503488"/>
          <p14:tracePt t="69585" x="2590800" y="2490788"/>
          <p14:tracePt t="69599" x="2603500" y="2478088"/>
          <p14:tracePt t="69605" x="2628900" y="2478088"/>
          <p14:tracePt t="69615" x="2654300" y="2478088"/>
          <p14:tracePt t="69626" x="2678113" y="2478088"/>
          <p14:tracePt t="69629" x="2703513" y="2478088"/>
          <p14:tracePt t="69639" x="2754313" y="2465388"/>
          <p14:tracePt t="69665" x="2767013" y="2465388"/>
          <p14:tracePt t="69695" x="2778125" y="2465388"/>
          <p14:tracePt t="69817" x="2778125" y="2452688"/>
          <p14:tracePt t="69831" x="2778125" y="2439988"/>
          <p14:tracePt t="69853" x="2778125" y="2427288"/>
          <p14:tracePt t="69857" x="2778125" y="2414588"/>
          <p14:tracePt t="69883" x="2767013" y="2403475"/>
          <p14:tracePt t="69893" x="2767013" y="2390775"/>
          <p14:tracePt t="69897" x="2754313" y="2390775"/>
          <p14:tracePt t="69907" x="2754313" y="2378075"/>
          <p14:tracePt t="69913" x="2741613" y="2378075"/>
          <p14:tracePt t="69937" x="2728913" y="2365375"/>
          <p14:tracePt t="69959" x="2703513" y="2365375"/>
          <p14:tracePt t="69963" x="2690813" y="2352675"/>
          <p14:tracePt t="69973" x="2654300" y="2352675"/>
          <p14:tracePt t="69977" x="2603500" y="2352675"/>
          <p14:tracePt t="69987" x="2565400" y="2339975"/>
          <p14:tracePt t="69993" x="2490788" y="2339975"/>
          <p14:tracePt t="70003" x="2441575" y="2339975"/>
          <p14:tracePt t="70013" x="2390775" y="2339975"/>
          <p14:tracePt t="70017" x="2303463" y="2339975"/>
          <p14:tracePt t="70030" x="2265363" y="2339975"/>
          <p14:tracePt t="70033" x="2203450" y="2339975"/>
          <p14:tracePt t="70043" x="2152650" y="2339975"/>
          <p14:tracePt t="70053" x="2116138" y="2339975"/>
          <p14:tracePt t="70059" x="2078038" y="2352675"/>
          <p14:tracePt t="70069" x="2039938" y="2352675"/>
          <p14:tracePt t="70073" x="2014538" y="2365375"/>
          <p14:tracePt t="70083" x="1978025" y="2378075"/>
          <p14:tracePt t="70093" x="1952625" y="2390775"/>
          <p14:tracePt t="70099" x="1903413" y="2414588"/>
          <p14:tracePt t="70109" x="1890713" y="2427288"/>
          <p14:tracePt t="70113" x="1865313" y="2439988"/>
          <p14:tracePt t="70126" x="1839913" y="2465388"/>
          <p14:tracePt t="70135" x="1814513" y="2478088"/>
          <p14:tracePt t="70139" x="1790700" y="2490788"/>
          <p14:tracePt t="70149" x="1778000" y="2503488"/>
          <p14:tracePt t="70155" x="1778000" y="2516188"/>
          <p14:tracePt t="70165" x="1765300" y="2552700"/>
          <p14:tracePt t="70176" x="1752600" y="2578100"/>
          <p14:tracePt t="70179" x="1752600" y="2603500"/>
          <p14:tracePt t="70195" x="1752600" y="2627313"/>
          <p14:tracePt t="70205" x="1752600" y="2652713"/>
          <p14:tracePt t="70215" x="1752600" y="2690813"/>
          <p14:tracePt t="70221" x="1752600" y="2716213"/>
          <p14:tracePt t="70231" x="1778000" y="2740025"/>
          <p14:tracePt t="70235" x="1814513" y="2778125"/>
          <p14:tracePt t="70245" x="1852613" y="2803525"/>
          <p14:tracePt t="70255" x="1914525" y="2840038"/>
          <p14:tracePt t="70261" x="1965325" y="2852738"/>
          <p14:tracePt t="70271" x="2039938" y="2878138"/>
          <p14:tracePt t="70276" x="2116138" y="2890838"/>
          <p14:tracePt t="70285" x="2216150" y="2890838"/>
          <p14:tracePt t="70295" x="2290763" y="2890838"/>
          <p14:tracePt t="70301" x="2416175" y="2890838"/>
          <p14:tracePt t="70311" x="2478088" y="2890838"/>
          <p14:tracePt t="70315" x="2503488" y="2890838"/>
          <p14:tracePt t="70326" x="2554288" y="2890838"/>
          <p14:tracePt t="70335" x="2590800" y="2878138"/>
          <p14:tracePt t="70342" x="2603500" y="2865438"/>
          <p14:tracePt t="70351" x="2616200" y="2865438"/>
          <p14:tracePt t="70355" x="2616200" y="2852738"/>
          <p14:tracePt t="70377" x="2628900" y="2840038"/>
          <p14:tracePt t="70381" x="2641600" y="2828925"/>
          <p14:tracePt t="70392" x="2641600" y="2816225"/>
          <p14:tracePt t="70397" x="2654300" y="2790825"/>
          <p14:tracePt t="70408" x="2654300" y="2765425"/>
          <p14:tracePt t="70417" x="2654300" y="2740025"/>
          <p14:tracePt t="70421" x="2654300" y="2716213"/>
          <p14:tracePt t="70431" x="2654300" y="2678113"/>
          <p14:tracePt t="70437" x="2654300" y="2652713"/>
          <p14:tracePt t="70447" x="2654300" y="2640013"/>
          <p14:tracePt t="70458" x="2654300" y="2603500"/>
          <p14:tracePt t="70463" x="2654300" y="2578100"/>
          <p14:tracePt t="70474" x="2654300" y="2565400"/>
          <p14:tracePt t="70477" x="2628900" y="2516188"/>
          <p14:tracePt t="70487" x="2616200" y="2503488"/>
          <p14:tracePt t="70498" x="2603500" y="2490788"/>
          <p14:tracePt t="70503" x="2578100" y="2465388"/>
          <p14:tracePt t="70513" x="2554288" y="2452688"/>
          <p14:tracePt t="70517" x="2541588" y="2452688"/>
          <p14:tracePt t="70527" x="2503488" y="2439988"/>
          <p14:tracePt t="70537" x="2452688" y="2427288"/>
          <p14:tracePt t="70543" x="2441575" y="2427288"/>
          <p14:tracePt t="70553" x="2378075" y="2427288"/>
          <p14:tracePt t="70559" x="2339975" y="2427288"/>
          <p14:tracePt t="70569" x="2278063" y="2427288"/>
          <p14:tracePt t="70579" x="2228850" y="2427288"/>
          <p14:tracePt t="70583" x="2190750" y="2427288"/>
          <p14:tracePt t="70593" x="2139950" y="2427288"/>
          <p14:tracePt t="70599" x="2103438" y="2427288"/>
          <p14:tracePt t="70609" x="2078038" y="2439988"/>
          <p14:tracePt t="70619" x="2052638" y="2439988"/>
          <p14:tracePt t="70624" x="2003425" y="2439988"/>
          <p14:tracePt t="70633" x="1990725" y="2465388"/>
          <p14:tracePt t="70639" x="1978025" y="2478088"/>
          <p14:tracePt t="70649" x="1939925" y="2490788"/>
          <p14:tracePt t="70659" x="1927225" y="2503488"/>
          <p14:tracePt t="70663" x="1914525" y="2516188"/>
          <p14:tracePt t="70679" x="1903413" y="2527300"/>
          <p14:tracePt t="70689" x="1890713" y="2540000"/>
          <p14:tracePt t="70699" x="1878013" y="2540000"/>
          <p14:tracePt t="70703" x="1878013" y="2552700"/>
          <p14:tracePt t="70715" x="1865313" y="2565400"/>
          <p14:tracePt t="70729" x="1852613" y="2578100"/>
          <p14:tracePt t="70745" x="1839913" y="2578100"/>
          <p14:tracePt t="70759" x="1839913" y="2590800"/>
          <p14:tracePt t="70779" x="1827213" y="2603500"/>
          <p14:tracePt t="70799" x="1827213" y="2616200"/>
          <p14:tracePt t="70809" x="1814513" y="2616200"/>
          <p14:tracePt t="71391" x="1801813" y="2616200"/>
          <p14:tracePt t="71875" x="1814513" y="2616200"/>
          <p14:tracePt t="71885" x="1839913" y="2616200"/>
          <p14:tracePt t="71895" x="1852613" y="2616200"/>
          <p14:tracePt t="71899" x="1878013" y="2616200"/>
          <p14:tracePt t="71909" x="1890713" y="2616200"/>
          <p14:tracePt t="71915" x="1914525" y="2616200"/>
          <p14:tracePt t="71925" x="1939925" y="2616200"/>
          <p14:tracePt t="71935" x="1978025" y="2616200"/>
          <p14:tracePt t="71939" x="2003425" y="2616200"/>
          <p14:tracePt t="71949" x="2039938" y="2616200"/>
          <p14:tracePt t="71958" x="2078038" y="2616200"/>
          <p14:tracePt t="71965" x="2103438" y="2616200"/>
          <p14:tracePt t="71975" x="2152650" y="2616200"/>
          <p14:tracePt t="71979" x="2190750" y="2616200"/>
          <p14:tracePt t="71991" x="2239963" y="2616200"/>
          <p14:tracePt t="71995" x="2303463" y="2616200"/>
          <p14:tracePt t="72006" x="2378075" y="2616200"/>
          <p14:tracePt t="72015" x="2416175" y="2616200"/>
          <p14:tracePt t="72021" x="2478088" y="2616200"/>
          <p14:tracePt t="72031" x="2541588" y="2616200"/>
          <p14:tracePt t="72035" x="2616200" y="2616200"/>
          <p14:tracePt t="72045" x="2678113" y="2616200"/>
          <p14:tracePt t="72056" x="2728913" y="2616200"/>
          <p14:tracePt t="72061" x="2778125" y="2616200"/>
          <p14:tracePt t="72071" x="2816225" y="2616200"/>
          <p14:tracePt t="72077" x="2854325" y="2616200"/>
          <p14:tracePt t="72087" x="2890838" y="2616200"/>
          <p14:tracePt t="72097" x="2928938" y="2616200"/>
          <p14:tracePt t="72101" x="2954338" y="2616200"/>
          <p14:tracePt t="72111" x="2992438" y="2616200"/>
          <p14:tracePt t="72127" x="3003550" y="2616200"/>
          <p14:tracePt t="72138" x="3041650" y="2616200"/>
          <p14:tracePt t="72151" x="3079750" y="2616200"/>
          <p14:tracePt t="72157" x="3079750" y="2603500"/>
          <p14:tracePt t="72167" x="3103563" y="2603500"/>
          <p14:tracePt t="72177" x="3128963" y="2603500"/>
          <p14:tracePt t="72183" x="3141663" y="2603500"/>
          <p14:tracePt t="72193" x="3154363" y="2603500"/>
          <p14:tracePt t="72197" x="3167063" y="2603500"/>
          <p14:tracePt t="72207" x="3192463" y="2590800"/>
          <p14:tracePt t="72217" x="3216275" y="2578100"/>
          <p14:tracePt t="72224" x="3228975" y="2578100"/>
          <p14:tracePt t="72233" x="3254375" y="2565400"/>
          <p14:tracePt t="72237" x="3267075" y="2552700"/>
          <p14:tracePt t="72247" x="3279775" y="2552700"/>
          <p14:tracePt t="72257" x="3292475" y="2552700"/>
          <p14:tracePt t="72263" x="3317875" y="2552700"/>
          <p14:tracePt t="72277" x="3328988" y="2527300"/>
          <p14:tracePt t="72297" x="3341688" y="2527300"/>
          <p14:tracePt t="72313" x="3341688" y="2516188"/>
          <p14:tracePt t="72340" x="3341688" y="2490788"/>
          <p14:tracePt t="72343" x="3341688" y="2465388"/>
          <p14:tracePt t="72359" x="3341688" y="2439988"/>
          <p14:tracePt t="72379" x="3341688" y="2414588"/>
          <p14:tracePt t="72383" x="3341688" y="2403475"/>
          <p14:tracePt t="72393" x="3317875" y="2365375"/>
          <p14:tracePt t="72399" x="3317875" y="2352675"/>
          <p14:tracePt t="72409" x="3305175" y="2314575"/>
          <p14:tracePt t="72420" x="3292475" y="2303463"/>
          <p14:tracePt t="72424" x="3267075" y="2290763"/>
          <p14:tracePt t="72433" x="3267075" y="2278063"/>
          <p14:tracePt t="72440" x="3254375" y="2265363"/>
          <p14:tracePt t="72449" x="3241675" y="2252663"/>
          <p14:tracePt t="72465" x="3216275" y="2239963"/>
          <p14:tracePt t="72479" x="3205163" y="2227263"/>
          <p14:tracePt t="72490" x="3192463" y="2227263"/>
          <p14:tracePt t="72499" x="3167063" y="2201863"/>
          <p14:tracePt t="72506" x="3154363" y="2201863"/>
          <p14:tracePt t="72519" x="3128963" y="2201863"/>
          <p14:tracePt t="72531" x="3103563" y="2201863"/>
          <p14:tracePt t="72545" x="3092450" y="2201863"/>
          <p14:tracePt t="72556" x="3067050" y="2201863"/>
          <p14:tracePt t="72561" x="3041650" y="2201863"/>
          <p14:tracePt t="72572" x="3028950" y="2201863"/>
          <p14:tracePt t="72581" x="3003550" y="2201863"/>
          <p14:tracePt t="72585" x="2979738" y="2201863"/>
          <p14:tracePt t="72595" x="2954338" y="2201863"/>
          <p14:tracePt t="72601" x="2916238" y="2201863"/>
          <p14:tracePt t="72611" x="2890838" y="2201863"/>
          <p14:tracePt t="72617" x="2879725" y="2201863"/>
          <p14:tracePt t="72627" x="2841625" y="2201863"/>
          <p14:tracePt t="72638" x="2816225" y="2201863"/>
          <p14:tracePt t="72643" x="2803525" y="2201863"/>
          <p14:tracePt t="72654" x="2778125" y="2201863"/>
          <p14:tracePt t="72657" x="2741613" y="2201863"/>
          <p14:tracePt t="72667" x="2716213" y="2201863"/>
          <p14:tracePt t="72683" x="2690813" y="2201863"/>
          <p14:tracePt t="72693" x="2667000" y="2201863"/>
          <p14:tracePt t="72697" x="2641600" y="2201863"/>
          <p14:tracePt t="72717" x="2616200" y="2201863"/>
          <p14:tracePt t="72723" x="2590800" y="2201863"/>
          <p14:tracePt t="72733" x="2578100" y="2214563"/>
          <p14:tracePt t="72737" x="2565400" y="2214563"/>
          <p14:tracePt t="72747" x="2565400" y="2227263"/>
          <p14:tracePt t="72763" x="2541588" y="2239963"/>
          <p14:tracePt t="72774" x="2528888" y="2239963"/>
          <p14:tracePt t="72787" x="2528888" y="2252663"/>
          <p14:tracePt t="72799" x="2528888" y="2265363"/>
          <p14:tracePt t="72803" x="2516188" y="2278063"/>
          <p14:tracePt t="72829" x="2516188" y="2290763"/>
          <p14:tracePt t="72840" x="2516188" y="2303463"/>
          <p14:tracePt t="72853" x="2516188" y="2327275"/>
          <p14:tracePt t="72859" x="2516188" y="2352675"/>
          <p14:tracePt t="72879" x="2516188" y="2378075"/>
          <p14:tracePt t="72883" x="2516188" y="2390775"/>
          <p14:tracePt t="72893" x="2516188" y="2414588"/>
          <p14:tracePt t="72899" x="2528888" y="2414588"/>
          <p14:tracePt t="72909" x="2541588" y="2414588"/>
          <p14:tracePt t="72919" x="2565400" y="2427288"/>
          <p14:tracePt t="72933" x="2590800" y="2439988"/>
          <p14:tracePt t="72943" x="2603500" y="2439988"/>
          <p14:tracePt t="72949" x="2616200" y="2439988"/>
          <p14:tracePt t="72973" x="2641600" y="2439988"/>
          <p14:tracePt t="72983" x="2654300" y="2439988"/>
          <p14:tracePt t="72990" x="2667000" y="2439988"/>
          <p14:tracePt t="72999" x="2678113" y="2427288"/>
          <p14:tracePt t="73003" x="2690813" y="2414588"/>
          <p14:tracePt t="73014" x="2741613" y="2352675"/>
          <p14:tracePt t="73025" x="2741613" y="2327275"/>
          <p14:tracePt t="73030" x="2767013" y="2278063"/>
          <p14:tracePt t="73040" x="2767013" y="2252663"/>
          <p14:tracePt t="73045" x="2790825" y="2214563"/>
          <p14:tracePt t="73055" x="2790825" y="2190750"/>
          <p14:tracePt t="73065" x="2790825" y="2152650"/>
          <p14:tracePt t="73069" x="2790825" y="2139950"/>
          <p14:tracePt t="73085" x="2790825" y="2114550"/>
          <p14:tracePt t="73131" x="2790825" y="2101850"/>
          <p14:tracePt t="73145" x="2790825" y="2089150"/>
          <p14:tracePt t="73161" x="2778125" y="2089150"/>
          <p14:tracePt t="73171" x="2767013" y="2089150"/>
          <p14:tracePt t="73175" x="2754313" y="2089150"/>
          <p14:tracePt t="73195" x="2741613" y="2089150"/>
          <p14:tracePt t="73201" x="2728913" y="2089150"/>
          <p14:tracePt t="73211" x="2716213" y="2089150"/>
          <p14:tracePt t="73237" x="2690813" y="2089150"/>
          <p14:tracePt t="73257" x="2678113" y="2089150"/>
          <p14:tracePt t="73277" x="2667000" y="2089150"/>
          <p14:tracePt t="73291" x="2641600" y="2089150"/>
          <p14:tracePt t="73307" x="2641600" y="2101850"/>
          <p14:tracePt t="73317" x="2616200" y="2114550"/>
          <p14:tracePt t="73331" x="2616200" y="2139950"/>
          <p14:tracePt t="73347" x="2616200" y="2165350"/>
          <p14:tracePt t="73358" x="2603500" y="2178050"/>
          <p14:tracePt t="73363" x="2603500" y="2190750"/>
          <p14:tracePt t="73373" x="2603500" y="2201863"/>
          <p14:tracePt t="73377" x="2603500" y="2214563"/>
          <p14:tracePt t="73397" x="2603500" y="2239963"/>
          <p14:tracePt t="73403" x="2603500" y="2252663"/>
          <p14:tracePt t="73413" x="2603500" y="2265363"/>
          <p14:tracePt t="73417" x="2603500" y="2290763"/>
          <p14:tracePt t="73429" x="2603500" y="2303463"/>
          <p14:tracePt t="73440" x="2603500" y="2327275"/>
          <p14:tracePt t="73454" x="2603500" y="2352675"/>
          <p14:tracePt t="73469" x="2603500" y="2378075"/>
          <p14:tracePt t="73479" x="2603500" y="2390775"/>
          <p14:tracePt t="73493" x="2603500" y="2414588"/>
          <p14:tracePt t="73529" x="2603500" y="2427288"/>
          <p14:tracePt t="73543" x="2616200" y="2427288"/>
          <p14:tracePt t="73639" x="2628900" y="2427288"/>
          <p14:tracePt t="73655" x="2641600" y="2439988"/>
          <p14:tracePt t="73701" x="2654300" y="2452688"/>
          <p14:tracePt t="74345" x="2667000" y="2452688"/>
          <p14:tracePt t="74351" x="2678113" y="2452688"/>
          <p14:tracePt t="74361" x="2690813" y="2452688"/>
          <p14:tracePt t="74365" x="2716213" y="2452688"/>
          <p14:tracePt t="74375" x="2741613" y="2452688"/>
          <p14:tracePt t="84313" x="2728913" y="2452688"/>
          <p14:tracePt t="84323" x="2716213" y="2452688"/>
          <p14:tracePt t="84333" x="2703513" y="2452688"/>
          <p14:tracePt t="84337" x="2678113" y="2452688"/>
          <p14:tracePt t="84347" x="2667000" y="2452688"/>
          <p14:tracePt t="84353" x="2654300" y="2452688"/>
          <p14:tracePt t="84363" x="2628900" y="2452688"/>
          <p14:tracePt t="84373" x="2616200" y="2452688"/>
          <p14:tracePt t="84378" x="2578100" y="2452688"/>
          <p14:tracePt t="84387" x="2565400" y="2452688"/>
          <p14:tracePt t="84393" x="2541588" y="2452688"/>
          <p14:tracePt t="84403" x="2516188" y="2452688"/>
          <p14:tracePt t="84413" x="2490788" y="2452688"/>
          <p14:tracePt t="84417" x="2478088" y="2452688"/>
          <p14:tracePt t="84429" x="2465388" y="2452688"/>
          <p14:tracePt t="84433" x="2441575" y="2452688"/>
          <p14:tracePt t="84444" x="2416175" y="2452688"/>
          <p14:tracePt t="84453" x="2403475" y="2452688"/>
          <p14:tracePt t="84459" x="2378075" y="2452688"/>
          <p14:tracePt t="84469" x="2352675" y="2452688"/>
          <p14:tracePt t="84473" x="2328863" y="2452688"/>
          <p14:tracePt t="84483" x="2316163" y="2452688"/>
          <p14:tracePt t="84494" x="2290763" y="2452688"/>
          <p14:tracePt t="84499" x="2278063" y="2452688"/>
          <p14:tracePt t="84510" x="2265363" y="2452688"/>
          <p14:tracePt t="84523" x="2252663" y="2452688"/>
          <p14:tracePt t="84539" x="2239963" y="2452688"/>
          <p14:tracePt t="84579" x="2228850" y="2452688"/>
          <p14:tracePt t="84615" x="2216150" y="2452688"/>
          <p14:tracePt t="84625" x="2178050" y="2452688"/>
          <p14:tracePt t="84640" x="2152650" y="2452688"/>
          <p14:tracePt t="84645" x="2127250" y="2452688"/>
          <p14:tracePt t="84655" x="2103438" y="2452688"/>
          <p14:tracePt t="84669" x="2090738" y="2452688"/>
          <p14:tracePt t="84681" x="2065338" y="2465388"/>
          <p14:tracePt t="84721" x="2052638" y="2465388"/>
          <p14:tracePt t="84807" x="2039938" y="2465388"/>
          <p14:tracePt t="84897" x="2065338" y="2465388"/>
          <p14:tracePt t="84907" x="2078038" y="2465388"/>
          <p14:tracePt t="84913" x="2127250" y="2478088"/>
          <p14:tracePt t="84923" x="2139950" y="2503488"/>
          <p14:tracePt t="84933" x="2152650" y="2503488"/>
          <p14:tracePt t="84937" x="2178050" y="2503488"/>
          <p14:tracePt t="84947" x="2216150" y="2503488"/>
          <p14:tracePt t="84953" x="2239963" y="2503488"/>
          <p14:tracePt t="84963" x="2265363" y="2503488"/>
          <p14:tracePt t="84973" x="2303463" y="2503488"/>
          <p14:tracePt t="84978" x="2352675" y="2516188"/>
          <p14:tracePt t="84987" x="2390775" y="2527300"/>
          <p14:tracePt t="84994" x="2416175" y="2527300"/>
          <p14:tracePt t="85003" x="2441575" y="2540000"/>
          <p14:tracePt t="85013" x="2465388" y="2540000"/>
          <p14:tracePt t="85019" x="2490788" y="2552700"/>
          <p14:tracePt t="85029" x="2516188" y="2552700"/>
          <p14:tracePt t="85033" x="2528888" y="2565400"/>
          <p14:tracePt t="85044" x="2541588" y="2565400"/>
          <p14:tracePt t="85053" x="2554288" y="2578100"/>
          <p14:tracePt t="85069" x="2578100" y="2590800"/>
          <p14:tracePt t="85083" x="2590800" y="2590800"/>
          <p14:tracePt t="85094" x="2616200" y="2590800"/>
          <p14:tracePt t="85099" x="2628900" y="2590800"/>
          <p14:tracePt t="85109" x="2641600" y="2590800"/>
          <p14:tracePt t="85113" x="2654300" y="2590800"/>
          <p14:tracePt t="85133" x="2667000" y="2590800"/>
          <p14:tracePt t="85165" x="2690813" y="2590800"/>
          <p14:tracePt t="85261" x="2703513" y="2590800"/>
          <p14:tracePt t="85271" x="2716213" y="2590800"/>
          <p14:tracePt t="85321" x="2728913" y="2590800"/>
          <p14:tracePt t="85407" x="2728913" y="2578100"/>
          <p14:tracePt t="85699" x="2728913" y="2565400"/>
          <p14:tracePt t="85709" x="2716213" y="2565400"/>
          <p14:tracePt t="85719" x="2690813" y="2590800"/>
          <p14:tracePt t="85726" x="2678113" y="2590800"/>
          <p14:tracePt t="85735" x="2654300" y="2590800"/>
          <p14:tracePt t="85739" x="2641600" y="2616200"/>
          <p14:tracePt t="85749" x="2628900" y="2616200"/>
          <p14:tracePt t="85760" x="2616200" y="2616200"/>
          <p14:tracePt t="85765" x="2590800" y="2640013"/>
          <p14:tracePt t="85795" x="2578100" y="2640013"/>
          <p14:tracePt t="85841" x="2565400" y="2640013"/>
          <p14:tracePt t="85845" x="2565400" y="2652713"/>
          <p14:tracePt t="85865" x="2554288" y="2652713"/>
          <p14:tracePt t="85881" x="2541588" y="2665413"/>
          <p14:tracePt t="85915" x="2528888" y="2678113"/>
          <p14:tracePt t="85937" x="2528888" y="2690813"/>
          <p14:tracePt t="85951" x="2503488" y="2703513"/>
          <p14:tracePt t="85981" x="2503488" y="2716213"/>
          <p14:tracePt t="86007" x="2503488" y="2728913"/>
          <p14:tracePt t="86041" x="2503488" y="2752725"/>
          <p14:tracePt t="86063" x="2490788" y="2752725"/>
          <p14:tracePt t="86083" x="2490788" y="2765425"/>
          <p14:tracePt t="86117" x="2490788" y="2778125"/>
          <p14:tracePt t="86123" x="2490788" y="2790825"/>
          <p14:tracePt t="86169" x="2490788" y="2803525"/>
          <p14:tracePt t="86199" x="2490788" y="2816225"/>
          <p14:tracePt t="86249" x="2503488" y="2816225"/>
          <p14:tracePt t="86259" x="2516188" y="2828925"/>
          <p14:tracePt t="86265" x="2516188" y="2840038"/>
          <p14:tracePt t="86279" x="2528888" y="2840038"/>
          <p14:tracePt t="86289" x="2541588" y="2840038"/>
          <p14:tracePt t="86316" x="2565400" y="2840038"/>
          <p14:tracePt t="86319" x="2565400" y="2852738"/>
          <p14:tracePt t="86329" x="2578100" y="2852738"/>
          <p14:tracePt t="86345" x="2590800" y="2852738"/>
          <p14:tracePt t="86355" x="2603500" y="2865438"/>
          <p14:tracePt t="86369" x="2616200" y="2878138"/>
          <p14:tracePt t="86385" x="2628900" y="2878138"/>
          <p14:tracePt t="86395" x="2641600" y="2890838"/>
          <p14:tracePt t="86411" x="2654300" y="2890838"/>
          <p14:tracePt t="86426" x="2690813" y="2890838"/>
          <p14:tracePt t="86435" x="2716213" y="2890838"/>
          <p14:tracePt t="86441" x="2741613" y="2890838"/>
          <p14:tracePt t="86451" x="2754313" y="2890838"/>
          <p14:tracePt t="86461" x="2778125" y="2890838"/>
          <p14:tracePt t="86465" x="2790825" y="2890838"/>
          <p14:tracePt t="86476" x="2816225" y="2890838"/>
          <p14:tracePt t="86481" x="2828925" y="2890838"/>
          <p14:tracePt t="86491" x="2841625" y="2890838"/>
          <p14:tracePt t="86505" x="2854325" y="2890838"/>
          <p14:tracePt t="86531" x="2879725" y="2890838"/>
          <p14:tracePt t="86557" x="2890838" y="2890838"/>
          <p14:tracePt t="86577" x="2903538" y="2890838"/>
          <p14:tracePt t="86591" x="2916238" y="2890838"/>
          <p14:tracePt t="86607" x="2928938" y="2890838"/>
          <p14:tracePt t="86627" x="2941638" y="2890838"/>
          <p14:tracePt t="86643" x="2954338" y="2890838"/>
          <p14:tracePt t="86657" x="2967038" y="2890838"/>
          <p14:tracePt t="86697" x="2992438" y="2890838"/>
          <p14:tracePt t="86743" x="3003550" y="2890838"/>
          <p14:tracePt t="87495" x="3003550" y="2878138"/>
          <p14:tracePt t="87510" x="3016250" y="2865438"/>
          <p14:tracePt t="87526" x="3028950" y="2865438"/>
          <p14:tracePt t="87535" x="3028950" y="2852738"/>
          <p14:tracePt t="87555" x="3041650" y="2840038"/>
          <p14:tracePt t="87576" x="3054350" y="2840038"/>
          <p14:tracePt t="87591" x="3067050" y="2828925"/>
          <p14:tracePt t="87611" x="3079750" y="2828925"/>
          <p14:tracePt t="87615" x="3092450" y="2828925"/>
          <p14:tracePt t="87631" x="3092450" y="2816225"/>
          <p14:tracePt t="87641" x="3103563" y="2816225"/>
          <p14:tracePt t="87665" x="3116263" y="2816225"/>
          <p14:tracePt t="87671" x="3141663" y="2803525"/>
          <p14:tracePt t="87691" x="3167063" y="2803525"/>
          <p14:tracePt t="87697" x="3179763" y="2790825"/>
          <p14:tracePt t="87708" x="3192463" y="2790825"/>
          <p14:tracePt t="87711" x="3216275" y="2790825"/>
          <p14:tracePt t="87721" x="3228975" y="2790825"/>
          <p14:tracePt t="87731" x="3241675" y="2790825"/>
          <p14:tracePt t="87737" x="3254375" y="2790825"/>
          <p14:tracePt t="87748" x="3267075" y="2790825"/>
          <p14:tracePt t="87764" x="3292475" y="2790825"/>
          <p14:tracePt t="87774" x="3305175" y="2778125"/>
          <p14:tracePt t="87779" x="3317875" y="2778125"/>
          <p14:tracePt t="87795" x="3328988" y="2778125"/>
          <p14:tracePt t="87803" x="3341688" y="2778125"/>
          <p14:tracePt t="87813" x="3354388" y="2778125"/>
          <p14:tracePt t="87827" x="3367088" y="2778125"/>
          <p14:tracePt t="87833" x="3379788" y="2778125"/>
          <p14:tracePt t="87857" x="3405188" y="2778125"/>
          <p14:tracePt t="87883" x="3417888" y="2778125"/>
          <p14:tracePt t="87893" x="3429000" y="2778125"/>
          <p14:tracePt t="87909" x="3441700" y="2778125"/>
          <p14:tracePt t="87913" x="3454400" y="2778125"/>
          <p14:tracePt t="87923" x="3467100" y="2778125"/>
          <p14:tracePt t="87939" x="3479800" y="2778125"/>
          <p14:tracePt t="87949" x="3492500" y="2778125"/>
          <p14:tracePt t="87961" x="3505200" y="2778125"/>
          <p14:tracePt t="87963" x="3517900" y="2778125"/>
          <p14:tracePt t="87979" x="3530600" y="2778125"/>
          <p14:tracePt t="87989" x="3541713" y="2778125"/>
          <p14:tracePt t="87999" x="3554413" y="2778125"/>
          <p14:tracePt t="88003" x="3567113" y="2778125"/>
          <p14:tracePt t="88019" x="3579813" y="2778125"/>
          <p14:tracePt t="88030" x="3592513" y="2790825"/>
          <p14:tracePt t="88045" x="3605213" y="2790825"/>
          <p14:tracePt t="88055" x="3630613" y="2790825"/>
          <p14:tracePt t="88069" x="3654425" y="2790825"/>
          <p14:tracePt t="88085" x="3667125" y="2790825"/>
          <p14:tracePt t="88095" x="3679825" y="2790825"/>
          <p14:tracePt t="88105" x="3692525" y="2790825"/>
          <p14:tracePt t="88119" x="3705225" y="2790825"/>
          <p14:tracePt t="88125" x="3717925" y="2790825"/>
          <p14:tracePt t="88135" x="3743325" y="2816225"/>
          <p14:tracePt t="88145" x="3756025" y="2816225"/>
          <p14:tracePt t="88151" x="3767138" y="2816225"/>
          <p14:tracePt t="88161" x="3779838" y="2816225"/>
          <p14:tracePt t="88165" x="3792538" y="2816225"/>
          <p14:tracePt t="88185" x="3817938" y="2816225"/>
          <p14:tracePt t="88211" x="3830638" y="2816225"/>
          <p14:tracePt t="88227" x="3856038" y="2816225"/>
          <p14:tracePt t="88242" x="3867150" y="2816225"/>
          <p14:tracePt t="88251" x="3879850" y="2816225"/>
          <p14:tracePt t="88267" x="3892550" y="2816225"/>
          <p14:tracePt t="88271" x="3905250" y="2816225"/>
          <p14:tracePt t="88281" x="3943350" y="2816225"/>
          <p14:tracePt t="88292" x="3956050" y="2816225"/>
          <p14:tracePt t="88297" x="3968750" y="2816225"/>
          <p14:tracePt t="88308" x="3979863" y="2816225"/>
          <p14:tracePt t="88313" x="4017963" y="2816225"/>
          <p14:tracePt t="88333" x="4043363" y="2803525"/>
          <p14:tracePt t="88347" x="4056063" y="2790825"/>
          <p14:tracePt t="88353" x="4105275" y="2765425"/>
          <p14:tracePt t="88363" x="4105275" y="2752725"/>
          <p14:tracePt t="88374" x="4105275" y="2740025"/>
          <p14:tracePt t="88377" x="4105275" y="2728913"/>
          <p14:tracePt t="88387" x="4130675" y="2703513"/>
          <p14:tracePt t="88393" x="4130675" y="2690813"/>
          <p14:tracePt t="88404" x="4130675" y="2665413"/>
          <p14:tracePt t="88413" x="4130675" y="2640013"/>
          <p14:tracePt t="88417" x="4130675" y="2590800"/>
          <p14:tracePt t="88427" x="4130675" y="2565400"/>
          <p14:tracePt t="88433" x="4130675" y="2540000"/>
          <p14:tracePt t="88443" x="4130675" y="2516188"/>
          <p14:tracePt t="88453" x="4130675" y="2490788"/>
          <p14:tracePt t="88457" x="4105275" y="2452688"/>
          <p14:tracePt t="88467" x="4105275" y="2427288"/>
          <p14:tracePt t="88474" x="4081463" y="2403475"/>
          <p14:tracePt t="88483" x="4056063" y="2365375"/>
          <p14:tracePt t="88493" x="4030663" y="2352675"/>
          <p14:tracePt t="88499" x="4017963" y="2339975"/>
          <p14:tracePt t="88509" x="3992563" y="2327275"/>
          <p14:tracePt t="88513" x="3956050" y="2314575"/>
          <p14:tracePt t="88524" x="3943350" y="2314575"/>
          <p14:tracePt t="88533" x="3892550" y="2314575"/>
          <p14:tracePt t="88539" x="3856038" y="2303463"/>
          <p14:tracePt t="88549" x="3843338" y="2303463"/>
          <p14:tracePt t="88553" x="3817938" y="2303463"/>
          <p14:tracePt t="88563" x="3779838" y="2303463"/>
          <p14:tracePt t="88575" x="3756025" y="2303463"/>
          <p14:tracePt t="88579" x="3717925" y="2339975"/>
          <p14:tracePt t="88589" x="3692525" y="2365375"/>
          <p14:tracePt t="88595" x="3679825" y="2378075"/>
          <p14:tracePt t="88605" x="3654425" y="2414588"/>
          <p14:tracePt t="88615" x="3630613" y="2465388"/>
          <p14:tracePt t="88619" x="3617913" y="2503488"/>
          <p14:tracePt t="88629" x="3592513" y="2565400"/>
          <p14:tracePt t="88635" x="3592513" y="2616200"/>
          <p14:tracePt t="88645" x="3592513" y="2665413"/>
          <p14:tracePt t="88655" x="3592513" y="2728913"/>
          <p14:tracePt t="88661" x="3592513" y="2790825"/>
          <p14:tracePt t="88671" x="3630613" y="2878138"/>
          <p14:tracePt t="88675" x="3654425" y="2928938"/>
          <p14:tracePt t="88685" x="3692525" y="2990850"/>
          <p14:tracePt t="88695" x="3730625" y="3054350"/>
          <p14:tracePt t="88701" x="3756025" y="3090863"/>
          <p14:tracePt t="88711" x="3792538" y="3141663"/>
          <p14:tracePt t="88715" x="3817938" y="3165475"/>
          <p14:tracePt t="88725" x="3830638" y="3178175"/>
          <p14:tracePt t="88735" x="3830638" y="3190875"/>
          <p14:tracePt t="88742" x="3843338" y="3203575"/>
          <p14:tracePt t="88755" x="3867150" y="3203575"/>
          <p14:tracePt t="88775" x="3879850" y="3203575"/>
          <p14:tracePt t="88781" x="3892550" y="3203575"/>
          <p14:tracePt t="88792" x="3905250" y="3203575"/>
          <p14:tracePt t="88795" x="3917950" y="3203575"/>
          <p14:tracePt t="88806" x="3943350" y="3203575"/>
          <p14:tracePt t="88815" x="3956050" y="3203575"/>
          <p14:tracePt t="88821" x="3968750" y="3203575"/>
          <p14:tracePt t="88831" x="4005263" y="3165475"/>
          <p14:tracePt t="88837" x="4005263" y="3128963"/>
          <p14:tracePt t="88847" x="4017963" y="3090863"/>
          <p14:tracePt t="88853" x="4017963" y="3041650"/>
          <p14:tracePt t="88863" x="4017963" y="3003550"/>
          <p14:tracePt t="88874" x="4017963" y="2952750"/>
          <p14:tracePt t="88877" x="4017963" y="2928938"/>
          <p14:tracePt t="88887" x="4017963" y="2903538"/>
          <p14:tracePt t="88893" x="4017963" y="2890838"/>
          <p14:tracePt t="88903" x="4017963" y="2865438"/>
          <p14:tracePt t="88917" x="4005263" y="2852738"/>
          <p14:tracePt t="88940" x="3979863" y="2828925"/>
          <p14:tracePt t="88969" x="3968750" y="2816225"/>
          <p14:tracePt t="88993" x="3943350" y="2816225"/>
          <p14:tracePt t="89009" x="3930650" y="2816225"/>
          <p14:tracePt t="89019" x="3917950" y="2816225"/>
          <p14:tracePt t="89029" x="3892550" y="2816225"/>
          <p14:tracePt t="89035" x="3879850" y="2840038"/>
          <p14:tracePt t="89045" x="3867150" y="2852738"/>
          <p14:tracePt t="89049" x="3867150" y="2878138"/>
          <p14:tracePt t="89059" x="3856038" y="2916238"/>
          <p14:tracePt t="89069" x="3856038" y="2941638"/>
          <p14:tracePt t="89075" x="3856038" y="2965450"/>
          <p14:tracePt t="89090" x="3856038" y="2990850"/>
          <p14:tracePt t="89155" x="3856038" y="3003550"/>
          <p14:tracePt t="89171" x="3867150" y="3003550"/>
          <p14:tracePt t="89185" x="3892550" y="3003550"/>
          <p14:tracePt t="89195" x="3930650" y="2990850"/>
          <p14:tracePt t="89202" x="3930650" y="2965450"/>
          <p14:tracePt t="89211" x="3930650" y="2952750"/>
          <p14:tracePt t="89215" x="3930650" y="2903538"/>
          <p14:tracePt t="89225" x="3930650" y="2890838"/>
          <p14:tracePt t="89236" x="3930650" y="2865438"/>
          <p14:tracePt t="89241" x="3930650" y="2840038"/>
          <p14:tracePt t="89251" x="3930650" y="2828925"/>
          <p14:tracePt t="89258" x="3930650" y="2803525"/>
          <p14:tracePt t="89267" x="3930650" y="2790825"/>
          <p14:tracePt t="89277" x="3930650" y="2765425"/>
          <p14:tracePt t="89337" x="3930650" y="2752725"/>
          <p14:tracePt t="89433" x="3917950" y="2752725"/>
          <p14:tracePt t="89484" x="3905250" y="2752725"/>
          <p14:tracePt t="89493" x="3892550" y="2752725"/>
          <p14:tracePt t="89513" x="3879850" y="2752725"/>
          <p14:tracePt t="89539" x="3867150" y="2752725"/>
          <p14:tracePt t="89549" x="3856038" y="2752725"/>
          <p14:tracePt t="89553" x="3843338" y="2765425"/>
          <p14:tracePt t="89563" x="3830638" y="2765425"/>
          <p14:tracePt t="89574" x="3817938" y="2778125"/>
          <p14:tracePt t="89579" x="3779838" y="2790825"/>
          <p14:tracePt t="89590" x="3767138" y="2816225"/>
          <p14:tracePt t="89593" x="3743325" y="2828925"/>
          <p14:tracePt t="89603" x="3705225" y="2852738"/>
          <p14:tracePt t="89613" x="3692525" y="2865438"/>
          <p14:tracePt t="89619" x="3654425" y="2903538"/>
          <p14:tracePt t="89629" x="3630613" y="2903538"/>
          <p14:tracePt t="89635" x="3605213" y="2903538"/>
          <p14:tracePt t="89645" x="3592513" y="2928938"/>
          <p14:tracePt t="89656" x="3567113" y="2928938"/>
          <p14:tracePt t="89659" x="3530600" y="2952750"/>
          <p14:tracePt t="89675" x="3505200" y="2952750"/>
          <p14:tracePt t="89685" x="3467100" y="2990850"/>
          <p14:tracePt t="89700" x="3441700" y="3016250"/>
          <p14:tracePt t="89711" x="3417888" y="3016250"/>
          <p14:tracePt t="89715" x="3392488" y="3016250"/>
          <p14:tracePt t="89725" x="3367088" y="3041650"/>
          <p14:tracePt t="89741" x="3341688" y="3054350"/>
          <p14:tracePt t="89761" x="3328988" y="3054350"/>
          <p14:tracePt t="89775" x="3317875" y="3054350"/>
          <p14:tracePt t="89785" x="3305175" y="3054350"/>
          <p14:tracePt t="89815" x="3292475" y="3054350"/>
          <p14:tracePt t="94087" x="3292475" y="3065463"/>
          <p14:tracePt t="94097" x="3279775" y="3065463"/>
          <p14:tracePt t="94139" x="3254375" y="3065463"/>
          <p14:tracePt t="94163" x="3241675" y="3065463"/>
          <p14:tracePt t="94170" x="3228975" y="3065463"/>
          <p14:tracePt t="94179" x="3216275" y="3065463"/>
          <p14:tracePt t="94183" x="3205163" y="3065463"/>
          <p14:tracePt t="94193" x="3179763" y="3078163"/>
          <p14:tracePt t="94203" x="3154363" y="3090863"/>
          <p14:tracePt t="94209" x="3141663" y="3090863"/>
          <p14:tracePt t="94220" x="3103563" y="3128963"/>
          <p14:tracePt t="94225" x="3079750" y="3141663"/>
          <p14:tracePt t="94236" x="3054350" y="3154363"/>
          <p14:tracePt t="94245" x="3041650" y="3165475"/>
          <p14:tracePt t="94249" x="2992438" y="3178175"/>
          <p14:tracePt t="94259" x="2979738" y="3178175"/>
          <p14:tracePt t="94265" x="2954338" y="3203575"/>
          <p14:tracePt t="94275" x="2928938" y="3203575"/>
          <p14:tracePt t="94286" x="2890838" y="3216275"/>
          <p14:tracePt t="94289" x="2879725" y="3228975"/>
          <p14:tracePt t="94299" x="2828925" y="3254375"/>
          <p14:tracePt t="94305" x="2767013" y="3267075"/>
          <p14:tracePt t="94315" x="2754313" y="3267075"/>
          <p14:tracePt t="94325" x="2728913" y="3290888"/>
          <p14:tracePt t="94329" x="2703513" y="3290888"/>
          <p14:tracePt t="94341" x="2678113" y="3303588"/>
          <p14:tracePt t="94345" x="2628900" y="3316288"/>
          <p14:tracePt t="94356" x="2616200" y="3328988"/>
          <p14:tracePt t="94365" x="2590800" y="3341688"/>
          <p14:tracePt t="94371" x="2565400" y="3354388"/>
          <p14:tracePt t="94381" x="2516188" y="3378200"/>
          <p14:tracePt t="94386" x="2490788" y="3403600"/>
          <p14:tracePt t="94395" x="2478088" y="3403600"/>
          <p14:tracePt t="94405" x="2478088" y="3416300"/>
          <p14:tracePt t="94411" x="2452688" y="3441700"/>
          <p14:tracePt t="94421" x="2441575" y="3467100"/>
          <p14:tracePt t="94425" x="2416175" y="3516313"/>
          <p14:tracePt t="94435" x="2390775" y="3579813"/>
          <p14:tracePt t="94445" x="2378075" y="3616325"/>
          <p14:tracePt t="94452" x="2378075" y="3667125"/>
          <p14:tracePt t="94461" x="2352675" y="3741738"/>
          <p14:tracePt t="94465" x="2352675" y="3779838"/>
          <p14:tracePt t="94477" x="2352675" y="3803650"/>
          <p14:tracePt t="94487" x="2378075" y="3841750"/>
          <p14:tracePt t="94491" x="2352675" y="3841750"/>
          <p14:tracePt t="94713" x="2365375" y="3816350"/>
          <p14:tracePt t="94734" x="2378075" y="3816350"/>
          <p14:tracePt t="94739" x="2390775" y="3816350"/>
          <p14:tracePt t="94789" x="2403475" y="3816350"/>
          <p14:tracePt t="94805" x="2416175" y="3816350"/>
          <p14:tracePt t="94819" x="2416175" y="3803650"/>
          <p14:tracePt t="94845" x="2416175" y="3779838"/>
          <p14:tracePt t="94859" x="2416175" y="3767138"/>
          <p14:tracePt t="94869" x="2416175" y="3754438"/>
          <p14:tracePt t="94886" x="2416175" y="3741738"/>
          <p14:tracePt t="94921" x="2416175" y="3729038"/>
          <p14:tracePt t="94971" x="2390775" y="3703638"/>
          <p14:tracePt t="94986" x="2378075" y="3703638"/>
          <p14:tracePt t="94995" x="2352675" y="3703638"/>
          <p14:tracePt t="95001" x="2328863" y="3692525"/>
          <p14:tracePt t="95021" x="2328863" y="3679825"/>
          <p14:tracePt t="95025" x="2303463" y="3679825"/>
          <p14:tracePt t="95041" x="2278063" y="3667125"/>
          <p14:tracePt t="95052" x="2265363" y="3667125"/>
          <p14:tracePt t="95061" x="2252663" y="3654425"/>
          <p14:tracePt t="95068" x="2239963" y="3654425"/>
          <p14:tracePt t="95078" x="2228850" y="3641725"/>
          <p14:tracePt t="95091" x="2203450" y="3629025"/>
          <p14:tracePt t="95102" x="2190750" y="3629025"/>
          <p14:tracePt t="95108" x="2152650" y="3616325"/>
          <p14:tracePt t="95120" x="2152650" y="3603625"/>
          <p14:tracePt t="95123" x="2127250" y="3603625"/>
          <p14:tracePt t="95132" x="2116138" y="3603625"/>
          <p14:tracePt t="95141" x="2078038" y="3590925"/>
          <p14:tracePt t="95157" x="2065338" y="3590925"/>
          <p14:tracePt t="95163" x="2052638" y="3590925"/>
          <p14:tracePt t="95183" x="2027238" y="3590925"/>
          <p14:tracePt t="95197" x="2014538" y="3590925"/>
          <p14:tracePt t="95203" x="2003425" y="3590925"/>
          <p14:tracePt t="95213" x="1978025" y="3590925"/>
          <p14:tracePt t="95223" x="1965325" y="3579813"/>
          <p14:tracePt t="95243" x="1952625" y="3579813"/>
          <p14:tracePt t="95254" x="1939925" y="3579813"/>
          <p14:tracePt t="95263" x="1939925" y="3567113"/>
          <p14:tracePt t="95269" x="1927225" y="3567113"/>
          <p14:tracePt t="95279" x="1914525" y="3567113"/>
          <p14:tracePt t="95283" x="1903413" y="3554413"/>
          <p14:tracePt t="95303" x="1878013" y="3541713"/>
          <p14:tracePt t="95333" x="1865313" y="3529013"/>
          <p14:tracePt t="95343" x="1852613" y="3529013"/>
          <p14:tracePt t="95355" x="1839913" y="3516313"/>
          <p14:tracePt t="95359" x="1827213" y="3503613"/>
          <p14:tracePt t="95369" x="1814513" y="3503613"/>
          <p14:tracePt t="95373" x="1790700" y="3490913"/>
          <p14:tracePt t="95385" x="1778000" y="3479800"/>
          <p14:tracePt t="95395" x="1765300" y="3479800"/>
          <p14:tracePt t="95409" x="1752600" y="3467100"/>
          <p14:tracePt t="95425" x="1739900" y="3467100"/>
          <p14:tracePt t="95436" x="1727200" y="3441700"/>
          <p14:tracePt t="95439" x="1714500" y="3441700"/>
          <p14:tracePt t="95455" x="1689100" y="3429000"/>
          <p14:tracePt t="95475" x="1677988" y="3416300"/>
          <p14:tracePt t="95489" x="1665288" y="3403600"/>
          <p14:tracePt t="95495" x="1652588" y="3390900"/>
          <p14:tracePt t="95515" x="1639888" y="3378200"/>
          <p14:tracePt t="95531" x="1627188" y="3367088"/>
          <p14:tracePt t="95535" x="1601788" y="3354388"/>
          <p14:tracePt t="95565" x="1577975" y="3341688"/>
          <p14:tracePt t="95595" x="1577975" y="3328988"/>
          <p14:tracePt t="95621" x="1577975" y="3316288"/>
          <p14:tracePt t="95627" x="1565275" y="3303588"/>
          <p14:tracePt t="95697" x="1552575" y="3290888"/>
          <p14:tracePt t="95711" x="1552575" y="3278188"/>
          <p14:tracePt t="95767" x="1539875" y="3267075"/>
          <p14:tracePt t="95783" x="1527175" y="3267075"/>
          <p14:tracePt t="95833" x="1527175" y="3254375"/>
          <p14:tracePt t="95843" x="1527175" y="3241675"/>
          <p14:tracePt t="95893" x="1514475" y="3228975"/>
          <p14:tracePt t="95919" x="1514475" y="3216275"/>
          <p14:tracePt t="95933" x="1514475" y="3203575"/>
          <p14:tracePt t="96121" x="1514475" y="3178175"/>
          <p14:tracePt t="96151" x="1514475" y="3165475"/>
          <p14:tracePt t="96181" x="1527175" y="3165475"/>
          <p14:tracePt t="96201" x="1539875" y="3165475"/>
          <p14:tracePt t="96221" x="1539875" y="3154363"/>
          <p14:tracePt t="96257" x="1552575" y="3154363"/>
          <p14:tracePt t="96615" x="1565275" y="3154363"/>
          <p14:tracePt t="96665" x="1589088" y="3154363"/>
          <p14:tracePt t="96675" x="1627188" y="3154363"/>
          <p14:tracePt t="99808" x="1652588" y="3154363"/>
          <p14:tracePt t="99815" x="1677988" y="3141663"/>
          <p14:tracePt t="99823" x="1701800" y="3141663"/>
          <p14:tracePt t="99833" x="1727200" y="3141663"/>
          <p14:tracePt t="99837" x="1752600" y="3141663"/>
          <p14:tracePt t="99848" x="1778000" y="3128963"/>
          <p14:tracePt t="99853" x="1801813" y="3128963"/>
          <p14:tracePt t="99864" x="1827213" y="3128963"/>
          <p14:tracePt t="99873" x="1839913" y="3128963"/>
          <p14:tracePt t="99877" x="1852613" y="3128963"/>
          <p14:tracePt t="99887" x="1852613" y="3116263"/>
          <p14:tracePt t="99893" x="1878013" y="3116263"/>
          <p14:tracePt t="99914" x="1890713" y="3116263"/>
          <p14:tracePt t="99919" x="1903413" y="3103563"/>
          <p14:tracePt t="99933" x="1927225" y="3090863"/>
          <p14:tracePt t="99959" x="1939925" y="3090863"/>
          <p14:tracePt t="99981" x="1952625" y="3090863"/>
          <p14:tracePt t="99983" x="1965325" y="3090863"/>
          <p14:tracePt t="99993" x="1990725" y="3078163"/>
          <p14:tracePt t="100009" x="2003425" y="3065463"/>
          <p14:tracePt t="100025" x="2014538" y="3065463"/>
          <p14:tracePt t="100039" x="2027238" y="3065463"/>
          <p14:tracePt t="100049" x="2039938" y="3065463"/>
          <p14:tracePt t="100065" x="2052638" y="3054350"/>
          <p14:tracePt t="100076" x="2065338" y="3054350"/>
          <p14:tracePt t="100081" x="2078038" y="3054350"/>
          <p14:tracePt t="100096" x="2090738" y="3054350"/>
          <p14:tracePt t="100105" x="2103438" y="3054350"/>
          <p14:tracePt t="100115" x="2127250" y="3054350"/>
          <p14:tracePt t="100122" x="2139950" y="3041650"/>
          <p14:tracePt t="100131" x="2165350" y="3028950"/>
          <p14:tracePt t="100146" x="2190750" y="3028950"/>
          <p14:tracePt t="100155" x="2203450" y="3028950"/>
          <p14:tracePt t="100161" x="2216150" y="3003550"/>
          <p14:tracePt t="100171" x="2239963" y="3003550"/>
          <p14:tracePt t="100185" x="2265363" y="3003550"/>
          <p14:tracePt t="100201" x="2278063" y="3003550"/>
          <p14:tracePt t="100211" x="2290763" y="3003550"/>
          <p14:tracePt t="100217" x="2303463" y="3003550"/>
          <p14:tracePt t="100227" x="2303463" y="2990850"/>
          <p14:tracePt t="100237" x="2316163" y="2990850"/>
          <p14:tracePt t="100251" x="2328863" y="2978150"/>
          <p14:tracePt t="100267" x="2339975" y="2978150"/>
          <p14:tracePt t="100277" x="2352675" y="2978150"/>
          <p14:tracePt t="100281" x="2365375" y="2978150"/>
          <p14:tracePt t="100298" x="2378075" y="2965450"/>
          <p14:tracePt t="100317" x="2390775" y="2965450"/>
          <p14:tracePt t="100323" x="2403475" y="2965450"/>
          <p14:tracePt t="100331" x="2403475" y="2952750"/>
          <p14:tracePt t="100575" x="2390775" y="2952750"/>
          <p14:tracePt t="100589" x="2365375" y="2952750"/>
          <p14:tracePt t="100599" x="2339975" y="2952750"/>
          <p14:tracePt t="100606" x="2316163" y="2952750"/>
          <p14:tracePt t="100615" x="2303463" y="2941638"/>
          <p14:tracePt t="100625" x="2290763" y="2941638"/>
          <p14:tracePt t="100645" x="2278063" y="2941638"/>
          <p14:tracePt t="100655" x="2265363" y="2941638"/>
          <p14:tracePt t="100671" x="2252663" y="2941638"/>
          <p14:tracePt t="100681" x="2239963" y="2941638"/>
          <p14:tracePt t="100685" x="2228850" y="2941638"/>
          <p14:tracePt t="100711" x="2203450" y="2941638"/>
          <p14:tracePt t="100725" x="2190750" y="2952750"/>
          <p14:tracePt t="100745" x="2152650" y="2952750"/>
          <p14:tracePt t="100751" x="2139950" y="2952750"/>
          <p14:tracePt t="100762" x="2127250" y="2952750"/>
          <p14:tracePt t="100765" x="2116138" y="2952750"/>
          <p14:tracePt t="100775" x="2090738" y="2965450"/>
          <p14:tracePt t="100785" x="2090738" y="2978150"/>
          <p14:tracePt t="100791" x="2065338" y="2978150"/>
          <p14:tracePt t="100801" x="2039938" y="2978150"/>
          <p14:tracePt t="100807" x="2027238" y="2978150"/>
          <p14:tracePt t="100817" x="1990725" y="3003550"/>
          <p14:tracePt t="100827" x="1978025" y="3016250"/>
          <p14:tracePt t="100841" x="1952625" y="3016250"/>
          <p14:tracePt t="100847" x="1939925" y="3016250"/>
          <p14:tracePt t="100857" x="1903413" y="3041650"/>
          <p14:tracePt t="100871" x="1878013" y="3041650"/>
          <p14:tracePt t="100881" x="1839913" y="3054350"/>
          <p14:tracePt t="100888" x="1827213" y="3065463"/>
          <p14:tracePt t="100897" x="1814513" y="3078163"/>
          <p14:tracePt t="100907" x="1790700" y="3078163"/>
          <p14:tracePt t="100911" x="1778000" y="3090863"/>
          <p14:tracePt t="100921" x="1739900" y="3103563"/>
          <p14:tracePt t="100927" x="1727200" y="3103563"/>
          <p14:tracePt t="100937" x="1701800" y="3128963"/>
          <p14:tracePt t="100947" x="1689100" y="3141663"/>
          <p14:tracePt t="100965" x="1665288" y="3165475"/>
          <p14:tracePt t="100967" x="1627188" y="3190875"/>
          <p14:tracePt t="100987" x="1614488" y="3216275"/>
          <p14:tracePt t="100993" x="1601788" y="3216275"/>
          <p14:tracePt t="101003" x="1589088" y="3241675"/>
          <p14:tracePt t="101019" x="1577975" y="3254375"/>
          <p14:tracePt t="101033" x="1565275" y="3267075"/>
          <p14:tracePt t="101043" x="1565275" y="3278188"/>
          <p14:tracePt t="101059" x="1552575" y="3290888"/>
          <p14:tracePt t="101074" x="1552575" y="3303588"/>
          <p14:tracePt t="101163" x="1552575" y="3328988"/>
          <p14:tracePt t="101235" x="1565275" y="3328988"/>
          <p14:tracePt t="101246" x="1577975" y="3341688"/>
          <p14:tracePt t="101255" x="1589088" y="3341688"/>
          <p14:tracePt t="101269" x="1614488" y="3341688"/>
          <p14:tracePt t="101275" x="1639888" y="3341688"/>
          <p14:tracePt t="101285" x="1689100" y="3341688"/>
          <p14:tracePt t="101296" x="1727200" y="3341688"/>
          <p14:tracePt t="101301" x="1778000" y="3341688"/>
          <p14:tracePt t="101312" x="1852613" y="3341688"/>
          <p14:tracePt t="101315" x="1890713" y="3341688"/>
          <p14:tracePt t="101326" x="1952625" y="3341688"/>
          <p14:tracePt t="101335" x="2003425" y="3341688"/>
          <p14:tracePt t="101342" x="2065338" y="3328988"/>
          <p14:tracePt t="101351" x="2116138" y="3303588"/>
          <p14:tracePt t="101355" x="2165350" y="3303588"/>
          <p14:tracePt t="101365" x="2203450" y="3303588"/>
          <p14:tracePt t="101375" x="2252663" y="3290888"/>
          <p14:tracePt t="101381" x="2290763" y="3290888"/>
          <p14:tracePt t="101391" x="2352675" y="3278188"/>
          <p14:tracePt t="101397" x="2390775" y="3278188"/>
          <p14:tracePt t="101407" x="2416175" y="3278188"/>
          <p14:tracePt t="101417" x="2441575" y="3267075"/>
          <p14:tracePt t="101431" x="2465388" y="3267075"/>
          <p14:tracePt t="101437" x="2490788" y="3254375"/>
          <p14:tracePt t="101447" x="2503488" y="3254375"/>
          <p14:tracePt t="101463" x="2516188" y="3241675"/>
          <p14:tracePt t="101477" x="2528888" y="3228975"/>
          <p14:tracePt t="101487" x="2541588" y="3228975"/>
          <p14:tracePt t="101497" x="2565400" y="3216275"/>
          <p14:tracePt t="101513" x="2578100" y="3203575"/>
          <p14:tracePt t="101517" x="2590800" y="3190875"/>
          <p14:tracePt t="101529" x="2616200" y="3178175"/>
          <p14:tracePt t="101543" x="2641600" y="3141663"/>
          <p14:tracePt t="101557" x="2667000" y="3128963"/>
          <p14:tracePt t="101567" x="2678113" y="3116263"/>
          <p14:tracePt t="101577" x="2690813" y="3116263"/>
          <p14:tracePt t="101593" x="2703513" y="3090863"/>
          <p14:tracePt t="101623" x="2716213" y="3090863"/>
          <p14:tracePt t="101633" x="2741613" y="3078163"/>
          <p14:tracePt t="101649" x="2754313" y="3078163"/>
          <p14:tracePt t="101679" x="2754313" y="3065463"/>
          <p14:tracePt t="101693" x="2767013" y="3054350"/>
          <p14:tracePt t="101759" x="2790825" y="3041650"/>
          <p14:tracePt t="101915" x="2790825" y="3028950"/>
          <p14:tracePt t="101925" x="2790825" y="3003550"/>
          <p14:tracePt t="101931" x="2790825" y="2990850"/>
          <p14:tracePt t="101941" x="2790825" y="2978150"/>
          <p14:tracePt t="101946" x="2790825" y="2965450"/>
          <p14:tracePt t="101967" x="2790825" y="2941638"/>
          <p14:tracePt t="101981" x="2790825" y="2928938"/>
          <p14:tracePt t="101987" x="2790825" y="2916238"/>
          <p14:tracePt t="101997" x="2790825" y="2903538"/>
          <p14:tracePt t="102007" x="2790825" y="2890838"/>
          <p14:tracePt t="102011" x="2790825" y="2878138"/>
          <p14:tracePt t="102028" x="2790825" y="2865438"/>
          <p14:tracePt t="102037" x="2790825" y="2852738"/>
          <p14:tracePt t="102047" x="2778125" y="2852738"/>
          <p14:tracePt t="102063" x="2767013" y="2840038"/>
          <p14:tracePt t="102078" x="2741613" y="2828925"/>
          <p14:tracePt t="102093" x="2716213" y="2828925"/>
          <p14:tracePt t="102103" x="2690813" y="2816225"/>
          <p14:tracePt t="102107" x="2678113" y="2816225"/>
          <p14:tracePt t="102117" x="2667000" y="2816225"/>
          <p14:tracePt t="102128" x="2641600" y="2816225"/>
          <p14:tracePt t="102133" x="2603500" y="2803525"/>
          <p14:tracePt t="102143" x="2590800" y="2803525"/>
          <p14:tracePt t="102147" x="2578100" y="2803525"/>
          <p14:tracePt t="102157" x="2554288" y="2803525"/>
          <p14:tracePt t="102167" x="2528888" y="2803525"/>
          <p14:tracePt t="102173" x="2490788" y="2803525"/>
          <p14:tracePt t="102183" x="2478088" y="2803525"/>
          <p14:tracePt t="102187" x="2452688" y="2803525"/>
          <p14:tracePt t="102197" x="2428875" y="2803525"/>
          <p14:tracePt t="102209" x="2403475" y="2803525"/>
          <p14:tracePt t="102213" x="2390775" y="2803525"/>
          <p14:tracePt t="102223" x="2365375" y="2803525"/>
          <p14:tracePt t="102229" x="2339975" y="2803525"/>
          <p14:tracePt t="102239" x="2316163" y="2803525"/>
          <p14:tracePt t="102249" x="2303463" y="2803525"/>
          <p14:tracePt t="102253" x="2265363" y="2816225"/>
          <p14:tracePt t="102269" x="2239963" y="2816225"/>
          <p14:tracePt t="102279" x="2228850" y="2828925"/>
          <p14:tracePt t="102289" x="2190750" y="2840038"/>
          <p14:tracePt t="102293" x="2178050" y="2852738"/>
          <p14:tracePt t="102303" x="2165350" y="2865438"/>
          <p14:tracePt t="102309" x="2127250" y="2878138"/>
          <p14:tracePt t="102319" x="2127250" y="2890838"/>
          <p14:tracePt t="102329" x="2103438" y="2903538"/>
          <p14:tracePt t="102335" x="2078038" y="2916238"/>
          <p14:tracePt t="102346" x="2052638" y="2916238"/>
          <p14:tracePt t="102349" x="2039938" y="2928938"/>
          <p14:tracePt t="102359" x="2014538" y="2952750"/>
          <p14:tracePt t="102369" x="2003425" y="2952750"/>
          <p14:tracePt t="102375" x="1965325" y="2978150"/>
          <p14:tracePt t="102385" x="1952625" y="2978150"/>
          <p14:tracePt t="102391" x="1939925" y="2978150"/>
          <p14:tracePt t="102401" x="1914525" y="3003550"/>
          <p14:tracePt t="102412" x="1903413" y="3003550"/>
          <p14:tracePt t="102425" x="1878013" y="3028950"/>
          <p14:tracePt t="102431" x="1865313" y="3028950"/>
          <p14:tracePt t="102462" x="1852613" y="3028950"/>
          <p14:tracePt t="102471" x="1839913" y="3041650"/>
          <p14:tracePt t="102485" x="1839913" y="3054350"/>
          <p14:tracePt t="102496" x="1827213" y="3054350"/>
          <p14:tracePt t="102505" x="1827213" y="3065463"/>
          <p14:tracePt t="102521" x="1801813" y="3090863"/>
          <p14:tracePt t="102531" x="1801813" y="3128963"/>
          <p14:tracePt t="102541" x="1801813" y="3154363"/>
          <p14:tracePt t="102547" x="1778000" y="3178175"/>
          <p14:tracePt t="102557" x="1778000" y="3216275"/>
          <p14:tracePt t="102562" x="1765300" y="3254375"/>
          <p14:tracePt t="102571" x="1765300" y="3278188"/>
          <p14:tracePt t="102581" x="1752600" y="3303588"/>
          <p14:tracePt t="102587" x="1739900" y="3341688"/>
          <p14:tracePt t="102601" x="1739900" y="3354388"/>
          <p14:tracePt t="102621" x="1739900" y="3367088"/>
          <p14:tracePt t="103041" x="1739900" y="3378200"/>
          <p14:tracePt t="103111" x="1752600" y="3390900"/>
          <p14:tracePt t="137459" x="1790700" y="3416300"/>
          <p14:tracePt t="137469" x="1827213" y="3416300"/>
          <p14:tracePt t="137479" x="1865313" y="3416300"/>
          <p14:tracePt t="137483" x="1914525" y="3416300"/>
          <p14:tracePt t="137496" x="1952625" y="3416300"/>
          <p14:tracePt t="137499" x="1978025" y="3416300"/>
          <p14:tracePt t="137509" x="2014538" y="3416300"/>
          <p14:tracePt t="137519" x="2065338" y="3416300"/>
          <p14:tracePt t="137525" x="2103438" y="3416300"/>
          <p14:tracePt t="137535" x="2127250" y="3416300"/>
          <p14:tracePt t="137539" x="2152650" y="3416300"/>
          <p14:tracePt t="137549" x="2165350" y="3416300"/>
          <p14:tracePt t="137559" x="2178050" y="3416300"/>
          <p14:tracePt t="137565" x="2190750" y="3416300"/>
          <p14:tracePt t="137581" x="2216150" y="3416300"/>
          <p14:tracePt t="137601" x="2228850" y="3416300"/>
          <p14:tracePt t="137615" x="2239963" y="3416300"/>
          <p14:tracePt t="137631" x="2252663" y="3416300"/>
          <p14:tracePt t="137655" x="2265363" y="3416300"/>
          <p14:tracePt t="137701" x="2278063" y="3416300"/>
          <p14:tracePt t="137721" x="2290763" y="3416300"/>
          <p14:tracePt t="137917" x="2303463" y="3416300"/>
          <p14:tracePt t="137927" x="2303463" y="3429000"/>
          <p14:tracePt t="137943" x="2303463" y="3441700"/>
          <p14:tracePt t="137947" x="2303463" y="3454400"/>
          <p14:tracePt t="137959" x="2316163" y="3454400"/>
          <p14:tracePt t="137979" x="2316163" y="3467100"/>
          <p14:tracePt t="137983" x="2339975" y="3479800"/>
          <p14:tracePt t="137989" x="2339975" y="3490913"/>
          <p14:tracePt t="137999" x="2352675" y="3490913"/>
          <p14:tracePt t="138009" x="2378075" y="3503613"/>
          <p14:tracePt t="138023" x="2403475" y="3503613"/>
          <p14:tracePt t="138029" x="2416175" y="3503613"/>
          <p14:tracePt t="138039" x="2441575" y="3503613"/>
          <p14:tracePt t="138049" x="2478088" y="3503613"/>
          <p14:tracePt t="138055" x="2528888" y="3503613"/>
          <p14:tracePt t="138065" x="2603500" y="3503613"/>
          <p14:tracePt t="138069" x="2667000" y="3503613"/>
          <p14:tracePt t="138079" x="2754313" y="3503613"/>
          <p14:tracePt t="138089" x="2816225" y="3503613"/>
          <p14:tracePt t="138095" x="2890838" y="3503613"/>
          <p14:tracePt t="138105" x="2954338" y="3503613"/>
          <p14:tracePt t="138109" x="3028950" y="3503613"/>
          <p14:tracePt t="138119" x="3092450" y="3503613"/>
          <p14:tracePt t="138129" x="3141663" y="3503613"/>
          <p14:tracePt t="138135" x="3179763" y="3503613"/>
          <p14:tracePt t="138145" x="3228975" y="3503613"/>
          <p14:tracePt t="138149" x="3254375" y="3503613"/>
          <p14:tracePt t="138159" x="3279775" y="3503613"/>
          <p14:tracePt t="138169" x="3305175" y="3503613"/>
          <p14:tracePt t="138175" x="3305175" y="3490913"/>
          <p14:tracePt t="138185" x="3328988" y="3479800"/>
          <p14:tracePt t="138201" x="3341688" y="3479800"/>
          <p14:tracePt t="138212" x="3354388" y="3467100"/>
          <p14:tracePt t="138215" x="3367088" y="3467100"/>
          <p14:tracePt t="138262" x="3367088" y="3454400"/>
          <p14:tracePt t="138427" x="3367088" y="3441700"/>
          <p14:tracePt t="138437" x="3367088" y="3429000"/>
          <p14:tracePt t="138453" x="3354388" y="3429000"/>
          <p14:tracePt t="138468" x="3341688" y="3416300"/>
          <p14:tracePt t="138477" x="3328988" y="3416300"/>
          <p14:tracePt t="138488" x="3305175" y="3416300"/>
          <p14:tracePt t="138494" x="3279775" y="3416300"/>
          <p14:tracePt t="138503" x="3267075" y="3403600"/>
          <p14:tracePt t="138507" x="3228975" y="3403600"/>
          <p14:tracePt t="138519" x="3192463" y="3403600"/>
          <p14:tracePt t="138529" x="3167063" y="3403600"/>
          <p14:tracePt t="138533" x="3141663" y="3403600"/>
          <p14:tracePt t="138544" x="3116263" y="3403600"/>
          <p14:tracePt t="138549" x="3092450" y="3390900"/>
          <p14:tracePt t="138561" x="3041650" y="3390900"/>
          <p14:tracePt t="138570" x="3016250" y="3390900"/>
          <p14:tracePt t="138573" x="2979738" y="3390900"/>
          <p14:tracePt t="138583" x="2954338" y="3390900"/>
          <p14:tracePt t="138589" x="2916238" y="3390900"/>
          <p14:tracePt t="138599" x="2890838" y="3390900"/>
          <p14:tracePt t="138609" x="2867025" y="3390900"/>
          <p14:tracePt t="138613" x="2841625" y="3390900"/>
          <p14:tracePt t="138625" x="2803525" y="3390900"/>
          <p14:tracePt t="138629" x="2790825" y="3390900"/>
          <p14:tracePt t="138639" x="2767013" y="3416300"/>
          <p14:tracePt t="138649" x="2754313" y="3441700"/>
          <p14:tracePt t="138655" x="2741613" y="3454400"/>
          <p14:tracePt t="138665" x="2716213" y="3490913"/>
          <p14:tracePt t="138669" x="2703513" y="3503613"/>
          <p14:tracePt t="138679" x="2703513" y="3516313"/>
          <p14:tracePt t="138689" x="2703513" y="3541713"/>
          <p14:tracePt t="138695" x="2678113" y="3567113"/>
          <p14:tracePt t="138709" x="2678113" y="3590925"/>
          <p14:tracePt t="138719" x="2678113" y="3603625"/>
          <p14:tracePt t="138729" x="2678113" y="3616325"/>
          <p14:tracePt t="138735" x="2678113" y="3641725"/>
          <p14:tracePt t="138759" x="2678113" y="3667125"/>
          <p14:tracePt t="138785" x="2690813" y="3692525"/>
          <p14:tracePt t="138791" x="2716213" y="3692525"/>
          <p14:tracePt t="138801" x="2741613" y="3703638"/>
          <p14:tracePt t="138811" x="2778125" y="3703638"/>
          <p14:tracePt t="138815" x="2803525" y="3703638"/>
          <p14:tracePt t="138826" x="2867025" y="3703638"/>
          <p14:tracePt t="138831" x="2890838" y="3703638"/>
          <p14:tracePt t="138841" x="2941638" y="3703638"/>
          <p14:tracePt t="138851" x="2967038" y="3703638"/>
          <p14:tracePt t="138855" x="3003550" y="3703638"/>
          <p14:tracePt t="138865" x="3028950" y="3703638"/>
          <p14:tracePt t="138871" x="3067050" y="3703638"/>
          <p14:tracePt t="138881" x="3103563" y="3692525"/>
          <p14:tracePt t="138891" x="3116263" y="3667125"/>
          <p14:tracePt t="138897" x="3154363" y="3654425"/>
          <p14:tracePt t="138907" x="3154363" y="3629025"/>
          <p14:tracePt t="138921" x="3179763" y="3603625"/>
          <p14:tracePt t="138931" x="3179763" y="3567113"/>
          <p14:tracePt t="138937" x="3179763" y="3541713"/>
          <p14:tracePt t="138947" x="3179763" y="3516313"/>
          <p14:tracePt t="138951" x="3179763" y="3490913"/>
          <p14:tracePt t="138978" x="3116263" y="3378200"/>
          <p14:tracePt t="138987" x="3079750" y="3354388"/>
          <p14:tracePt t="138994" x="3041650" y="3303588"/>
          <p14:tracePt t="139003" x="2992438" y="3254375"/>
          <p14:tracePt t="139013" x="2941638" y="3241675"/>
          <p14:tracePt t="139017" x="2879725" y="3203575"/>
          <p14:tracePt t="139029" x="2828925" y="3190875"/>
          <p14:tracePt t="139033" x="2767013" y="3165475"/>
          <p14:tracePt t="139043" x="2741613" y="3154363"/>
          <p14:tracePt t="139053" x="2678113" y="3154363"/>
          <p14:tracePt t="139057" x="2641600" y="3154363"/>
          <p14:tracePt t="139067" x="2578100" y="3154363"/>
          <p14:tracePt t="139073" x="2528888" y="3154363"/>
          <p14:tracePt t="139083" x="2490788" y="3154363"/>
          <p14:tracePt t="139093" x="2441575" y="3165475"/>
          <p14:tracePt t="139097" x="2403475" y="3190875"/>
          <p14:tracePt t="139107" x="2365375" y="3216275"/>
          <p14:tracePt t="139113" x="2328863" y="3241675"/>
          <p14:tracePt t="139133" x="2316163" y="3267075"/>
          <p14:tracePt t="139139" x="2316163" y="3290888"/>
          <p14:tracePt t="139149" x="2303463" y="3316288"/>
          <p14:tracePt t="139163" x="2303463" y="3341688"/>
          <p14:tracePt t="139179" x="2303463" y="3367088"/>
          <p14:tracePt t="139189" x="2303463" y="3378200"/>
          <p14:tracePt t="139193" x="2303463" y="3390900"/>
          <p14:tracePt t="139203" x="2328863" y="3429000"/>
          <p14:tracePt t="139216" x="2365375" y="3441700"/>
          <p14:tracePt t="139219" x="2403475" y="3479800"/>
          <p14:tracePt t="139229" x="2452688" y="3490913"/>
          <p14:tracePt t="139235" x="2541588" y="3516313"/>
          <p14:tracePt t="139245" x="2667000" y="3516313"/>
          <p14:tracePt t="139255" x="2778125" y="3516313"/>
          <p14:tracePt t="139260" x="2903538" y="3516313"/>
          <p14:tracePt t="139269" x="3041650" y="3516313"/>
          <p14:tracePt t="139275" x="3141663" y="3516313"/>
          <p14:tracePt t="139285" x="3267075" y="3490913"/>
          <p14:tracePt t="139295" x="3367088" y="3429000"/>
          <p14:tracePt t="139299" x="3441700" y="3367088"/>
          <p14:tracePt t="139311" x="3492500" y="3354388"/>
          <p14:tracePt t="139315" x="3492500" y="3316288"/>
          <p14:tracePt t="139325" x="3517900" y="3303588"/>
          <p14:tracePt t="139335" x="3530600" y="3290888"/>
          <p14:tracePt t="139339" x="3530600" y="3267075"/>
          <p14:tracePt t="139355" x="3530600" y="3241675"/>
          <p14:tracePt t="139365" x="3530600" y="3216275"/>
          <p14:tracePt t="139375" x="3530600" y="3190875"/>
          <p14:tracePt t="139381" x="3530600" y="3154363"/>
          <p14:tracePt t="139391" x="3505200" y="3128963"/>
          <p14:tracePt t="139395" x="3479800" y="3128963"/>
          <p14:tracePt t="139405" x="3441700" y="3116263"/>
          <p14:tracePt t="139415" x="3405188" y="3103563"/>
          <p14:tracePt t="139421" x="3367088" y="3103563"/>
          <p14:tracePt t="139431" x="3328988" y="3103563"/>
          <p14:tracePt t="139435" x="3279775" y="3103563"/>
          <p14:tracePt t="139445" x="3254375" y="3103563"/>
          <p14:tracePt t="139455" x="3216275" y="3103563"/>
          <p14:tracePt t="139461" x="3167063" y="3103563"/>
          <p14:tracePt t="139471" x="3128963" y="3116263"/>
          <p14:tracePt t="139477" x="3103563" y="3128963"/>
          <p14:tracePt t="139487" x="3067050" y="3154363"/>
          <p14:tracePt t="139497" x="3041650" y="3178175"/>
          <p14:tracePt t="139501" x="3016250" y="3203575"/>
          <p14:tracePt t="139511" x="3003550" y="3216275"/>
          <p14:tracePt t="139517" x="2992438" y="3228975"/>
          <p14:tracePt t="139537" x="2979738" y="3241675"/>
          <p14:tracePt t="139544" x="2979738" y="3254375"/>
          <p14:tracePt t="139553" x="2979738" y="3267075"/>
          <p14:tracePt t="139557" x="2979738" y="3290888"/>
          <p14:tracePt t="139567" x="2979738" y="3303588"/>
          <p14:tracePt t="139578" x="2979738" y="3316288"/>
          <p14:tracePt t="139583" x="2979738" y="3341688"/>
          <p14:tracePt t="139597" x="2979738" y="3378200"/>
          <p14:tracePt t="139607" x="3016250" y="3403600"/>
          <p14:tracePt t="139617" x="3028950" y="3403600"/>
          <p14:tracePt t="139623" x="3054350" y="3403600"/>
          <p14:tracePt t="139633" x="3103563" y="3429000"/>
          <p14:tracePt t="139637" x="3192463" y="3429000"/>
          <p14:tracePt t="139647" x="3241675" y="3429000"/>
          <p14:tracePt t="139657" x="3279775" y="3429000"/>
          <p14:tracePt t="139663" x="3328988" y="3429000"/>
          <p14:tracePt t="139673" x="3367088" y="3429000"/>
          <p14:tracePt t="139677" x="3392488" y="3429000"/>
          <p14:tracePt t="139687" x="3417888" y="3403600"/>
          <p14:tracePt t="139699" x="3429000" y="3390900"/>
          <p14:tracePt t="139703" x="3429000" y="3367088"/>
          <p14:tracePt t="139713" x="3454400" y="3354388"/>
          <p14:tracePt t="139719" x="3454400" y="3341688"/>
          <p14:tracePt t="139729" x="3454400" y="3316288"/>
          <p14:tracePt t="139744" x="3454400" y="3303588"/>
          <p14:tracePt t="139753" x="3454400" y="3278188"/>
          <p14:tracePt t="139760" x="3441700" y="3278188"/>
          <p14:tracePt t="139769" x="3429000" y="3241675"/>
          <p14:tracePt t="139779" x="3405188" y="3228975"/>
          <p14:tracePt t="139783" x="3379788" y="3216275"/>
          <p14:tracePt t="139799" x="3354388" y="3203575"/>
          <p14:tracePt t="139809" x="3341688" y="3203575"/>
          <p14:tracePt t="139826" x="3317875" y="3203575"/>
          <p14:tracePt t="139839" x="3292475" y="3203575"/>
          <p14:tracePt t="139849" x="3279775" y="3203575"/>
          <p14:tracePt t="139859" x="3267075" y="3203575"/>
          <p14:tracePt t="139865" x="3241675" y="3203575"/>
          <p14:tracePt t="139876" x="3228975" y="3203575"/>
          <p14:tracePt t="139879" x="3192463" y="3203575"/>
          <p14:tracePt t="139891" x="3179763" y="3228975"/>
          <p14:tracePt t="139899" x="3154363" y="3241675"/>
          <p14:tracePt t="139905" x="3128963" y="3254375"/>
          <p14:tracePt t="139915" x="3092450" y="3278188"/>
          <p14:tracePt t="139919" x="3079750" y="3290888"/>
          <p14:tracePt t="139931" x="3041650" y="3328988"/>
          <p14:tracePt t="139941" x="3016250" y="3328988"/>
          <p14:tracePt t="139945" x="3003550" y="3354388"/>
          <p14:tracePt t="139955" x="2979738" y="3378200"/>
          <p14:tracePt t="139961" x="2928938" y="3403600"/>
          <p14:tracePt t="139978" x="2890838" y="3429000"/>
          <p14:tracePt t="139981" x="2854325" y="3467100"/>
          <p14:tracePt t="139985" x="2828925" y="3479800"/>
          <p14:tracePt t="139995" x="2803525" y="3503613"/>
          <p14:tracePt t="140001" x="2754313" y="3554413"/>
          <p14:tracePt t="140011" x="2728913" y="3579813"/>
          <p14:tracePt t="140021" x="2703513" y="3590925"/>
          <p14:tracePt t="140026" x="2667000" y="3616325"/>
          <p14:tracePt t="140035" x="2641600" y="3616325"/>
          <p14:tracePt t="140051" x="2616200" y="3616325"/>
          <p14:tracePt t="140061" x="2590800" y="3654425"/>
          <p14:tracePt t="140067" x="2565400" y="3667125"/>
          <p14:tracePt t="140077" x="2554288" y="3679825"/>
          <p14:tracePt t="140081" x="2528888" y="3692525"/>
          <p14:tracePt t="140092" x="2516188" y="3692525"/>
          <p14:tracePt t="140101" x="2503488" y="3703638"/>
          <p14:tracePt t="140107" x="2490788" y="3703638"/>
          <p14:tracePt t="140117" x="2478088" y="3716338"/>
          <p14:tracePt t="140121" x="2452688" y="3716338"/>
          <p14:tracePt t="140133" x="2441575" y="3716338"/>
          <p14:tracePt t="140143" x="2428875" y="3729038"/>
          <p14:tracePt t="140147" x="2416175" y="3729038"/>
          <p14:tracePt t="140157" x="2403475" y="3741738"/>
          <p14:tracePt t="140163" x="2390775" y="3741738"/>
          <p14:tracePt t="140173" x="2365375" y="3754438"/>
          <p14:tracePt t="140183" x="2352675" y="3754438"/>
          <p14:tracePt t="140187" x="2339975" y="3767138"/>
          <p14:tracePt t="140203" x="2328863" y="3767138"/>
          <p14:tracePt t="140213" x="2316163" y="3767138"/>
          <p14:tracePt t="140227" x="2303463" y="3767138"/>
          <p14:tracePt t="140237" x="2290763" y="3767138"/>
          <p14:tracePt t="140243" x="2278063" y="3767138"/>
          <p14:tracePt t="140263" x="2252663" y="3767138"/>
          <p14:tracePt t="140283" x="2239963" y="3767138"/>
          <p14:tracePt t="140293" x="2228850" y="3767138"/>
          <p14:tracePt t="140310" x="2216150" y="3754438"/>
          <p14:tracePt t="140319" x="2203450" y="3754438"/>
          <p14:tracePt t="140333" x="2190750" y="3754438"/>
          <p14:tracePt t="140343" x="2178050" y="3754438"/>
          <p14:tracePt t="140349" x="2165350" y="3754438"/>
          <p14:tracePt t="140363" x="2152650" y="3729038"/>
          <p14:tracePt t="140383" x="2139950" y="3729038"/>
          <p14:tracePt t="140449" x="2127250" y="3716338"/>
          <p14:tracePt t="140460" x="2127250" y="3703638"/>
          <p14:tracePt t="140491" x="2116138" y="3703638"/>
          <p14:tracePt t="140667" x="2103438" y="3703638"/>
          <p14:tracePt t="140757" x="2103438" y="3692525"/>
          <p14:tracePt t="140783" x="2116138" y="3692525"/>
          <p14:tracePt t="140817" x="2127250" y="3679825"/>
          <p14:tracePt t="140939" x="2139950" y="3679825"/>
          <p14:tracePt t="140979" x="2152650" y="3667125"/>
          <p14:tracePt t="141009" x="2165350" y="3667125"/>
          <p14:tracePt t="141029" x="2165350" y="3654425"/>
          <p14:tracePt t="141071" x="2178050" y="3654425"/>
          <p14:tracePt t="141095" x="2190750" y="3654425"/>
          <p14:tracePt t="141111" x="2203450" y="3641725"/>
          <p14:tracePt t="141171" x="2216150" y="3641725"/>
          <p14:tracePt t="141191" x="2228850" y="3641725"/>
          <p14:tracePt t="141207" x="2228850" y="3629025"/>
          <p14:tracePt t="141241" x="2239963" y="3616325"/>
          <p14:tracePt t="141278" x="2252663" y="3616325"/>
          <p14:tracePt t="141326" x="2265363" y="3616325"/>
          <p14:tracePt t="141343" x="2278063" y="3616325"/>
          <p14:tracePt t="141357" x="2290763" y="3616325"/>
          <p14:tracePt t="141373" x="2303463" y="3616325"/>
          <p14:tracePt t="141387" x="2316163" y="3616325"/>
          <p14:tracePt t="141407" x="2328863" y="3616325"/>
          <p14:tracePt t="141420" x="2339975" y="3616325"/>
          <p14:tracePt t="141443" x="2352675" y="3603625"/>
          <p14:tracePt t="141459" x="2365375" y="3603625"/>
          <p14:tracePt t="141463" x="2378075" y="3603625"/>
          <p14:tracePt t="141483" x="2390775" y="3603625"/>
          <p14:tracePt t="141489" x="2403475" y="3603625"/>
          <p14:tracePt t="141503" x="2416175" y="3590925"/>
          <p14:tracePt t="141513" x="2428875" y="3590925"/>
          <p14:tracePt t="141599" x="2452688" y="3590925"/>
          <p14:tracePt t="141645" x="2465388" y="3590925"/>
          <p14:tracePt t="141661" x="2478088" y="3590925"/>
          <p14:tracePt t="141675" x="2490788" y="3590925"/>
          <p14:tracePt t="141695" x="2503488" y="3590925"/>
          <p14:tracePt t="141711" x="2516188" y="3590925"/>
          <p14:tracePt t="141725" x="2541588" y="3590925"/>
          <p14:tracePt t="141735" x="2554288" y="3590925"/>
          <p14:tracePt t="141751" x="2565400" y="3590925"/>
          <p14:tracePt t="141757" x="2578100" y="3590925"/>
          <p14:tracePt t="141777" x="2590800" y="3590925"/>
          <p14:tracePt t="141797" x="2603500" y="3590925"/>
          <p14:tracePt t="141817" x="2616200" y="3590925"/>
          <p14:tracePt t="141851" x="2628900" y="3590925"/>
          <p14:tracePt t="141883" x="2641600" y="3590925"/>
          <p14:tracePt t="141913" x="2654300" y="3590925"/>
          <p14:tracePt t="141927" x="2667000" y="3590925"/>
          <p14:tracePt t="141953" x="2678113" y="3590925"/>
          <p14:tracePt t="141967" x="2703513" y="3590925"/>
          <p14:tracePt t="141977" x="2728913" y="3590925"/>
          <p14:tracePt t="141993" x="2741613" y="3590925"/>
          <p14:tracePt t="142003" x="2754313" y="3590925"/>
          <p14:tracePt t="142009" x="2767013" y="3579813"/>
          <p14:tracePt t="142019" x="2778125" y="3579813"/>
          <p14:tracePt t="142029" x="2790825" y="3579813"/>
          <p14:tracePt t="142033" x="2803525" y="3579813"/>
          <p14:tracePt t="142043" x="2816225" y="3579813"/>
          <p14:tracePt t="142069" x="2828925" y="3579813"/>
          <p14:tracePt t="142083" x="2841625" y="3579813"/>
          <p14:tracePt t="142089" x="2854325" y="3579813"/>
          <p14:tracePt t="142099" x="2867025" y="3579813"/>
          <p14:tracePt t="142109" x="2879725" y="3579813"/>
          <p14:tracePt t="142115" x="2890838" y="3579813"/>
          <p14:tracePt t="142125" x="2903538" y="3579813"/>
          <p14:tracePt t="142140" x="2928938" y="3579813"/>
          <p14:tracePt t="142155" x="2941638" y="3579813"/>
          <p14:tracePt t="142165" x="2954338" y="3579813"/>
          <p14:tracePt t="142179" x="2967038" y="3579813"/>
          <p14:tracePt t="142190" x="2979738" y="3579813"/>
          <p14:tracePt t="142195" x="2992438" y="3579813"/>
          <p14:tracePt t="142205" x="3003550" y="3579813"/>
          <p14:tracePt t="142219" x="3016250" y="3579813"/>
          <p14:tracePt t="142245" x="3028950" y="3579813"/>
          <p14:tracePt t="142261" x="3041650" y="3579813"/>
          <p14:tracePt t="142275" x="3054350" y="3579813"/>
          <p14:tracePt t="142295" x="3067050" y="3579813"/>
          <p14:tracePt t="142311" x="3079750" y="3579813"/>
          <p14:tracePt t="142325" x="3092450" y="3579813"/>
          <p14:tracePt t="142335" x="3103563" y="3579813"/>
          <p14:tracePt t="142397" x="3128963" y="3579813"/>
          <p14:tracePt t="142447" x="3141663" y="3579813"/>
          <p14:tracePt t="142463" x="3154363" y="3579813"/>
          <p14:tracePt t="142473" x="3179763" y="3579813"/>
          <p14:tracePt t="142477" x="3192463" y="3567113"/>
          <p14:tracePt t="142487" x="3205163" y="3567113"/>
          <p14:tracePt t="142493" x="3228975" y="3567113"/>
          <p14:tracePt t="142503" x="3241675" y="3554413"/>
          <p14:tracePt t="142513" x="3254375" y="3541713"/>
          <p14:tracePt t="142517" x="3267075" y="3541713"/>
          <p14:tracePt t="142533" x="3279775" y="3529013"/>
          <p14:tracePt t="142553" x="3292475" y="3529013"/>
          <p14:tracePt t="142593" x="3317875" y="3529013"/>
          <p14:tracePt t="142603" x="3341688" y="3529013"/>
          <p14:tracePt t="142613" x="3379788" y="3529013"/>
          <p14:tracePt t="142629" x="3405188" y="3567113"/>
          <p14:tracePt t="142633" x="3454400" y="3641725"/>
          <p14:tracePt t="142643" x="3505200" y="3703638"/>
          <p14:tracePt t="142653" x="3554413" y="3741738"/>
          <p14:tracePt t="142659" x="3605213" y="3841750"/>
          <p14:tracePt t="142669" x="3654425" y="3916363"/>
          <p14:tracePt t="142674" x="3692525" y="3992563"/>
          <p14:tracePt t="142683" x="3705225" y="4029075"/>
          <p14:tracePt t="142695" x="3717925" y="4041775"/>
          <p14:tracePt t="142699" x="3730625" y="4054475"/>
          <p14:tracePt t="142715" x="3730625" y="4067175"/>
          <p14:tracePt t="143173" x="3743325" y="4067175"/>
          <p14:tracePt t="143179" x="3767138" y="4067175"/>
          <p14:tracePt t="143189" x="3767138" y="4054475"/>
          <p14:tracePt t="143199" x="3779838" y="4054475"/>
          <p14:tracePt t="143203" x="3792538" y="4041775"/>
          <p14:tracePt t="143219" x="3817938" y="4029075"/>
          <p14:tracePt t="143229" x="3830638" y="4017963"/>
          <p14:tracePt t="143240" x="3830638" y="3992563"/>
          <p14:tracePt t="143243" x="3843338" y="3992563"/>
          <p14:tracePt t="143253" x="3867150" y="3979863"/>
          <p14:tracePt t="143259" x="3879850" y="3954463"/>
          <p14:tracePt t="143269" x="3879850" y="3941763"/>
          <p14:tracePt t="143280" x="3905250" y="3916363"/>
          <p14:tracePt t="143295" x="3930650" y="3892550"/>
          <p14:tracePt t="143299" x="3943350" y="3854450"/>
          <p14:tracePt t="143309" x="3979863" y="3829050"/>
          <p14:tracePt t="143319" x="3979863" y="3816350"/>
          <p14:tracePt t="143326" x="4005263" y="3779838"/>
          <p14:tracePt t="143335" x="4005263" y="3767138"/>
          <p14:tracePt t="143339" x="4030663" y="3741738"/>
          <p14:tracePt t="143349" x="4056063" y="3716338"/>
          <p14:tracePt t="143359" x="4056063" y="3703638"/>
          <p14:tracePt t="143365" x="4081463" y="3679825"/>
          <p14:tracePt t="143375" x="4081463" y="3667125"/>
          <p14:tracePt t="143381" x="4105275" y="3641725"/>
          <p14:tracePt t="143391" x="4117975" y="3641725"/>
          <p14:tracePt t="143401" x="4143375" y="3616325"/>
          <p14:tracePt t="143407" x="4143375" y="3590925"/>
          <p14:tracePt t="143415" x="4168775" y="3590925"/>
          <p14:tracePt t="143421" x="4168775" y="3579813"/>
          <p14:tracePt t="143431" x="4181475" y="3567113"/>
          <p14:tracePt t="143441" x="4192588" y="3554413"/>
          <p14:tracePt t="143456" x="4205288" y="3554413"/>
          <p14:tracePt t="143471" x="4217988" y="3554413"/>
          <p14:tracePt t="143481" x="4230688" y="3554413"/>
          <p14:tracePt t="143497" x="4243388" y="3554413"/>
          <p14:tracePt t="143531" x="4268788" y="3554413"/>
          <p14:tracePt t="143577" x="4281488" y="3554413"/>
          <p14:tracePt t="143597" x="4294188" y="3554413"/>
          <p14:tracePt t="143624" x="4305300" y="3554413"/>
          <p14:tracePt t="143653" x="4318000" y="3554413"/>
          <p14:tracePt t="143671" x="4330700" y="3554413"/>
          <p14:tracePt t="143707" x="4343400" y="3554413"/>
          <p14:tracePt t="143717" x="4356100" y="3554413"/>
          <p14:tracePt t="144287" x="4381500" y="3554413"/>
          <p14:tracePt t="144307" x="4394200" y="3554413"/>
          <p14:tracePt t="144313" x="4406900" y="3554413"/>
          <p14:tracePt t="144323" x="4430713" y="3554413"/>
          <p14:tracePt t="144333" x="4456113" y="3554413"/>
          <p14:tracePt t="144337" x="4481513" y="3554413"/>
          <p14:tracePt t="144347" x="4530725" y="3554413"/>
          <p14:tracePt t="144353" x="4556125" y="3554413"/>
          <p14:tracePt t="144363" x="4581525" y="3554413"/>
          <p14:tracePt t="144373" x="4606925" y="3554413"/>
          <p14:tracePt t="144377" x="4643438" y="3554413"/>
          <p14:tracePt t="144387" x="4668838" y="3554413"/>
          <p14:tracePt t="144403" x="4694238" y="3554413"/>
          <p14:tracePt t="144429" x="4706938" y="3554413"/>
          <p14:tracePt t="144443" x="4719638" y="3554413"/>
          <p14:tracePt t="144459" x="4732338" y="3554413"/>
          <p14:tracePt t="144479" x="4743450" y="3554413"/>
          <p14:tracePt t="144989" x="4732338" y="3554413"/>
          <p14:tracePt t="144999" x="4706938" y="3554413"/>
          <p14:tracePt t="145003" x="4681538" y="3554413"/>
          <p14:tracePt t="145013" x="4643438" y="3554413"/>
          <p14:tracePt t="145023" x="4594225" y="3554413"/>
          <p14:tracePt t="145029" x="4568825" y="3554413"/>
          <p14:tracePt t="145039" x="4530725" y="3554413"/>
          <p14:tracePt t="145043" x="4481513" y="3554413"/>
          <p14:tracePt t="145053" x="4456113" y="3554413"/>
          <p14:tracePt t="145063" x="4418013" y="3554413"/>
          <p14:tracePt t="145069" x="4394200" y="3554413"/>
          <p14:tracePt t="145079" x="4356100" y="3554413"/>
          <p14:tracePt t="145083" x="4330700" y="3554413"/>
          <p14:tracePt t="145093" x="4305300" y="3554413"/>
          <p14:tracePt t="145103" x="4281488" y="3567113"/>
          <p14:tracePt t="145109" x="4268788" y="3567113"/>
          <p14:tracePt t="145119" x="4256088" y="3579813"/>
          <p14:tracePt t="145125" x="4230688" y="3579813"/>
          <p14:tracePt t="145135" x="4217988" y="3579813"/>
          <p14:tracePt t="145145" x="4192588" y="3590925"/>
          <p14:tracePt t="145165" x="4181475" y="3590925"/>
          <p14:tracePt t="145185" x="4168775" y="3590925"/>
          <p14:tracePt t="145205" x="4156075" y="3590925"/>
          <p14:tracePt t="145215" x="4143375" y="3590925"/>
          <p14:tracePt t="145255" x="4117975" y="3590925"/>
          <p14:tracePt t="145282" x="4105275" y="3590925"/>
          <p14:tracePt t="145286" x="4068763" y="3603625"/>
          <p14:tracePt t="145306" x="4043363" y="3603625"/>
          <p14:tracePt t="145312" x="4017963" y="3603625"/>
          <p14:tracePt t="145322" x="4005263" y="3603625"/>
          <p14:tracePt t="145327" x="3968750" y="3603625"/>
          <p14:tracePt t="145335" x="3943350" y="3603625"/>
          <p14:tracePt t="145345" x="3917950" y="3603625"/>
          <p14:tracePt t="145361" x="3892550" y="3603625"/>
          <p14:tracePt t="145367" x="3856038" y="3603625"/>
          <p14:tracePt t="145377" x="3830638" y="3603625"/>
          <p14:tracePt t="145388" x="3817938" y="3603625"/>
          <p14:tracePt t="145391" x="3792538" y="3603625"/>
          <p14:tracePt t="145401" x="3779838" y="3603625"/>
          <p14:tracePt t="145407" x="3767138" y="3603625"/>
          <p14:tracePt t="145427" x="3743325" y="3603625"/>
          <p14:tracePt t="145431" x="3717925" y="3603625"/>
          <p14:tracePt t="145457" x="3705225" y="3603625"/>
          <p14:tracePt t="145477" x="3692525" y="3603625"/>
          <p14:tracePt t="145625" x="3679825" y="3603625"/>
          <p14:tracePt t="146031" x="3705225" y="3629025"/>
          <p14:tracePt t="146047" x="3717925" y="3629025"/>
          <p14:tracePt t="146057" x="3743325" y="3629025"/>
          <p14:tracePt t="146067" x="3756025" y="3629025"/>
          <p14:tracePt t="146083" x="3767138" y="3629025"/>
          <p14:tracePt t="146088" x="3779838" y="3629025"/>
          <p14:tracePt t="146097" x="3792538" y="3629025"/>
          <p14:tracePt t="146113" x="3817938" y="3629025"/>
          <p14:tracePt t="146127" x="3830638" y="3629025"/>
          <p14:tracePt t="146139" x="3843338" y="3629025"/>
          <p14:tracePt t="146149" x="3856038" y="3629025"/>
          <p14:tracePt t="146163" x="3879850" y="3629025"/>
          <p14:tracePt t="146179" x="3892550" y="3629025"/>
          <p14:tracePt t="146193" x="3905250" y="3629025"/>
          <p14:tracePt t="146209" x="3917950" y="3629025"/>
          <p14:tracePt t="146243" x="3930650" y="3629025"/>
          <p14:tracePt t="146279" x="3943350" y="3629025"/>
          <p14:tracePt t="146296" x="3956050" y="3629025"/>
          <p14:tracePt t="146309" x="3968750" y="3629025"/>
          <p14:tracePt t="146325" x="3979863" y="3629025"/>
          <p14:tracePt t="146345" x="3992563" y="3629025"/>
          <p14:tracePt t="146359" x="4005263" y="3629025"/>
          <p14:tracePt t="146375" x="4017963" y="3629025"/>
          <p14:tracePt t="146401" x="4043363" y="3629025"/>
          <p14:tracePt t="146415" x="4056063" y="3629025"/>
          <p14:tracePt t="146425" x="4068763" y="3629025"/>
          <p14:tracePt t="146436" x="4081463" y="3629025"/>
          <p14:tracePt t="146441" x="4092575" y="3629025"/>
          <p14:tracePt t="146451" x="4117975" y="3629025"/>
          <p14:tracePt t="146465" x="4130675" y="3629025"/>
          <p14:tracePt t="146481" x="4156075" y="3629025"/>
          <p14:tracePt t="146517" x="4168775" y="3629025"/>
          <p14:tracePt t="146521" x="4181475" y="3616325"/>
          <p14:tracePt t="146537" x="4192588" y="3616325"/>
          <p14:tracePt t="146561" x="4205288" y="3616325"/>
          <p14:tracePt t="146577" x="4217988" y="3616325"/>
          <p14:tracePt t="146597" x="4230688" y="3616325"/>
          <p14:tracePt t="146613" x="4243388" y="3616325"/>
          <p14:tracePt t="146617" x="4243388" y="3603625"/>
          <p14:tracePt t="146637" x="4256088" y="3603625"/>
          <p14:tracePt t="146647" x="4268788" y="3603625"/>
          <p14:tracePt t="146654" x="4294188" y="3603625"/>
          <p14:tracePt t="146663" x="4305300" y="3603625"/>
          <p14:tracePt t="146667" x="4330700" y="3603625"/>
          <p14:tracePt t="146677" x="4343400" y="3603625"/>
          <p14:tracePt t="146687" x="4356100" y="3603625"/>
          <p14:tracePt t="146693" x="4368800" y="3603625"/>
          <p14:tracePt t="146704" x="4381500" y="3603625"/>
          <p14:tracePt t="146707" x="4394200" y="3603625"/>
          <p14:tracePt t="146720" x="4406900" y="3603625"/>
          <p14:tracePt t="146729" x="4430713" y="3603625"/>
          <p14:tracePt t="146743" x="4456113" y="3603625"/>
          <p14:tracePt t="146749" x="4481513" y="3603625"/>
          <p14:tracePt t="146769" x="4506913" y="3603625"/>
          <p14:tracePt t="146773" x="4518025" y="3603625"/>
          <p14:tracePt t="146783" x="4556125" y="3603625"/>
          <p14:tracePt t="146789" x="4581525" y="3603625"/>
          <p14:tracePt t="146799" x="4594225" y="3603625"/>
          <p14:tracePt t="146809" x="4606925" y="3603625"/>
          <p14:tracePt t="146813" x="4643438" y="3603625"/>
          <p14:tracePt t="146823" x="4656138" y="3603625"/>
          <p14:tracePt t="146839" x="4681538" y="3603625"/>
          <p14:tracePt t="146849" x="4706938" y="3603625"/>
          <p14:tracePt t="146865" x="4732338" y="3603625"/>
          <p14:tracePt t="146879" x="4743450" y="3603625"/>
          <p14:tracePt t="146889" x="4756150" y="3603625"/>
          <p14:tracePt t="146895" x="4768850" y="3603625"/>
          <p14:tracePt t="146909" x="4781550" y="3603625"/>
          <p14:tracePt t="146929" x="4794250" y="3603625"/>
          <p14:tracePt t="146971" x="4806950" y="3603625"/>
          <p14:tracePt t="146981" x="4819650" y="3603625"/>
          <p14:tracePt t="147015" x="4832350" y="3603625"/>
          <p14:tracePt t="147319" x="4806950" y="3603625"/>
          <p14:tracePt t="147323" x="4743450" y="3603625"/>
          <p14:tracePt t="147333" x="4719638" y="3603625"/>
          <p14:tracePt t="147343" x="4668838" y="3603625"/>
          <p14:tracePt t="147349" x="4630738" y="3603625"/>
          <p14:tracePt t="147359" x="4606925" y="3603625"/>
          <p14:tracePt t="147363" x="4556125" y="3603625"/>
          <p14:tracePt t="147374" x="4518025" y="3603625"/>
          <p14:tracePt t="147383" x="4456113" y="3603625"/>
          <p14:tracePt t="147389" x="4406900" y="3603625"/>
          <p14:tracePt t="147399" x="4318000" y="3603625"/>
          <p14:tracePt t="147403" x="4217988" y="3603625"/>
          <p14:tracePt t="147413" x="4105275" y="3603625"/>
          <p14:tracePt t="147423" x="3979863" y="3603625"/>
          <p14:tracePt t="147429" x="3856038" y="3603625"/>
          <p14:tracePt t="147439" x="3705225" y="3603625"/>
          <p14:tracePt t="147445" x="3567113" y="3603625"/>
          <p14:tracePt t="147455" x="3454400" y="3641725"/>
          <p14:tracePt t="147465" x="3354388" y="3641725"/>
          <p14:tracePt t="147470" x="3267075" y="3654425"/>
          <p14:tracePt t="147479" x="3141663" y="3679825"/>
          <p14:tracePt t="147486" x="3041650" y="3679825"/>
          <p14:tracePt t="147495" x="2954338" y="3716338"/>
          <p14:tracePt t="147505" x="2903538" y="3716338"/>
          <p14:tracePt t="147509" x="2879725" y="3729038"/>
          <p14:tracePt t="147521" x="2841625" y="3729038"/>
          <p14:tracePt t="147525" x="2803525" y="3729038"/>
          <p14:tracePt t="147535" x="2778125" y="3729038"/>
          <p14:tracePt t="147545" x="2767013" y="3741738"/>
          <p14:tracePt t="147552" x="2754313" y="3741738"/>
          <p14:tracePt t="147561" x="2728913" y="3741738"/>
          <p14:tracePt t="147565" x="2716213" y="3741738"/>
          <p14:tracePt t="147575" x="2716213" y="3754438"/>
          <p14:tracePt t="147586" x="2690813" y="3754438"/>
          <p14:tracePt t="147591" x="2654300" y="3754438"/>
          <p14:tracePt t="147603" x="2628900" y="3767138"/>
          <p14:tracePt t="147605" x="2603500" y="3779838"/>
          <p14:tracePt t="147615" x="2565400" y="3792538"/>
          <p14:tracePt t="147627" x="2528888" y="3803650"/>
          <p14:tracePt t="147631" x="2490788" y="3829050"/>
          <p14:tracePt t="147641" x="2452688" y="3841750"/>
          <p14:tracePt t="147645" x="2428875" y="3841750"/>
          <p14:tracePt t="147657" x="2403475" y="3867150"/>
          <p14:tracePt t="147667" x="2390775" y="3867150"/>
          <p14:tracePt t="147671" x="2352675" y="3879850"/>
          <p14:tracePt t="147687" x="2339975" y="3879850"/>
          <p14:tracePt t="147697" x="2328863" y="3892550"/>
          <p14:tracePt t="147707" x="2316163" y="3892550"/>
          <p14:tracePt t="147711" x="2303463" y="3892550"/>
          <p14:tracePt t="147721" x="2290763" y="3892550"/>
          <p14:tracePt t="147727" x="2278063" y="3905250"/>
          <p14:tracePt t="147747" x="2265363" y="3905250"/>
          <p14:tracePt t="147761" x="2252663" y="3905250"/>
          <p14:tracePt t="147771" x="2252663" y="3916363"/>
          <p14:tracePt t="148171" x="2265363" y="3916363"/>
          <p14:tracePt t="148181" x="2278063" y="3916363"/>
          <p14:tracePt t="148195" x="2290763" y="3916363"/>
          <p14:tracePt t="148205" x="2303463" y="3892550"/>
          <p14:tracePt t="148211" x="2316163" y="3892550"/>
          <p14:tracePt t="148232" x="2328863" y="3892550"/>
          <p14:tracePt t="148237" x="2339975" y="3892550"/>
          <p14:tracePt t="148301" x="2352675" y="3892550"/>
          <p14:tracePt t="157349" x="2352675" y="3879850"/>
          <p14:tracePt t="157729" x="2365375" y="3867150"/>
          <p14:tracePt t="157733" x="2365375" y="3854450"/>
          <p14:tracePt t="157744" x="2378075" y="3854450"/>
          <p14:tracePt t="157749" x="2390775" y="3841750"/>
          <p14:tracePt t="157769" x="2403475" y="3841750"/>
          <p14:tracePt t="157780" x="2403475" y="3829050"/>
          <p14:tracePt t="158429" x="2390775" y="3829050"/>
          <p14:tracePt t="158439" x="2378075" y="3829050"/>
          <p14:tracePt t="158445" x="2365375" y="3829050"/>
          <p14:tracePt t="158455" x="2352675" y="3829050"/>
          <p14:tracePt t="158460" x="2339975" y="3829050"/>
          <p14:tracePt t="158469" x="2328863" y="3829050"/>
          <p14:tracePt t="158485" x="2303463" y="3829050"/>
          <p14:tracePt t="158499" x="2290763" y="3829050"/>
          <p14:tracePt t="158510" x="2278063" y="3829050"/>
          <p14:tracePt t="158521" x="2252663" y="3829050"/>
          <p14:tracePt t="158526" x="2239963" y="3841750"/>
          <p14:tracePt t="158535" x="2228850" y="3841750"/>
          <p14:tracePt t="158542" x="2203450" y="3841750"/>
          <p14:tracePt t="158551" x="2190750" y="3854450"/>
          <p14:tracePt t="158561" x="2178050" y="3854450"/>
          <p14:tracePt t="158565" x="2165350" y="3854450"/>
          <p14:tracePt t="158575" x="2152650" y="3854450"/>
          <p14:tracePt t="158581" x="2139950" y="3854450"/>
          <p14:tracePt t="158591" x="2127250" y="3854450"/>
          <p14:tracePt t="158601" x="2116138" y="3854450"/>
          <p14:tracePt t="158607" x="2103438" y="3867150"/>
          <p14:tracePt t="158711" x="2090738" y="3867150"/>
          <p14:tracePt t="158721" x="2090738" y="3879850"/>
          <p14:tracePt t="158731" x="2090738" y="3892550"/>
          <p14:tracePt t="158737" x="2116138" y="3892550"/>
          <p14:tracePt t="158747" x="2127250" y="3892550"/>
          <p14:tracePt t="158753" x="2139950" y="3892550"/>
          <p14:tracePt t="158763" x="2152650" y="3892550"/>
          <p14:tracePt t="158773" x="2165350" y="3892550"/>
          <p14:tracePt t="158787" x="2178050" y="3892550"/>
          <p14:tracePt t="158843" x="2190750" y="3892550"/>
          <p14:tracePt t="158869" x="2190750" y="3879850"/>
          <p14:tracePt t="158873" x="2203450" y="3867150"/>
          <p14:tracePt t="158889" x="2203450" y="3854450"/>
          <p14:tracePt t="158919" x="2203450" y="3841750"/>
          <p14:tracePt t="158943" x="2203450" y="3829050"/>
          <p14:tracePt t="158969" x="2203450" y="3816350"/>
          <p14:tracePt t="159055" x="2203450" y="3792538"/>
          <p14:tracePt t="159181" x="2203450" y="3779838"/>
          <p14:tracePt t="159211" x="2190750" y="3779838"/>
          <p14:tracePt t="159247" x="2178050" y="3767138"/>
          <p14:tracePt t="159267" x="2165350" y="3767138"/>
          <p14:tracePt t="159307" x="2152650" y="3767138"/>
          <p14:tracePt t="159326" x="2139950" y="3767138"/>
          <p14:tracePt t="159867" x="2139950" y="3779838"/>
          <p14:tracePt t="159877" x="2152650" y="3792538"/>
          <p14:tracePt t="159881" x="2165350" y="3803650"/>
          <p14:tracePt t="159893" x="2178050" y="3803650"/>
          <p14:tracePt t="159897" x="2190750" y="3803650"/>
          <p14:tracePt t="159907" x="2203450" y="3816350"/>
          <p14:tracePt t="159917" x="2228850" y="3841750"/>
          <p14:tracePt t="159924" x="2239963" y="3854450"/>
          <p14:tracePt t="159933" x="2252663" y="3854450"/>
          <p14:tracePt t="159937" x="2278063" y="3867150"/>
          <p14:tracePt t="159947" x="2316163" y="3879850"/>
          <p14:tracePt t="159957" x="2328863" y="3892550"/>
          <p14:tracePt t="159976" x="2378075" y="3905250"/>
          <p14:tracePt t="159989" x="2390775" y="3905250"/>
          <p14:tracePt t="159999" x="2403475" y="3905250"/>
          <p14:tracePt t="160013" x="2428875" y="3916363"/>
          <p14:tracePt t="160069" x="2441575" y="3916363"/>
          <p14:tracePt t="160125" x="2452688" y="3916363"/>
          <p14:tracePt t="160165" x="2465388" y="3929063"/>
          <p14:tracePt t="171655" x="2478088" y="3929063"/>
          <p14:tracePt t="171665" x="2503488" y="3929063"/>
          <p14:tracePt t="171785" x="2516188" y="3916363"/>
          <p14:tracePt t="171795" x="2541588" y="3916363"/>
          <p14:tracePt t="171801" x="2565400" y="3916363"/>
          <p14:tracePt t="171811" x="2603500" y="3916363"/>
          <p14:tracePt t="171821" x="2641600" y="3954463"/>
          <p14:tracePt t="171825" x="2667000" y="3954463"/>
          <p14:tracePt t="171835" x="2678113" y="3967163"/>
          <p14:tracePt t="171842" x="2703513" y="3967163"/>
          <p14:tracePt t="171851" x="2741613" y="4005263"/>
          <p14:tracePt t="171867" x="2767013" y="4005263"/>
          <p14:tracePt t="171877" x="2790825" y="4005263"/>
          <p14:tracePt t="171881" x="2803525" y="4005263"/>
          <p14:tracePt t="171891" x="2841625" y="4005263"/>
          <p14:tracePt t="171907" x="2879725" y="4005263"/>
          <p14:tracePt t="171931" x="2890838" y="4005263"/>
          <p14:tracePt t="171941" x="2928938" y="4005263"/>
          <p14:tracePt t="171951" x="2954338" y="4005263"/>
          <p14:tracePt t="171957" x="2979738" y="4005263"/>
          <p14:tracePt t="171967" x="3016250" y="4005263"/>
          <p14:tracePt t="171973" x="3067050" y="4005263"/>
          <p14:tracePt t="171983" x="3116263" y="4005263"/>
          <p14:tracePt t="171993" x="3154363" y="4029075"/>
          <p14:tracePt t="171997" x="3205163" y="4029075"/>
          <p14:tracePt t="172007" x="3228975" y="4029075"/>
          <p14:tracePt t="172014" x="3305175" y="4029075"/>
          <p14:tracePt t="172023" x="3328988" y="4029075"/>
          <p14:tracePt t="172033" x="3367088" y="4029075"/>
          <p14:tracePt t="172037" x="3392488" y="4029075"/>
          <p14:tracePt t="172047" x="3417888" y="4029075"/>
          <p14:tracePt t="172053" x="3441700" y="4029075"/>
          <p14:tracePt t="172064" x="3467100" y="4029075"/>
          <p14:tracePt t="172073" x="3492500" y="4029075"/>
          <p14:tracePt t="172077" x="3517900" y="4029075"/>
          <p14:tracePt t="172087" x="3541713" y="4017963"/>
          <p14:tracePt t="172093" x="3567113" y="4017963"/>
          <p14:tracePt t="172103" x="3579813" y="4005263"/>
          <p14:tracePt t="172113" x="3605213" y="4005263"/>
          <p14:tracePt t="172117" x="3630613" y="3992563"/>
          <p14:tracePt t="172129" x="3643313" y="3992563"/>
          <p14:tracePt t="172133" x="3654425" y="3979863"/>
          <p14:tracePt t="172143" x="3667125" y="3979863"/>
          <p14:tracePt t="172159" x="3692525" y="3979863"/>
          <p14:tracePt t="172173" x="3705225" y="3967163"/>
          <p14:tracePt t="172183" x="3717925" y="3967163"/>
          <p14:tracePt t="172199" x="3730625" y="3967163"/>
          <p14:tracePt t="172209" x="3743325" y="3967163"/>
          <p14:tracePt t="172215" x="3767138" y="3954463"/>
          <p14:tracePt t="172235" x="3779838" y="3954463"/>
          <p14:tracePt t="172239" x="3805238" y="3954463"/>
          <p14:tracePt t="172255" x="3817938" y="3954463"/>
          <p14:tracePt t="172265" x="3830638" y="3941763"/>
          <p14:tracePt t="172285" x="3843338" y="3941763"/>
          <p14:tracePt t="172315" x="3856038" y="3941763"/>
          <p14:tracePt t="172467" x="3879850" y="3941763"/>
          <p14:tracePt t="172749" x="3867150" y="3929063"/>
          <p14:tracePt t="172763" x="3856038" y="3916363"/>
          <p14:tracePt t="172773" x="3843338" y="3916363"/>
          <p14:tracePt t="172789" x="3830638" y="3905250"/>
          <p14:tracePt t="172803" x="3805238" y="3892550"/>
          <p14:tracePt t="172813" x="3792538" y="3879850"/>
          <p14:tracePt t="172819" x="3779838" y="3879850"/>
          <p14:tracePt t="172829" x="3767138" y="3867150"/>
          <p14:tracePt t="172855" x="3756025" y="3854450"/>
          <p14:tracePt t="172869" x="3743325" y="3854450"/>
          <p14:tracePt t="172880" x="3717925" y="3841750"/>
          <p14:tracePt t="172885" x="3705225" y="3829050"/>
          <p14:tracePt t="172899" x="3679825" y="3829050"/>
          <p14:tracePt t="172909" x="3654425" y="3816350"/>
          <p14:tracePt t="172921" x="3654425" y="3803650"/>
          <p14:tracePt t="172925" x="3630613" y="3803650"/>
          <p14:tracePt t="172935" x="3592513" y="3803650"/>
          <p14:tracePt t="172941" x="3579813" y="3792538"/>
          <p14:tracePt t="172951" x="3517900" y="3792538"/>
          <p14:tracePt t="172964" x="3479800" y="3792538"/>
          <p14:tracePt t="172965" x="3417888" y="3792538"/>
          <p14:tracePt t="172975" x="3354388" y="3792538"/>
          <p14:tracePt t="172981" x="3205163" y="3792538"/>
          <p14:tracePt t="172991" x="3016250" y="3792538"/>
          <p14:tracePt t="173001" x="2879725" y="3792538"/>
          <p14:tracePt t="173005" x="2754313" y="3792538"/>
          <p14:tracePt t="173017" x="2667000" y="3792538"/>
          <p14:tracePt t="173021" x="2565400" y="3792538"/>
          <p14:tracePt t="173031" x="2503488" y="3792538"/>
          <p14:tracePt t="173041" x="2416175" y="3792538"/>
          <p14:tracePt t="173047" x="2365375" y="3792538"/>
          <p14:tracePt t="173057" x="2328863" y="3792538"/>
          <p14:tracePt t="173061" x="2265363" y="3792538"/>
          <p14:tracePt t="173071" x="2216150" y="3792538"/>
          <p14:tracePt t="173081" x="2178050" y="3792538"/>
          <p14:tracePt t="173087" x="2152650" y="3792538"/>
          <p14:tracePt t="173097" x="2103438" y="3792538"/>
          <p14:tracePt t="173101" x="2065338" y="3792538"/>
          <p14:tracePt t="173112" x="2052638" y="3792538"/>
          <p14:tracePt t="173121" x="2014538" y="3792538"/>
          <p14:tracePt t="173128" x="1978025" y="3816350"/>
          <p14:tracePt t="173137" x="1952625" y="3816350"/>
          <p14:tracePt t="173141" x="1927225" y="3841750"/>
          <p14:tracePt t="173151" x="1890713" y="3879850"/>
          <p14:tracePt t="173162" x="1865313" y="3905250"/>
          <p14:tracePt t="173167" x="1827213" y="3941763"/>
          <p14:tracePt t="173178" x="1790700" y="3967163"/>
          <p14:tracePt t="173183" x="1765300" y="4005263"/>
          <p14:tracePt t="173193" x="1727200" y="4054475"/>
          <p14:tracePt t="173203" x="1714500" y="4079875"/>
          <p14:tracePt t="173207" x="1701800" y="4105275"/>
          <p14:tracePt t="173217" x="1677988" y="4154488"/>
          <p14:tracePt t="173233" x="1677988" y="4167188"/>
          <p14:tracePt t="173243" x="1677988" y="4179888"/>
          <p14:tracePt t="173249" x="1677988" y="4205288"/>
          <p14:tracePt t="173259" x="1677988" y="4217988"/>
          <p14:tracePt t="173263" x="1677988" y="4241800"/>
          <p14:tracePt t="173273" x="1677988" y="4254500"/>
          <p14:tracePt t="173283" x="1677988" y="4279900"/>
          <p14:tracePt t="173289" x="1677988" y="4292600"/>
          <p14:tracePt t="173299" x="1677988" y="4318000"/>
          <p14:tracePt t="173303" x="1701800" y="4341813"/>
          <p14:tracePt t="173313" x="1714500" y="4341813"/>
          <p14:tracePt t="173323" x="1714500" y="4354513"/>
          <p14:tracePt t="173329" x="1765300" y="4367213"/>
          <p14:tracePt t="173339" x="1790700" y="4379913"/>
          <p14:tracePt t="173346" x="1814513" y="4392613"/>
          <p14:tracePt t="173355" x="1852613" y="4405313"/>
          <p14:tracePt t="173365" x="1914525" y="4430713"/>
          <p14:tracePt t="173369" x="1978025" y="4430713"/>
          <p14:tracePt t="173379" x="2052638" y="4443413"/>
          <p14:tracePt t="173385" x="2116138" y="4443413"/>
          <p14:tracePt t="173396" x="2190750" y="4443413"/>
          <p14:tracePt t="173405" x="2252663" y="4443413"/>
          <p14:tracePt t="173409" x="2290763" y="4443413"/>
          <p14:tracePt t="173419" x="2352675" y="4443413"/>
          <p14:tracePt t="173425" x="2428875" y="4443413"/>
          <p14:tracePt t="173435" x="2490788" y="4443413"/>
          <p14:tracePt t="173446" x="2554288" y="4443413"/>
          <p14:tracePt t="173449" x="2616200" y="4443413"/>
          <p14:tracePt t="173459" x="2678113" y="4443413"/>
          <p14:tracePt t="173465" x="2716213" y="4443413"/>
          <p14:tracePt t="173475" x="2754313" y="4443413"/>
          <p14:tracePt t="173485" x="2790825" y="4443413"/>
          <p14:tracePt t="173489" x="2816225" y="4443413"/>
          <p14:tracePt t="173499" x="2841625" y="4443413"/>
          <p14:tracePt t="173505" x="2867025" y="4443413"/>
          <p14:tracePt t="173515" x="2903538" y="4443413"/>
          <p14:tracePt t="173525" x="2928938" y="4443413"/>
          <p14:tracePt t="173531" x="2954338" y="4443413"/>
          <p14:tracePt t="173541" x="2979738" y="4443413"/>
          <p14:tracePt t="173546" x="3003550" y="4443413"/>
          <p14:tracePt t="173555" x="3041650" y="4443413"/>
          <p14:tracePt t="173565" x="3092450" y="4443413"/>
          <p14:tracePt t="173571" x="3128963" y="4443413"/>
          <p14:tracePt t="173581" x="3179763" y="4443413"/>
          <p14:tracePt t="173585" x="3216275" y="4443413"/>
          <p14:tracePt t="173597" x="3267075" y="4443413"/>
          <p14:tracePt t="173607" x="3305175" y="4443413"/>
          <p14:tracePt t="173611" x="3328988" y="4443413"/>
          <p14:tracePt t="173622" x="3379788" y="4443413"/>
          <p14:tracePt t="173627" x="3417888" y="4443413"/>
          <p14:tracePt t="173637" x="3467100" y="4443413"/>
          <p14:tracePt t="173647" x="3505200" y="4443413"/>
          <p14:tracePt t="173651" x="3567113" y="4443413"/>
          <p14:tracePt t="173662" x="3617913" y="4443413"/>
          <p14:tracePt t="173667" x="3654425" y="4443413"/>
          <p14:tracePt t="173678" x="3717925" y="4443413"/>
          <p14:tracePt t="173687" x="3779838" y="4443413"/>
          <p14:tracePt t="173691" x="3817938" y="4430713"/>
          <p14:tracePt t="173701" x="3843338" y="4430713"/>
          <p14:tracePt t="173707" x="3867150" y="4430713"/>
          <p14:tracePt t="173718" x="3892550" y="4418013"/>
          <p14:tracePt t="173728" x="3917950" y="4405313"/>
          <p14:tracePt t="173733" x="3943350" y="4405313"/>
          <p14:tracePt t="173744" x="3992563" y="4379913"/>
          <p14:tracePt t="173747" x="4005263" y="4379913"/>
          <p14:tracePt t="173767" x="4030663" y="4367213"/>
          <p14:tracePt t="173773" x="4043363" y="4354513"/>
          <p14:tracePt t="173783" x="4056063" y="4354513"/>
          <p14:tracePt t="173787" x="4068763" y="4341813"/>
          <p14:tracePt t="173797" x="4081463" y="4330700"/>
          <p14:tracePt t="173813" x="4092575" y="4305300"/>
          <p14:tracePt t="173828" x="4105275" y="4292600"/>
          <p14:tracePt t="173847" x="4117975" y="4267200"/>
          <p14:tracePt t="173853" x="4130675" y="4241800"/>
          <p14:tracePt t="173863" x="4143375" y="4230688"/>
          <p14:tracePt t="173869" x="4156075" y="4205288"/>
          <p14:tracePt t="173879" x="4168775" y="4192588"/>
          <p14:tracePt t="173889" x="4168775" y="4179888"/>
          <p14:tracePt t="173894" x="4192588" y="4141788"/>
          <p14:tracePt t="173904" x="4192588" y="4129088"/>
          <p14:tracePt t="173929" x="4192588" y="4117975"/>
          <p14:tracePt t="173943" x="4192588" y="4105275"/>
          <p14:tracePt t="173949" x="4192588" y="4092575"/>
          <p14:tracePt t="173963" x="4192588" y="4079875"/>
          <p14:tracePt t="173985" x="4192588" y="4067175"/>
          <p14:tracePt t="174897" x="4181475" y="4067175"/>
          <p14:tracePt t="174923" x="4156075" y="4067175"/>
          <p14:tracePt t="174933" x="4143375" y="4067175"/>
          <p14:tracePt t="174937" x="4105275" y="4067175"/>
          <p14:tracePt t="174947" x="4043363" y="4079875"/>
          <p14:tracePt t="174957" x="3992563" y="4105275"/>
          <p14:tracePt t="174963" x="3956050" y="4117975"/>
          <p14:tracePt t="174978" x="3856038" y="4141788"/>
          <p14:tracePt t="174987" x="3817938" y="4154488"/>
          <p14:tracePt t="174997" x="3743325" y="4192588"/>
          <p14:tracePt t="175003" x="3692525" y="4217988"/>
          <p14:tracePt t="175013" x="3617913" y="4254500"/>
          <p14:tracePt t="175019" x="3579813" y="4254500"/>
          <p14:tracePt t="175030" x="3517900" y="4279900"/>
          <p14:tracePt t="175039" x="3454400" y="4318000"/>
          <p14:tracePt t="175044" x="3429000" y="4330700"/>
          <p14:tracePt t="175053" x="3392488" y="4341813"/>
          <p14:tracePt t="175060" x="3354388" y="4341813"/>
          <p14:tracePt t="175069" x="3292475" y="4354513"/>
          <p14:tracePt t="175079" x="3216275" y="4379913"/>
          <p14:tracePt t="175083" x="3141663" y="4392613"/>
          <p14:tracePt t="175095" x="3079750" y="4418013"/>
          <p14:tracePt t="175099" x="3003550" y="4430713"/>
          <p14:tracePt t="175110" x="2916238" y="4454525"/>
          <p14:tracePt t="175119" x="2867025" y="4454525"/>
          <p14:tracePt t="175126" x="2790825" y="4467225"/>
          <p14:tracePt t="175135" x="2728913" y="4467225"/>
          <p14:tracePt t="175139" x="2641600" y="4479925"/>
          <p14:tracePt t="175149" x="2590800" y="4505325"/>
          <p14:tracePt t="175159" x="2516188" y="4505325"/>
          <p14:tracePt t="175165" x="2452688" y="4505325"/>
          <p14:tracePt t="175176" x="2339975" y="4530725"/>
          <p14:tracePt t="175179" x="2303463" y="4530725"/>
          <p14:tracePt t="175189" x="2239963" y="4530725"/>
          <p14:tracePt t="175199" x="2216150" y="4530725"/>
          <p14:tracePt t="175205" x="2178050" y="4530725"/>
          <p14:tracePt t="175216" x="2139950" y="4530725"/>
          <p14:tracePt t="175219" x="2116138" y="4530725"/>
          <p14:tracePt t="175230" x="2078038" y="4530725"/>
          <p14:tracePt t="175240" x="2052638" y="4530725"/>
          <p14:tracePt t="175247" x="2039938" y="4530725"/>
          <p14:tracePt t="175255" x="2003425" y="4530725"/>
          <p14:tracePt t="175262" x="1978025" y="4530725"/>
          <p14:tracePt t="175281" x="1965325" y="4530725"/>
          <p14:tracePt t="175285" x="1927225" y="4530725"/>
          <p14:tracePt t="175311" x="1914525" y="4530725"/>
          <p14:tracePt t="175325" x="1903413" y="4530725"/>
          <p14:tracePt t="175345" x="1890713" y="4530725"/>
          <p14:tracePt t="175361" x="1878013" y="4530725"/>
          <p14:tracePt t="175599" x="1890713" y="4530725"/>
          <p14:tracePt t="175609" x="1903413" y="4530725"/>
          <p14:tracePt t="175619" x="1914525" y="4530725"/>
          <p14:tracePt t="175623" x="1939925" y="4530725"/>
          <p14:tracePt t="175633" x="1952625" y="4530725"/>
          <p14:tracePt t="175639" x="1978025" y="4530725"/>
          <p14:tracePt t="175649" x="2003425" y="4530725"/>
          <p14:tracePt t="175660" x="2014538" y="4530725"/>
          <p14:tracePt t="175663" x="2039938" y="4530725"/>
          <p14:tracePt t="175673" x="2065338" y="4518025"/>
          <p14:tracePt t="175679" x="2078038" y="4518025"/>
          <p14:tracePt t="175689" x="2103438" y="4505325"/>
          <p14:tracePt t="175699" x="2116138" y="4505325"/>
          <p14:tracePt t="175705" x="2127250" y="4505325"/>
          <p14:tracePt t="175715" x="2152650" y="4492625"/>
          <p14:tracePt t="175729" x="2165350" y="4479925"/>
          <p14:tracePt t="175739" x="2178050" y="4479925"/>
          <p14:tracePt t="175755" x="2190750" y="4467225"/>
          <p14:tracePt t="175759" x="2203450" y="4454525"/>
          <p14:tracePt t="175781" x="2216150" y="4454525"/>
          <p14:tracePt t="175825" x="2216150" y="4443413"/>
          <p14:tracePt t="175831" x="2228850" y="4443413"/>
          <p14:tracePt t="176043" x="2252663" y="4430713"/>
          <p14:tracePt t="176047" x="2265363" y="4430713"/>
          <p14:tracePt t="176057" x="2290763" y="4405313"/>
          <p14:tracePt t="176067" x="2290763" y="4392613"/>
          <p14:tracePt t="176073" x="2303463" y="4392613"/>
          <p14:tracePt t="176083" x="2316163" y="4367213"/>
          <p14:tracePt t="176087" x="2328863" y="4367213"/>
          <p14:tracePt t="176097" x="2352675" y="4354513"/>
          <p14:tracePt t="176107" x="2352675" y="4341813"/>
          <p14:tracePt t="176113" x="2390775" y="4305300"/>
          <p14:tracePt t="176137" x="2390775" y="4292600"/>
          <p14:tracePt t="176153" x="2403475" y="4292600"/>
          <p14:tracePt t="176179" x="2416175" y="4292600"/>
          <p14:tracePt t="176189" x="2428875" y="4279900"/>
          <p14:tracePt t="188435" x="2452688" y="4267200"/>
          <p14:tracePt t="188439" x="2516188" y="4267200"/>
          <p14:tracePt t="188449" x="2578100" y="4267200"/>
          <p14:tracePt t="188455" x="2654300" y="4279900"/>
          <p14:tracePt t="188465" x="2667000" y="4292600"/>
          <p14:tracePt t="188475" x="2716213" y="4330700"/>
          <p14:tracePt t="188479" x="2754313" y="4354513"/>
          <p14:tracePt t="188489" x="2767013" y="4379913"/>
          <p14:tracePt t="188495" x="2778125" y="4405313"/>
          <p14:tracePt t="188505" x="2803525" y="4443413"/>
          <p14:tracePt t="188515" x="2803525" y="4479925"/>
          <p14:tracePt t="188521" x="2803525" y="4530725"/>
          <p14:tracePt t="188531" x="2803525" y="4630738"/>
          <p14:tracePt t="188535" x="2803525" y="4692650"/>
          <p14:tracePt t="188545" x="2767013" y="4818063"/>
          <p14:tracePt t="188555" x="2741613" y="4856163"/>
          <p14:tracePt t="188561" x="2678113" y="4968875"/>
          <p14:tracePt t="188571" x="2641600" y="5068888"/>
          <p14:tracePt t="188577" x="2603500" y="5181600"/>
          <p14:tracePt t="188587" x="2541588" y="5305425"/>
          <p14:tracePt t="188598" x="2503488" y="5356225"/>
          <p14:tracePt t="188601" x="2465388" y="5430838"/>
          <p14:tracePt t="188611" x="2428875" y="5481638"/>
          <p14:tracePt t="188617" x="2403475" y="5530850"/>
          <p14:tracePt t="188627" x="2378075" y="5581650"/>
          <p14:tracePt t="188637" x="2339975" y="5594350"/>
          <p14:tracePt t="188641" x="2328863" y="5619750"/>
          <p14:tracePt t="188651" x="2316163" y="5630863"/>
          <p14:tracePt t="188657" x="2316163" y="5643563"/>
          <p14:tracePt t="188767" x="2328863" y="5619750"/>
          <p14:tracePt t="188777" x="2328863" y="5594350"/>
          <p14:tracePt t="188783" x="2352675" y="5530850"/>
          <p14:tracePt t="188793" x="2352675" y="5494338"/>
          <p14:tracePt t="188803" x="2365375" y="5430838"/>
          <p14:tracePt t="188807" x="2365375" y="5368925"/>
          <p14:tracePt t="188817" x="2365375" y="5294313"/>
          <p14:tracePt t="188823" x="2365375" y="5181600"/>
          <p14:tracePt t="188833" x="2365375" y="5118100"/>
          <p14:tracePt t="188843" x="2365375" y="5018088"/>
          <p14:tracePt t="188849" x="2339975" y="4905375"/>
          <p14:tracePt t="188859" x="2265363" y="4805363"/>
          <p14:tracePt t="188864" x="2228850" y="4692650"/>
          <p14:tracePt t="188873" x="2190750" y="4605338"/>
          <p14:tracePt t="188883" x="2127250" y="4518025"/>
          <p14:tracePt t="188889" x="2078038" y="4443413"/>
          <p14:tracePt t="188899" x="2014538" y="4367213"/>
          <p14:tracePt t="188903" x="1965325" y="4305300"/>
          <p14:tracePt t="188913" x="1890713" y="4267200"/>
          <p14:tracePt t="188923" x="1814513" y="4192588"/>
          <p14:tracePt t="188930" x="1778000" y="4179888"/>
          <p14:tracePt t="188939" x="1714500" y="4141788"/>
          <p14:tracePt t="188945" x="1677988" y="4117975"/>
          <p14:tracePt t="188965" x="1639888" y="4117975"/>
          <p14:tracePt t="188969" x="1627188" y="4117975"/>
          <p14:tracePt t="188980" x="1614488" y="4117975"/>
          <p14:tracePt t="188985" x="1601788" y="4117975"/>
          <p14:tracePt t="188995" x="1577975" y="4117975"/>
          <p14:tracePt t="189009" x="1565275" y="4129088"/>
          <p14:tracePt t="189019" x="1539875" y="4154488"/>
          <p14:tracePt t="189025" x="1539875" y="4179888"/>
          <p14:tracePt t="189037" x="1539875" y="4205288"/>
          <p14:tracePt t="189041" x="1539875" y="4241800"/>
          <p14:tracePt t="189051" x="1539875" y="4292600"/>
          <p14:tracePt t="189061" x="1539875" y="4330700"/>
          <p14:tracePt t="189067" x="1539875" y="4354513"/>
          <p14:tracePt t="189077" x="1539875" y="4379913"/>
          <p14:tracePt t="189081" x="1539875" y="4418013"/>
          <p14:tracePt t="189091" x="1565275" y="4443413"/>
          <p14:tracePt t="189101" x="1589088" y="4454525"/>
          <p14:tracePt t="189107" x="1639888" y="4479925"/>
          <p14:tracePt t="189117" x="1714500" y="4492625"/>
          <p14:tracePt t="189121" x="1778000" y="4492625"/>
          <p14:tracePt t="189131" x="1852613" y="4492625"/>
          <p14:tracePt t="189141" x="1927225" y="4492625"/>
          <p14:tracePt t="189148" x="2003425" y="4492625"/>
          <p14:tracePt t="189157" x="2090738" y="4479925"/>
          <p14:tracePt t="189161" x="2139950" y="4454525"/>
          <p14:tracePt t="189171" x="2203450" y="4418013"/>
          <p14:tracePt t="189181" x="2216150" y="4405313"/>
          <p14:tracePt t="189187" x="2239963" y="4367213"/>
          <p14:tracePt t="189198" x="2252663" y="4354513"/>
          <p14:tracePt t="189203" x="2265363" y="4330700"/>
          <p14:tracePt t="189213" x="2278063" y="4305300"/>
          <p14:tracePt t="189223" x="2278063" y="4279900"/>
          <p14:tracePt t="189227" x="2278063" y="4241800"/>
          <p14:tracePt t="189237" x="2278063" y="4205288"/>
          <p14:tracePt t="189243" x="2278063" y="4167188"/>
          <p14:tracePt t="189253" x="2278063" y="4141788"/>
          <p14:tracePt t="189263" x="2278063" y="4129088"/>
          <p14:tracePt t="189267" x="2265363" y="4092575"/>
          <p14:tracePt t="189280" x="2252663" y="4079875"/>
          <p14:tracePt t="189283" x="2228850" y="4067175"/>
          <p14:tracePt t="189293" x="2203450" y="4054475"/>
          <p14:tracePt t="189303" x="2178050" y="4029075"/>
          <p14:tracePt t="189309" x="2152650" y="4029075"/>
          <p14:tracePt t="189319" x="2127250" y="4029075"/>
          <p14:tracePt t="189323" x="2103438" y="4029075"/>
          <p14:tracePt t="189333" x="2065338" y="4029075"/>
          <p14:tracePt t="189343" x="2027238" y="4029075"/>
          <p14:tracePt t="189349" x="2003425" y="4079875"/>
          <p14:tracePt t="189359" x="1952625" y="4117975"/>
          <p14:tracePt t="189364" x="1890713" y="4179888"/>
          <p14:tracePt t="189373" x="1852613" y="4241800"/>
          <p14:tracePt t="189383" x="1827213" y="4305300"/>
          <p14:tracePt t="189390" x="1814513" y="4367213"/>
          <p14:tracePt t="189399" x="1778000" y="4454525"/>
          <p14:tracePt t="189403" x="1778000" y="4505325"/>
          <p14:tracePt t="189413" x="1752600" y="4567238"/>
          <p14:tracePt t="189423" x="1752600" y="4630738"/>
          <p14:tracePt t="189430" x="1752600" y="4667250"/>
          <p14:tracePt t="189439" x="1752600" y="4730750"/>
          <p14:tracePt t="189445" x="1752600" y="4768850"/>
          <p14:tracePt t="189455" x="1752600" y="4818063"/>
          <p14:tracePt t="189466" x="1752600" y="4843463"/>
          <p14:tracePt t="189469" x="1752600" y="4856163"/>
          <p14:tracePt t="189479" x="1778000" y="4879975"/>
          <p14:tracePt t="189485" x="1778000" y="4905375"/>
          <p14:tracePt t="189496" x="1790700" y="4918075"/>
          <p14:tracePt t="189505" x="1801813" y="4930775"/>
          <p14:tracePt t="189519" x="1814513" y="4956175"/>
          <p14:tracePt t="189539" x="1827213" y="4956175"/>
          <p14:tracePt t="189561" x="1839913" y="4956175"/>
          <p14:tracePt t="189575" x="1852613" y="4956175"/>
          <p14:tracePt t="189591" x="1865313" y="4956175"/>
          <p14:tracePt t="189605" x="1878013" y="4956175"/>
          <p14:tracePt t="190025" x="1878013" y="4943475"/>
          <p14:tracePt t="193273" x="1878013" y="4930775"/>
          <p14:tracePt t="193283" x="1878013" y="4918075"/>
          <p14:tracePt t="193294" x="1878013" y="4892675"/>
          <p14:tracePt t="193297" x="1903413" y="4830763"/>
          <p14:tracePt t="193307" x="1990725" y="4730750"/>
          <p14:tracePt t="193313" x="2052638" y="4656138"/>
          <p14:tracePt t="193323" x="2139950" y="4554538"/>
          <p14:tracePt t="193333" x="2228850" y="4467225"/>
          <p14:tracePt t="193337" x="2339975" y="4354513"/>
          <p14:tracePt t="193347" x="2465388" y="4254500"/>
          <p14:tracePt t="193353" x="2590800" y="4141788"/>
          <p14:tracePt t="193363" x="2728913" y="4054475"/>
          <p14:tracePt t="193373" x="2890838" y="3929063"/>
          <p14:tracePt t="193379" x="3016250" y="3829050"/>
          <p14:tracePt t="193390" x="3128963" y="3741738"/>
          <p14:tracePt t="193394" x="3205163" y="3654425"/>
          <p14:tracePt t="193403" x="3254375" y="3616325"/>
          <p14:tracePt t="193413" x="3279775" y="3579813"/>
          <p14:tracePt t="193419" x="3292475" y="3567113"/>
          <p14:tracePt t="193429" x="3305175" y="3554413"/>
          <p14:tracePt t="193444" x="3317875" y="3541713"/>
          <p14:tracePt t="193455" x="3317875" y="3529013"/>
          <p14:tracePt t="193459" x="3328988" y="3516313"/>
          <p14:tracePt t="193469" x="3354388" y="3490913"/>
          <p14:tracePt t="193476" x="3392488" y="3479800"/>
          <p14:tracePt t="193485" x="3429000" y="3441700"/>
          <p14:tracePt t="193499" x="3467100" y="3441700"/>
          <p14:tracePt t="193509" x="3467100" y="3429000"/>
          <p14:tracePt t="193515" x="3492500" y="3416300"/>
          <p14:tracePt t="193527" x="3505200" y="3416300"/>
          <p14:tracePt t="193535" x="3517900" y="3416300"/>
          <p14:tracePt t="193541" x="3530600" y="3416300"/>
          <p14:tracePt t="193555" x="3541713" y="3416300"/>
          <p14:tracePt t="193565" x="3554413" y="3416300"/>
          <p14:tracePt t="193576" x="3567113" y="3416300"/>
          <p14:tracePt t="193581" x="3579813" y="3416300"/>
          <p14:tracePt t="193593" x="3592513" y="3416300"/>
          <p14:tracePt t="193595" x="3605213" y="3416300"/>
          <p14:tracePt t="193605" x="3630613" y="3429000"/>
          <p14:tracePt t="193621" x="3654425" y="3454400"/>
          <p14:tracePt t="193631" x="3654425" y="3479800"/>
          <p14:tracePt t="193635" x="3679825" y="3503613"/>
          <p14:tracePt t="193645" x="3692525" y="3516313"/>
          <p14:tracePt t="193655" x="3692525" y="3541713"/>
          <p14:tracePt t="193661" x="3705225" y="3567113"/>
          <p14:tracePt t="193671" x="3705225" y="3590925"/>
          <p14:tracePt t="193676" x="3717925" y="3616325"/>
          <p14:tracePt t="193685" x="3717925" y="3629025"/>
          <p14:tracePt t="193695" x="3717925" y="3641725"/>
          <p14:tracePt t="193701" x="3717925" y="3667125"/>
          <p14:tracePt t="193711" x="3717925" y="3679825"/>
          <p14:tracePt t="193717" x="3717925" y="3703638"/>
          <p14:tracePt t="193727" x="3717925" y="3716338"/>
          <p14:tracePt t="193737" x="3717925" y="3741738"/>
          <p14:tracePt t="193742" x="3717925" y="3767138"/>
          <p14:tracePt t="193751" x="3705225" y="3803650"/>
          <p14:tracePt t="193757" x="3705225" y="3816350"/>
          <p14:tracePt t="193767" x="3679825" y="3854450"/>
          <p14:tracePt t="193777" x="3654425" y="3892550"/>
          <p14:tracePt t="193783" x="3654425" y="3905250"/>
          <p14:tracePt t="193793" x="3630613" y="3941763"/>
          <p14:tracePt t="193797" x="3617913" y="3941763"/>
          <p14:tracePt t="193807" x="3605213" y="3954463"/>
          <p14:tracePt t="193817" x="3567113" y="3992563"/>
          <p14:tracePt t="193833" x="3541713" y="4017963"/>
          <p14:tracePt t="193837" x="3530600" y="4017963"/>
          <p14:tracePt t="193847" x="3530600" y="4029075"/>
          <p14:tracePt t="193857" x="3517900" y="4029075"/>
          <p14:tracePt t="193863" x="3492500" y="4054475"/>
          <p14:tracePt t="193873" x="3479800" y="4079875"/>
          <p14:tracePt t="193877" x="3417888" y="4129088"/>
          <p14:tracePt t="193887" x="3354388" y="4192588"/>
          <p14:tracePt t="193897" x="3292475" y="4267200"/>
          <p14:tracePt t="193903" x="3216275" y="4341813"/>
          <p14:tracePt t="193913" x="3154363" y="4405313"/>
          <p14:tracePt t="193919" x="3092450" y="4479925"/>
          <p14:tracePt t="193929" x="3041650" y="4530725"/>
          <p14:tracePt t="193939" x="3003550" y="4579938"/>
          <p14:tracePt t="193943" x="2941638" y="4643438"/>
          <p14:tracePt t="193953" x="2916238" y="4667250"/>
          <p14:tracePt t="193960" x="2879725" y="4692650"/>
          <p14:tracePt t="193969" x="2867025" y="4705350"/>
          <p14:tracePt t="193979" x="2841625" y="4718050"/>
          <p14:tracePt t="193983" x="2790825" y="4756150"/>
          <p14:tracePt t="193993" x="2778125" y="4768850"/>
          <p14:tracePt t="193999" x="2767013" y="4779963"/>
          <p14:tracePt t="194019" x="2741613" y="4792663"/>
          <p14:tracePt t="194023" x="2741613" y="4805363"/>
          <p14:tracePt t="194049" x="2728913" y="4818063"/>
          <p14:tracePt t="194065" x="2716213" y="4830763"/>
          <p14:tracePt t="194835" x="2716213" y="4843463"/>
          <p14:tracePt t="194857" x="2716213" y="4856163"/>
          <p14:tracePt t="194861" x="2716213" y="4868863"/>
          <p14:tracePt t="194897" x="2716213" y="4892675"/>
          <p14:tracePt t="194917" x="2716213" y="4905375"/>
          <p14:tracePt t="194927" x="2716213" y="4918075"/>
          <p14:tracePt t="194942" x="2716213" y="4956175"/>
          <p14:tracePt t="194967" x="2716213" y="4981575"/>
          <p14:tracePt t="194983" x="2716213" y="4992688"/>
          <p14:tracePt t="194993" x="2728913" y="5018088"/>
          <p14:tracePt t="195007" x="2728913" y="5030788"/>
          <p14:tracePt t="195017" x="2741613" y="5030788"/>
          <p14:tracePt t="195033" x="2741613" y="5043488"/>
          <p14:tracePt t="195037" x="2754313" y="5043488"/>
          <p14:tracePt t="195047" x="2754313" y="5056188"/>
          <p14:tracePt t="195067" x="2767013" y="5068888"/>
          <p14:tracePt t="195083" x="2778125" y="5068888"/>
          <p14:tracePt t="195093" x="2778125" y="5081588"/>
          <p14:tracePt t="195103" x="2790825" y="5081588"/>
          <p14:tracePt t="195351" x="2803525" y="5081588"/>
          <p14:tracePt t="195361" x="2816225" y="5081588"/>
          <p14:tracePt t="195365" x="2828925" y="5081588"/>
          <p14:tracePt t="195375" x="2854325" y="5081588"/>
          <p14:tracePt t="195385" x="2879725" y="5081588"/>
          <p14:tracePt t="195392" x="2903538" y="5081588"/>
          <p14:tracePt t="195401" x="2916238" y="5081588"/>
          <p14:tracePt t="195408" x="2941638" y="5081588"/>
          <p14:tracePt t="195417" x="2992438" y="5081588"/>
          <p14:tracePt t="195427" x="3003550" y="5081588"/>
          <p14:tracePt t="195431" x="3028950" y="5081588"/>
          <p14:tracePt t="195442" x="3054350" y="5081588"/>
          <p14:tracePt t="195447" x="3079750" y="5081588"/>
          <p14:tracePt t="195458" x="3092450" y="5081588"/>
          <p14:tracePt t="195467" x="3116263" y="5081588"/>
          <p14:tracePt t="195471" x="3128963" y="5081588"/>
          <p14:tracePt t="195481" x="3141663" y="5081588"/>
          <p14:tracePt t="195487" x="3167063" y="5081588"/>
          <p14:tracePt t="195497" x="3179763" y="5081588"/>
          <p14:tracePt t="195507" x="3205163" y="5081588"/>
          <p14:tracePt t="195511" x="3216275" y="5081588"/>
          <p14:tracePt t="195521" x="3241675" y="5081588"/>
          <p14:tracePt t="195527" x="3267075" y="5068888"/>
          <p14:tracePt t="195553" x="3279775" y="5068888"/>
          <p14:tracePt t="195567" x="3292475" y="5068888"/>
          <p14:tracePt t="195577" x="3305175" y="5068888"/>
          <p14:tracePt t="195603" x="3305175" y="5056188"/>
          <p14:tracePt t="196107" x="3292475" y="5056188"/>
          <p14:tracePt t="196117" x="3279775" y="5056188"/>
          <p14:tracePt t="196133" x="3267075" y="5056188"/>
          <p14:tracePt t="196143" x="3254375" y="5056188"/>
          <p14:tracePt t="196147" x="3241675" y="5056188"/>
          <p14:tracePt t="196167" x="3228975" y="5056188"/>
          <p14:tracePt t="196269" x="3205163" y="5056188"/>
          <p14:tracePt t="196325" x="3192463" y="5056188"/>
          <p14:tracePt t="197691" x="3179763" y="5056188"/>
          <p14:tracePt t="197707" x="3179763" y="5043488"/>
          <p14:tracePt t="197717" x="3179763" y="5018088"/>
          <p14:tracePt t="197727" x="3179763" y="4981575"/>
          <p14:tracePt t="197731" x="3179763" y="4968875"/>
          <p14:tracePt t="197741" x="3192463" y="4956175"/>
          <p14:tracePt t="197747" x="3192463" y="4930775"/>
          <p14:tracePt t="197757" x="3205163" y="4905375"/>
          <p14:tracePt t="197767" x="3205163" y="4879975"/>
          <p14:tracePt t="197771" x="3216275" y="4856163"/>
          <p14:tracePt t="197781" x="3228975" y="4830763"/>
          <p14:tracePt t="197788" x="3228975" y="4792663"/>
          <p14:tracePt t="197797" x="3228975" y="4768850"/>
          <p14:tracePt t="197807" x="3228975" y="4743450"/>
          <p14:tracePt t="197811" x="3254375" y="4692650"/>
          <p14:tracePt t="197822" x="3254375" y="4679950"/>
          <p14:tracePt t="197827" x="3267075" y="4656138"/>
          <p14:tracePt t="197838" x="3267075" y="4630738"/>
          <p14:tracePt t="197847" x="3279775" y="4605338"/>
          <p14:tracePt t="197853" x="3279775" y="4592638"/>
          <p14:tracePt t="197863" x="3292475" y="4579938"/>
          <p14:tracePt t="197867" x="3292475" y="4554538"/>
          <p14:tracePt t="197877" x="3305175" y="4543425"/>
          <p14:tracePt t="197893" x="3305175" y="4530725"/>
          <p14:tracePt t="197904" x="3317875" y="4518025"/>
          <p14:tracePt t="197923" x="3317875" y="4505325"/>
          <p14:tracePt t="197938" x="3317875" y="4492625"/>
          <p14:tracePt t="197947" x="3328988" y="4479925"/>
          <p14:tracePt t="197953" x="3328988" y="4467225"/>
          <p14:tracePt t="197972" x="3341688" y="4443413"/>
          <p14:tracePt t="197989" x="3341688" y="4418013"/>
          <p14:tracePt t="197993" x="3354388" y="4405313"/>
          <p14:tracePt t="198009" x="3367088" y="4392613"/>
          <p14:tracePt t="198019" x="3367088" y="4367213"/>
          <p14:tracePt t="198029" x="3379788" y="4354513"/>
          <p14:tracePt t="198033" x="3379788" y="4341813"/>
          <p14:tracePt t="198049" x="3379788" y="4330700"/>
          <p14:tracePt t="198059" x="3379788" y="4305300"/>
          <p14:tracePt t="198069" x="3392488" y="4292600"/>
          <p14:tracePt t="198075" x="3392488" y="4279900"/>
          <p14:tracePt t="198089" x="3405188" y="4254500"/>
          <p14:tracePt t="198109" x="3417888" y="4241800"/>
          <p14:tracePt t="198115" x="3417888" y="4230688"/>
          <p14:tracePt t="198125" x="3417888" y="4217988"/>
          <p14:tracePt t="198129" x="3429000" y="4217988"/>
          <p14:tracePt t="198139" x="3429000" y="4205288"/>
          <p14:tracePt t="198156" x="3429000" y="4192588"/>
          <p14:tracePt t="198169" x="3441700" y="4167188"/>
          <p14:tracePt t="198191" x="3454400" y="4154488"/>
          <p14:tracePt t="198206" x="3454400" y="4141788"/>
          <p14:tracePt t="198211" x="3467100" y="4129088"/>
          <p14:tracePt t="198222" x="3479800" y="4129088"/>
          <p14:tracePt t="198235" x="3479800" y="4117975"/>
          <p14:tracePt t="198251" x="3492500" y="4105275"/>
          <p14:tracePt t="198272" x="3492500" y="4092575"/>
          <p14:tracePt t="198287" x="3505200" y="4067175"/>
          <p14:tracePt t="198291" x="3517900" y="4054475"/>
          <p14:tracePt t="198301" x="3517900" y="4041775"/>
          <p14:tracePt t="198311" x="3530600" y="4029075"/>
          <p14:tracePt t="198317" x="3530600" y="4017963"/>
          <p14:tracePt t="198327" x="3541713" y="3992563"/>
          <p14:tracePt t="198331" x="3541713" y="3979863"/>
          <p14:tracePt t="198341" x="3541713" y="3967163"/>
          <p14:tracePt t="198351" x="3541713" y="3941763"/>
          <p14:tracePt t="198357" x="3541713" y="3916363"/>
          <p14:tracePt t="198367" x="3554413" y="3879850"/>
          <p14:tracePt t="198372" x="3554413" y="3854450"/>
          <p14:tracePt t="198381" x="3554413" y="3829050"/>
          <p14:tracePt t="198391" x="3554413" y="3803650"/>
          <p14:tracePt t="198397" x="3554413" y="3779838"/>
          <p14:tracePt t="198407" x="3554413" y="3754438"/>
          <p14:tracePt t="198411" x="3554413" y="3729038"/>
          <p14:tracePt t="198421" x="3554413" y="3692525"/>
          <p14:tracePt t="198433" x="3554413" y="3667125"/>
          <p14:tracePt t="198439" x="3541713" y="3641725"/>
          <p14:tracePt t="198447" x="3541713" y="3629025"/>
          <p14:tracePt t="198454" x="3541713" y="3603625"/>
          <p14:tracePt t="198463" x="3530600" y="3567113"/>
          <p14:tracePt t="198473" x="3505200" y="3554413"/>
          <p14:tracePt t="198477" x="3505200" y="3541713"/>
          <p14:tracePt t="198488" x="3492500" y="3516313"/>
          <p14:tracePt t="198493" x="3479800" y="3490913"/>
          <p14:tracePt t="198503" x="3467100" y="3479800"/>
          <p14:tracePt t="198513" x="3454400" y="3467100"/>
          <p14:tracePt t="198519" x="3441700" y="3467100"/>
          <p14:tracePt t="198533" x="3429000" y="3441700"/>
          <p14:tracePt t="198543" x="3429000" y="3429000"/>
          <p14:tracePt t="198553" x="3417888" y="3429000"/>
          <p14:tracePt t="198559" x="3417888" y="3416300"/>
          <p14:tracePt t="198569" x="3417888" y="3403600"/>
          <p14:tracePt t="198579" x="3405188" y="3403600"/>
          <p14:tracePt t="198593" x="3405188" y="3390900"/>
          <p14:tracePt t="198613" x="3392488" y="3390900"/>
          <p14:tracePt t="198625" x="3379788" y="3378200"/>
          <p14:tracePt t="198649" x="3367088" y="3354388"/>
          <p14:tracePt t="198655" x="3354388" y="3341688"/>
          <p14:tracePt t="198669" x="3341688" y="3328988"/>
          <p14:tracePt t="198675" x="3328988" y="3316288"/>
          <p14:tracePt t="198685" x="3317875" y="3316288"/>
          <p14:tracePt t="198695" x="3305175" y="3303588"/>
          <p14:tracePt t="198699" x="3267075" y="3254375"/>
          <p14:tracePt t="198709" x="3216275" y="3228975"/>
          <p14:tracePt t="198715" x="3205163" y="3203575"/>
          <p14:tracePt t="198725" x="3167063" y="3178175"/>
          <p14:tracePt t="198735" x="3128963" y="3154363"/>
          <p14:tracePt t="198739" x="3103563" y="3128963"/>
          <p14:tracePt t="198749" x="3079750" y="3103563"/>
          <p14:tracePt t="198755" x="3041650" y="3078163"/>
          <p14:tracePt t="198765" x="3003550" y="3054350"/>
          <p14:tracePt t="198775" x="2992438" y="3054350"/>
          <p14:tracePt t="198779" x="2967038" y="3028950"/>
          <p14:tracePt t="198791" x="2941638" y="3028950"/>
          <p14:tracePt t="198795" x="2916238" y="3003550"/>
          <p14:tracePt t="198805" x="2890838" y="2990850"/>
          <p14:tracePt t="198815" x="2867025" y="2990850"/>
          <p14:tracePt t="198822" x="2828925" y="2978150"/>
          <p14:tracePt t="198831" x="2803525" y="2978150"/>
          <p14:tracePt t="198835" x="2778125" y="2965450"/>
          <p14:tracePt t="198845" x="2754313" y="2965450"/>
          <p14:tracePt t="198856" x="2728913" y="2952750"/>
          <p14:tracePt t="198861" x="2703513" y="2952750"/>
          <p14:tracePt t="198872" x="2667000" y="2952750"/>
          <p14:tracePt t="198889" x="2641600" y="2952750"/>
          <p14:tracePt t="198897" x="2616200" y="2952750"/>
          <p14:tracePt t="198901" x="2590800" y="2952750"/>
          <p14:tracePt t="198911" x="2541588" y="2965450"/>
          <p14:tracePt t="198917" x="2490788" y="3041650"/>
          <p14:tracePt t="198927" x="2478088" y="3065463"/>
          <p14:tracePt t="198938" x="2441575" y="3128963"/>
          <p14:tracePt t="198941" x="2403475" y="3203575"/>
          <p14:tracePt t="198951" x="2365375" y="3278188"/>
          <p14:tracePt t="198957" x="2339975" y="3328988"/>
          <p14:tracePt t="198967" x="2339975" y="3367088"/>
          <p14:tracePt t="198977" x="2339975" y="3403600"/>
          <p14:tracePt t="198983" x="2316163" y="3454400"/>
          <p14:tracePt t="198993" x="2316163" y="3479800"/>
          <p14:tracePt t="198997" x="2316163" y="3516313"/>
          <p14:tracePt t="199007" x="2316163" y="3554413"/>
          <p14:tracePt t="199017" x="2316163" y="3567113"/>
          <p14:tracePt t="199033" x="2316163" y="3590925"/>
          <p14:tracePt t="199047" x="2316163" y="3616325"/>
          <p14:tracePt t="199083" x="2316163" y="3629025"/>
          <p14:tracePt t="199093" x="2328863" y="3629025"/>
          <p14:tracePt t="199103" x="2339975" y="3629025"/>
          <p14:tracePt t="199109" x="2378075" y="3616325"/>
          <p14:tracePt t="199119" x="2441575" y="3579813"/>
          <p14:tracePt t="199123" x="2478088" y="3554413"/>
          <p14:tracePt t="199133" x="2516188" y="3516313"/>
          <p14:tracePt t="199143" x="2554288" y="3479800"/>
          <p14:tracePt t="199149" x="2578100" y="3454400"/>
          <p14:tracePt t="199159" x="2603500" y="3429000"/>
          <p14:tracePt t="199163" x="2616200" y="3416300"/>
          <p14:tracePt t="199173" x="2616200" y="3390900"/>
          <p14:tracePt t="199183" x="2628900" y="3354388"/>
          <p14:tracePt t="199189" x="2628900" y="3341688"/>
          <p14:tracePt t="199213" x="2628900" y="3316288"/>
          <p14:tracePt t="199311" x="2616200" y="3354388"/>
          <p14:tracePt t="199315" x="2590800" y="3429000"/>
          <p14:tracePt t="199325" x="2565400" y="3490913"/>
          <p14:tracePt t="199335" x="2541588" y="3554413"/>
          <p14:tracePt t="199341" x="2528888" y="3654425"/>
          <p14:tracePt t="199351" x="2503488" y="3779838"/>
          <p14:tracePt t="199355" x="2490788" y="3905250"/>
          <p14:tracePt t="199365" x="2465388" y="4029075"/>
          <p14:tracePt t="199375" x="2452688" y="4167188"/>
          <p14:tracePt t="199381" x="2452688" y="4279900"/>
          <p14:tracePt t="199391" x="2452688" y="4379913"/>
          <p14:tracePt t="199395" x="2452688" y="4479925"/>
          <p14:tracePt t="199405" x="2452688" y="4579938"/>
          <p14:tracePt t="199415" x="2452688" y="4630738"/>
          <p14:tracePt t="199421" x="2452688" y="4705350"/>
          <p14:tracePt t="199431" x="2452688" y="4779963"/>
          <p14:tracePt t="199435" x="2452688" y="4879975"/>
          <p14:tracePt t="199445" x="2452688" y="4930775"/>
          <p14:tracePt t="199455" x="2452688" y="4992688"/>
          <p14:tracePt t="199461" x="2452688" y="5043488"/>
          <p14:tracePt t="199471" x="2452688" y="5081588"/>
          <p14:tracePt t="199477" x="2452688" y="5118100"/>
          <p14:tracePt t="199488" x="2452688" y="5130800"/>
          <p14:tracePt t="199497" x="2452688" y="5143500"/>
          <p14:tracePt t="199501" x="2465388" y="5181600"/>
          <p14:tracePt t="199511" x="2478088" y="5194300"/>
          <p14:tracePt t="199517" x="2478088" y="5205413"/>
          <p14:tracePt t="199541" x="2490788" y="5218113"/>
          <p14:tracePt t="199551" x="2503488" y="5218113"/>
          <p14:tracePt t="199557" x="2503488" y="5230813"/>
          <p14:tracePt t="199567" x="2503488" y="5243513"/>
          <p14:tracePt t="199583" x="2516188" y="5256213"/>
          <p14:tracePt t="199593" x="2516188" y="5268913"/>
          <p14:tracePt t="199597" x="2528888" y="5281613"/>
          <p14:tracePt t="199607" x="2528888" y="5294313"/>
          <p14:tracePt t="199617" x="2528888" y="5318125"/>
          <p14:tracePt t="199663" x="2541588" y="5330825"/>
          <p14:tracePt t="199709" x="2554288" y="5330825"/>
          <p14:tracePt t="199719" x="2565400" y="5330825"/>
          <p14:tracePt t="199723" x="2578100" y="5330825"/>
          <p14:tracePt t="199733" x="2590800" y="5330825"/>
          <p14:tracePt t="199749" x="2616200" y="5330825"/>
          <p14:tracePt t="199763" x="2628900" y="5330825"/>
          <p14:tracePt t="199789" x="2654300" y="5330825"/>
          <p14:tracePt t="199805" x="2667000" y="5330825"/>
          <p14:tracePt t="199819" x="2678113" y="5318125"/>
          <p14:tracePt t="199829" x="2690813" y="5294313"/>
          <p14:tracePt t="199839" x="2703513" y="5256213"/>
          <p14:tracePt t="199845" x="2716213" y="5230813"/>
          <p14:tracePt t="199855" x="2716213" y="5218113"/>
          <p14:tracePt t="199859" x="2728913" y="5181600"/>
          <p14:tracePt t="199870" x="2728913" y="5156200"/>
          <p14:tracePt t="199881" x="2728913" y="5130800"/>
          <p14:tracePt t="199885" x="2728913" y="5105400"/>
          <p14:tracePt t="199895" x="2741613" y="5092700"/>
          <p14:tracePt t="199911" x="2741613" y="5068888"/>
          <p14:tracePt t="199925" x="2741613" y="5056188"/>
          <p14:tracePt t="199951" x="2741613" y="5030788"/>
          <p14:tracePt t="200007" x="2741613" y="5005388"/>
          <p14:tracePt t="200041" x="2741613" y="4992688"/>
          <p14:tracePt t="200051" x="2741613" y="4981575"/>
          <p14:tracePt t="200091" x="2741613" y="4968875"/>
          <p14:tracePt t="200107" x="2741613" y="4956175"/>
          <p14:tracePt t="200121" x="2728913" y="4930775"/>
          <p14:tracePt t="200157" x="2716213" y="4930775"/>
          <p14:tracePt t="200183" x="2716213" y="4918075"/>
          <p14:tracePt t="200187" x="2703513" y="4918075"/>
          <p14:tracePt t="200279" x="2678113" y="4918075"/>
          <p14:tracePt t="200313" x="2667000" y="4918075"/>
          <p14:tracePt t="200329" x="2654300" y="4930775"/>
          <p14:tracePt t="200353" x="2654300" y="4943475"/>
          <p14:tracePt t="200363" x="2641600" y="4943475"/>
          <p14:tracePt t="200368" x="2628900" y="4956175"/>
          <p14:tracePt t="200383" x="2628900" y="4981575"/>
          <p14:tracePt t="200405" x="2628900" y="4992688"/>
          <p14:tracePt t="200409" x="2628900" y="5005388"/>
          <p14:tracePt t="200435" x="2616200" y="5030788"/>
          <p14:tracePt t="200459" x="2616200" y="5043488"/>
          <p14:tracePt t="200469" x="2616200" y="5056188"/>
          <p14:tracePt t="200475" x="2616200" y="5068888"/>
          <p14:tracePt t="200486" x="2603500" y="5081588"/>
          <p14:tracePt t="200501" x="2603500" y="5092700"/>
          <p14:tracePt t="200515" x="2603500" y="5105400"/>
          <p14:tracePt t="200545" x="2603500" y="5118100"/>
          <p14:tracePt t="200581" x="2603500" y="5130800"/>
          <p14:tracePt t="200591" x="2603500" y="5143500"/>
          <p14:tracePt t="200601" x="2603500" y="5156200"/>
          <p14:tracePt t="200617" x="2603500" y="5181600"/>
          <p14:tracePt t="200621" x="2603500" y="5194300"/>
          <p14:tracePt t="200631" x="2603500" y="5218113"/>
          <p14:tracePt t="200641" x="2603500" y="5230813"/>
          <p14:tracePt t="200647" x="2603500" y="5243513"/>
          <p14:tracePt t="200657" x="2603500" y="5256213"/>
          <p14:tracePt t="200671" x="2603500" y="5281613"/>
          <p14:tracePt t="200681" x="2603500" y="5305425"/>
          <p14:tracePt t="200701" x="2603500" y="5318125"/>
          <p14:tracePt t="200727" x="2603500" y="5330825"/>
          <p14:tracePt t="200949" x="2603500" y="5318125"/>
          <p14:tracePt t="200959" x="2603500" y="5305425"/>
          <p14:tracePt t="200971" x="2603500" y="5294313"/>
          <p14:tracePt t="200975" x="2603500" y="5281613"/>
          <p14:tracePt t="200989" x="2603500" y="5256213"/>
          <p14:tracePt t="201009" x="2603500" y="5243513"/>
          <p14:tracePt t="201015" x="2603500" y="5230813"/>
          <p14:tracePt t="201025" x="2603500" y="5218113"/>
          <p14:tracePt t="201029" x="2603500" y="5205413"/>
          <p14:tracePt t="201039" x="2603500" y="5194300"/>
          <p14:tracePt t="201055" x="2603500" y="5168900"/>
          <p14:tracePt t="201081" x="2603500" y="5156200"/>
          <p14:tracePt t="201091" x="2603500" y="5143500"/>
          <p14:tracePt t="201105" x="2603500" y="5130800"/>
          <p14:tracePt t="201121" x="2603500" y="5118100"/>
          <p14:tracePt t="201136" x="2603500" y="5105400"/>
          <p14:tracePt t="201152" x="2603500" y="5092700"/>
          <p14:tracePt t="201201" x="2603500" y="5081588"/>
          <p14:tracePt t="202766" x="2616200" y="5081588"/>
          <p14:tracePt t="202789" x="2628900" y="5105400"/>
          <p14:tracePt t="202821" x="2641600" y="5118100"/>
          <p14:tracePt t="202872" x="2654300" y="5118100"/>
          <p14:tracePt t="202885" x="2667000" y="5118100"/>
          <p14:tracePt t="202895" x="2678113" y="5130800"/>
          <p14:tracePt t="202931" x="2690813" y="5130800"/>
          <p14:tracePt t="203239" x="2716213" y="5130800"/>
          <p14:tracePt t="203259" x="2728913" y="5130800"/>
          <p14:tracePt t="203285" x="2741613" y="5130800"/>
          <p14:tracePt t="203299" x="2754313" y="5130800"/>
          <p14:tracePt t="203371" x="2767013" y="5130800"/>
          <p14:tracePt t="203909" x="2778125" y="5143500"/>
          <p14:tracePt t="203935" x="2778125" y="5156200"/>
          <p14:tracePt t="203951" x="2778125" y="5168900"/>
          <p14:tracePt t="203975" x="2767013" y="5194300"/>
          <p14:tracePt t="204001" x="2741613" y="5218113"/>
          <p14:tracePt t="204561" x="2728913" y="5230813"/>
          <p14:tracePt t="204571" x="2716213" y="5243513"/>
          <p14:tracePt t="204581" x="2703513" y="5256213"/>
          <p14:tracePt t="204585" x="2678113" y="5256213"/>
          <p14:tracePt t="204596" x="2667000" y="5268913"/>
          <p14:tracePt t="204601" x="2654300" y="5281613"/>
          <p14:tracePt t="204611" x="2603500" y="5294313"/>
          <p14:tracePt t="204625" x="2578100" y="5305425"/>
          <p14:tracePt t="204641" x="2554288" y="5318125"/>
          <p14:tracePt t="204651" x="2528888" y="5330825"/>
          <p14:tracePt t="204667" x="2503488" y="5343525"/>
          <p14:tracePt t="204677" x="2490788" y="5343525"/>
          <p14:tracePt t="204682" x="2465388" y="5356225"/>
          <p14:tracePt t="204691" x="2452688" y="5368925"/>
          <p14:tracePt t="204707" x="2428875" y="5381625"/>
          <p14:tracePt t="204721" x="2416175" y="5394325"/>
          <p14:tracePt t="204741" x="2403475" y="5394325"/>
          <p14:tracePt t="204757" x="2403475" y="5407025"/>
          <p14:tracePt t="205665" x="2390775" y="5407025"/>
          <p14:tracePt t="205681" x="2390775" y="5394325"/>
          <p14:tracePt t="205721" x="2390775" y="5381625"/>
          <p14:tracePt t="205725" x="2390775" y="5368925"/>
          <p14:tracePt t="207071" x="2403475" y="5356225"/>
          <p14:tracePt t="207103" x="2416175" y="5343525"/>
          <p14:tracePt t="207133" x="2428875" y="5343525"/>
          <p14:tracePt t="207143" x="2452688" y="5343525"/>
          <p14:tracePt t="207167" x="2478088" y="5343525"/>
          <p14:tracePt t="207183" x="2490788" y="5343525"/>
          <p14:tracePt t="207223" x="2516188" y="5343525"/>
          <p14:tracePt t="207295" x="2528888" y="5343525"/>
          <p14:tracePt t="207309" x="2541588" y="5343525"/>
          <p14:tracePt t="207319" x="2554288" y="5343525"/>
          <p14:tracePt t="207346" x="2565400" y="5343525"/>
          <p14:tracePt t="207349" x="2578100" y="5343525"/>
          <p14:tracePt t="207365" x="2590800" y="5343525"/>
          <p14:tracePt t="207395" x="2603500" y="5356225"/>
          <p14:tracePt t="207401" x="2603500" y="5368925"/>
          <p14:tracePt t="207495" x="2616200" y="5368925"/>
          <p14:tracePt t="207501" x="2628900" y="5368925"/>
          <p14:tracePt t="207779" x="2641600" y="5368925"/>
          <p14:tracePt t="207803" x="2654300" y="5368925"/>
          <p14:tracePt t="207819" x="2678113" y="5356225"/>
          <p14:tracePt t="207829" x="2690813" y="5343525"/>
          <p14:tracePt t="207833" x="2703513" y="5343525"/>
          <p14:tracePt t="207843" x="2716213" y="5330825"/>
          <p14:tracePt t="207853" x="2741613" y="5318125"/>
          <p14:tracePt t="207859" x="2754313" y="5305425"/>
          <p14:tracePt t="207873" x="2778125" y="5294313"/>
          <p14:tracePt t="207883" x="2778125" y="5281613"/>
          <p14:tracePt t="207895" x="2803525" y="5281613"/>
          <p14:tracePt t="207899" x="2803525" y="5268913"/>
          <p14:tracePt t="207909" x="2816225" y="5268913"/>
          <p14:tracePt t="207915" x="2828925" y="5256213"/>
          <p14:tracePt t="207925" x="2841625" y="5243513"/>
          <p14:tracePt t="207935" x="2854325" y="5243513"/>
          <p14:tracePt t="207939" x="2867025" y="5230813"/>
          <p14:tracePt t="207949" x="2879725" y="5230813"/>
          <p14:tracePt t="207955" x="2890838" y="5218113"/>
          <p14:tracePt t="207980" x="2903538" y="5218113"/>
          <p14:tracePt t="207982" x="2928938" y="5194300"/>
          <p14:tracePt t="207991" x="2941638" y="5194300"/>
          <p14:tracePt t="208005" x="2954338" y="5194300"/>
          <p14:tracePt t="208015" x="2967038" y="5194300"/>
          <p14:tracePt t="208021" x="2979738" y="5194300"/>
          <p14:tracePt t="208041" x="2992438" y="5194300"/>
          <p14:tracePt t="208065" x="3003550" y="5194300"/>
          <p14:tracePt t="208097" x="3016250" y="5194300"/>
          <p14:tracePt t="208107" x="3028950" y="5194300"/>
          <p14:tracePt t="208122" x="3041650" y="5205413"/>
          <p14:tracePt t="208137" x="3054350" y="5218113"/>
          <p14:tracePt t="208167" x="3054350" y="5230813"/>
          <p14:tracePt t="209841" x="3054350" y="5243513"/>
          <p14:tracePt t="209851" x="3054350" y="5256213"/>
          <p14:tracePt t="209861" x="3028950" y="5256213"/>
          <p14:tracePt t="209867" x="3016250" y="5256213"/>
          <p14:tracePt t="209877" x="2992438" y="5281613"/>
          <p14:tracePt t="209881" x="2954338" y="5281613"/>
          <p14:tracePt t="209891" x="2928938" y="5294313"/>
          <p14:tracePt t="209901" x="2916238" y="5305425"/>
          <p14:tracePt t="209907" x="2903538" y="5305425"/>
          <p14:tracePt t="209917" x="2890838" y="5305425"/>
          <p14:tracePt t="209923" x="2879725" y="5318125"/>
          <p14:tracePt t="209933" x="2867025" y="5330825"/>
          <p14:tracePt t="209944" x="2854325" y="5330825"/>
          <p14:tracePt t="209947" x="2841625" y="5330825"/>
          <p14:tracePt t="209962" x="2778125" y="5356225"/>
          <p14:tracePt t="209973" x="2728913" y="5368925"/>
          <p14:tracePt t="209983" x="2703513" y="5381625"/>
          <p14:tracePt t="209987" x="2667000" y="5394325"/>
          <p14:tracePt t="209998" x="2603500" y="5430838"/>
          <p14:tracePt t="210003" x="2554288" y="5430838"/>
          <p14:tracePt t="210013" x="2490788" y="5468938"/>
          <p14:tracePt t="210023" x="2416175" y="5494338"/>
          <p14:tracePt t="210027" x="2365375" y="5518150"/>
          <p14:tracePt t="210039" x="2278063" y="5556250"/>
          <p14:tracePt t="210043" x="2203450" y="5594350"/>
          <p14:tracePt t="210053" x="2103438" y="5607050"/>
          <p14:tracePt t="210063" x="1990725" y="5630863"/>
          <p14:tracePt t="210069" x="1890713" y="5681663"/>
          <p14:tracePt t="210079" x="1814513" y="5694363"/>
          <p14:tracePt t="210083" x="1739900" y="5707063"/>
          <p14:tracePt t="210094" x="1689100" y="5719763"/>
          <p14:tracePt t="210103" x="1665288" y="5743575"/>
          <p14:tracePt t="210110" x="1639888" y="5743575"/>
          <p14:tracePt t="210119" x="1627188" y="5743575"/>
          <p14:tracePt t="210341" x="1627188" y="5732463"/>
          <p14:tracePt t="210351" x="1627188" y="5694363"/>
          <p14:tracePt t="210365" x="1627188" y="5681663"/>
          <p14:tracePt t="210371" x="1639888" y="5681663"/>
          <p14:tracePt t="210381" x="1652588" y="5681663"/>
          <p14:tracePt t="210391" x="1677988" y="5656263"/>
          <p14:tracePt t="210405" x="1689100" y="5656263"/>
          <p14:tracePt t="210411" x="1701800" y="5656263"/>
          <p14:tracePt t="210421" x="1714500" y="5656263"/>
          <p14:tracePt t="210431" x="1727200" y="5656263"/>
          <p14:tracePt t="210437" x="1739900" y="5643563"/>
          <p14:tracePt t="210447" x="1752600" y="5630863"/>
          <p14:tracePt t="210451" x="1790700" y="5630863"/>
          <p14:tracePt t="210461" x="1801813" y="5630863"/>
          <p14:tracePt t="210471" x="1827213" y="5630863"/>
          <p14:tracePt t="210478" x="1852613" y="5630863"/>
          <p14:tracePt t="210487" x="1878013" y="5630863"/>
          <p14:tracePt t="210491" x="1890713" y="5630863"/>
          <p14:tracePt t="210501" x="1903413" y="5630863"/>
          <p14:tracePt t="210511" x="1914525" y="5630863"/>
          <p14:tracePt t="210517" x="1927225" y="5630863"/>
          <p14:tracePt t="210528" x="1952625" y="5630863"/>
          <p14:tracePt t="210544" x="1978025" y="5630863"/>
          <p14:tracePt t="210553" x="1990725" y="5630863"/>
          <p14:tracePt t="210557" x="2003425" y="5630863"/>
          <p14:tracePt t="210567" x="2014538" y="5630863"/>
          <p14:tracePt t="210573" x="2027238" y="5630863"/>
          <p14:tracePt t="210593" x="2052638" y="5630863"/>
          <p14:tracePt t="210607" x="2065338" y="5630863"/>
          <p14:tracePt t="210613" x="2078038" y="5630863"/>
          <p14:tracePt t="210623" x="2090738" y="5630863"/>
          <p14:tracePt t="210633" x="2103438" y="5630863"/>
          <p14:tracePt t="210639" x="2116138" y="5630863"/>
          <p14:tracePt t="210649" x="2127250" y="5630863"/>
          <p14:tracePt t="210663" x="2152650" y="5619750"/>
          <p14:tracePt t="210673" x="2152650" y="5607050"/>
          <p14:tracePt t="210694" x="2165350" y="5607050"/>
          <p14:tracePt t="210709" x="2190750" y="5607050"/>
          <p14:tracePt t="210733" x="2203450" y="5607050"/>
          <p14:tracePt t="210739" x="2216150" y="5594350"/>
          <p14:tracePt t="210765" x="2228850" y="5594350"/>
          <p14:tracePt t="211124" x="2239963" y="5581650"/>
          <p14:tracePt t="211310" x="2239963" y="5594350"/>
          <p14:tracePt t="211326" x="2239963" y="5619750"/>
          <p14:tracePt t="211345" x="2252663" y="5630863"/>
          <p14:tracePt t="211379" x="2265363" y="5643563"/>
          <p14:tracePt t="211436" x="2265363" y="5656263"/>
          <p14:tracePt t="211455" x="2265363" y="5668963"/>
          <p14:tracePt t="211471" x="2265363" y="5681663"/>
          <p14:tracePt t="211485" x="2290763" y="5707063"/>
          <p14:tracePt t="211525" x="2290763" y="5719763"/>
          <p14:tracePt t="211571" x="2290763" y="5732463"/>
          <p14:tracePt t="211597" x="2303463" y="5732463"/>
          <p14:tracePt t="211747" x="2303463" y="5743575"/>
          <p14:tracePt t="212357" x="2316163" y="5743575"/>
          <p14:tracePt t="212369" x="2328863" y="5743575"/>
          <p14:tracePt t="212383" x="2339975" y="5743575"/>
          <p14:tracePt t="212393" x="2352675" y="5743575"/>
          <p14:tracePt t="212399" x="2365375" y="5743575"/>
          <p14:tracePt t="212409" x="2378075" y="5743575"/>
          <p14:tracePt t="212413" x="2390775" y="5743575"/>
          <p14:tracePt t="212433" x="2416175" y="5743575"/>
          <p14:tracePt t="212449" x="2441575" y="5743575"/>
          <p14:tracePt t="212465" x="2452688" y="5743575"/>
          <p14:tracePt t="212476" x="2490788" y="5743575"/>
          <p14:tracePt t="212479" x="2528888" y="5743575"/>
          <p14:tracePt t="212489" x="2554288" y="5743575"/>
          <p14:tracePt t="212495" x="2578100" y="5743575"/>
          <p14:tracePt t="212505" x="2590800" y="5743575"/>
          <p14:tracePt t="212515" x="2603500" y="5743575"/>
          <p14:tracePt t="212519" x="2628900" y="5743575"/>
          <p14:tracePt t="212529" x="2654300" y="5743575"/>
          <p14:tracePt t="212535" x="2667000" y="5743575"/>
          <p14:tracePt t="212545" x="2690813" y="5743575"/>
          <p14:tracePt t="212555" x="2716213" y="5743575"/>
          <p14:tracePt t="212559" x="2728913" y="5743575"/>
          <p14:tracePt t="212569" x="2754313" y="5732463"/>
          <p14:tracePt t="212576" x="2767013" y="5719763"/>
          <p14:tracePt t="212585" x="2790825" y="5719763"/>
          <p14:tracePt t="212595" x="2816225" y="5719763"/>
          <p14:tracePt t="212609" x="2854325" y="5719763"/>
          <p14:tracePt t="212615" x="2854325" y="5707063"/>
          <p14:tracePt t="212626" x="2867025" y="5707063"/>
          <p14:tracePt t="212757" x="2841625" y="5707063"/>
          <p14:tracePt t="212767" x="2816225" y="5707063"/>
          <p14:tracePt t="212771" x="2767013" y="5707063"/>
          <p14:tracePt t="212781" x="2728913" y="5707063"/>
          <p14:tracePt t="212787" x="2678113" y="5707063"/>
          <p14:tracePt t="212797" x="2641600" y="5707063"/>
          <p14:tracePt t="212808" x="2590800" y="5719763"/>
          <p14:tracePt t="212811" x="2541588" y="5732463"/>
          <p14:tracePt t="212821" x="2478088" y="5768975"/>
          <p14:tracePt t="212827" x="2403475" y="5768975"/>
          <p14:tracePt t="212837" x="2339975" y="5768975"/>
          <p14:tracePt t="212847" x="2265363" y="5807075"/>
          <p14:tracePt t="212853" x="2216150" y="5807075"/>
          <p14:tracePt t="212863" x="2152650" y="5832475"/>
          <p14:tracePt t="212867" x="2103438" y="5832475"/>
          <p14:tracePt t="212877" x="2052638" y="5832475"/>
          <p14:tracePt t="212887" x="2027238" y="5832475"/>
          <p14:tracePt t="212893" x="1965325" y="5856288"/>
          <p14:tracePt t="212907" x="1952625" y="5856288"/>
          <p14:tracePt t="212917" x="1939925" y="5856288"/>
          <p14:tracePt t="212927" x="1927225" y="5856288"/>
          <p14:tracePt t="212933" x="1914525" y="5856288"/>
          <p14:tracePt t="212993" x="1903413" y="5856288"/>
          <p14:tracePt t="213063" x="1890713" y="5856288"/>
          <p14:tracePt t="213241" x="1878013" y="5856288"/>
          <p14:tracePt t="213361" x="1865313" y="5856288"/>
          <p14:tracePt t="213387" x="1865313" y="5843588"/>
          <p14:tracePt t="213397" x="1865313" y="5832475"/>
          <p14:tracePt t="213421" x="1865313" y="5819775"/>
          <p14:tracePt t="213427" x="1865313" y="5807075"/>
          <p14:tracePt t="220009" x="1878013" y="5807075"/>
          <p14:tracePt t="220019" x="1927225" y="5807075"/>
          <p14:tracePt t="220029" x="1965325" y="5807075"/>
          <p14:tracePt t="220035" x="2014538" y="5807075"/>
          <p14:tracePt t="220045" x="2052638" y="5807075"/>
          <p14:tracePt t="220049" x="2078038" y="5807075"/>
          <p14:tracePt t="220075" x="2090738" y="5807075"/>
          <p14:tracePt t="220165" x="2103438" y="5807075"/>
          <p14:tracePt t="220185" x="2116138" y="5807075"/>
          <p14:tracePt t="220191" x="2139950" y="5807075"/>
          <p14:tracePt t="220202" x="2152650" y="5794375"/>
          <p14:tracePt t="220207" x="2165350" y="5781675"/>
          <p14:tracePt t="220217" x="2178050" y="5781675"/>
          <p14:tracePt t="220227" x="2190750" y="5768975"/>
          <p14:tracePt t="220231" x="2203450" y="5756275"/>
          <p14:tracePt t="220241" x="2228850" y="5719763"/>
          <p14:tracePt t="220247" x="2252663" y="5694363"/>
          <p14:tracePt t="220257" x="2265363" y="5643563"/>
          <p14:tracePt t="220268" x="2328863" y="5568950"/>
          <p14:tracePt t="220271" x="2365375" y="5518150"/>
          <p14:tracePt t="220281" x="2390775" y="5481638"/>
          <p14:tracePt t="220287" x="2428875" y="5443538"/>
          <p14:tracePt t="220297" x="2452688" y="5407025"/>
          <p14:tracePt t="220307" x="2465388" y="5381625"/>
          <p14:tracePt t="220311" x="2490788" y="5356225"/>
          <p14:tracePt t="220321" x="2516188" y="5330825"/>
          <p14:tracePt t="220327" x="2541588" y="5305425"/>
          <p14:tracePt t="220337" x="2554288" y="5281613"/>
          <p14:tracePt t="220347" x="2578100" y="5268913"/>
          <p14:tracePt t="220353" x="2590800" y="5256213"/>
          <p14:tracePt t="220363" x="2616200" y="5243513"/>
          <p14:tracePt t="220368" x="2641600" y="5243513"/>
          <p14:tracePt t="220377" x="2667000" y="5230813"/>
          <p14:tracePt t="220393" x="2703513" y="5205413"/>
          <p14:tracePt t="220403" x="2728913" y="5194300"/>
          <p14:tracePt t="220407" x="2754313" y="5181600"/>
          <p14:tracePt t="220417" x="2754313" y="5168900"/>
          <p14:tracePt t="220427" x="2778125" y="5156200"/>
          <p14:tracePt t="220453" x="2778125" y="5143500"/>
          <p14:tracePt t="220539" x="2778125" y="5118100"/>
          <p14:tracePt t="220553" x="2778125" y="5092700"/>
          <p14:tracePt t="220569" x="2778125" y="5081588"/>
          <p14:tracePt t="220589" x="2778125" y="5068888"/>
          <p14:tracePt t="220701" x="2778125" y="5056188"/>
          <p14:tracePt t="220715" x="2778125" y="5043488"/>
          <p14:tracePt t="220725" x="2778125" y="5030788"/>
          <p14:tracePt t="220731" x="2767013" y="5018088"/>
          <p14:tracePt t="220751" x="2754313" y="5018088"/>
          <p14:tracePt t="220755" x="2741613" y="5005388"/>
          <p14:tracePt t="220768" x="2716213" y="4992688"/>
          <p14:tracePt t="220771" x="2690813" y="4992688"/>
          <p14:tracePt t="220781" x="2667000" y="4992688"/>
          <p14:tracePt t="220791" x="2641600" y="4992688"/>
          <p14:tracePt t="220797" x="2603500" y="4992688"/>
          <p14:tracePt t="220807" x="2565400" y="4968875"/>
          <p14:tracePt t="220811" x="2541588" y="4968875"/>
          <p14:tracePt t="220821" x="2503488" y="4968875"/>
          <p14:tracePt t="220831" x="2452688" y="4956175"/>
          <p14:tracePt t="220837" x="2416175" y="4943475"/>
          <p14:tracePt t="220847" x="2365375" y="4930775"/>
          <p14:tracePt t="220851" x="2328863" y="4930775"/>
          <p14:tracePt t="220861" x="2265363" y="4905375"/>
          <p14:tracePt t="220871" x="2216150" y="4892675"/>
          <p14:tracePt t="220877" x="2178050" y="4868863"/>
          <p14:tracePt t="220887" x="2078038" y="4856163"/>
          <p14:tracePt t="220891" x="1978025" y="4818063"/>
          <p14:tracePt t="220902" x="1878013" y="4818063"/>
          <p14:tracePt t="220911" x="1814513" y="4792663"/>
          <p14:tracePt t="220917" x="1778000" y="4792663"/>
          <p14:tracePt t="220927" x="1714500" y="4792663"/>
          <p14:tracePt t="220934" x="1639888" y="4792663"/>
          <p14:tracePt t="220943" x="1614488" y="4792663"/>
          <p14:tracePt t="220953" x="1565275" y="4792663"/>
          <p14:tracePt t="220957" x="1527175" y="4768850"/>
          <p14:tracePt t="220969" x="1501775" y="4768850"/>
          <p14:tracePt t="220973" x="1465263" y="4768850"/>
          <p14:tracePt t="220984" x="1439863" y="4768850"/>
          <p14:tracePt t="220993" x="1414463" y="4768850"/>
          <p14:tracePt t="220997" x="1389063" y="4768850"/>
          <p14:tracePt t="221009" x="1363663" y="4768850"/>
          <p14:tracePt t="221013" x="1339850" y="4768850"/>
          <p14:tracePt t="221023" x="1314450" y="4768850"/>
          <p14:tracePt t="221034" x="1276350" y="4768850"/>
          <p14:tracePt t="221039" x="1239838" y="4779963"/>
          <p14:tracePt t="221053" x="1227138" y="4792663"/>
          <p14:tracePt t="221063" x="1201738" y="4818063"/>
          <p14:tracePt t="221073" x="1189038" y="4830763"/>
          <p14:tracePt t="221089" x="1163638" y="4856163"/>
          <p14:tracePt t="221103" x="1150938" y="4868863"/>
          <p14:tracePt t="221113" x="1150938" y="4905375"/>
          <p14:tracePt t="221119" x="1139825" y="4905375"/>
          <p14:tracePt t="221129" x="1139825" y="4930775"/>
          <p14:tracePt t="221133" x="1139825" y="4943475"/>
          <p14:tracePt t="221143" x="1139825" y="4956175"/>
          <p14:tracePt t="221154" x="1139825" y="4981575"/>
          <p14:tracePt t="221159" x="1139825" y="4992688"/>
          <p14:tracePt t="221171" x="1139825" y="5005388"/>
          <p14:tracePt t="221186" x="1139825" y="5018088"/>
          <p14:tracePt t="221249" x="1139825" y="5043488"/>
          <p14:tracePt t="221295" x="1150938" y="5043488"/>
          <p14:tracePt t="221315" x="1163638" y="5043488"/>
          <p14:tracePt t="221361" x="1176338" y="5043488"/>
          <p14:tracePt t="221587" x="1176338" y="5030788"/>
          <p14:tracePt t="222007" x="1150938" y="5030788"/>
          <p14:tracePt t="222017" x="1127125" y="5030788"/>
          <p14:tracePt t="222027" x="1101725" y="5030788"/>
          <p14:tracePt t="222041" x="1076325" y="5030788"/>
          <p14:tracePt t="222047" x="1027113" y="5030788"/>
          <p14:tracePt t="222057" x="976313" y="4992688"/>
          <p14:tracePt t="222067" x="938213" y="4981575"/>
          <p14:tracePt t="222071" x="901700" y="4968875"/>
          <p14:tracePt t="222082" x="863600" y="4930775"/>
          <p14:tracePt t="222087" x="825500" y="4930775"/>
          <p14:tracePt t="222097" x="788988" y="4918075"/>
          <p14:tracePt t="222107" x="763588" y="4905375"/>
          <p14:tracePt t="222113" x="738188" y="4879975"/>
          <p14:tracePt t="222123" x="712788" y="4879975"/>
          <p14:tracePt t="222127" x="688975" y="4879975"/>
          <p14:tracePt t="222138" x="676275" y="4856163"/>
          <p14:tracePt t="222147" x="663575" y="4856163"/>
          <p14:tracePt t="222153" x="638175" y="4856163"/>
          <p14:tracePt t="222163" x="625475" y="4856163"/>
          <p14:tracePt t="222167" x="612775" y="4856163"/>
          <p14:tracePt t="222179" x="600075" y="4856163"/>
          <p14:tracePt t="222203" x="576263" y="4856163"/>
          <p14:tracePt t="222229" x="563563" y="4856163"/>
          <p14:tracePt t="227041" x="550863" y="4856163"/>
          <p14:tracePt t="227045" x="500063" y="4856163"/>
          <p14:tracePt t="227055" x="476250" y="4856163"/>
          <p14:tracePt t="227065" x="463550" y="4868863"/>
          <p14:tracePt t="227071" x="438150" y="4892675"/>
          <p14:tracePt t="227419" x="438150" y="4918075"/>
          <p14:tracePt t="227505" x="450850" y="4918075"/>
          <p14:tracePt t="227509" x="463550" y="4918075"/>
          <p14:tracePt t="227519" x="476250" y="4918075"/>
          <p14:tracePt t="227525" x="500063" y="4918075"/>
          <p14:tracePt t="227535" x="550863" y="4918075"/>
          <p14:tracePt t="227545" x="600075" y="4905375"/>
          <p14:tracePt t="227549" x="663575" y="4879975"/>
          <p14:tracePt t="227559" x="712788" y="4856163"/>
          <p14:tracePt t="227565" x="750888" y="4856163"/>
          <p14:tracePt t="227576" x="814388" y="4856163"/>
          <p14:tracePt t="227585" x="876300" y="4818063"/>
          <p14:tracePt t="227589" x="914400" y="4792663"/>
          <p14:tracePt t="227599" x="1014413" y="4756150"/>
          <p14:tracePt t="227605" x="1027113" y="4756150"/>
          <p14:tracePt t="227615" x="1063625" y="4743450"/>
          <p14:tracePt t="227625" x="1076325" y="4730750"/>
          <p14:tracePt t="227631" x="1101725" y="4718050"/>
          <p14:tracePt t="227641" x="1114425" y="4705350"/>
          <p14:tracePt t="227645" x="1139825" y="4679950"/>
          <p14:tracePt t="227665" x="1150938" y="4679950"/>
          <p14:tracePt t="227671" x="1150938" y="4667250"/>
          <p14:tracePt t="227685" x="1163638" y="4667250"/>
          <p14:tracePt t="227705" x="1176338" y="4667250"/>
          <p14:tracePt t="227721" x="1189038" y="4667250"/>
          <p14:tracePt t="227737" x="1189038" y="4656138"/>
          <p14:tracePt t="228287" x="1176338" y="4656138"/>
          <p14:tracePt t="228842" x="1163638" y="4656138"/>
          <p14:tracePt t="228927" x="1163638" y="4667250"/>
          <p14:tracePt t="228967" x="1163638" y="4679950"/>
          <p14:tracePt t="229087" x="1163638" y="4692650"/>
          <p14:tracePt t="229093" x="1163638" y="4705350"/>
          <p14:tracePt t="229113" x="1163638" y="4718050"/>
          <p14:tracePt t="229129" x="1163638" y="4730750"/>
          <p14:tracePt t="229133" x="1176338" y="4743450"/>
          <p14:tracePt t="229143" x="1176338" y="4756150"/>
          <p14:tracePt t="229159" x="1189038" y="4756150"/>
          <p14:tracePt t="229173" x="1201738" y="4768850"/>
          <p14:tracePt t="229193" x="1214438" y="4779963"/>
          <p14:tracePt t="229209" x="1227138" y="4792663"/>
          <p14:tracePt t="229215" x="1227138" y="4805363"/>
          <p14:tracePt t="229235" x="1227138" y="4818063"/>
          <p14:tracePt t="229245" x="1239838" y="4830763"/>
          <p14:tracePt t="229401" x="1252538" y="4830763"/>
          <p14:tracePt t="229527" x="1263650" y="4830763"/>
          <p14:tracePt t="229577" x="1289050" y="4830763"/>
          <p14:tracePt t="229587" x="1289050" y="4843463"/>
          <p14:tracePt t="229593" x="1301750" y="4843463"/>
          <p14:tracePt t="229613" x="1314450" y="4843463"/>
          <p14:tracePt t="229617" x="1327150" y="4856163"/>
          <p14:tracePt t="229627" x="1352550" y="4856163"/>
          <p14:tracePt t="229633" x="1376363" y="4856163"/>
          <p14:tracePt t="229643" x="1401763" y="4856163"/>
          <p14:tracePt t="229653" x="1414463" y="4856163"/>
          <p14:tracePt t="229660" x="1452563" y="4856163"/>
          <p14:tracePt t="229669" x="1465263" y="4856163"/>
          <p14:tracePt t="229673" x="1489075" y="4856163"/>
          <p14:tracePt t="229683" x="1514475" y="4856163"/>
          <p14:tracePt t="229699" x="1527175" y="4856163"/>
          <p14:tracePt t="229713" x="1539875" y="4856163"/>
          <p14:tracePt t="229769" x="1552575" y="4856163"/>
          <p14:tracePt t="229895" x="1565275" y="4868863"/>
          <p14:tracePt t="230601" x="1565275" y="4879975"/>
          <p14:tracePt t="230611" x="1589088" y="4905375"/>
          <p14:tracePt t="230631" x="1589088" y="4918075"/>
          <p14:tracePt t="230641" x="1589088" y="4956175"/>
          <p14:tracePt t="230651" x="1589088" y="4968875"/>
          <p14:tracePt t="230667" x="1589088" y="4981575"/>
          <p14:tracePt t="230671" x="1589088" y="4992688"/>
          <p14:tracePt t="230681" x="1601788" y="4992688"/>
          <p14:tracePt t="230692" x="1601788" y="5005388"/>
          <p14:tracePt t="230707" x="1601788" y="5018088"/>
          <p14:tracePt t="230711" x="1614488" y="5018088"/>
          <p14:tracePt t="230731" x="1614488" y="5030788"/>
          <p14:tracePt t="230763" x="1627188" y="5030788"/>
          <p14:tracePt t="230777" x="1627188" y="5043488"/>
          <p14:tracePt t="230849" x="1639888" y="5043488"/>
          <p14:tracePt t="230903" x="1652588" y="5043488"/>
          <p14:tracePt t="230923" x="1665288" y="5043488"/>
          <p14:tracePt t="230935" x="1677988" y="5043488"/>
          <p14:tracePt t="230959" x="1689100" y="5043488"/>
          <p14:tracePt t="230985" x="1701800" y="5030788"/>
          <p14:tracePt t="230999" x="1714500" y="5018088"/>
          <p14:tracePt t="231019" x="1714500" y="5005388"/>
          <p14:tracePt t="231039" x="1727200" y="4992688"/>
          <p14:tracePt t="231061" x="1727200" y="4981575"/>
          <p14:tracePt t="231075" x="1727200" y="4956175"/>
          <p14:tracePt t="231092" x="1727200" y="4943475"/>
          <p14:tracePt t="231101" x="1727200" y="4930775"/>
          <p14:tracePt t="231105" x="1727200" y="4918075"/>
          <p14:tracePt t="231121" x="1727200" y="4892675"/>
          <p14:tracePt t="231131" x="1727200" y="4868863"/>
          <p14:tracePt t="231145" x="1727200" y="4843463"/>
          <p14:tracePt t="231161" x="1727200" y="4830763"/>
          <p14:tracePt t="231181" x="1714500" y="4805363"/>
          <p14:tracePt t="231197" x="1714500" y="4792663"/>
          <p14:tracePt t="231217" x="1701800" y="4792663"/>
          <p14:tracePt t="231231" x="1689100" y="4792663"/>
          <p14:tracePt t="231267" x="1665288" y="4792663"/>
          <p14:tracePt t="231293" x="1652588" y="4792663"/>
          <p14:tracePt t="231297" x="1639888" y="4792663"/>
          <p14:tracePt t="231323" x="1627188" y="4818063"/>
          <p14:tracePt t="231337" x="1627188" y="4830763"/>
          <p14:tracePt t="231347" x="1627188" y="4856163"/>
          <p14:tracePt t="231357" x="1627188" y="4868863"/>
          <p14:tracePt t="231363" x="1627188" y="4879975"/>
          <p14:tracePt t="231373" x="1627188" y="4892675"/>
          <p14:tracePt t="231377" x="1627188" y="4905375"/>
          <p14:tracePt t="231388" x="1627188" y="4918075"/>
          <p14:tracePt t="231397" x="1627188" y="4943475"/>
          <p14:tracePt t="231417" x="1627188" y="4956175"/>
          <p14:tracePt t="231439" x="1639888" y="4956175"/>
          <p14:tracePt t="231443" x="1652588" y="4956175"/>
          <p14:tracePt t="231453" x="1665288" y="4956175"/>
          <p14:tracePt t="231479" x="1689100" y="4956175"/>
          <p14:tracePt t="231499" x="1714500" y="4956175"/>
          <p14:tracePt t="231509" x="1727200" y="4956175"/>
          <p14:tracePt t="231519" x="1727200" y="4943475"/>
          <p14:tracePt t="231533" x="1739900" y="4918075"/>
          <p14:tracePt t="231560" x="1739900" y="4892675"/>
          <p14:tracePt t="231566" x="1739900" y="4879975"/>
          <p14:tracePt t="231590" x="1739900" y="4868863"/>
          <p14:tracePt t="232957" x="1752600" y="4879975"/>
          <p14:tracePt t="233043" x="1765300" y="4892675"/>
          <p14:tracePt t="233047" x="1765300" y="4905375"/>
          <p14:tracePt t="233057" x="1778000" y="4905375"/>
          <p14:tracePt t="233063" x="1790700" y="4930775"/>
          <p14:tracePt t="233073" x="1814513" y="4956175"/>
          <p14:tracePt t="233083" x="1852613" y="4981575"/>
          <p14:tracePt t="233087" x="1878013" y="5005388"/>
          <p14:tracePt t="233097" x="1914525" y="5043488"/>
          <p14:tracePt t="233103" x="1978025" y="5081588"/>
          <p14:tracePt t="233113" x="1990725" y="5081588"/>
          <p14:tracePt t="233123" x="2065338" y="5130800"/>
          <p14:tracePt t="233129" x="2090738" y="5156200"/>
          <p14:tracePt t="233140" x="2152650" y="5181600"/>
          <p14:tracePt t="233143" x="2190750" y="5205413"/>
          <p14:tracePt t="233153" x="2228850" y="5218113"/>
          <p14:tracePt t="233163" x="2252663" y="5243513"/>
          <p14:tracePt t="233169" x="2278063" y="5256213"/>
          <p14:tracePt t="233179" x="2290763" y="5256213"/>
          <p14:tracePt t="233183" x="2303463" y="5268913"/>
          <p14:tracePt t="233193" x="2316163" y="5268913"/>
          <p14:tracePt t="233203" x="2339975" y="5268913"/>
          <p14:tracePt t="233259" x="2352675" y="5268913"/>
          <p14:tracePt t="233275" x="2365375" y="5268913"/>
          <p14:tracePt t="233285" x="2378075" y="5268913"/>
          <p14:tracePt t="233295" x="2403475" y="5268913"/>
          <p14:tracePt t="233299" x="2416175" y="5268913"/>
          <p14:tracePt t="233309" x="2428875" y="5268913"/>
          <p14:tracePt t="233315" x="2441575" y="5268913"/>
          <p14:tracePt t="233345" x="2452688" y="5268913"/>
          <p14:tracePt t="233365" x="2465388" y="5268913"/>
          <p14:tracePt t="233395" x="2478088" y="5268913"/>
          <p14:tracePt t="233401" x="2478088" y="5256213"/>
          <p14:tracePt t="233487" x="2490788" y="5256213"/>
          <p14:tracePt t="233501" x="2503488" y="5243513"/>
          <p14:tracePt t="233511" x="2516188" y="5230813"/>
          <p14:tracePt t="233517" x="2528888" y="5218113"/>
          <p14:tracePt t="233527" x="2541588" y="5205413"/>
          <p14:tracePt t="233541" x="2554288" y="5194300"/>
          <p14:tracePt t="233551" x="2565400" y="5181600"/>
          <p14:tracePt t="233557" x="2578100" y="5156200"/>
          <p14:tracePt t="233572" x="2590800" y="5130800"/>
          <p14:tracePt t="233583" x="2603500" y="5092700"/>
          <p14:tracePt t="233593" x="2603500" y="5081588"/>
          <p14:tracePt t="233597" x="2616200" y="5068888"/>
          <p14:tracePt t="233607" x="2628900" y="5043488"/>
          <p14:tracePt t="233613" x="2628900" y="5030788"/>
          <p14:tracePt t="233623" x="2628900" y="5018088"/>
          <p14:tracePt t="233633" x="2641600" y="5005388"/>
          <p14:tracePt t="233647" x="2641600" y="4981575"/>
          <p14:tracePt t="233653" x="2641600" y="4956175"/>
          <p14:tracePt t="233663" x="2641600" y="4930775"/>
          <p14:tracePt t="233677" x="2654300" y="4905375"/>
          <p14:tracePt t="233688" x="2667000" y="4905375"/>
          <p14:tracePt t="237415" x="2654300" y="4918075"/>
          <p14:tracePt t="237425" x="2641600" y="4930775"/>
          <p14:tracePt t="237435" x="2628900" y="4943475"/>
          <p14:tracePt t="237439" x="2603500" y="4968875"/>
          <p14:tracePt t="237449" x="2590800" y="5005388"/>
          <p14:tracePt t="237455" x="2590800" y="5018088"/>
          <p14:tracePt t="237465" x="2578100" y="5043488"/>
          <p14:tracePt t="237479" x="2578100" y="5068888"/>
          <p14:tracePt t="237545" x="2578100" y="5081588"/>
          <p14:tracePt t="237571" x="2578100" y="5092700"/>
          <p14:tracePt t="237687" x="2590800" y="5092700"/>
          <p14:tracePt t="237721" x="2616200" y="5092700"/>
          <p14:tracePt t="237733" x="2628900" y="5092700"/>
          <p14:tracePt t="237737" x="2641600" y="5092700"/>
          <p14:tracePt t="237753" x="2654300" y="5092700"/>
          <p14:tracePt t="237763" x="2654300" y="5081588"/>
          <p14:tracePt t="237773" x="2667000" y="5081588"/>
          <p14:tracePt t="237777" x="2690813" y="5081588"/>
          <p14:tracePt t="237793" x="2690813" y="5068888"/>
          <p14:tracePt t="237813" x="2703513" y="5068888"/>
          <p14:tracePt t="237833" x="2716213" y="5056188"/>
          <p14:tracePt t="237853" x="2728913" y="5043488"/>
          <p14:tracePt t="237857" x="2728913" y="5030788"/>
          <p14:tracePt t="237869" x="2754313" y="5005388"/>
          <p14:tracePt t="237873" x="2754313" y="4981575"/>
          <p14:tracePt t="237884" x="2767013" y="4956175"/>
          <p14:tracePt t="237899" x="2767013" y="4943475"/>
          <p14:tracePt t="237909" x="2767013" y="4930775"/>
          <p14:tracePt t="237913" x="2767013" y="4918075"/>
          <p14:tracePt t="237923" x="2767013" y="4905375"/>
          <p14:tracePt t="237935" x="2767013" y="4892675"/>
          <p14:tracePt t="237953" x="2767013" y="4868863"/>
          <p14:tracePt t="237989" x="2767013" y="4856163"/>
          <p14:tracePt t="238005" x="2767013" y="4843463"/>
          <p14:tracePt t="238045" x="2754313" y="4830763"/>
          <p14:tracePt t="238111" x="2741613" y="4818063"/>
          <p14:tracePt t="238151" x="2728913" y="4818063"/>
          <p14:tracePt t="238171" x="2716213" y="4818063"/>
          <p14:tracePt t="238175" x="2703513" y="4818063"/>
          <p14:tracePt t="238185" x="2678113" y="4830763"/>
          <p14:tracePt t="238191" x="2667000" y="4868863"/>
          <p14:tracePt t="238202" x="2641600" y="4879975"/>
          <p14:tracePt t="238217" x="2641600" y="4918075"/>
          <p14:tracePt t="238227" x="2628900" y="4930775"/>
          <p14:tracePt t="238231" x="2616200" y="4943475"/>
          <p14:tracePt t="238241" x="2616200" y="4956175"/>
          <p14:tracePt t="238251" x="2616200" y="4968875"/>
          <p14:tracePt t="238257" x="2603500" y="4992688"/>
          <p14:tracePt t="238267" x="2590800" y="5018088"/>
          <p14:tracePt t="238271" x="2590800" y="5030788"/>
          <p14:tracePt t="238281" x="2590800" y="5043488"/>
          <p14:tracePt t="238291" x="2590800" y="5068888"/>
          <p14:tracePt t="238297" x="2590800" y="5081588"/>
          <p14:tracePt t="238307" x="2590800" y="5092700"/>
          <p14:tracePt t="238311" x="2590800" y="5105400"/>
          <p14:tracePt t="238377" x="2590800" y="5130800"/>
          <p14:tracePt t="238403" x="2603500" y="5130800"/>
          <p14:tracePt t="238419" x="2628900" y="5130800"/>
          <p14:tracePt t="238429" x="2641600" y="5130800"/>
          <p14:tracePt t="238439" x="2654300" y="5118100"/>
          <p14:tracePt t="238443" x="2667000" y="5105400"/>
          <p14:tracePt t="238459" x="2678113" y="5092700"/>
          <p14:tracePt t="238469" x="2690813" y="5092700"/>
          <p14:tracePt t="238479" x="2690813" y="5081588"/>
          <p14:tracePt t="238484" x="2703513" y="5081588"/>
          <p14:tracePt t="238493" x="2703513" y="5068888"/>
          <p14:tracePt t="238499" x="2716213" y="5056188"/>
          <p14:tracePt t="238509" x="2716213" y="5043488"/>
          <p14:tracePt t="238519" x="2728913" y="5018088"/>
          <p14:tracePt t="238523" x="2728913" y="5005388"/>
          <p14:tracePt t="238533" x="2741613" y="5005388"/>
          <p14:tracePt t="238539" x="2741613" y="4981575"/>
          <p14:tracePt t="238559" x="2741613" y="4968875"/>
          <p14:tracePt t="238615" x="2741613" y="4956175"/>
          <p14:tracePt t="238681" x="2741613" y="4968875"/>
          <p14:tracePt t="238685" x="2741613" y="4981575"/>
          <p14:tracePt t="238697" x="2741613" y="5005388"/>
          <p14:tracePt t="238701" x="2728913" y="5005388"/>
          <p14:tracePt t="238711" x="2728913" y="5018088"/>
          <p14:tracePt t="238718" x="2716213" y="5030788"/>
          <p14:tracePt t="238737" x="2703513" y="5043488"/>
          <p14:tracePt t="238757" x="2690813" y="5056188"/>
          <p14:tracePt t="238777" x="2690813" y="5068888"/>
          <p14:tracePt t="238793" x="2690813" y="5081588"/>
          <p14:tracePt t="238797" x="2678113" y="5081588"/>
          <p14:tracePt t="238817" x="2678113" y="5092700"/>
          <p14:tracePt t="238833" x="2678113" y="5118100"/>
          <p14:tracePt t="239371" x="2667000" y="5130800"/>
          <p14:tracePt t="239384" x="2641600" y="5130800"/>
          <p14:tracePt t="239393" x="2628900" y="5130800"/>
          <p14:tracePt t="239397" x="2603500" y="5130800"/>
          <p14:tracePt t="239407" x="2590800" y="5130800"/>
          <p14:tracePt t="239413" x="2565400" y="5130800"/>
          <p14:tracePt t="239423" x="2541588" y="5130800"/>
          <p14:tracePt t="239437" x="2528888" y="5130800"/>
          <p14:tracePt t="239447" x="2516188" y="5130800"/>
          <p14:tracePt t="239463" x="2503488" y="5130800"/>
          <p14:tracePt t="239479" x="2490788" y="5130800"/>
          <p14:tracePt t="239489" x="2465388" y="5130800"/>
          <p14:tracePt t="239503" x="2452688" y="5130800"/>
          <p14:tracePt t="239513" x="2441575" y="5130800"/>
          <p14:tracePt t="239519" x="2428875" y="5130800"/>
          <p14:tracePt t="239530" x="2416175" y="5130800"/>
          <p14:tracePt t="239543" x="2403475" y="5130800"/>
          <p14:tracePt t="239559" x="2390775" y="5130800"/>
          <p14:tracePt t="239589" x="2378075" y="5130800"/>
          <p14:tracePt t="239649" x="2378075" y="5143500"/>
          <p14:tracePt t="239665" x="2378075" y="5156200"/>
          <p14:tracePt t="239679" x="2378075" y="5168900"/>
          <p14:tracePt t="239699" x="2378075" y="5181600"/>
          <p14:tracePt t="239735" x="2378075" y="5194300"/>
          <p14:tracePt t="239761" x="2403475" y="5194300"/>
          <p14:tracePt t="239765" x="2441575" y="5181600"/>
          <p14:tracePt t="239775" x="2452688" y="5168900"/>
          <p14:tracePt t="239785" x="2465388" y="5156200"/>
          <p14:tracePt t="239791" x="2503488" y="5130800"/>
          <p14:tracePt t="239801" x="2516188" y="5130800"/>
          <p14:tracePt t="239807" x="2528888" y="5092700"/>
          <p14:tracePt t="239817" x="2541588" y="5081588"/>
          <p14:tracePt t="239827" x="2578100" y="5043488"/>
          <p14:tracePt t="239831" x="2578100" y="5030788"/>
          <p14:tracePt t="239841" x="2578100" y="5005388"/>
          <p14:tracePt t="239847" x="2603500" y="4968875"/>
          <p14:tracePt t="239858" x="2603500" y="4956175"/>
          <p14:tracePt t="239867" x="2603500" y="4930775"/>
          <p14:tracePt t="239881" x="2603500" y="4918075"/>
          <p14:tracePt t="239897" x="2603500" y="4905375"/>
          <p14:tracePt t="239921" x="2603500" y="4892675"/>
          <p14:tracePt t="239947" x="2603500" y="4879975"/>
          <p14:tracePt t="239973" x="2590800" y="4879975"/>
          <p14:tracePt t="239983" x="2578100" y="4879975"/>
          <p14:tracePt t="239987" x="2565400" y="4879975"/>
          <p14:tracePt t="239997" x="2554288" y="4879975"/>
          <p14:tracePt t="240003" x="2528888" y="4879975"/>
          <p14:tracePt t="240013" x="2516188" y="4879975"/>
          <p14:tracePt t="240023" x="2503488" y="4879975"/>
          <p14:tracePt t="240037" x="2478088" y="4879975"/>
          <p14:tracePt t="240053" x="2465388" y="4879975"/>
          <p14:tracePt t="240063" x="2428875" y="4892675"/>
          <p14:tracePt t="240077" x="2416175" y="4905375"/>
          <p14:tracePt t="240083" x="2390775" y="4930775"/>
          <p14:tracePt t="240109" x="2378075" y="4943475"/>
          <p14:tracePt t="240143" x="2365375" y="4956175"/>
          <p14:tracePt t="240153" x="2365375" y="4968875"/>
          <p14:tracePt t="240239" x="2365375" y="4981575"/>
          <p14:tracePt t="240285" x="2365375" y="4992688"/>
          <p14:tracePt t="240305" x="2365375" y="5005388"/>
          <p14:tracePt t="240395" x="2365375" y="5018088"/>
          <p14:tracePt t="240415" x="2365375" y="5043488"/>
          <p14:tracePt t="240431" x="2378075" y="5068888"/>
          <p14:tracePt t="240437" x="2403475" y="5081588"/>
          <p14:tracePt t="240447" x="2428875" y="5092700"/>
          <p14:tracePt t="240457" x="2452688" y="5118100"/>
          <p14:tracePt t="240461" x="2465388" y="5143500"/>
          <p14:tracePt t="240471" x="2503488" y="5156200"/>
          <p14:tracePt t="240477" x="2516188" y="5181600"/>
          <p14:tracePt t="240487" x="2541588" y="5194300"/>
          <p14:tracePt t="240497" x="2565400" y="5194300"/>
          <p14:tracePt t="240501" x="2590800" y="5205413"/>
          <p14:tracePt t="240511" x="2628900" y="5205413"/>
          <p14:tracePt t="240527" x="2654300" y="5205413"/>
          <p14:tracePt t="240537" x="2690813" y="5205413"/>
          <p14:tracePt t="240543" x="2716213" y="5205413"/>
          <p14:tracePt t="240553" x="2741613" y="5205413"/>
          <p14:tracePt t="240557" x="2767013" y="5205413"/>
          <p14:tracePt t="240567" x="2778125" y="5205413"/>
          <p14:tracePt t="240577" x="2790825" y="5205413"/>
          <p14:tracePt t="240583" x="2803525" y="5205413"/>
          <p14:tracePt t="240593" x="2816225" y="5205413"/>
          <p14:tracePt t="240609" x="2828925" y="5205413"/>
          <p14:tracePt t="240639" x="2841625" y="5205413"/>
          <p14:tracePt t="240649" x="2841625" y="5194300"/>
          <p14:tracePt t="240663" x="2854325" y="5194300"/>
          <p14:tracePt t="240759" x="2867025" y="5194300"/>
          <p14:tracePt t="241243" x="2879725" y="5181600"/>
          <p14:tracePt t="241279" x="2879725" y="5168900"/>
          <p14:tracePt t="241289" x="2879725" y="5156200"/>
          <p14:tracePt t="241365" x="2879725" y="5143500"/>
          <p14:tracePt t="241379" x="2879725" y="5118100"/>
          <p14:tracePt t="241399" x="2879725" y="5092700"/>
          <p14:tracePt t="241405" x="2879725" y="5068888"/>
          <p14:tracePt t="241415" x="2867025" y="5056188"/>
          <p14:tracePt t="241419" x="2841625" y="5056188"/>
          <p14:tracePt t="241432" x="2828925" y="5030788"/>
          <p14:tracePt t="241441" x="2803525" y="5030788"/>
          <p14:tracePt t="241445" x="2790825" y="5030788"/>
          <p14:tracePt t="241455" x="2767013" y="5030788"/>
          <p14:tracePt t="241461" x="2754313" y="5018088"/>
          <p14:tracePt t="241482" x="2741613" y="5018088"/>
          <p14:tracePt t="241485" x="2703513" y="5005388"/>
          <p14:tracePt t="241501" x="2690813" y="5005388"/>
          <p14:tracePt t="241521" x="2667000" y="5005388"/>
          <p14:tracePt t="241525" x="2641600" y="5005388"/>
          <p14:tracePt t="241541" x="2628900" y="5005388"/>
          <p14:tracePt t="241551" x="2616200" y="5005388"/>
          <p14:tracePt t="241561" x="2603500" y="5005388"/>
          <p14:tracePt t="241565" x="2590800" y="5005388"/>
          <p14:tracePt t="241577" x="2578100" y="5005388"/>
          <p14:tracePt t="241591" x="2565400" y="5005388"/>
          <p14:tracePt t="241607" x="2554288" y="5005388"/>
          <p14:tracePt t="241638" x="2541588" y="5005388"/>
          <p14:tracePt t="241641" x="2528888" y="5005388"/>
          <p14:tracePt t="241667" x="2516188" y="5005388"/>
          <p14:tracePt t="241737" x="2516188" y="5030788"/>
          <p14:tracePt t="241763" x="2516188" y="5043488"/>
          <p14:tracePt t="241769" x="2516188" y="5068888"/>
          <p14:tracePt t="241779" x="2528888" y="5068888"/>
          <p14:tracePt t="241789" x="2541588" y="5081588"/>
          <p14:tracePt t="241793" x="2565400" y="5092700"/>
          <p14:tracePt t="241803" x="2590800" y="5092700"/>
          <p14:tracePt t="241809" x="2641600" y="5092700"/>
          <p14:tracePt t="241819" x="2667000" y="5092700"/>
          <p14:tracePt t="241829" x="2703513" y="5092700"/>
          <p14:tracePt t="241833" x="2728913" y="5092700"/>
          <p14:tracePt t="241843" x="2767013" y="5092700"/>
          <p14:tracePt t="241849" x="2790825" y="5092700"/>
          <p14:tracePt t="241859" x="2803525" y="5092700"/>
          <p14:tracePt t="241869" x="2828925" y="5081588"/>
          <p14:tracePt t="241873" x="2841625" y="5081588"/>
          <p14:tracePt t="241883" x="2854325" y="5081588"/>
          <p14:tracePt t="241889" x="2867025" y="5068888"/>
          <p14:tracePt t="241909" x="2890838" y="5056188"/>
          <p14:tracePt t="241975" x="2890838" y="5043488"/>
          <p14:tracePt t="241980" x="2890838" y="5030788"/>
          <p14:tracePt t="241999" x="2890838" y="5018088"/>
          <p14:tracePt t="242015" x="2854325" y="4992688"/>
          <p14:tracePt t="242019" x="2841625" y="4992688"/>
          <p14:tracePt t="242031" x="2828925" y="4981575"/>
          <p14:tracePt t="242041" x="2803525" y="4981575"/>
          <p14:tracePt t="242055" x="2790825" y="4981575"/>
          <p14:tracePt t="242061" x="2754313" y="4981575"/>
          <p14:tracePt t="242081" x="2741613" y="4981575"/>
          <p14:tracePt t="242095" x="2728913" y="4981575"/>
          <p14:tracePt t="242101" x="2716213" y="4981575"/>
          <p14:tracePt t="242125" x="2703513" y="4981575"/>
          <p14:tracePt t="242771" x="2716213" y="4981575"/>
          <p14:tracePt t="242781" x="2728913" y="4981575"/>
          <p14:tracePt t="242807" x="2741613" y="4992688"/>
          <p14:tracePt t="242811" x="2754313" y="4992688"/>
          <p14:tracePt t="242827" x="2767013" y="4992688"/>
          <p14:tracePt t="242837" x="2778125" y="4992688"/>
          <p14:tracePt t="242853" x="2803525" y="4992688"/>
          <p14:tracePt t="242867" x="2828925" y="4992688"/>
          <p14:tracePt t="242887" x="2854325" y="4992688"/>
          <p14:tracePt t="242893" x="2879725" y="4992688"/>
          <p14:tracePt t="242907" x="2903538" y="4992688"/>
          <p14:tracePt t="242927" x="2916238" y="4992688"/>
          <p14:tracePt t="242933" x="2954338" y="5005388"/>
          <p14:tracePt t="242943" x="2979738" y="5005388"/>
          <p14:tracePt t="242949" x="3003550" y="5005388"/>
          <p14:tracePt t="242959" x="3028950" y="5005388"/>
          <p14:tracePt t="242969" x="3079750" y="5030788"/>
          <p14:tracePt t="242973" x="3116263" y="5030788"/>
          <p14:tracePt t="242983" x="3154363" y="5043488"/>
          <p14:tracePt t="242989" x="3205163" y="5043488"/>
          <p14:tracePt t="242999" x="3241675" y="5043488"/>
          <p14:tracePt t="243009" x="3305175" y="5056188"/>
          <p14:tracePt t="243014" x="3341688" y="5056188"/>
          <p14:tracePt t="243023" x="3392488" y="5056188"/>
          <p14:tracePt t="243030" x="3429000" y="5068888"/>
          <p14:tracePt t="243039" x="3479800" y="5068888"/>
          <p14:tracePt t="243049" x="3517900" y="5068888"/>
          <p14:tracePt t="243055" x="3567113" y="5068888"/>
          <p14:tracePt t="243065" x="3592513" y="5068888"/>
          <p14:tracePt t="243069" x="3643313" y="5092700"/>
          <p14:tracePt t="243080" x="3679825" y="5092700"/>
          <p14:tracePt t="243089" x="3717925" y="5092700"/>
          <p14:tracePt t="243096" x="3756025" y="5105400"/>
          <p14:tracePt t="243105" x="3792538" y="5105400"/>
          <p14:tracePt t="243109" x="3830638" y="5105400"/>
          <p14:tracePt t="243119" x="3892550" y="5105400"/>
          <p14:tracePt t="243129" x="3943350" y="5105400"/>
          <p14:tracePt t="243135" x="4017963" y="5105400"/>
          <p14:tracePt t="243147" x="4056063" y="5105400"/>
          <p14:tracePt t="243149" x="4105275" y="5105400"/>
          <p14:tracePt t="243159" x="4143375" y="5105400"/>
          <p14:tracePt t="243169" x="4205288" y="5105400"/>
          <p14:tracePt t="243175" x="4256088" y="5105400"/>
          <p14:tracePt t="243185" x="4294188" y="5105400"/>
          <p14:tracePt t="243189" x="4330700" y="5105400"/>
          <p14:tracePt t="243201" x="4368800" y="5105400"/>
          <p14:tracePt t="243211" x="4406900" y="5092700"/>
          <p14:tracePt t="243215" x="4456113" y="5092700"/>
          <p14:tracePt t="243225" x="4494213" y="5092700"/>
          <p14:tracePt t="243231" x="4530725" y="5068888"/>
          <p14:tracePt t="243241" x="4568825" y="5068888"/>
          <p14:tracePt t="243251" x="4606925" y="5068888"/>
          <p14:tracePt t="243255" x="4643438" y="5043488"/>
          <p14:tracePt t="243265" x="4681538" y="5030788"/>
          <p14:tracePt t="243271" x="4719638" y="5030788"/>
          <p14:tracePt t="243281" x="4756150" y="5018088"/>
          <p14:tracePt t="243291" x="4832350" y="5005388"/>
          <p14:tracePt t="243297" x="4856163" y="4981575"/>
          <p14:tracePt t="243307" x="4919663" y="4981575"/>
          <p14:tracePt t="243311" x="4956175" y="4956175"/>
          <p14:tracePt t="243321" x="4994275" y="4943475"/>
          <p14:tracePt t="243331" x="5032375" y="4930775"/>
          <p14:tracePt t="243337" x="5068888" y="4930775"/>
          <p14:tracePt t="243347" x="5081588" y="4918075"/>
          <p14:tracePt t="243351" x="5119688" y="4892675"/>
          <p14:tracePt t="243361" x="5145088" y="4892675"/>
          <p14:tracePt t="243372" x="5170488" y="4868863"/>
          <p14:tracePt t="243377" x="5194300" y="4856163"/>
          <p14:tracePt t="243387" x="5232400" y="4830763"/>
          <p14:tracePt t="243391" x="5270500" y="4805363"/>
          <p14:tracePt t="243401" x="5294313" y="4805363"/>
          <p14:tracePt t="243411" x="5319713" y="4768850"/>
          <p14:tracePt t="243417" x="5357813" y="4756150"/>
          <p14:tracePt t="243427" x="5383213" y="4743450"/>
          <p14:tracePt t="243433" x="5407025" y="4718050"/>
          <p14:tracePt t="243443" x="5445125" y="4679950"/>
          <p14:tracePt t="243453" x="5495925" y="4656138"/>
          <p14:tracePt t="243457" x="5519738" y="4618038"/>
          <p14:tracePt t="243467" x="5583238" y="4567238"/>
          <p14:tracePt t="243473" x="5607050" y="4543425"/>
          <p14:tracePt t="243483" x="5670550" y="4479925"/>
          <p14:tracePt t="243493" x="5708650" y="4454525"/>
          <p14:tracePt t="243497" x="5719763" y="4430713"/>
          <p14:tracePt t="243507" x="5757863" y="4367213"/>
          <p14:tracePt t="243515" x="5783263" y="4341813"/>
          <p14:tracePt t="243523" x="5808663" y="4318000"/>
          <p14:tracePt t="243533" x="5845175" y="4267200"/>
          <p14:tracePt t="243539" x="5870575" y="4241800"/>
          <p14:tracePt t="243549" x="5895975" y="4217988"/>
          <p14:tracePt t="243553" x="5921375" y="4192588"/>
          <p14:tracePt t="243564" x="5932488" y="4154488"/>
          <p14:tracePt t="243573" x="5945188" y="4141788"/>
          <p14:tracePt t="243580" x="5970588" y="4079875"/>
          <p14:tracePt t="243589" x="5995988" y="4054475"/>
          <p14:tracePt t="243593" x="6008688" y="4029075"/>
          <p14:tracePt t="243603" x="6008688" y="4017963"/>
          <p14:tracePt t="243613" x="6021388" y="3992563"/>
          <p14:tracePt t="243619" x="6034088" y="3967163"/>
          <p14:tracePt t="243630" x="6034088" y="3954463"/>
          <p14:tracePt t="243635" x="6045200" y="3929063"/>
          <p14:tracePt t="243646" x="6045200" y="3905250"/>
          <p14:tracePt t="243655" x="6057900" y="3879850"/>
          <p14:tracePt t="243659" x="6057900" y="3867150"/>
          <p14:tracePt t="243669" x="6057900" y="3841750"/>
          <p14:tracePt t="243675" x="6057900" y="3816350"/>
          <p14:tracePt t="243685" x="6057900" y="3792538"/>
          <p14:tracePt t="243695" x="6057900" y="3767138"/>
          <p14:tracePt t="243709" x="6057900" y="3741738"/>
          <p14:tracePt t="243715" x="6057900" y="3716338"/>
          <p14:tracePt t="243725" x="6057900" y="3679825"/>
          <p14:tracePt t="243735" x="6057900" y="3667125"/>
          <p14:tracePt t="243739" x="6057900" y="3641725"/>
          <p14:tracePt t="243749" x="6057900" y="3616325"/>
          <p14:tracePt t="243765" x="6057900" y="3590925"/>
          <p14:tracePt t="243775" x="6057900" y="3579813"/>
          <p14:tracePt t="243781" x="6057900" y="3554413"/>
          <p14:tracePt t="243791" x="6034088" y="3529013"/>
          <p14:tracePt t="243796" x="6034088" y="3503613"/>
          <p14:tracePt t="243805" x="6021388" y="3479800"/>
          <p14:tracePt t="243815" x="6008688" y="3454400"/>
          <p14:tracePt t="243821" x="5983288" y="3441700"/>
          <p14:tracePt t="243831" x="5970588" y="3416300"/>
          <p14:tracePt t="243835" x="5957888" y="3390900"/>
          <p14:tracePt t="243846" x="5932488" y="3367088"/>
          <p14:tracePt t="243855" x="5921375" y="3341688"/>
          <p14:tracePt t="243862" x="5908675" y="3328988"/>
          <p14:tracePt t="243871" x="5870575" y="3303588"/>
          <p14:tracePt t="243874" x="5857875" y="3278188"/>
          <p14:tracePt t="243887" x="5832475" y="3254375"/>
          <p14:tracePt t="243897" x="5783263" y="3241675"/>
          <p14:tracePt t="243901" x="5770563" y="3228975"/>
          <p14:tracePt t="243912" x="5732463" y="3190875"/>
          <p14:tracePt t="243917" x="5683250" y="3165475"/>
          <p14:tracePt t="243927" x="5670550" y="3154363"/>
          <p14:tracePt t="243937" x="5632450" y="3128963"/>
          <p14:tracePt t="243941" x="5607050" y="3128963"/>
          <p14:tracePt t="243951" x="5557838" y="3103563"/>
          <p14:tracePt t="243957" x="5532438" y="3090863"/>
          <p14:tracePt t="243979" x="5470525" y="3065463"/>
          <p14:tracePt t="243983" x="5419725" y="3041650"/>
          <p14:tracePt t="243993" x="5383213" y="3041650"/>
          <p14:tracePt t="243997" x="5357813" y="3016250"/>
          <p14:tracePt t="244007" x="5319713" y="3003550"/>
          <p14:tracePt t="244017" x="5245100" y="2990850"/>
          <p14:tracePt t="244023" x="5207000" y="2978150"/>
          <p14:tracePt t="244033" x="5132388" y="2965450"/>
          <p14:tracePt t="244037" x="5094288" y="2952750"/>
          <p14:tracePt t="244047" x="5057775" y="2941638"/>
          <p14:tracePt t="244057" x="5019675" y="2928938"/>
          <p14:tracePt t="244063" x="4981575" y="2928938"/>
          <p14:tracePt t="244073" x="4945063" y="2928938"/>
          <p14:tracePt t="244077" x="4894263" y="2928938"/>
          <p14:tracePt t="244087" x="4832350" y="2928938"/>
          <p14:tracePt t="244097" x="4794250" y="2928938"/>
          <p14:tracePt t="244103" x="4732338" y="2928938"/>
          <p14:tracePt t="244113" x="4656138" y="2928938"/>
          <p14:tracePt t="244119" x="4606925" y="2928938"/>
          <p14:tracePt t="244129" x="4568825" y="2928938"/>
          <p14:tracePt t="244140" x="4506913" y="2928938"/>
          <p14:tracePt t="244143" x="4468813" y="2928938"/>
          <p14:tracePt t="244153" x="4430713" y="2928938"/>
          <p14:tracePt t="244159" x="4394200" y="2928938"/>
          <p14:tracePt t="244169" x="4368800" y="2928938"/>
          <p14:tracePt t="244179" x="4343400" y="2928938"/>
          <p14:tracePt t="244183" x="4294188" y="2941638"/>
          <p14:tracePt t="244199" x="4268788" y="2952750"/>
          <p14:tracePt t="244209" x="4243388" y="2952750"/>
          <p14:tracePt t="244219" x="4205288" y="2965450"/>
          <p14:tracePt t="244225" x="4168775" y="2978150"/>
          <p14:tracePt t="244235" x="4117975" y="3016250"/>
          <p14:tracePt t="244239" x="4081463" y="3016250"/>
          <p14:tracePt t="244249" x="4056063" y="3028950"/>
          <p14:tracePt t="244259" x="4030663" y="3041650"/>
          <p14:tracePt t="244265" x="3992563" y="3054350"/>
          <p14:tracePt t="244275" x="3968750" y="3065463"/>
          <p14:tracePt t="244280" x="3917950" y="3090863"/>
          <p14:tracePt t="244289" x="3879850" y="3103563"/>
          <p14:tracePt t="244299" x="3856038" y="3103563"/>
          <p14:tracePt t="244305" x="3792538" y="3116263"/>
          <p14:tracePt t="244315" x="3767138" y="3128963"/>
          <p14:tracePt t="244321" x="3730625" y="3128963"/>
          <p14:tracePt t="244331" x="3705225" y="3141663"/>
          <p14:tracePt t="244341" x="3679825" y="3141663"/>
          <p14:tracePt t="244346" x="3654425" y="3154363"/>
          <p14:tracePt t="244356" x="3617913" y="3165475"/>
          <p14:tracePt t="244364" x="3592513" y="3178175"/>
          <p14:tracePt t="244372" x="3567113" y="3178175"/>
          <p14:tracePt t="244381" x="3541713" y="3178175"/>
          <p14:tracePt t="244385" x="3530600" y="3178175"/>
          <p14:tracePt t="244396" x="3505200" y="3203575"/>
          <p14:tracePt t="244411" x="3479800" y="3203575"/>
          <p14:tracePt t="244425" x="3454400" y="3203575"/>
          <p14:tracePt t="244435" x="3429000" y="3228975"/>
          <p14:tracePt t="244451" x="3405188" y="3228975"/>
          <p14:tracePt t="244462" x="3392488" y="3228975"/>
          <p14:tracePt t="244478" x="3367088" y="3228975"/>
          <p14:tracePt t="244481" x="3367088" y="3241675"/>
          <p14:tracePt t="244501" x="3354388" y="3254375"/>
          <p14:tracePt t="244521" x="3341688" y="3254375"/>
          <p14:tracePt t="245031" x="3328988" y="3254375"/>
          <p14:tracePt t="245091" x="3317875" y="3254375"/>
          <p14:tracePt t="245409" x="3305175" y="3254375"/>
          <p14:tracePt t="245429" x="3305175" y="3241675"/>
          <p14:tracePt t="245435" x="3305175" y="3216275"/>
          <p14:tracePt t="245445" x="3305175" y="3190875"/>
          <p14:tracePt t="245449" x="3305175" y="3165475"/>
          <p14:tracePt t="245459" x="3305175" y="3154363"/>
          <p14:tracePt t="245471" x="3279775" y="3128963"/>
          <p14:tracePt t="245475" x="3279775" y="3116263"/>
          <p14:tracePt t="245485" x="3279775" y="3090863"/>
          <p14:tracePt t="245501" x="3279775" y="3065463"/>
          <p14:tracePt t="245511" x="3279775" y="3041650"/>
          <p14:tracePt t="245515" x="3267075" y="3028950"/>
          <p14:tracePt t="245525" x="3254375" y="3016250"/>
          <p14:tracePt t="245531" x="3254375" y="2978150"/>
          <p14:tracePt t="245541" x="3254375" y="2965450"/>
          <p14:tracePt t="245551" x="3254375" y="2952750"/>
          <p14:tracePt t="245555" x="3254375" y="2928938"/>
          <p14:tracePt t="245565" x="3254375" y="2916238"/>
          <p14:tracePt t="245571" x="3254375" y="2890838"/>
          <p14:tracePt t="245581" x="3254375" y="2865438"/>
          <p14:tracePt t="245595" x="3254375" y="2840038"/>
          <p14:tracePt t="245612" x="3254375" y="2816225"/>
          <p14:tracePt t="245637" x="3254375" y="2803525"/>
          <p14:tracePt t="245651" x="3254375" y="2790825"/>
          <p14:tracePt t="245691" x="3254375" y="2778125"/>
          <p14:tracePt t="245797" x="3228975" y="2790825"/>
          <p14:tracePt t="245807" x="3228975" y="2803525"/>
          <p14:tracePt t="245813" x="3228975" y="2852738"/>
          <p14:tracePt t="245823" x="3205163" y="2890838"/>
          <p14:tracePt t="245829" x="3179763" y="2941638"/>
          <p14:tracePt t="245839" x="3167063" y="2990850"/>
          <p14:tracePt t="245849" x="3141663" y="3016250"/>
          <p14:tracePt t="245853" x="3103563" y="3078163"/>
          <p14:tracePt t="245863" x="3103563" y="3103563"/>
          <p14:tracePt t="245869" x="3103563" y="3128963"/>
          <p14:tracePt t="245879" x="3092450" y="3178175"/>
          <p14:tracePt t="245889" x="3079750" y="3190875"/>
          <p14:tracePt t="245893" x="3079750" y="3228975"/>
          <p14:tracePt t="245903" x="3067050" y="3254375"/>
          <p14:tracePt t="245910" x="3067050" y="3278188"/>
          <p14:tracePt t="245919" x="3054350" y="3290888"/>
          <p14:tracePt t="245929" x="3054350" y="3303588"/>
          <p14:tracePt t="245933" x="3054350" y="3316288"/>
          <p14:tracePt t="245943" x="3054350" y="3328988"/>
          <p14:tracePt t="245962" x="3054350" y="3354388"/>
          <p14:tracePt t="245975" x="3054350" y="3367088"/>
          <p14:tracePt t="245989" x="3054350" y="3378200"/>
          <p14:tracePt t="245999" x="3054350" y="3390900"/>
          <p14:tracePt t="246029" x="3054350" y="3403600"/>
          <p14:tracePt t="246131" x="3054350" y="3416300"/>
          <p14:tracePt t="246191" x="3079750" y="3416300"/>
          <p14:tracePt t="246201" x="3103563" y="3416300"/>
          <p14:tracePt t="246207" x="3167063" y="3416300"/>
          <p14:tracePt t="246217" x="3241675" y="3416300"/>
          <p14:tracePt t="246221" x="3305175" y="3416300"/>
          <p14:tracePt t="246231" x="3392488" y="3416300"/>
          <p14:tracePt t="246241" x="3517900" y="3378200"/>
          <p14:tracePt t="246247" x="3592513" y="3367088"/>
          <p14:tracePt t="246257" x="3692525" y="3341688"/>
          <p14:tracePt t="246263" x="3767138" y="3303588"/>
          <p14:tracePt t="246271" x="3830638" y="3303588"/>
          <p14:tracePt t="246283" x="3905250" y="3278188"/>
          <p14:tracePt t="246287" x="3943350" y="3267075"/>
          <p14:tracePt t="246297" x="4005263" y="3241675"/>
          <p14:tracePt t="246303" x="4030663" y="3228975"/>
          <p14:tracePt t="246313" x="4056063" y="3228975"/>
          <p14:tracePt t="246323" x="4092575" y="3203575"/>
          <p14:tracePt t="246327" x="4117975" y="3203575"/>
          <p14:tracePt t="246337" x="4143375" y="3178175"/>
          <p14:tracePt t="246343" x="4156075" y="3178175"/>
          <p14:tracePt t="246353" x="4168775" y="3178175"/>
          <p14:tracePt t="246363" x="4192588" y="3154363"/>
          <p14:tracePt t="246367" x="4205288" y="3154363"/>
          <p14:tracePt t="246377" x="4217988" y="3154363"/>
          <p14:tracePt t="246383" x="4230688" y="3141663"/>
          <p14:tracePt t="246394" x="4243388" y="3128963"/>
          <p14:tracePt t="246403" x="4256088" y="3128963"/>
          <p14:tracePt t="246407" x="4268788" y="3128963"/>
          <p14:tracePt t="246423" x="4281488" y="3128963"/>
          <p14:tracePt t="246439" x="4305300" y="3116263"/>
          <p14:tracePt t="246459" x="4318000" y="3103563"/>
          <p14:tracePt t="246479" x="4330700" y="3103563"/>
          <p14:tracePt t="246483" x="4343400" y="3103563"/>
          <p14:tracePt t="246494" x="4356100" y="3103563"/>
          <p14:tracePt t="246499" x="4381500" y="3078163"/>
          <p14:tracePt t="246519" x="4394200" y="3078163"/>
          <p14:tracePt t="246533" x="4406900" y="3078163"/>
          <p14:tracePt t="246539" x="4418013" y="3054350"/>
          <p14:tracePt t="246549" x="4443413" y="3054350"/>
          <p14:tracePt t="246565" x="4443413" y="3041650"/>
          <p14:tracePt t="246576" x="4456113" y="3041650"/>
          <p14:tracePt t="246589" x="4468813" y="3028950"/>
          <p14:tracePt t="246615" x="4494213" y="3016250"/>
          <p14:tracePt t="246635" x="4506913" y="3003550"/>
          <p14:tracePt t="246651" x="4518025" y="2990850"/>
          <p14:tracePt t="246685" x="4530725" y="2978150"/>
          <p14:tracePt t="246702" x="4543425" y="2965450"/>
          <p14:tracePt t="246715" x="4556125" y="2965450"/>
          <p14:tracePt t="246725" x="4568825" y="2952750"/>
          <p14:tracePt t="246741" x="4581525" y="2952750"/>
          <p14:tracePt t="246745" x="4594225" y="2941638"/>
          <p14:tracePt t="246755" x="4594225" y="2928938"/>
          <p14:tracePt t="246767" x="4606925" y="2928938"/>
          <p14:tracePt t="246771" x="4619625" y="2916238"/>
          <p14:tracePt t="246781" x="4643438" y="2916238"/>
          <p14:tracePt t="246787" x="4668838" y="2890838"/>
          <p14:tracePt t="246807" x="4694238" y="2890838"/>
          <p14:tracePt t="246811" x="4706938" y="2865438"/>
          <p14:tracePt t="246821" x="4719638" y="2865438"/>
          <p14:tracePt t="246837" x="4732338" y="2865438"/>
          <p14:tracePt t="246847" x="4743450" y="2865438"/>
          <p14:tracePt t="246853" x="4756150" y="2865438"/>
          <p14:tracePt t="246867" x="4781550" y="2852738"/>
          <p14:tracePt t="246877" x="4781550" y="2840038"/>
          <p14:tracePt t="246887" x="4794250" y="2840038"/>
          <p14:tracePt t="246895" x="4806950" y="2840038"/>
          <p14:tracePt t="246904" x="4819650" y="2840038"/>
          <p14:tracePt t="246908" x="4843463" y="2816225"/>
          <p14:tracePt t="246928" x="4881563" y="2816225"/>
          <p14:tracePt t="246944" x="4906963" y="2816225"/>
          <p14:tracePt t="246957" x="4919663" y="2816225"/>
          <p14:tracePt t="246977" x="4932363" y="2790825"/>
          <p14:tracePt t="246983" x="4945063" y="2790825"/>
          <p14:tracePt t="246999" x="4956175" y="2790825"/>
          <p14:tracePt t="247023" x="4981575" y="2790825"/>
          <p14:tracePt t="247029" x="4994275" y="2790825"/>
          <p14:tracePt t="247049" x="5006975" y="2790825"/>
          <p14:tracePt t="247069" x="5019675" y="2790825"/>
          <p14:tracePt t="247119" x="5032375" y="2790825"/>
          <p14:tracePt t="247159" x="5045075" y="2790825"/>
          <p14:tracePt t="247179" x="5057775" y="2790825"/>
          <p14:tracePt t="247195" x="5068888" y="2790825"/>
          <p14:tracePt t="247221" x="5094288" y="2790825"/>
          <p14:tracePt t="247245" x="5106988" y="2790825"/>
          <p14:tracePt t="247261" x="5119688" y="2790825"/>
          <p14:tracePt t="247271" x="5145088" y="2790825"/>
          <p14:tracePt t="247315" x="5157788" y="2790825"/>
          <p14:tracePt t="247325" x="5181600" y="2790825"/>
          <p14:tracePt t="247331" x="5245100" y="2840038"/>
          <p14:tracePt t="247341" x="5332413" y="2928938"/>
          <p14:tracePt t="247347" x="5432425" y="3028950"/>
          <p14:tracePt t="247357" x="5445125" y="3041650"/>
          <p14:tracePt t="250569" x="5457825" y="3041650"/>
          <p14:tracePt t="250599" x="5445125" y="3041650"/>
          <p14:tracePt t="250605" x="5419725" y="3041650"/>
          <p14:tracePt t="250615" x="5394325" y="3041650"/>
          <p14:tracePt t="250625" x="5383213" y="3041650"/>
          <p14:tracePt t="250629" x="5370513" y="3041650"/>
          <p14:tracePt t="250640" x="5357813" y="3041650"/>
          <p14:tracePt t="250645" x="5345113" y="3041650"/>
          <p14:tracePt t="250656" x="5332413" y="3041650"/>
          <p14:tracePt t="250871" x="5307013" y="3041650"/>
          <p14:tracePt t="250881" x="5281613" y="3041650"/>
          <p14:tracePt t="250887" x="5257800" y="3041650"/>
          <p14:tracePt t="250897" x="5194300" y="3041650"/>
          <p14:tracePt t="250903" x="5106988" y="3054350"/>
          <p14:tracePt t="250913" x="4994275" y="3078163"/>
          <p14:tracePt t="250923" x="4843463" y="3078163"/>
          <p14:tracePt t="250927" x="4694238" y="3116263"/>
          <p14:tracePt t="250937" x="4556125" y="3141663"/>
          <p14:tracePt t="250943" x="4430713" y="3165475"/>
          <p14:tracePt t="250953" x="4343400" y="3203575"/>
          <p14:tracePt t="250973" x="4105275" y="3254375"/>
          <p14:tracePt t="250977" x="3968750" y="3278188"/>
          <p14:tracePt t="250983" x="3856038" y="3290888"/>
          <p14:tracePt t="250993" x="3717925" y="3328988"/>
          <p14:tracePt t="251003" x="3592513" y="3328988"/>
          <p14:tracePt t="251007" x="3479800" y="3341688"/>
          <p14:tracePt t="251017" x="3379788" y="3367088"/>
          <p14:tracePt t="251023" x="3317875" y="3378200"/>
          <p14:tracePt t="251033" x="3267075" y="3390900"/>
          <p14:tracePt t="251043" x="3254375" y="3390900"/>
          <p14:tracePt t="251049" x="3241675" y="3390900"/>
          <p14:tracePt t="251109" x="3228975" y="3390900"/>
          <p14:tracePt t="251119" x="3216275" y="3390900"/>
          <p14:tracePt t="251129" x="3216275" y="3403600"/>
          <p14:tracePt t="251133" x="3192463" y="3403600"/>
          <p14:tracePt t="251143" x="3167063" y="3403600"/>
          <p14:tracePt t="251149" x="3128963" y="3416300"/>
          <p14:tracePt t="251159" x="3103563" y="3416300"/>
          <p14:tracePt t="251169" x="3079750" y="3416300"/>
          <p14:tracePt t="251175" x="3041650" y="3429000"/>
          <p14:tracePt t="251185" x="3028950" y="3429000"/>
          <p14:tracePt t="251199" x="3016250" y="3429000"/>
          <p14:tracePt t="251209" x="2979738" y="3454400"/>
          <p14:tracePt t="251229" x="2967038" y="3454400"/>
          <p14:tracePt t="251401" x="2954338" y="3454400"/>
          <p14:tracePt t="251533" x="2967038" y="3454400"/>
          <p14:tracePt t="251613" x="2979738" y="3454400"/>
          <p14:tracePt t="251719" x="2992438" y="3454400"/>
          <p14:tracePt t="251785" x="3003550" y="3454400"/>
          <p14:tracePt t="251819" x="3028950" y="3454400"/>
          <p14:tracePt t="251845" x="3054350" y="3454400"/>
          <p14:tracePt t="251861" x="3067050" y="3441700"/>
          <p14:tracePt t="251865" x="3079750" y="3429000"/>
          <p14:tracePt t="251875" x="3092450" y="3416300"/>
          <p14:tracePt t="251891" x="3103563" y="3403600"/>
          <p14:tracePt t="251905" x="3116263" y="3367088"/>
          <p14:tracePt t="251925" x="3128963" y="3341688"/>
          <p14:tracePt t="251941" x="3128963" y="3328988"/>
          <p14:tracePt t="251945" x="3128963" y="3303588"/>
          <p14:tracePt t="251956" x="3128963" y="3267075"/>
          <p14:tracePt t="251973" x="3128963" y="3241675"/>
          <p14:tracePt t="251981" x="3128963" y="3203575"/>
          <p14:tracePt t="251988" x="3128963" y="3190875"/>
          <p14:tracePt t="251998" x="3128963" y="3165475"/>
          <p14:tracePt t="252007" x="3128963" y="3154363"/>
          <p14:tracePt t="252027" x="3128963" y="3141663"/>
          <p14:tracePt t="252037" x="3128963" y="3128963"/>
          <p14:tracePt t="252047" x="3116263" y="3128963"/>
          <p14:tracePt t="252063" x="3116263" y="3116263"/>
          <p14:tracePt t="252067" x="3103563" y="3116263"/>
          <p14:tracePt t="252087" x="3092450" y="3116263"/>
          <p14:tracePt t="252103" x="3079750" y="3116263"/>
          <p14:tracePt t="252113" x="3054350" y="3116263"/>
          <p14:tracePt t="252127" x="3041650" y="3116263"/>
          <p14:tracePt t="252133" x="3028950" y="3116263"/>
          <p14:tracePt t="252143" x="3016250" y="3116263"/>
          <p14:tracePt t="252153" x="3003550" y="3141663"/>
          <p14:tracePt t="252159" x="3003550" y="3154363"/>
          <p14:tracePt t="252169" x="2992438" y="3178175"/>
          <p14:tracePt t="252173" x="2992438" y="3203575"/>
          <p14:tracePt t="252193" x="2992438" y="3228975"/>
          <p14:tracePt t="252199" x="2992438" y="3241675"/>
          <p14:tracePt t="252209" x="2992438" y="3254375"/>
          <p14:tracePt t="252213" x="2992438" y="3278188"/>
          <p14:tracePt t="252223" x="2992438" y="3290888"/>
          <p14:tracePt t="252233" x="2992438" y="3303588"/>
          <p14:tracePt t="252239" x="2992438" y="3316288"/>
          <p14:tracePt t="252249" x="2992438" y="3328988"/>
          <p14:tracePt t="252263" x="3003550" y="3328988"/>
          <p14:tracePt t="252279" x="3016250" y="3328988"/>
          <p14:tracePt t="252289" x="3028950" y="3328988"/>
          <p14:tracePt t="252305" x="3054350" y="3328988"/>
          <p14:tracePt t="252319" x="3067050" y="3328988"/>
          <p14:tracePt t="252329" x="3079750" y="3328988"/>
          <p14:tracePt t="252335" x="3092450" y="3328988"/>
          <p14:tracePt t="252345" x="3116263" y="3328988"/>
          <p14:tracePt t="252355" x="3128963" y="3303588"/>
          <p14:tracePt t="252359" x="3128963" y="3290888"/>
          <p14:tracePt t="252369" x="3128963" y="3278188"/>
          <p14:tracePt t="252375" x="3128963" y="3254375"/>
          <p14:tracePt t="252385" x="3128963" y="3228975"/>
          <p14:tracePt t="252395" x="3128963" y="3203575"/>
          <p14:tracePt t="252399" x="3128963" y="3154363"/>
          <p14:tracePt t="252419" x="3116263" y="3116263"/>
          <p14:tracePt t="252435" x="3103563" y="3090863"/>
          <p14:tracePt t="252450" x="3092450" y="3090863"/>
          <p14:tracePt t="252475" x="3079750" y="3090863"/>
          <p14:tracePt t="252479" x="3067050" y="3090863"/>
          <p14:tracePt t="252509" x="3054350" y="3090863"/>
          <p14:tracePt t="252519" x="3041650" y="3090863"/>
          <p14:tracePt t="252525" x="3041650" y="3103563"/>
          <p14:tracePt t="252535" x="3016250" y="3116263"/>
          <p14:tracePt t="252545" x="3016250" y="3128963"/>
          <p14:tracePt t="252561" x="3016250" y="3154363"/>
          <p14:tracePt t="252565" x="3016250" y="3165475"/>
          <p14:tracePt t="252575" x="3016250" y="3178175"/>
          <p14:tracePt t="252585" x="3016250" y="3190875"/>
          <p14:tracePt t="252591" x="3016250" y="3203575"/>
          <p14:tracePt t="252601" x="3016250" y="3216275"/>
          <p14:tracePt t="252627" x="3016250" y="3228975"/>
          <p14:tracePt t="252681" x="3028950" y="3228975"/>
          <p14:tracePt t="252697" x="3041650" y="3228975"/>
          <p14:tracePt t="252707" x="3054350" y="3228975"/>
          <p14:tracePt t="252711" x="3067050" y="3228975"/>
          <p14:tracePt t="252737" x="3079750" y="3228975"/>
          <p14:tracePt t="252867" x="3067050" y="3228975"/>
          <p14:tracePt t="252879" x="3067050" y="3241675"/>
          <p14:tracePt t="252883" x="3067050" y="3267075"/>
          <p14:tracePt t="252903" x="3067050" y="3290888"/>
          <p14:tracePt t="254023" x="3067050" y="3303588"/>
          <p14:tracePt t="255315" x="3067050" y="3316288"/>
          <p14:tracePt t="255329" x="3067050" y="3328988"/>
          <p14:tracePt t="255335" x="3067050" y="3341688"/>
          <p14:tracePt t="255355" x="3054350" y="3354388"/>
          <p14:tracePt t="255369" x="3041650" y="3378200"/>
          <p14:tracePt t="255375" x="3028950" y="3378200"/>
          <p14:tracePt t="255386" x="3016250" y="3403600"/>
          <p14:tracePt t="255395" x="3003550" y="3403600"/>
          <p14:tracePt t="255399" x="3003550" y="3416300"/>
          <p14:tracePt t="255409" x="2992438" y="3416300"/>
          <p14:tracePt t="255415" x="2992438" y="3429000"/>
          <p14:tracePt t="255445" x="2979738" y="3429000"/>
          <p14:tracePt t="255505" x="2954338" y="3429000"/>
          <p14:tracePt t="255551" x="2941638" y="3441700"/>
          <p14:tracePt t="255567" x="2941638" y="3454400"/>
          <p14:tracePt t="255577" x="2928938" y="3454400"/>
          <p14:tracePt t="255587" x="2903538" y="3454400"/>
          <p14:tracePt t="255591" x="2879725" y="3454400"/>
          <p14:tracePt t="255602" x="2854325" y="3454400"/>
          <p14:tracePt t="255608" x="2803525" y="3454400"/>
          <p14:tracePt t="255618" x="2778125" y="3454400"/>
          <p14:tracePt t="255627" x="2741613" y="3454400"/>
          <p14:tracePt t="255631" x="2703513" y="3441700"/>
          <p14:tracePt t="255641" x="2690813" y="3429000"/>
          <p14:tracePt t="255657" x="2667000" y="3429000"/>
          <p14:tracePt t="255667" x="2628900" y="3416300"/>
          <p14:tracePt t="255683" x="2603500" y="3416300"/>
          <p14:tracePt t="255687" x="2590800" y="3416300"/>
          <p14:tracePt t="255697" x="2578100" y="3416300"/>
          <p14:tracePt t="255707" x="2565400" y="3416300"/>
          <p14:tracePt t="255713" x="2554288" y="3416300"/>
          <p14:tracePt t="255727" x="2541588" y="3416300"/>
          <p14:tracePt t="255747" x="2528888" y="3416300"/>
          <p14:tracePt t="255910" x="2528888" y="3429000"/>
          <p14:tracePt t="255925" x="2528888" y="3441700"/>
          <p14:tracePt t="255929" x="2528888" y="3454400"/>
          <p14:tracePt t="255939" x="2528888" y="3467100"/>
          <p14:tracePt t="255955" x="2528888" y="3479800"/>
          <p14:tracePt t="255995" x="2528888" y="3490913"/>
          <p14:tracePt t="255999" x="2516188" y="3503613"/>
          <p14:tracePt t="256011" x="2516188" y="3516313"/>
          <p14:tracePt t="256015" x="2503488" y="3516313"/>
          <p14:tracePt t="256025" x="2490788" y="3541713"/>
          <p14:tracePt t="256041" x="2478088" y="3554413"/>
          <p14:tracePt t="256052" x="2465388" y="3579813"/>
          <p14:tracePt t="256055" x="2452688" y="3579813"/>
          <p14:tracePt t="256065" x="2452688" y="3603625"/>
          <p14:tracePt t="256075" x="2441575" y="3603625"/>
          <p14:tracePt t="256081" x="2416175" y="3616325"/>
          <p14:tracePt t="256095" x="2403475" y="3629025"/>
          <p14:tracePt t="256118" x="2390775" y="3641725"/>
          <p14:tracePt t="256247" x="2378075" y="3641725"/>
          <p14:tracePt t="257781" x="2378075" y="3654425"/>
          <p14:tracePt t="257795" x="2378075" y="3679825"/>
          <p14:tracePt t="257811" x="2378075" y="3692525"/>
          <p14:tracePt t="257821" x="2378075" y="3703638"/>
          <p14:tracePt t="257837" x="2378075" y="3729038"/>
          <p14:tracePt t="257861" x="2378075" y="3741738"/>
          <p14:tracePt t="257867" x="2378075" y="3754438"/>
          <p14:tracePt t="257887" x="2378075" y="3767138"/>
          <p14:tracePt t="257921" x="2378075" y="3779838"/>
          <p14:tracePt t="257977" x="2378075" y="3792538"/>
          <p14:tracePt t="258133" x="2378075" y="3803650"/>
          <p14:tracePt t="258229" x="2365375" y="3792538"/>
          <p14:tracePt t="258239" x="2352675" y="3779838"/>
          <p14:tracePt t="258245" x="2339975" y="3754438"/>
          <p14:tracePt t="258255" x="2339975" y="3741738"/>
          <p14:tracePt t="258266" x="2339975" y="3716338"/>
          <p14:tracePt t="258269" x="2328863" y="3703638"/>
          <p14:tracePt t="258280" x="2316163" y="3692525"/>
          <p14:tracePt t="258305" x="2316163" y="3667125"/>
          <p14:tracePt t="258321" x="2316163" y="3654425"/>
          <p14:tracePt t="258325" x="2316163" y="3641725"/>
          <p14:tracePt t="258335" x="2316163" y="3629025"/>
          <p14:tracePt t="258351" x="2316163" y="3616325"/>
          <p14:tracePt t="258361" x="2316163" y="3603625"/>
          <p14:tracePt t="258417" x="2316163" y="3579813"/>
          <p14:tracePt t="258471" x="2316163" y="3567113"/>
          <p14:tracePt t="258557" x="2328863" y="3567113"/>
          <p14:tracePt t="258587" x="2339975" y="3567113"/>
          <p14:tracePt t="258597" x="2352675" y="3567113"/>
          <p14:tracePt t="258603" x="2365375" y="3567113"/>
          <p14:tracePt t="258613" x="2378075" y="3567113"/>
          <p14:tracePt t="258629" x="2403475" y="3567113"/>
          <p14:tracePt t="258649" x="2416175" y="3567113"/>
          <p14:tracePt t="258669" x="2441575" y="3590925"/>
          <p14:tracePt t="258683" x="2465388" y="3590925"/>
          <p14:tracePt t="258699" x="2490788" y="3590925"/>
          <p14:tracePt t="258713" x="2516188" y="3603625"/>
          <p14:tracePt t="258729" x="2554288" y="3616325"/>
          <p14:tracePt t="258739" x="2565400" y="3616325"/>
          <p14:tracePt t="258755" x="2603500" y="3641725"/>
          <p14:tracePt t="258766" x="2616200" y="3654425"/>
          <p14:tracePt t="258779" x="2641600" y="3654425"/>
          <p14:tracePt t="258789" x="2654300" y="3654425"/>
          <p14:tracePt t="258795" x="2667000" y="3667125"/>
          <p14:tracePt t="258805" x="2678113" y="3667125"/>
          <p14:tracePt t="258809" x="2690813" y="3667125"/>
          <p14:tracePt t="258839" x="2703513" y="3667125"/>
          <p14:tracePt t="258855" x="2716213" y="3667125"/>
          <p14:tracePt t="258895" x="2741613" y="3679825"/>
          <p14:tracePt t="258925" x="2741613" y="3692525"/>
          <p14:tracePt t="258987" x="2754313" y="3692525"/>
          <p14:tracePt t="259153" x="2778125" y="3692525"/>
          <p14:tracePt t="259207" x="2790825" y="3692525"/>
          <p14:tracePt t="259229" x="2803525" y="3692525"/>
          <p14:tracePt t="259233" x="2803525" y="3679825"/>
          <p14:tracePt t="259243" x="2816225" y="3679825"/>
          <p14:tracePt t="259259" x="2828925" y="3667125"/>
          <p14:tracePt t="259315" x="2841625" y="3667125"/>
          <p14:tracePt t="259359" x="2867025" y="3667125"/>
          <p14:tracePt t="259419" x="2879725" y="3667125"/>
          <p14:tracePt t="259445" x="2890838" y="3667125"/>
          <p14:tracePt t="259461" x="2903538" y="3667125"/>
          <p14:tracePt t="259491" x="2916238" y="3667125"/>
          <p14:tracePt t="259501" x="2928938" y="3667125"/>
          <p14:tracePt t="259537" x="2954338" y="3667125"/>
          <p14:tracePt t="259557" x="2967038" y="3667125"/>
          <p14:tracePt t="259577" x="2992438" y="3679825"/>
          <p14:tracePt t="259593" x="3016250" y="3679825"/>
          <p14:tracePt t="259597" x="3028950" y="3679825"/>
          <p14:tracePt t="259607" x="3028950" y="3692525"/>
          <p14:tracePt t="259617" x="3041650" y="3692525"/>
          <p14:tracePt t="259623" x="3054350" y="3692525"/>
          <p14:tracePt t="259638" x="3067050" y="3692525"/>
          <p14:tracePt t="259769" x="3092450" y="3692525"/>
          <p14:tracePt t="259795" x="3103563" y="3692525"/>
          <p14:tracePt t="259805" x="3116263" y="3692525"/>
          <p14:tracePt t="259809" x="3141663" y="3692525"/>
          <p14:tracePt t="259825" x="3167063" y="3692525"/>
          <p14:tracePt t="259835" x="3192463" y="3692525"/>
          <p14:tracePt t="259845" x="3205163" y="3692525"/>
          <p14:tracePt t="259849" x="3228975" y="3692525"/>
          <p14:tracePt t="259859" x="3254375" y="3692525"/>
          <p14:tracePt t="259865" x="3279775" y="3692525"/>
          <p14:tracePt t="259875" x="3305175" y="3692525"/>
          <p14:tracePt t="259885" x="3317875" y="3692525"/>
          <p14:tracePt t="259889" x="3341688" y="3692525"/>
          <p14:tracePt t="259899" x="3367088" y="3692525"/>
          <p14:tracePt t="259905" x="3405188" y="3692525"/>
          <p14:tracePt t="259915" x="3429000" y="3692525"/>
          <p14:tracePt t="259925" x="3454400" y="3692525"/>
          <p14:tracePt t="259931" x="3479800" y="3692525"/>
          <p14:tracePt t="259941" x="3492500" y="3692525"/>
          <p14:tracePt t="259945" x="3517900" y="3692525"/>
          <p14:tracePt t="259964" x="3530600" y="3692525"/>
          <p14:tracePt t="259965" x="3541713" y="3692525"/>
          <p14:tracePt t="259971" x="3554413" y="3692525"/>
          <p14:tracePt t="259985" x="3567113" y="3692525"/>
          <p14:tracePt t="260011" x="3592513" y="3692525"/>
          <p14:tracePt t="260041" x="3605213" y="3692525"/>
          <p14:tracePt t="260077" x="3617913" y="3692525"/>
          <p14:tracePt t="260081" x="3630613" y="3679825"/>
          <p14:tracePt t="260299" x="3643313" y="3679825"/>
          <p14:tracePt t="260365" x="3654425" y="3679825"/>
          <p14:tracePt t="260369" x="3679825" y="3679825"/>
          <p14:tracePt t="260395" x="3705225" y="3679825"/>
          <p14:tracePt t="260409" x="3717925" y="3679825"/>
          <p14:tracePt t="260419" x="3730625" y="3679825"/>
          <p14:tracePt t="260425" x="3756025" y="3679825"/>
          <p14:tracePt t="260435" x="3779838" y="3679825"/>
          <p14:tracePt t="260446" x="3830638" y="3679825"/>
          <p14:tracePt t="260449" x="3867150" y="3679825"/>
          <p14:tracePt t="260461" x="3917950" y="3679825"/>
          <p14:tracePt t="260465" x="3956050" y="3679825"/>
          <p14:tracePt t="260475" x="4005263" y="3679825"/>
          <p14:tracePt t="260485" x="4030663" y="3679825"/>
          <p14:tracePt t="260491" x="4068763" y="3679825"/>
          <p14:tracePt t="260501" x="4105275" y="3679825"/>
          <p14:tracePt t="260505" x="4117975" y="3679825"/>
          <p14:tracePt t="260515" x="4143375" y="3679825"/>
          <p14:tracePt t="260525" x="4181475" y="3679825"/>
          <p14:tracePt t="260531" x="4192588" y="3679825"/>
          <p14:tracePt t="260541" x="4217988" y="3679825"/>
          <p14:tracePt t="260545" x="4230688" y="3679825"/>
          <p14:tracePt t="260555" x="4243388" y="3679825"/>
          <p14:tracePt t="260581" x="4256088" y="3679825"/>
          <p14:tracePt t="260595" x="4268788" y="3679825"/>
          <p14:tracePt t="260605" x="4281488" y="3679825"/>
          <p14:tracePt t="260621" x="4294188" y="3679825"/>
          <p14:tracePt t="260627" x="4305300" y="3679825"/>
          <p14:tracePt t="260637" x="4318000" y="3679825"/>
          <p14:tracePt t="260647" x="4330700" y="3679825"/>
          <p14:tracePt t="260667" x="4356100" y="3679825"/>
          <p14:tracePt t="260691" x="4368800" y="3679825"/>
          <p14:tracePt t="260717" x="4381500" y="3679825"/>
          <p14:tracePt t="260773" x="4394200" y="3679825"/>
          <p14:tracePt t="260819" x="4406900" y="3679825"/>
          <p14:tracePt t="260853" x="4418013" y="3679825"/>
          <p14:tracePt t="260883" x="4443413" y="3679825"/>
          <p14:tracePt t="260899" x="4456113" y="3679825"/>
          <p14:tracePt t="260909" x="4468813" y="3679825"/>
          <p14:tracePt t="260913" x="4481513" y="3679825"/>
          <p14:tracePt t="260923" x="4494213" y="3679825"/>
          <p14:tracePt t="260933" x="4506913" y="3679825"/>
          <p14:tracePt t="260949" x="4518025" y="3679825"/>
          <p14:tracePt t="260965" x="4530725" y="3679825"/>
          <p14:tracePt t="260979" x="4556125" y="3679825"/>
          <p14:tracePt t="260995" x="4568825" y="3679825"/>
          <p14:tracePt t="261015" x="4581525" y="3679825"/>
          <p14:tracePt t="261019" x="4606925" y="3667125"/>
          <p14:tracePt t="261035" x="4619625" y="3667125"/>
          <p14:tracePt t="261046" x="4630738" y="3667125"/>
          <p14:tracePt t="261061" x="4656138" y="3667125"/>
          <p14:tracePt t="261071" x="4694238" y="3654425"/>
          <p14:tracePt t="261085" x="4719638" y="3654425"/>
          <p14:tracePt t="261096" x="4743450" y="3654425"/>
          <p14:tracePt t="261101" x="4756150" y="3654425"/>
          <p14:tracePt t="261111" x="4781550" y="3654425"/>
          <p14:tracePt t="261115" x="4806950" y="3641725"/>
          <p14:tracePt t="261135" x="4832350" y="3641725"/>
          <p14:tracePt t="261141" x="4856163" y="3641725"/>
          <p14:tracePt t="261151" x="4856163" y="3629025"/>
          <p14:tracePt t="261155" x="4868863" y="3629025"/>
          <p14:tracePt t="261181" x="4881563" y="3629025"/>
          <p14:tracePt t="261191" x="4881563" y="3616325"/>
          <p14:tracePt t="261217" x="4894263" y="3603625"/>
          <p14:tracePt t="261241" x="4894263" y="3590925"/>
          <p14:tracePt t="261261" x="4906963" y="3590925"/>
          <p14:tracePt t="261267" x="4919663" y="3590925"/>
          <p14:tracePt t="261287" x="4919663" y="3579813"/>
          <p14:tracePt t="261307" x="4919663" y="3567113"/>
          <p14:tracePt t="261317" x="4932363" y="3554413"/>
          <p14:tracePt t="262229" x="4932363" y="3567113"/>
          <p14:tracePt t="262235" x="4932363" y="3667125"/>
          <p14:tracePt t="262246" x="4894263" y="3792538"/>
          <p14:tracePt t="262255" x="4794250" y="3929063"/>
          <p14:tracePt t="262263" x="4719638" y="4054475"/>
          <p14:tracePt t="262271" x="4630738" y="4192588"/>
          <p14:tracePt t="262275" x="4506913" y="4379913"/>
          <p14:tracePt t="262285" x="4418013" y="4505325"/>
          <p14:tracePt t="262296" x="4330700" y="4630738"/>
          <p14:tracePt t="262301" x="4256088" y="4743450"/>
          <p14:tracePt t="262311" x="4168775" y="4843463"/>
          <p14:tracePt t="262315" x="4105275" y="4956175"/>
          <p14:tracePt t="262327" x="4043363" y="5030788"/>
          <p14:tracePt t="262337" x="3968750" y="5118100"/>
          <p14:tracePt t="262341" x="3892550" y="5218113"/>
          <p14:tracePt t="262351" x="3843338" y="5256213"/>
          <p14:tracePt t="262357" x="3756025" y="5343525"/>
          <p14:tracePt t="262367" x="3730625" y="5368925"/>
          <p14:tracePt t="262378" x="3692525" y="5394325"/>
          <p14:tracePt t="262381" x="3667125" y="5430838"/>
          <p14:tracePt t="262391" x="3605213" y="5456238"/>
          <p14:tracePt t="262397" x="3592513" y="5481638"/>
          <p14:tracePt t="262407" x="3567113" y="5494338"/>
          <p14:tracePt t="262416" x="3530600" y="5494338"/>
          <p14:tracePt t="262423" x="3517900" y="5518150"/>
          <p14:tracePt t="262433" x="3479800" y="5530850"/>
          <p14:tracePt t="262437" x="3454400" y="5556250"/>
          <p14:tracePt t="262447" x="3429000" y="5568950"/>
          <p14:tracePt t="262457" x="3405188" y="5568950"/>
          <p14:tracePt t="262463" x="3367088" y="5581650"/>
          <p14:tracePt t="262473" x="3354388" y="5594350"/>
          <p14:tracePt t="262478" x="3317875" y="5594350"/>
          <p14:tracePt t="262487" x="3292475" y="5594350"/>
          <p14:tracePt t="262497" x="3267075" y="5619750"/>
          <p14:tracePt t="262503" x="3241675" y="5630863"/>
          <p14:tracePt t="262513" x="3192463" y="5630863"/>
          <p14:tracePt t="262517" x="3154363" y="5630863"/>
          <p14:tracePt t="262529" x="3103563" y="5630863"/>
          <p14:tracePt t="262537" x="3067050" y="5643563"/>
          <p14:tracePt t="262544" x="3028950" y="5643563"/>
          <p14:tracePt t="262553" x="3003550" y="5656263"/>
          <p14:tracePt t="262557" x="2979738" y="5656263"/>
          <p14:tracePt t="262567" x="2967038" y="5656263"/>
          <p14:tracePt t="262579" x="2954338" y="5656263"/>
          <p14:tracePt t="262583" x="2916238" y="5668963"/>
          <p14:tracePt t="262599" x="2903538" y="5681663"/>
          <p14:tracePt t="262609" x="2879725" y="5681663"/>
          <p14:tracePt t="262619" x="2867025" y="5694363"/>
          <p14:tracePt t="262623" x="2854325" y="5707063"/>
          <p14:tracePt t="262633" x="2841625" y="5707063"/>
          <p14:tracePt t="262639" x="2828925" y="5719763"/>
          <p14:tracePt t="262649" x="2816225" y="5732463"/>
          <p14:tracePt t="262659" x="2790825" y="5743575"/>
          <p14:tracePt t="262665" x="2790825" y="5756275"/>
          <p14:tracePt t="262675" x="2778125" y="5768975"/>
          <p14:tracePt t="262689" x="2778125" y="5781675"/>
          <p14:tracePt t="262705" x="2778125" y="5794375"/>
          <p14:tracePt t="262725" x="2778125" y="5807075"/>
          <p14:tracePt t="262749" x="2778125" y="5819775"/>
          <p14:tracePt t="262759" x="2778125" y="5832475"/>
          <p14:tracePt t="262775" x="2778125" y="5843588"/>
          <p14:tracePt t="262795" x="2778125" y="5856288"/>
          <p14:tracePt t="262927" x="2767013" y="5856288"/>
          <p14:tracePt t="262961" x="2741613" y="5856288"/>
          <p14:tracePt t="262967" x="2728913" y="5856288"/>
          <p14:tracePt t="262977" x="2716213" y="5856288"/>
          <p14:tracePt t="262981" x="2690813" y="5856288"/>
          <p14:tracePt t="262991" x="2678113" y="5856288"/>
          <p14:tracePt t="263001" x="2654300" y="5856288"/>
          <p14:tracePt t="263007" x="2628900" y="5856288"/>
          <p14:tracePt t="263017" x="2616200" y="5856288"/>
          <p14:tracePt t="263021" x="2603500" y="5856288"/>
          <p14:tracePt t="263031" x="2578100" y="5856288"/>
          <p14:tracePt t="263041" x="2565400" y="5843588"/>
          <p14:tracePt t="263047" x="2554288" y="5843588"/>
          <p14:tracePt t="263057" x="2541588" y="5843588"/>
          <p14:tracePt t="263063" x="2528888" y="5843588"/>
          <p14:tracePt t="263073" x="2503488" y="5843588"/>
          <p14:tracePt t="263083" x="2478088" y="5843588"/>
          <p14:tracePt t="263087" x="2452688" y="5843588"/>
          <p14:tracePt t="263097" x="2416175" y="5843588"/>
          <p14:tracePt t="263103" x="2378075" y="5843588"/>
          <p14:tracePt t="263113" x="2352675" y="5843588"/>
          <p14:tracePt t="263123" x="2328863" y="5843588"/>
          <p14:tracePt t="263127" x="2278063" y="5843588"/>
          <p14:tracePt t="263144" x="2252663" y="5843588"/>
          <p14:tracePt t="263163" x="2239963" y="5856288"/>
          <p14:tracePt t="263183" x="2239963" y="5881688"/>
          <p14:tracePt t="263199" x="2239963" y="5894388"/>
          <p14:tracePt t="263203" x="2239963" y="5907088"/>
          <p14:tracePt t="263213" x="2239963" y="5919788"/>
          <p14:tracePt t="263223" x="2239963" y="5932488"/>
          <p14:tracePt t="263229" x="2265363" y="5969000"/>
          <p14:tracePt t="263239" x="2290763" y="5994400"/>
          <p14:tracePt t="263245" x="2328863" y="6019800"/>
          <p14:tracePt t="263255" x="2352675" y="6032500"/>
          <p14:tracePt t="263265" x="2365375" y="6056313"/>
          <p14:tracePt t="263269" x="2390775" y="6081713"/>
          <p14:tracePt t="263279" x="2403475" y="6081713"/>
          <p14:tracePt t="263285" x="2428875" y="6081713"/>
          <p14:tracePt t="263296" x="2441575" y="6094413"/>
          <p14:tracePt t="263305" x="2441575" y="6107113"/>
          <p14:tracePt t="263315" x="2452688" y="6107113"/>
          <p14:tracePt t="263329" x="2465388" y="6107113"/>
          <p14:tracePt t="263339" x="2490788" y="6107113"/>
          <p14:tracePt t="263345" x="2516188" y="6107113"/>
          <p14:tracePt t="263355" x="2541588" y="6107113"/>
          <p14:tracePt t="263361" x="2565400" y="6107113"/>
          <p14:tracePt t="263371" x="2616200" y="6094413"/>
          <p14:tracePt t="263381" x="2616200" y="6081713"/>
          <p14:tracePt t="263385" x="2641600" y="6056313"/>
          <p14:tracePt t="263395" x="2641600" y="6019800"/>
          <p14:tracePt t="263401" x="2667000" y="5969000"/>
          <p14:tracePt t="263411" x="2667000" y="5945188"/>
          <p14:tracePt t="263421" x="2667000" y="5894388"/>
          <p14:tracePt t="263425" x="2667000" y="5856288"/>
          <p14:tracePt t="263435" x="2654300" y="5819775"/>
          <p14:tracePt t="263441" x="2616200" y="5768975"/>
          <p14:tracePt t="263451" x="2603500" y="5756275"/>
          <p14:tracePt t="263462" x="2578100" y="5732463"/>
          <p14:tracePt t="263465" x="2554288" y="5719763"/>
          <p14:tracePt t="263475" x="2528888" y="5707063"/>
          <p14:tracePt t="263481" x="2516188" y="5707063"/>
          <p14:tracePt t="263491" x="2490788" y="5707063"/>
          <p14:tracePt t="263501" x="2465388" y="5707063"/>
          <p14:tracePt t="263507" x="2428875" y="5707063"/>
          <p14:tracePt t="263517" x="2378075" y="5707063"/>
          <p14:tracePt t="263521" x="2339975" y="5707063"/>
          <p14:tracePt t="263531" x="2316163" y="5707063"/>
          <p14:tracePt t="263541" x="2278063" y="5707063"/>
          <p14:tracePt t="263547" x="2252663" y="5732463"/>
          <p14:tracePt t="263557" x="2239963" y="5732463"/>
          <p14:tracePt t="263561" x="2216150" y="5743575"/>
          <p14:tracePt t="263571" x="2203450" y="5756275"/>
          <p14:tracePt t="263583" x="2203450" y="5768975"/>
          <p14:tracePt t="263587" x="2190750" y="5794375"/>
          <p14:tracePt t="263597" x="2190750" y="5819775"/>
          <p14:tracePt t="263603" x="2190750" y="5843588"/>
          <p14:tracePt t="263613" x="2190750" y="5868988"/>
          <p14:tracePt t="263623" x="2190750" y="5907088"/>
          <p14:tracePt t="263628" x="2190750" y="5932488"/>
          <p14:tracePt t="263637" x="2190750" y="5945188"/>
          <p14:tracePt t="263643" x="2190750" y="5969000"/>
          <p14:tracePt t="263653" x="2203450" y="5981700"/>
          <p14:tracePt t="263663" x="2203450" y="5994400"/>
          <p14:tracePt t="263667" x="2216150" y="6007100"/>
          <p14:tracePt t="263683" x="2228850" y="6019800"/>
          <p14:tracePt t="263719" x="2239963" y="6019800"/>
          <p14:tracePt t="263723" x="2252663" y="6019800"/>
          <p14:tracePt t="263743" x="2278063" y="6019800"/>
          <p14:tracePt t="263749" x="2316163" y="6019800"/>
          <p14:tracePt t="263760" x="2352675" y="6007100"/>
          <p14:tracePt t="263763" x="2365375" y="5969000"/>
          <p14:tracePt t="263773" x="2378075" y="5945188"/>
          <p14:tracePt t="263783" x="2403475" y="5894388"/>
          <p14:tracePt t="263789" x="2403475" y="5868988"/>
          <p14:tracePt t="263799" x="2403475" y="5843588"/>
          <p14:tracePt t="263803" x="2403475" y="5819775"/>
          <p14:tracePt t="263813" x="2390775" y="5794375"/>
          <p14:tracePt t="263823" x="2378075" y="5794375"/>
          <p14:tracePt t="263829" x="2365375" y="5756275"/>
          <p14:tracePt t="263855" x="2352675" y="5756275"/>
          <p14:tracePt t="263869" x="2328863" y="5756275"/>
          <p14:tracePt t="263875" x="2316163" y="5756275"/>
          <p14:tracePt t="263885" x="2290763" y="5756275"/>
          <p14:tracePt t="263895" x="2239963" y="5756275"/>
          <p14:tracePt t="263909" x="2216150" y="5756275"/>
          <p14:tracePt t="263915" x="2165350" y="5781675"/>
          <p14:tracePt t="263925" x="2152650" y="5807075"/>
          <p14:tracePt t="263935" x="2139950" y="5832475"/>
          <p14:tracePt t="263941" x="2127250" y="5856288"/>
          <p14:tracePt t="263951" x="2127250" y="5868988"/>
          <p14:tracePt t="263954" x="2127250" y="5881688"/>
          <p14:tracePt t="263977" x="2127250" y="5894388"/>
          <p14:tracePt t="263981" x="2127250" y="5919788"/>
          <p14:tracePt t="263995" x="2127250" y="5932488"/>
          <p14:tracePt t="264015" x="2127250" y="5945188"/>
          <p14:tracePt t="264021" x="2127250" y="5956300"/>
          <p14:tracePt t="264031" x="2127250" y="5969000"/>
          <p14:tracePt t="264037" x="2127250" y="5994400"/>
          <p14:tracePt t="264057" x="2152650" y="6019800"/>
          <p14:tracePt t="264071" x="2165350" y="6056313"/>
          <p14:tracePt t="264078" x="2203450" y="6081713"/>
          <p14:tracePt t="264087" x="2216150" y="6094413"/>
          <p14:tracePt t="264097" x="2228850" y="6107113"/>
          <p14:tracePt t="264101" x="2252663" y="6132513"/>
          <p14:tracePt t="264117" x="2278063" y="6145213"/>
          <p14:tracePt t="264137" x="2303463" y="6157913"/>
          <p14:tracePt t="264141" x="2316163" y="6157913"/>
          <p14:tracePt t="264151" x="2328863" y="6169025"/>
          <p14:tracePt t="264157" x="2339975" y="6169025"/>
          <p14:tracePt t="264203" x="2352675" y="6169025"/>
          <p14:tracePt t="264323" x="2352675" y="6181725"/>
          <p14:tracePt t="264329" x="2316163" y="6194425"/>
          <p14:tracePt t="264339" x="2278063" y="6194425"/>
          <p14:tracePt t="264344" x="2252663" y="6207125"/>
          <p14:tracePt t="264353" x="2216150" y="6207125"/>
          <p14:tracePt t="264363" x="2190750" y="6219825"/>
          <p14:tracePt t="264369" x="2152650" y="6219825"/>
          <p14:tracePt t="264379" x="2127250" y="6232525"/>
          <p14:tracePt t="264383" x="2116138" y="6232525"/>
          <p14:tracePt t="264393" x="2090738" y="6232525"/>
          <p14:tracePt t="264403" x="2078038" y="6232525"/>
          <p14:tracePt t="264409" x="2052638" y="6232525"/>
          <p14:tracePt t="264419" x="2039938" y="6232525"/>
          <p14:tracePt t="264425" x="2027238" y="6232525"/>
          <p14:tracePt t="264435" x="2003425" y="6232525"/>
          <p14:tracePt t="264445" x="1990725" y="6232525"/>
          <p14:tracePt t="264459" x="1965325" y="6232525"/>
          <p14:tracePt t="264485" x="1952625" y="6232525"/>
          <p14:tracePt t="264499" x="1939925" y="6232525"/>
          <p14:tracePt t="264505" x="1927225" y="6232525"/>
          <p14:tracePt t="264525" x="1914525" y="6232525"/>
          <p14:tracePt t="264529" x="1903413" y="6232525"/>
          <p14:tracePt t="264539" x="1890713" y="6232525"/>
          <p14:tracePt t="264571" x="1890713" y="6219825"/>
          <p14:tracePt t="264575" x="1878013" y="6219825"/>
          <p14:tracePt t="264595" x="1865313" y="6207125"/>
          <p14:tracePt t="264651" x="1865313" y="6194425"/>
          <p14:tracePt t="264677" x="1852613" y="6194425"/>
          <p14:tracePt t="264711" x="1852613" y="6181725"/>
          <p14:tracePt t="264843" x="1865313" y="6181725"/>
          <p14:tracePt t="264853" x="1890713" y="6181725"/>
          <p14:tracePt t="264859" x="1927225" y="6169025"/>
          <p14:tracePt t="264869" x="1939925" y="6169025"/>
          <p14:tracePt t="264873" x="1990725" y="6169025"/>
          <p14:tracePt t="264883" x="2003425" y="6169025"/>
          <p14:tracePt t="264894" x="2027238" y="6169025"/>
          <p14:tracePt t="264899" x="2052638" y="6169025"/>
          <p14:tracePt t="264910" x="2078038" y="6169025"/>
          <p14:tracePt t="264913" x="2090738" y="6169025"/>
          <p14:tracePt t="264923" x="2116138" y="6169025"/>
          <p14:tracePt t="264933" x="2139950" y="6169025"/>
          <p14:tracePt t="264939" x="2152650" y="6169025"/>
          <p14:tracePt t="264949" x="2178050" y="6169025"/>
          <p14:tracePt t="264963" x="2203450" y="6169025"/>
          <p14:tracePt t="264973" x="2216150" y="6169025"/>
          <p14:tracePt t="265039" x="2228850" y="6169025"/>
          <p14:tracePt t="265055" x="2239963" y="6169025"/>
          <p14:tracePt t="265101" x="2252663" y="6169025"/>
          <p14:tracePt t="265115" x="2278063" y="6169025"/>
          <p14:tracePt t="265135" x="2278063" y="6181725"/>
          <p14:tracePt t="265141" x="2290763" y="6181725"/>
          <p14:tracePt t="265151" x="2316163" y="6181725"/>
          <p14:tracePt t="265155" x="2352675" y="6181725"/>
          <p14:tracePt t="265165" x="2365375" y="6181725"/>
          <p14:tracePt t="265175" x="2403475" y="6181725"/>
          <p14:tracePt t="265181" x="2428875" y="6181725"/>
          <p14:tracePt t="265191" x="2452688" y="6181725"/>
          <p14:tracePt t="265195" x="2516188" y="6207125"/>
          <p14:tracePt t="265207" x="2541588" y="6207125"/>
          <p14:tracePt t="265221" x="2565400" y="6207125"/>
          <p14:tracePt t="265231" x="2590800" y="6207125"/>
          <p14:tracePt t="265237" x="2616200" y="6207125"/>
          <p14:tracePt t="265257" x="2628900" y="6207125"/>
          <p14:tracePt t="265261" x="2654300" y="6207125"/>
          <p14:tracePt t="265271" x="2667000" y="6207125"/>
          <p14:tracePt t="265277" x="2678113" y="6207125"/>
          <p14:tracePt t="265287" x="2690813" y="6207125"/>
          <p14:tracePt t="265297" x="2703513" y="6207125"/>
          <p14:tracePt t="265301" x="2716213" y="6207125"/>
          <p14:tracePt t="265317" x="2728913" y="6207125"/>
          <p14:tracePt t="265337" x="2754313" y="6207125"/>
          <p14:tracePt t="265357" x="2767013" y="6207125"/>
          <p14:tracePt t="265367" x="2790825" y="6207125"/>
          <p14:tracePt t="265377" x="2803525" y="6207125"/>
          <p14:tracePt t="265383" x="2828925" y="6194425"/>
          <p14:tracePt t="265393" x="2854325" y="6194425"/>
          <p14:tracePt t="265397" x="2879725" y="6181725"/>
          <p14:tracePt t="265407" x="2903538" y="6181725"/>
          <p14:tracePt t="265417" x="2928938" y="6181725"/>
          <p14:tracePt t="265423" x="2954338" y="6169025"/>
          <p14:tracePt t="265433" x="2967038" y="6157913"/>
          <p14:tracePt t="265439" x="2992438" y="6157913"/>
          <p14:tracePt t="265449" x="3041650" y="6145213"/>
          <p14:tracePt t="265460" x="3067050" y="6132513"/>
          <p14:tracePt t="265463" x="3128963" y="6107113"/>
          <p14:tracePt t="265473" x="3167063" y="6094413"/>
          <p14:tracePt t="265479" x="3292475" y="6045200"/>
          <p14:tracePt t="265489" x="3367088" y="5981700"/>
          <p14:tracePt t="265499" x="3429000" y="5945188"/>
          <p14:tracePt t="265503" x="3517900" y="5894388"/>
          <p14:tracePt t="265513" x="3592513" y="5819775"/>
          <p14:tracePt t="265519" x="3679825" y="5743575"/>
          <p14:tracePt t="265529" x="3730625" y="5643563"/>
          <p14:tracePt t="265539" x="3792538" y="5556250"/>
          <p14:tracePt t="265543" x="3856038" y="5443538"/>
          <p14:tracePt t="265555" x="3917950" y="5343525"/>
          <p14:tracePt t="265559" x="3956050" y="5256213"/>
          <p14:tracePt t="265569" x="4005263" y="5143500"/>
          <p14:tracePt t="265579" x="4043363" y="5056188"/>
          <p14:tracePt t="265585" x="4081463" y="4956175"/>
          <p14:tracePt t="265595" x="4117975" y="4868863"/>
          <p14:tracePt t="265599" x="4156075" y="4768850"/>
          <p14:tracePt t="265610" x="4181475" y="4718050"/>
          <p14:tracePt t="265619" x="4230688" y="4605338"/>
          <p14:tracePt t="265626" x="4268788" y="4530725"/>
          <p14:tracePt t="265635" x="4294188" y="4479925"/>
          <p14:tracePt t="265639" x="4343400" y="4405313"/>
          <p14:tracePt t="265649" x="4381500" y="4330700"/>
          <p14:tracePt t="265659" x="4418013" y="4267200"/>
          <p14:tracePt t="265665" x="4443413" y="4230688"/>
          <p14:tracePt t="265676" x="4468813" y="4192588"/>
          <p14:tracePt t="265679" x="4481513" y="4154488"/>
          <p14:tracePt t="265689" x="4494213" y="4129088"/>
          <p14:tracePt t="265701" x="4506913" y="4105275"/>
          <p14:tracePt t="265704" x="4506913" y="4079875"/>
          <p14:tracePt t="265715" x="4518025" y="4054475"/>
          <p14:tracePt t="265721" x="4530725" y="4054475"/>
          <p14:tracePt t="265731" x="4543425" y="4041775"/>
          <p14:tracePt t="265741" x="4543425" y="4029075"/>
          <p14:tracePt t="265745" x="4556125" y="4017963"/>
          <p14:tracePt t="265755" x="4568825" y="3979863"/>
          <p14:tracePt t="265771" x="4581525" y="3967163"/>
          <p14:tracePt t="265781" x="4581525" y="3954463"/>
          <p14:tracePt t="265787" x="4594225" y="3941763"/>
          <p14:tracePt t="265797" x="4594225" y="3929063"/>
          <p14:tracePt t="265801" x="4606925" y="3905250"/>
          <p14:tracePt t="265811" x="4619625" y="3892550"/>
          <p14:tracePt t="265821" x="4630738" y="3867150"/>
          <p14:tracePt t="265827" x="4643438" y="3854450"/>
          <p14:tracePt t="265837" x="4656138" y="3829050"/>
          <p14:tracePt t="265841" x="4681538" y="3803650"/>
          <p14:tracePt t="265851" x="4681538" y="3792538"/>
          <p14:tracePt t="265861" x="4706938" y="3779838"/>
          <p14:tracePt t="265867" x="4706938" y="3767138"/>
          <p14:tracePt t="265877" x="4706938" y="3754438"/>
          <p14:tracePt t="265891" x="4732338" y="3729038"/>
          <p14:tracePt t="265963" x="4732338" y="3716338"/>
          <p14:tracePt t="265977" x="4732338" y="3703638"/>
          <p14:tracePt t="265993" x="4756150" y="3703638"/>
          <p14:tracePt t="266003" x="4756150" y="3692525"/>
          <p14:tracePt t="266009" x="4781550" y="3679825"/>
          <p14:tracePt t="266019" x="4781550" y="3667125"/>
          <p14:tracePt t="266029" x="4794250" y="3667125"/>
          <p14:tracePt t="266043" x="4806950" y="3654425"/>
          <p14:tracePt t="266049" x="4819650" y="3654425"/>
          <p14:tracePt t="266069" x="4819650" y="3641725"/>
          <p14:tracePt t="266099" x="4832350" y="3641725"/>
          <p14:tracePt t="266103" x="4843463" y="3629025"/>
          <p14:tracePt t="266175" x="4843463" y="3616325"/>
          <p14:tracePt t="266229" x="4843463" y="3603625"/>
          <p14:tracePt t="266255" x="4843463" y="3590925"/>
          <p14:tracePt t="266285" x="4843463" y="3579813"/>
          <p14:tracePt t="266361" x="4843463" y="3567113"/>
          <p14:tracePt t="266998" x="4856163" y="3567113"/>
          <p14:tracePt t="267008" x="4868863" y="3567113"/>
          <p14:tracePt t="267017" x="4881563" y="3567113"/>
          <p14:tracePt t="267021" x="4906963" y="3579813"/>
          <p14:tracePt t="267031" x="4919663" y="3579813"/>
          <p14:tracePt t="267037" x="4945063" y="3579813"/>
          <p14:tracePt t="271521" x="4932363" y="3579813"/>
          <p14:tracePt t="271531" x="4906963" y="3579813"/>
          <p14:tracePt t="271541" x="4868863" y="3579813"/>
          <p14:tracePt t="271545" x="4843463" y="3579813"/>
          <p14:tracePt t="271557" x="4794250" y="3579813"/>
          <p14:tracePt t="271567" x="4743450" y="3579813"/>
          <p14:tracePt t="271571" x="4643438" y="3579813"/>
          <p14:tracePt t="271581" x="4568825" y="3579813"/>
          <p14:tracePt t="271587" x="4456113" y="3579813"/>
          <p14:tracePt t="271597" x="4343400" y="3579813"/>
          <p14:tracePt t="271607" x="4230688" y="3579813"/>
          <p14:tracePt t="271611" x="4117975" y="3579813"/>
          <p14:tracePt t="271621" x="4043363" y="3579813"/>
          <p14:tracePt t="271627" x="3943350" y="3579813"/>
          <p14:tracePt t="271637" x="3879850" y="3567113"/>
          <p14:tracePt t="271647" x="3830638" y="3541713"/>
          <p14:tracePt t="271651" x="3805238" y="3541713"/>
          <p14:tracePt t="271661" x="3756025" y="3516313"/>
          <p14:tracePt t="271671" x="3667125" y="3490913"/>
          <p14:tracePt t="271677" x="3643313" y="3479800"/>
          <p14:tracePt t="271687" x="3605213" y="3454400"/>
          <p14:tracePt t="271691" x="3541713" y="3429000"/>
          <p14:tracePt t="271701" x="3505200" y="3416300"/>
          <p14:tracePt t="271711" x="3441700" y="3378200"/>
          <p14:tracePt t="271717" x="3405188" y="3341688"/>
          <p14:tracePt t="271727" x="3341688" y="3328988"/>
          <p14:tracePt t="271731" x="3292475" y="3303588"/>
          <p14:tracePt t="271741" x="3228975" y="3278188"/>
          <p14:tracePt t="271751" x="3205163" y="3278188"/>
          <p14:tracePt t="271757" x="3167063" y="3267075"/>
          <p14:tracePt t="271767" x="3154363" y="3267075"/>
          <p14:tracePt t="271771" x="3141663" y="3267075"/>
          <p14:tracePt t="271781" x="3116263" y="3267075"/>
          <p14:tracePt t="271791" x="3103563" y="3267075"/>
          <p14:tracePt t="271797" x="3079750" y="3267075"/>
          <p14:tracePt t="271807" x="3054350" y="3267075"/>
          <p14:tracePt t="271811" x="3003550" y="3267075"/>
          <p14:tracePt t="271823" x="2992438" y="3267075"/>
          <p14:tracePt t="271833" x="2941638" y="3267075"/>
          <p14:tracePt t="271837" x="2867025" y="3267075"/>
          <p14:tracePt t="271847" x="2841625" y="3267075"/>
          <p14:tracePt t="271853" x="2816225" y="3267075"/>
          <p14:tracePt t="271863" x="2778125" y="3267075"/>
          <p14:tracePt t="271873" x="2754313" y="3278188"/>
          <p14:tracePt t="271877" x="2728913" y="3290888"/>
          <p14:tracePt t="271887" x="2703513" y="3290888"/>
          <p14:tracePt t="271893" x="2690813" y="3303588"/>
          <p14:tracePt t="271903" x="2667000" y="3316288"/>
          <p14:tracePt t="271913" x="2616200" y="3341688"/>
          <p14:tracePt t="271920" x="2590800" y="3367088"/>
          <p14:tracePt t="271929" x="2554288" y="3403600"/>
          <p14:tracePt t="271933" x="2528888" y="3429000"/>
          <p14:tracePt t="271943" x="2490788" y="3467100"/>
          <p14:tracePt t="271954" x="2452688" y="3503613"/>
          <p14:tracePt t="271959" x="2441575" y="3554413"/>
          <p14:tracePt t="271971" x="2428875" y="3567113"/>
          <p14:tracePt t="271973" x="2390775" y="3603625"/>
          <p14:tracePt t="271986" x="2365375" y="3667125"/>
          <p14:tracePt t="271995" x="2328863" y="3703638"/>
          <p14:tracePt t="271999" x="2303463" y="3741738"/>
          <p14:tracePt t="272009" x="2278063" y="3779838"/>
          <p14:tracePt t="272015" x="2252663" y="3803650"/>
          <p14:tracePt t="272025" x="2239963" y="3829050"/>
          <p14:tracePt t="272035" x="2216150" y="3854450"/>
          <p14:tracePt t="272039" x="2190750" y="3892550"/>
          <p14:tracePt t="272049" x="2190750" y="3905250"/>
          <p14:tracePt t="272055" x="2165350" y="3916363"/>
          <p14:tracePt t="272065" x="2165350" y="3929063"/>
          <p14:tracePt t="272079" x="2165350" y="3954463"/>
          <p14:tracePt t="272765" x="2178050" y="3954463"/>
          <p14:tracePt t="272771" x="2190750" y="3941763"/>
          <p14:tracePt t="272791" x="2190750" y="3916363"/>
          <p14:tracePt t="272807" x="2203450" y="3916363"/>
          <p14:tracePt t="272811" x="2203450" y="3905250"/>
          <p14:tracePt t="272821" x="2216150" y="3905250"/>
          <p14:tracePt t="272831" x="2228850" y="3892550"/>
          <p14:tracePt t="272847" x="2239963" y="3879850"/>
          <p14:tracePt t="272861" x="2239963" y="3867150"/>
          <p14:tracePt t="272881" x="2252663" y="3867150"/>
          <p14:tracePt t="272897" x="2252663" y="3854450"/>
          <p14:tracePt t="272911" x="2265363" y="3854450"/>
          <p14:tracePt t="272923" x="2278063" y="3854450"/>
          <p14:tracePt t="272947" x="2290763" y="3829050"/>
          <p14:tracePt t="272953" x="2303463" y="3829050"/>
          <p14:tracePt t="272970" x="2316163" y="3829050"/>
          <p14:tracePt t="273013" x="2328863" y="3816350"/>
          <p14:tracePt t="273069" x="2339975" y="3816350"/>
          <p14:tracePt t="273095" x="2352675" y="3816350"/>
          <p14:tracePt t="273165" x="2365375" y="3816350"/>
          <p14:tracePt t="273201" x="2378075" y="3816350"/>
          <p14:tracePt t="273225" x="2378075" y="3803650"/>
          <p14:tracePt t="273255" x="2390775" y="3803650"/>
          <p14:tracePt t="273311" x="2403475" y="3803650"/>
          <p14:tracePt t="273341" x="2416175" y="3803650"/>
          <p14:tracePt t="273377" x="2441575" y="3803650"/>
          <p14:tracePt t="273403" x="2452688" y="3792538"/>
          <p14:tracePt t="273407" x="2465388" y="3792538"/>
          <p14:tracePt t="273417" x="2478088" y="3792538"/>
          <p14:tracePt t="273427" x="2490788" y="3779838"/>
          <p14:tracePt t="273443" x="2516188" y="3779838"/>
          <p14:tracePt t="273457" x="2541588" y="3767138"/>
          <p14:tracePt t="273477" x="2554288" y="3767138"/>
          <p14:tracePt t="273493" x="2578100" y="3754438"/>
          <p14:tracePt t="273503" x="2590800" y="3754438"/>
          <p14:tracePt t="273506" x="2628900" y="3729038"/>
          <p14:tracePt t="273519" x="2641600" y="3729038"/>
          <p14:tracePt t="273523" x="2667000" y="3729038"/>
          <p14:tracePt t="273534" x="2690813" y="3729038"/>
          <p14:tracePt t="273543" x="2728913" y="3729038"/>
          <p14:tracePt t="273559" x="2741613" y="3729038"/>
          <p14:tracePt t="273573" x="2767013" y="3729038"/>
          <p14:tracePt t="273584" x="2790825" y="3729038"/>
          <p14:tracePt t="280393" x="2790825" y="3767138"/>
          <p14:tracePt t="280403" x="2790825" y="3792538"/>
          <p14:tracePt t="280407" x="2778125" y="3816350"/>
          <p14:tracePt t="280417" x="2778125" y="3841750"/>
          <p14:tracePt t="280423" x="2767013" y="3867150"/>
          <p14:tracePt t="280433" x="2767013" y="3905250"/>
          <p14:tracePt t="280443" x="2767013" y="3929063"/>
          <p14:tracePt t="280447" x="2767013" y="3979863"/>
          <p14:tracePt t="280457" x="2767013" y="4005263"/>
          <p14:tracePt t="280467" x="2767013" y="4054475"/>
          <p14:tracePt t="280471" x="2754313" y="4067175"/>
          <p14:tracePt t="280483" x="2754313" y="4079875"/>
          <p14:tracePt t="280487" x="2754313" y="4117975"/>
          <p14:tracePt t="280497" x="2754313" y="4129088"/>
          <p14:tracePt t="280507" x="2741613" y="4141788"/>
          <p14:tracePt t="280513" x="2741613" y="4167188"/>
          <p14:tracePt t="280523" x="2741613" y="4179888"/>
          <p14:tracePt t="280537" x="2741613" y="4192588"/>
          <p14:tracePt t="280547" x="2741613" y="4205288"/>
          <p14:tracePt t="280553" x="2741613" y="4230688"/>
          <p14:tracePt t="280567" x="2728913" y="4230688"/>
          <p14:tracePt t="280589" x="2716213" y="4241800"/>
          <p14:tracePt t="280649" x="2716213" y="4254500"/>
          <p14:tracePt t="280663" x="2716213" y="4267200"/>
          <p14:tracePt t="280911" x="2703513" y="4267200"/>
          <p14:tracePt t="281063" x="2703513" y="4279900"/>
          <p14:tracePt t="281073" x="2703513" y="4292600"/>
          <p14:tracePt t="281077" x="2716213" y="4292600"/>
          <p14:tracePt t="281087" x="2728913" y="4305300"/>
          <p14:tracePt t="281103" x="2741613" y="4330700"/>
          <p14:tracePt t="281113" x="2741613" y="4354513"/>
          <p14:tracePt t="281117" x="2741613" y="4392613"/>
          <p14:tracePt t="281127" x="2741613" y="4430713"/>
          <p14:tracePt t="281133" x="2741613" y="4443413"/>
          <p14:tracePt t="281144" x="2690813" y="4479925"/>
          <p14:tracePt t="281153" x="2590800" y="4479925"/>
          <p14:tracePt t="281159" x="2554288" y="4479925"/>
          <p14:tracePt t="281169" x="2503488" y="4479925"/>
          <p14:tracePt t="281381" x="2516188" y="4479925"/>
          <p14:tracePt t="281391" x="2516188" y="4492625"/>
          <p14:tracePt t="281482" x="2528888" y="4492625"/>
          <p14:tracePt t="281487" x="2541588" y="4492625"/>
          <p14:tracePt t="281507" x="2541588" y="4479925"/>
          <p14:tracePt t="281517" x="2554288" y="4479925"/>
          <p14:tracePt t="281531" x="2554288" y="4467225"/>
          <p14:tracePt t="281561" x="2565400" y="4467225"/>
          <p14:tracePt t="281583" x="2565400" y="4454525"/>
          <p14:tracePt t="281613" x="2565400" y="4443413"/>
          <p14:tracePt t="281633" x="2565400" y="4430713"/>
          <p14:tracePt t="281667" x="2578100" y="4405313"/>
          <p14:tracePt t="281693" x="2578100" y="4392613"/>
          <p14:tracePt t="281707" x="2578100" y="4379913"/>
          <p14:tracePt t="281713" x="2578100" y="4367213"/>
          <p14:tracePt t="281733" x="2578100" y="4354513"/>
          <p14:tracePt t="281749" x="2578100" y="4341813"/>
          <p14:tracePt t="281769" x="2578100" y="4330700"/>
          <p14:tracePt t="281773" x="2590800" y="4330700"/>
          <p14:tracePt t="281783" x="2590800" y="4318000"/>
          <p14:tracePt t="281799" x="2603500" y="4318000"/>
          <p14:tracePt t="281813" x="2603500" y="4305300"/>
          <p14:tracePt t="281823" x="2628900" y="4305300"/>
          <p14:tracePt t="281829" x="2641600" y="4305300"/>
          <p14:tracePt t="281839" x="2667000" y="4305300"/>
          <p14:tracePt t="281849" x="2690813" y="4305300"/>
          <p14:tracePt t="281855" x="2741613" y="4305300"/>
          <p14:tracePt t="281865" x="2778125" y="4305300"/>
          <p14:tracePt t="281869" x="2803525" y="4305300"/>
          <p14:tracePt t="281879" x="2854325" y="4305300"/>
          <p14:tracePt t="281889" x="2890838" y="4305300"/>
          <p14:tracePt t="281895" x="2941638" y="4305300"/>
          <p14:tracePt t="281905" x="2979738" y="4305300"/>
          <p14:tracePt t="281910" x="2992438" y="4305300"/>
          <p14:tracePt t="281921" x="3054350" y="4305300"/>
          <p14:tracePt t="281931" x="3128963" y="4305300"/>
          <p14:tracePt t="281935" x="3167063" y="4305300"/>
          <p14:tracePt t="281945" x="3192463" y="4305300"/>
          <p14:tracePt t="281952" x="3241675" y="4305300"/>
          <p14:tracePt t="281962" x="3279775" y="4305300"/>
          <p14:tracePt t="281971" x="3305175" y="4305300"/>
          <p14:tracePt t="281975" x="3328988" y="4305300"/>
          <p14:tracePt t="281985" x="3354388" y="4305300"/>
          <p14:tracePt t="281991" x="3405188" y="4305300"/>
          <p14:tracePt t="282001" x="3429000" y="4305300"/>
          <p14:tracePt t="282011" x="3467100" y="4305300"/>
          <p14:tracePt t="282015" x="3492500" y="4305300"/>
          <p14:tracePt t="282026" x="3530600" y="4305300"/>
          <p14:tracePt t="282031" x="3579813" y="4305300"/>
          <p14:tracePt t="282041" x="3605213" y="4305300"/>
          <p14:tracePt t="282055" x="3630613" y="4305300"/>
          <p14:tracePt t="282065" x="3643313" y="4305300"/>
          <p14:tracePt t="282071" x="3679825" y="4305300"/>
          <p14:tracePt t="282081" x="3705225" y="4305300"/>
          <p14:tracePt t="282091" x="3717925" y="4305300"/>
          <p14:tracePt t="282097" x="3730625" y="4305300"/>
          <p14:tracePt t="282107" x="3756025" y="4305300"/>
          <p14:tracePt t="282123" x="3767138" y="4305300"/>
          <p14:tracePt t="282133" x="3779838" y="4305300"/>
          <p14:tracePt t="282138" x="3792538" y="4305300"/>
          <p14:tracePt t="282153" x="3805238" y="4305300"/>
          <p14:tracePt t="282163" x="3817938" y="4305300"/>
          <p14:tracePt t="282177" x="3830638" y="4305300"/>
          <p14:tracePt t="282213" x="3843338" y="4305300"/>
          <p14:tracePt t="282233" x="3856038" y="4305300"/>
          <p14:tracePt t="282253" x="3867150" y="4305300"/>
          <p14:tracePt t="282273" x="3879850" y="4305300"/>
          <p14:tracePt t="282293" x="3892550" y="4305300"/>
          <p14:tracePt t="282379" x="3905250" y="4305300"/>
          <p14:tracePt t="282455" x="3917950" y="4305300"/>
          <p14:tracePt t="282466" x="3930650" y="4305300"/>
          <p14:tracePt t="282495" x="3956050" y="4305300"/>
          <p14:tracePt t="282541" x="3968750" y="4305300"/>
          <p14:tracePt t="282606" x="3979863" y="4305300"/>
          <p14:tracePt t="282635" x="3992563" y="4305300"/>
          <p14:tracePt t="282702" x="4005263" y="4305300"/>
          <p14:tracePt t="282731" x="4017963" y="4305300"/>
          <p14:tracePt t="284301" x="3992563" y="4305300"/>
          <p14:tracePt t="284311" x="3968750" y="4305300"/>
          <p14:tracePt t="284321" x="3943350" y="4305300"/>
          <p14:tracePt t="284325" x="3917950" y="4305300"/>
          <p14:tracePt t="284351" x="3892550" y="4305300"/>
          <p14:tracePt t="284361" x="3879850" y="4305300"/>
          <p14:tracePt t="284365" x="3867150" y="4305300"/>
          <p14:tracePt t="284381" x="3856038" y="4305300"/>
          <p14:tracePt t="284401" x="3843338" y="4305300"/>
          <p14:tracePt t="284417" x="3830638" y="4305300"/>
          <p14:tracePt t="284421" x="3817938" y="4305300"/>
          <p14:tracePt t="284441" x="3805238" y="4305300"/>
          <p14:tracePt t="284467" x="3779838" y="4305300"/>
          <p14:tracePt t="284484" x="3756025" y="4305300"/>
          <p14:tracePt t="284486" x="3743325" y="4305300"/>
          <p14:tracePt t="284508" x="3717925" y="4318000"/>
          <p14:tracePt t="284513" x="3717925" y="4330700"/>
          <p14:tracePt t="284524" x="3705225" y="4330700"/>
          <p14:tracePt t="284528" x="3692525" y="4330700"/>
          <p14:tracePt t="284537" x="3679825" y="4330700"/>
          <p14:tracePt t="284547" x="3654425" y="4330700"/>
          <p14:tracePt t="284553" x="3643313" y="4330700"/>
          <p14:tracePt t="284563" x="3617913" y="4330700"/>
          <p14:tracePt t="284567" x="3579813" y="4330700"/>
          <p14:tracePt t="284579" x="3530600" y="4330700"/>
          <p14:tracePt t="284589" x="3492500" y="4330700"/>
          <p14:tracePt t="284593" x="3441700" y="4330700"/>
          <p14:tracePt t="284603" x="3405188" y="4330700"/>
          <p14:tracePt t="284609" x="3341688" y="4330700"/>
          <p14:tracePt t="284619" x="3267075" y="4330700"/>
          <p14:tracePt t="284629" x="3216275" y="4330700"/>
          <p14:tracePt t="284633" x="3141663" y="4330700"/>
          <p14:tracePt t="284643" x="3067050" y="4330700"/>
          <p14:tracePt t="284649" x="3003550" y="4330700"/>
          <p14:tracePt t="284659" x="2928938" y="4330700"/>
          <p14:tracePt t="284670" x="2816225" y="4330700"/>
          <p14:tracePt t="284673" x="2754313" y="4330700"/>
          <p14:tracePt t="284683" x="2654300" y="4330700"/>
          <p14:tracePt t="284689" x="2565400" y="4341813"/>
          <p14:tracePt t="284699" x="2478088" y="4367213"/>
          <p14:tracePt t="284709" x="2416175" y="4367213"/>
          <p14:tracePt t="284713" x="2365375" y="4379913"/>
          <p14:tracePt t="284723" x="2290763" y="4392613"/>
          <p14:tracePt t="284729" x="2252663" y="4392613"/>
          <p14:tracePt t="284740" x="2203450" y="4405313"/>
          <p14:tracePt t="284749" x="2165350" y="4430713"/>
          <p14:tracePt t="284755" x="2139950" y="4443413"/>
          <p14:tracePt t="284765" x="2116138" y="4443413"/>
          <p14:tracePt t="284769" x="2078038" y="4454525"/>
          <p14:tracePt t="284779" x="2052638" y="4467225"/>
          <p14:tracePt t="284790" x="2027238" y="4492625"/>
          <p14:tracePt t="284795" x="1978025" y="4530725"/>
          <p14:tracePt t="284805" x="1927225" y="4567238"/>
          <p14:tracePt t="284810" x="1878013" y="4618038"/>
          <p14:tracePt t="284819" x="1827213" y="4667250"/>
          <p14:tracePt t="284831" x="1765300" y="4743450"/>
          <p14:tracePt t="284835" x="1714500" y="4818063"/>
          <p14:tracePt t="284845" x="1652588" y="4905375"/>
          <p14:tracePt t="284851" x="1614488" y="4981575"/>
          <p14:tracePt t="284861" x="1565275" y="5081588"/>
          <p14:tracePt t="284871" x="1539875" y="5181600"/>
          <p14:tracePt t="284875" x="1501775" y="5256213"/>
          <p14:tracePt t="284885" x="1465263" y="5343525"/>
          <p14:tracePt t="284891" x="1427163" y="5443538"/>
          <p14:tracePt t="284901" x="1389063" y="5543550"/>
          <p14:tracePt t="284911" x="1339850" y="5643563"/>
          <p14:tracePt t="284917" x="1276350" y="5768975"/>
          <p14:tracePt t="284927" x="1263650" y="5856288"/>
          <p14:tracePt t="284931" x="1239838" y="5956300"/>
          <p14:tracePt t="284941" x="1201738" y="6056313"/>
          <p14:tracePt t="284951" x="1189038" y="6119813"/>
          <p14:tracePt t="284958" x="1189038" y="6181725"/>
          <p14:tracePt t="284976" x="1163638" y="6281738"/>
          <p14:tracePt t="284981" x="1150938" y="6319838"/>
          <p14:tracePt t="284992" x="1139825" y="6357938"/>
          <p14:tracePt t="284998" x="1139825" y="6381750"/>
          <p14:tracePt t="285008" x="1139825" y="6419850"/>
          <p14:tracePt t="285011" x="1139825" y="6445250"/>
          <p14:tracePt t="285021" x="1139825" y="6470650"/>
          <p14:tracePt t="285031" x="1139825" y="6507163"/>
          <p14:tracePt t="285037" x="1139825" y="6519863"/>
          <p14:tracePt t="285047" x="1139825" y="6545263"/>
          <p14:tracePt t="285061" x="1139825" y="6570663"/>
          <p14:tracePt t="285071" x="1139825" y="6594475"/>
          <p14:tracePt t="285077" x="1139825" y="6619875"/>
          <p14:tracePt t="285093" x="1139825" y="6645275"/>
          <p14:tracePt t="285113" x="1139825" y="6670675"/>
          <p14:tracePt t="285127" x="1139825" y="6683375"/>
          <p14:tracePt t="285143" x="1150938" y="6696075"/>
          <p14:tracePt t="285157" x="1163638" y="6696075"/>
          <p14:tracePt t="285177" x="1189038" y="6696075"/>
          <p14:tracePt t="285193" x="1201738" y="6696075"/>
          <p14:tracePt t="285203" x="1227138" y="6707188"/>
          <p14:tracePt t="285209" x="1227138" y="6719888"/>
          <p14:tracePt t="285219" x="1239838" y="6719888"/>
          <p14:tracePt t="285233" x="1252538" y="6719888"/>
          <p14:tracePt t="285243" x="1263650" y="6719888"/>
          <p14:tracePt t="285249" x="1276350" y="6719888"/>
          <p14:tracePt t="285269" x="1289050" y="6719888"/>
          <p14:tracePt t="285275" x="1301750" y="6719888"/>
          <p14:tracePt t="285285" x="1314450" y="6719888"/>
          <p14:tracePt t="285290" x="1327150" y="6719888"/>
          <p14:tracePt t="285299" x="1339850" y="6719888"/>
          <p14:tracePt t="285309" x="1363663" y="6719888"/>
          <p14:tracePt t="285315" x="1389063" y="6719888"/>
          <p14:tracePt t="285325" x="1401763" y="6719888"/>
          <p14:tracePt t="285329" x="1427163" y="6719888"/>
          <p14:tracePt t="285340" x="1452563" y="6719888"/>
          <p14:tracePt t="285349" x="1476375" y="6719888"/>
          <p14:tracePt t="285355" x="1527175" y="6719888"/>
          <p14:tracePt t="285365" x="1565275" y="6719888"/>
          <p14:tracePt t="285369" x="1614488" y="6719888"/>
          <p14:tracePt t="285379" x="1652588" y="6719888"/>
          <p14:tracePt t="285390" x="1701800" y="6719888"/>
          <p14:tracePt t="285395" x="1765300" y="6683375"/>
          <p14:tracePt t="285406" x="1801813" y="6683375"/>
          <p14:tracePt t="285409" x="1865313" y="6645275"/>
          <p14:tracePt t="285421" x="1903413" y="6645275"/>
          <p14:tracePt t="285431" x="1965325" y="6619875"/>
          <p14:tracePt t="285435" x="2039938" y="6619875"/>
          <p14:tracePt t="285445" x="2103438" y="6583363"/>
          <p14:tracePt t="285451" x="2139950" y="6583363"/>
          <p14:tracePt t="285461" x="2203450" y="6545263"/>
          <p14:tracePt t="285471" x="2228850" y="6545263"/>
          <p14:tracePt t="285475" x="2278063" y="6532563"/>
          <p14:tracePt t="285485" x="2316163" y="6519863"/>
          <p14:tracePt t="285491" x="2365375" y="6494463"/>
          <p14:tracePt t="285501" x="2378075" y="6494463"/>
          <p14:tracePt t="285511" x="2403475" y="6494463"/>
          <p14:tracePt t="285517" x="2416175" y="6483350"/>
          <p14:tracePt t="285527" x="2452688" y="6483350"/>
          <p14:tracePt t="285531" x="2465388" y="6483350"/>
          <p14:tracePt t="285551" x="2478088" y="6470650"/>
          <p14:tracePt t="285577" x="2490788" y="6470650"/>
          <p14:tracePt t="285591" x="2503488" y="6470650"/>
          <p14:tracePt t="285617" x="2516188" y="6470650"/>
          <p14:tracePt t="285627" x="2528888" y="6457950"/>
          <p14:tracePt t="285643" x="2541588" y="6445250"/>
          <p14:tracePt t="285646" x="2578100" y="6432550"/>
          <p14:tracePt t="285657" x="2590800" y="6419850"/>
          <p14:tracePt t="285667" x="2616200" y="6394450"/>
          <p14:tracePt t="285673" x="2654300" y="6370638"/>
          <p14:tracePt t="285683" x="2703513" y="6319838"/>
          <p14:tracePt t="285687" x="2754313" y="6281738"/>
          <p14:tracePt t="285697" x="2816225" y="6245225"/>
          <p14:tracePt t="285708" x="2879725" y="6181725"/>
          <p14:tracePt t="285713" x="2916238" y="6119813"/>
          <p14:tracePt t="285723" x="2992438" y="6032500"/>
          <p14:tracePt t="285729" x="3067050" y="5932488"/>
          <p14:tracePt t="285739" x="3141663" y="5856288"/>
          <p14:tracePt t="285749" x="3192463" y="5768975"/>
          <p14:tracePt t="285753" x="3267075" y="5668963"/>
          <p14:tracePt t="285763" x="3305175" y="5619750"/>
          <p14:tracePt t="285769" x="3328988" y="5543550"/>
          <p14:tracePt t="285779" x="3392488" y="5430838"/>
          <p14:tracePt t="285790" x="3417888" y="5394325"/>
          <p14:tracePt t="285793" x="3454400" y="5318125"/>
          <p14:tracePt t="285803" x="3492500" y="5243513"/>
          <p14:tracePt t="285809" x="3541713" y="5168900"/>
          <p14:tracePt t="285819" x="3567113" y="5105400"/>
          <p14:tracePt t="285829" x="3579813" y="5056188"/>
          <p14:tracePt t="285833" x="3605213" y="5018088"/>
          <p14:tracePt t="285843" x="3630613" y="4943475"/>
          <p14:tracePt t="285849" x="3654425" y="4905375"/>
          <p14:tracePt t="285859" x="3667125" y="4818063"/>
          <p14:tracePt t="285869" x="3692525" y="4768850"/>
          <p14:tracePt t="285874" x="3705225" y="4705350"/>
          <p14:tracePt t="285885" x="3717925" y="4643438"/>
          <p14:tracePt t="285889" x="3717925" y="4592638"/>
          <p14:tracePt t="285899" x="3730625" y="4567238"/>
          <p14:tracePt t="285909" x="3730625" y="4530725"/>
          <p14:tracePt t="285915" x="3756025" y="4479925"/>
          <p14:tracePt t="285925" x="3756025" y="4454525"/>
          <p14:tracePt t="285929" x="3767138" y="4367213"/>
          <p14:tracePt t="285940" x="3767138" y="4330700"/>
          <p14:tracePt t="285949" x="3767138" y="4267200"/>
          <p14:tracePt t="285955" x="3779838" y="4230688"/>
          <p14:tracePt t="285974" x="3792538" y="4129088"/>
          <p14:tracePt t="285981" x="3792538" y="4079875"/>
          <p14:tracePt t="285991" x="3792538" y="4041775"/>
          <p14:tracePt t="285995" x="3792538" y="4017963"/>
          <p14:tracePt t="286006" x="3792538" y="3992563"/>
          <p14:tracePt t="286011" x="3792538" y="3979863"/>
          <p14:tracePt t="286021" x="3792538" y="3954463"/>
          <p14:tracePt t="286031" x="3792538" y="3929063"/>
          <p14:tracePt t="286035" x="3792538" y="3892550"/>
          <p14:tracePt t="286045" x="3779838" y="3854450"/>
          <p14:tracePt t="286051" x="3756025" y="3816350"/>
          <p14:tracePt t="286061" x="3730625" y="3767138"/>
          <p14:tracePt t="286072" x="3692525" y="3729038"/>
          <p14:tracePt t="286077" x="3654425" y="3679825"/>
          <p14:tracePt t="286085" x="3630613" y="3667125"/>
          <p14:tracePt t="286091" x="3592513" y="3629025"/>
          <p14:tracePt t="286101" x="3541713" y="3590925"/>
          <p14:tracePt t="286111" x="3492500" y="3554413"/>
          <p14:tracePt t="286117" x="3429000" y="3529013"/>
          <p14:tracePt t="286127" x="3392488" y="3529013"/>
          <p14:tracePt t="286131" x="3354388" y="3503613"/>
          <p14:tracePt t="286141" x="3292475" y="3490913"/>
          <p14:tracePt t="286151" x="3254375" y="3467100"/>
          <p14:tracePt t="286158" x="3167063" y="3429000"/>
          <p14:tracePt t="286167" x="3128963" y="3429000"/>
          <p14:tracePt t="286171" x="3067050" y="3429000"/>
          <p14:tracePt t="286181" x="3016250" y="3429000"/>
          <p14:tracePt t="286191" x="2941638" y="3416300"/>
          <p14:tracePt t="286197" x="2903538" y="3403600"/>
          <p14:tracePt t="286207" x="2867025" y="3403600"/>
          <p14:tracePt t="286211" x="2841625" y="3403600"/>
          <p14:tracePt t="286223" x="2816225" y="3403600"/>
          <p14:tracePt t="286233" x="2754313" y="3390900"/>
          <p14:tracePt t="286237" x="2703513" y="3367088"/>
          <p14:tracePt t="286247" x="2690813" y="3367088"/>
          <p14:tracePt t="286253" x="2654300" y="3367088"/>
          <p14:tracePt t="286263" x="2628900" y="3367088"/>
          <p14:tracePt t="286273" x="2603500" y="3367088"/>
          <p14:tracePt t="286277" x="2554288" y="3367088"/>
          <p14:tracePt t="286287" x="2528888" y="3367088"/>
          <p14:tracePt t="286293" x="2503488" y="3367088"/>
          <p14:tracePt t="286303" x="2465388" y="3390900"/>
          <p14:tracePt t="286313" x="2416175" y="3416300"/>
          <p14:tracePt t="286319" x="2378075" y="3429000"/>
          <p14:tracePt t="286329" x="2339975" y="3441700"/>
          <p14:tracePt t="286333" x="2278063" y="3490913"/>
          <p14:tracePt t="286343" x="2239963" y="3529013"/>
          <p14:tracePt t="286353" x="2178050" y="3567113"/>
          <p14:tracePt t="286359" x="2139950" y="3590925"/>
          <p14:tracePt t="286369" x="2090738" y="3641725"/>
          <p14:tracePt t="286374" x="2065338" y="3667125"/>
          <p14:tracePt t="286383" x="2014538" y="3716338"/>
          <p14:tracePt t="286393" x="1965325" y="3754438"/>
          <p14:tracePt t="286399" x="1939925" y="3816350"/>
          <p14:tracePt t="286409" x="1903413" y="3879850"/>
          <p14:tracePt t="286413" x="1865313" y="3929063"/>
          <p14:tracePt t="286423" x="1827213" y="3992563"/>
          <p14:tracePt t="286433" x="1790700" y="4054475"/>
          <p14:tracePt t="286440" x="1752600" y="4129088"/>
          <p14:tracePt t="286449" x="1701800" y="4205288"/>
          <p14:tracePt t="286453" x="1689100" y="4254500"/>
          <p14:tracePt t="286465" x="1677988" y="4318000"/>
          <p14:tracePt t="286475" x="1639888" y="4367213"/>
          <p14:tracePt t="286479" x="1639888" y="4443413"/>
          <p14:tracePt t="286489" x="1601788" y="4492625"/>
          <p14:tracePt t="286495" x="1601788" y="4554538"/>
          <p14:tracePt t="286506" x="1577975" y="4592638"/>
          <p14:tracePt t="286515" x="1577975" y="4630738"/>
          <p14:tracePt t="286522" x="1577975" y="4656138"/>
          <p14:tracePt t="286531" x="1577975" y="4679950"/>
          <p14:tracePt t="286535" x="1577975" y="4705350"/>
          <p14:tracePt t="286545" x="1577975" y="4730750"/>
          <p14:tracePt t="286555" x="1577975" y="4768850"/>
          <p14:tracePt t="286561" x="1577975" y="4792663"/>
          <p14:tracePt t="286575" x="1577975" y="4805363"/>
          <p14:tracePt t="286585" x="1577975" y="4818063"/>
          <p14:tracePt t="286595" x="1577975" y="4856163"/>
          <p14:tracePt t="286611" x="1577975" y="4892675"/>
          <p14:tracePt t="286622" x="1577975" y="4905375"/>
          <p14:tracePt t="286625" x="1589088" y="4930775"/>
          <p14:tracePt t="286635" x="1601788" y="4943475"/>
          <p14:tracePt t="286641" x="1614488" y="4968875"/>
          <p14:tracePt t="286651" x="1627188" y="4992688"/>
          <p14:tracePt t="286667" x="1652588" y="5005388"/>
          <p14:tracePt t="286677" x="1652588" y="5018088"/>
          <p14:tracePt t="286701" x="1665288" y="5030788"/>
          <p14:tracePt t="286717" x="1677988" y="5030788"/>
          <p14:tracePt t="286722" x="1689100" y="5043488"/>
          <p14:tracePt t="286732" x="1689100" y="5056188"/>
          <p14:tracePt t="286764" x="1701800" y="5056188"/>
          <p14:tracePt t="286778" x="1714500" y="5056188"/>
          <p14:tracePt t="286787" x="1727200" y="5056188"/>
          <p14:tracePt t="286803" x="1727200" y="5068888"/>
          <p14:tracePt t="286833" x="1739900" y="5068888"/>
          <p14:tracePt t="286995" x="1752600" y="5068888"/>
          <p14:tracePt t="287711" x="1778000" y="5068888"/>
          <p14:tracePt t="288497" x="1790700" y="5068888"/>
          <p14:tracePt t="288501" x="1801813" y="5068888"/>
          <p14:tracePt t="288511" x="1814513" y="5068888"/>
          <p14:tracePt t="288517" x="1852613" y="5068888"/>
          <p14:tracePt t="288527" x="1865313" y="5068888"/>
          <p14:tracePt t="288538" x="1903413" y="5092700"/>
          <p14:tracePt t="288543" x="1927225" y="5105400"/>
          <p14:tracePt t="288553" x="1952625" y="5105400"/>
          <p14:tracePt t="288557" x="1965325" y="5118100"/>
          <p14:tracePt t="288567" x="1990725" y="5130800"/>
          <p14:tracePt t="288577" x="2014538" y="5130800"/>
          <p14:tracePt t="288583" x="2027238" y="5143500"/>
          <p14:tracePt t="288593" x="2065338" y="5156200"/>
          <p14:tracePt t="288597" x="2078038" y="5168900"/>
          <p14:tracePt t="288608" x="2090738" y="5181600"/>
          <p14:tracePt t="288617" x="2116138" y="5181600"/>
          <p14:tracePt t="288623" x="2127250" y="5194300"/>
          <p14:tracePt t="288633" x="2139950" y="5194300"/>
          <p14:tracePt t="288659" x="2152650" y="5205413"/>
          <p14:tracePt t="288769" x="2165350" y="5205413"/>
          <p14:tracePt t="288785" x="2178050" y="5205413"/>
          <p14:tracePt t="288799" x="2190750" y="5205413"/>
          <p14:tracePt t="288815" x="2203450" y="5205413"/>
          <p14:tracePt t="288835" x="2216150" y="5205413"/>
          <p14:tracePt t="288839" x="2228850" y="5205413"/>
          <p14:tracePt t="288855" x="2239963" y="5205413"/>
          <p14:tracePt t="288875" x="2252663" y="5205413"/>
          <p14:tracePt t="288885" x="2265363" y="5205413"/>
          <p14:tracePt t="288891" x="2278063" y="5205413"/>
          <p14:tracePt t="288921" x="2290763" y="5205413"/>
          <p14:tracePt t="288945" x="2316163" y="5181600"/>
          <p14:tracePt t="288971" x="2328863" y="5181600"/>
          <p14:tracePt t="288975" x="2339975" y="5181600"/>
          <p14:tracePt t="288985" x="2352675" y="5181600"/>
          <p14:tracePt t="288997" x="2365375" y="5181600"/>
          <p14:tracePt t="289031" x="2390775" y="5181600"/>
          <p14:tracePt t="289213" x="2403475" y="5181600"/>
          <p14:tracePt t="289485" x="2416175" y="5181600"/>
          <p14:tracePt t="289491" x="2428875" y="5181600"/>
          <p14:tracePt t="289551" x="2441575" y="5181600"/>
          <p14:tracePt t="289611" x="2452688" y="5181600"/>
          <p14:tracePt t="289617" x="2478088" y="5168900"/>
          <p14:tracePt t="289627" x="2490788" y="5168900"/>
          <p14:tracePt t="289637" x="2503488" y="5156200"/>
          <p14:tracePt t="289641" x="2516188" y="5156200"/>
          <p14:tracePt t="289651" x="2541588" y="5130800"/>
          <p14:tracePt t="289667" x="2554288" y="5130800"/>
          <p14:tracePt t="289677" x="2578100" y="5118100"/>
          <p14:tracePt t="289683" x="2590800" y="5105400"/>
          <p14:tracePt t="289693" x="2603500" y="5081588"/>
          <p14:tracePt t="289707" x="2616200" y="5081588"/>
          <p14:tracePt t="289717" x="2628900" y="5081588"/>
          <p14:tracePt t="289733" x="2641600" y="5081588"/>
          <p14:tracePt t="289757" x="2667000" y="5081588"/>
          <p14:tracePt t="289787" x="2678113" y="5081588"/>
          <p14:tracePt t="289813" x="2690813" y="5081588"/>
          <p14:tracePt t="289863" x="2703513" y="5081588"/>
          <p14:tracePt t="290257" x="2716213" y="5081588"/>
          <p14:tracePt t="290261" x="2716213" y="5092700"/>
          <p14:tracePt t="290273" x="2690813" y="5130800"/>
          <p14:tracePt t="290283" x="2667000" y="5168900"/>
          <p14:tracePt t="290287" x="2628900" y="5218113"/>
          <p14:tracePt t="290297" x="2616200" y="5256213"/>
          <p14:tracePt t="290303" x="2565400" y="5281613"/>
          <p14:tracePt t="290313" x="2541588" y="5305425"/>
          <p14:tracePt t="290323" x="2490788" y="5343525"/>
          <p14:tracePt t="290327" x="2465388" y="5368925"/>
          <p14:tracePt t="290337" x="2441575" y="5394325"/>
          <p14:tracePt t="290343" x="2416175" y="5418138"/>
          <p14:tracePt t="290353" x="2378075" y="5430838"/>
          <p14:tracePt t="290363" x="2339975" y="5443538"/>
          <p14:tracePt t="290370" x="2328863" y="5456238"/>
          <p14:tracePt t="290379" x="2303463" y="5468938"/>
          <p14:tracePt t="290383" x="2303463" y="5481638"/>
          <p14:tracePt t="290393" x="2290763" y="5481638"/>
          <p14:tracePt t="290595" x="2278063" y="5481638"/>
          <p14:tracePt t="290605" x="2278063" y="5468938"/>
          <p14:tracePt t="290611" x="2303463" y="5456238"/>
          <p14:tracePt t="290622" x="2316163" y="5443538"/>
          <p14:tracePt t="290631" x="2339975" y="5418138"/>
          <p14:tracePt t="290636" x="2352675" y="5407025"/>
          <p14:tracePt t="290644" x="2365375" y="5394325"/>
          <p14:tracePt t="290651" x="2378075" y="5368925"/>
          <p14:tracePt t="290661" x="2390775" y="5343525"/>
          <p14:tracePt t="290671" x="2428875" y="5343525"/>
          <p14:tracePt t="290686" x="2441575" y="5318125"/>
          <p14:tracePt t="290702" x="2452688" y="5318125"/>
          <p14:tracePt t="290711" x="2465388" y="5305425"/>
          <p14:tracePt t="290731" x="2478088" y="5305425"/>
          <p14:tracePt t="290807" x="2490788" y="5294313"/>
          <p14:tracePt t="290857" x="2503488" y="5281613"/>
          <p14:tracePt t="290867" x="2516188" y="5281613"/>
          <p14:tracePt t="290893" x="2528888" y="5268913"/>
          <p14:tracePt t="290922" x="2541588" y="5256213"/>
          <p14:tracePt t="290943" x="2554288" y="5256213"/>
          <p14:tracePt t="290949" x="2565400" y="5243513"/>
          <p14:tracePt t="290959" x="2578100" y="5243513"/>
          <p14:tracePt t="290983" x="2603500" y="5243513"/>
          <p14:tracePt t="290999" x="2616200" y="5230813"/>
          <p14:tracePt t="291075" x="2628900" y="5230813"/>
          <p14:tracePt t="291347" x="2641600" y="5230813"/>
          <p14:tracePt t="291393" x="2654300" y="5230813"/>
          <p14:tracePt t="291447" x="2667000" y="5230813"/>
          <p14:tracePt t="291579" x="2678113" y="5230813"/>
          <p14:tracePt t="291589" x="2690813" y="5230813"/>
          <p14:tracePt t="291633" x="2703513" y="5230813"/>
          <p14:tracePt t="291655" x="2716213" y="5230813"/>
          <p14:tracePt t="291658" x="2741613" y="5230813"/>
          <p14:tracePt t="291669" x="2754313" y="5230813"/>
          <p14:tracePt t="291685" x="2767013" y="5230813"/>
          <p14:tracePt t="291695" x="2767013" y="5218113"/>
          <p14:tracePt t="291699" x="2778125" y="5218113"/>
          <p14:tracePt t="291735" x="2803525" y="5218113"/>
          <p14:tracePt t="291785" x="2816225" y="5218113"/>
          <p14:tracePt t="291987" x="2828925" y="5218113"/>
          <p14:tracePt t="291993" x="2828925" y="5205413"/>
          <p14:tracePt t="292017" x="2841625" y="5181600"/>
          <p14:tracePt t="292077" x="2854325" y="5181600"/>
          <p14:tracePt t="292083" x="2867025" y="5181600"/>
          <p14:tracePt t="295589" x="2890838" y="5181600"/>
          <p14:tracePt t="295699" x="2903538" y="5181600"/>
          <p14:tracePt t="295745" x="2916238" y="5181600"/>
          <p14:tracePt t="295795" x="2928938" y="5181600"/>
          <p14:tracePt t="295845" x="2941638" y="5181600"/>
          <p14:tracePt t="295865" x="2941638" y="5168900"/>
          <p14:tracePt t="295871" x="2954338" y="5168900"/>
          <p14:tracePt t="295885" x="2954338" y="5156200"/>
          <p14:tracePt t="295931" x="2979738" y="5156200"/>
          <p14:tracePt t="295957" x="2992438" y="5143500"/>
          <p14:tracePt t="295971" x="3003550" y="5130800"/>
          <p14:tracePt t="296001" x="3016250" y="5130800"/>
          <p14:tracePt t="296011" x="3016250" y="5118100"/>
          <p14:tracePt t="296027" x="3028950" y="5118100"/>
          <p14:tracePt t="296043" x="3041650" y="5105400"/>
          <p14:tracePt t="296057" x="3054350" y="5105400"/>
          <p14:tracePt t="296077" x="3054350" y="5092700"/>
          <p14:tracePt t="296083" x="3067050" y="5092700"/>
          <p14:tracePt t="296097" x="3079750" y="5081588"/>
          <p14:tracePt t="296123" x="3092450" y="5081588"/>
          <p14:tracePt t="296133" x="3103563" y="5081588"/>
          <p14:tracePt t="296137" x="3116263" y="5068888"/>
          <p14:tracePt t="296159" x="3128963" y="5068888"/>
          <p14:tracePt t="296164" x="3154363" y="5068888"/>
          <p14:tracePt t="296173" x="3167063" y="5068888"/>
          <p14:tracePt t="296179" x="3205163" y="5056188"/>
          <p14:tracePt t="296199" x="3216275" y="5056188"/>
          <p14:tracePt t="296203" x="3241675" y="5056188"/>
          <p14:tracePt t="296214" x="3254375" y="5043488"/>
          <p14:tracePt t="296219" x="3279775" y="5043488"/>
          <p14:tracePt t="296229" x="3305175" y="5030788"/>
          <p14:tracePt t="296239" x="3354388" y="5018088"/>
          <p14:tracePt t="296243" x="3379788" y="5018088"/>
          <p14:tracePt t="296255" x="3405188" y="4992688"/>
          <p14:tracePt t="296258" x="3429000" y="4992688"/>
          <p14:tracePt t="296269" x="3467100" y="4992688"/>
          <p14:tracePt t="296280" x="3505200" y="4968875"/>
          <p14:tracePt t="296285" x="3541713" y="4968875"/>
          <p14:tracePt t="296296" x="3579813" y="4956175"/>
          <p14:tracePt t="296299" x="3630613" y="4930775"/>
          <p14:tracePt t="296309" x="3667125" y="4930775"/>
          <p14:tracePt t="296319" x="3717925" y="4905375"/>
          <p14:tracePt t="296325" x="3767138" y="4905375"/>
          <p14:tracePt t="296335" x="3792538" y="4892675"/>
          <p14:tracePt t="296341" x="3843338" y="4879975"/>
          <p14:tracePt t="296351" x="3879850" y="4868863"/>
          <p14:tracePt t="296361" x="3943350" y="4830763"/>
          <p14:tracePt t="296365" x="4017963" y="4792663"/>
          <p14:tracePt t="296375" x="4068763" y="4768850"/>
          <p14:tracePt t="296381" x="4105275" y="4756150"/>
          <p14:tracePt t="296391" x="4156075" y="4743450"/>
          <p14:tracePt t="296401" x="4243388" y="4705350"/>
          <p14:tracePt t="296405" x="4281488" y="4667250"/>
          <p14:tracePt t="296415" x="4318000" y="4667250"/>
          <p14:tracePt t="296421" x="4381500" y="4643438"/>
          <p14:tracePt t="296430" x="4418013" y="4618038"/>
          <p14:tracePt t="296441" x="4468813" y="4592638"/>
          <p14:tracePt t="296447" x="4518025" y="4554538"/>
          <p14:tracePt t="296455" x="4581525" y="4530725"/>
          <p14:tracePt t="296461" x="4643438" y="4492625"/>
          <p14:tracePt t="296471" x="4743450" y="4454525"/>
          <p14:tracePt t="296481" x="4794250" y="4430713"/>
          <p14:tracePt t="296485" x="4881563" y="4392613"/>
          <p14:tracePt t="296496" x="4968875" y="4367213"/>
          <p14:tracePt t="296501" x="5045075" y="4330700"/>
          <p14:tracePt t="296511" x="5106988" y="4305300"/>
          <p14:tracePt t="296521" x="5207000" y="4241800"/>
          <p14:tracePt t="296527" x="5245100" y="4230688"/>
          <p14:tracePt t="296537" x="5319713" y="4205288"/>
          <p14:tracePt t="296541" x="5383213" y="4167188"/>
          <p14:tracePt t="296551" x="5470525" y="4141788"/>
          <p14:tracePt t="296561" x="5507038" y="4117975"/>
          <p14:tracePt t="296567" x="5570538" y="4092575"/>
          <p14:tracePt t="296576" x="5632450" y="4054475"/>
          <p14:tracePt t="296581" x="5670550" y="4017963"/>
          <p14:tracePt t="296593" x="5732463" y="3979863"/>
          <p14:tracePt t="296603" x="5808663" y="3916363"/>
          <p14:tracePt t="296607" x="5857875" y="3892550"/>
          <p14:tracePt t="296617" x="5908675" y="3854450"/>
          <p14:tracePt t="296623" x="5932488" y="3829050"/>
          <p14:tracePt t="296633" x="5995988" y="3792538"/>
          <p14:tracePt t="296643" x="6021388" y="3767138"/>
          <p14:tracePt t="296647" x="6057900" y="3729038"/>
          <p14:tracePt t="296657" x="6083300" y="3703638"/>
          <p14:tracePt t="296664" x="6108700" y="3679825"/>
          <p14:tracePt t="296673" x="6134100" y="3641725"/>
          <p14:tracePt t="296683" x="6183313" y="3603625"/>
          <p14:tracePt t="296689" x="6234113" y="3567113"/>
          <p14:tracePt t="296699" x="6246813" y="3516313"/>
          <p14:tracePt t="296703" x="6270625" y="3490913"/>
          <p14:tracePt t="296714" x="6296025" y="3467100"/>
          <p14:tracePt t="296723" x="6321425" y="3441700"/>
          <p14:tracePt t="296729" x="6321425" y="3403600"/>
          <p14:tracePt t="296739" x="6346825" y="3378200"/>
          <p14:tracePt t="296743" x="6359525" y="3354388"/>
          <p14:tracePt t="296753" x="6359525" y="3316288"/>
          <p14:tracePt t="296765" x="6370638" y="3303588"/>
          <p14:tracePt t="296769" x="6370638" y="3290888"/>
          <p14:tracePt t="296780" x="6370638" y="3278188"/>
          <p14:tracePt t="296783" x="6370638" y="3267075"/>
          <p14:tracePt t="296793" x="6370638" y="3241675"/>
          <p14:tracePt t="296803" x="6370638" y="3228975"/>
          <p14:tracePt t="296809" x="6370638" y="3203575"/>
          <p14:tracePt t="296823" x="6370638" y="3178175"/>
          <p14:tracePt t="296833" x="6370638" y="3165475"/>
          <p14:tracePt t="296843" x="6370638" y="3141663"/>
          <p14:tracePt t="296849" x="6346825" y="3116263"/>
          <p14:tracePt t="296859" x="6346825" y="3103563"/>
          <p14:tracePt t="296865" x="6321425" y="3078163"/>
          <p14:tracePt t="296875" x="6308725" y="3054350"/>
          <p14:tracePt t="296885" x="6296025" y="3054350"/>
          <p14:tracePt t="296889" x="6283325" y="3028950"/>
          <p14:tracePt t="296899" x="6259513" y="3016250"/>
          <p14:tracePt t="296905" x="6208713" y="2978150"/>
          <p14:tracePt t="296915" x="6196013" y="2978150"/>
          <p14:tracePt t="296925" x="6157913" y="2952750"/>
          <p14:tracePt t="296931" x="6146800" y="2952750"/>
          <p14:tracePt t="296941" x="6121400" y="2941638"/>
          <p14:tracePt t="296945" x="6096000" y="2928938"/>
          <p14:tracePt t="296955" x="6070600" y="2916238"/>
          <p14:tracePt t="296965" x="6045200" y="2903538"/>
          <p14:tracePt t="296971" x="6021388" y="2890838"/>
          <p14:tracePt t="296981" x="5983288" y="2865438"/>
          <p14:tracePt t="296985" x="5957888" y="2865438"/>
          <p14:tracePt t="296995" x="5932488" y="2840038"/>
          <p14:tracePt t="297014" x="5857875" y="2828925"/>
          <p14:tracePt t="297021" x="5832475" y="2816225"/>
          <p14:tracePt t="297025" x="5821363" y="2803525"/>
          <p14:tracePt t="297035" x="5783263" y="2790825"/>
          <p14:tracePt t="297045" x="5757863" y="2790825"/>
          <p14:tracePt t="297061" x="5732463" y="2778125"/>
          <p14:tracePt t="297067" x="5719763" y="2778125"/>
          <p14:tracePt t="297076" x="5708650" y="2778125"/>
          <p14:tracePt t="297087" x="5670550" y="2778125"/>
          <p14:tracePt t="297091" x="5657850" y="2778125"/>
          <p14:tracePt t="297101" x="5619750" y="2765425"/>
          <p14:tracePt t="297107" x="5583238" y="2765425"/>
          <p14:tracePt t="297117" x="5545138" y="2752725"/>
          <p14:tracePt t="297127" x="5519738" y="2752725"/>
          <p14:tracePt t="297131" x="5470525" y="2752725"/>
          <p14:tracePt t="297141" x="5445125" y="2752725"/>
          <p14:tracePt t="297147" x="5407025" y="2752725"/>
          <p14:tracePt t="297157" x="5357813" y="2728913"/>
          <p14:tracePt t="297167" x="5319713" y="2728913"/>
          <p14:tracePt t="297171" x="5270500" y="2716213"/>
          <p14:tracePt t="297181" x="5232400" y="2716213"/>
          <p14:tracePt t="297187" x="5194300" y="2716213"/>
          <p14:tracePt t="297196" x="5145088" y="2703513"/>
          <p14:tracePt t="297207" x="5106988" y="2703513"/>
          <p14:tracePt t="297213" x="5068888" y="2703513"/>
          <p14:tracePt t="297223" x="5032375" y="2703513"/>
          <p14:tracePt t="297227" x="4994275" y="2703513"/>
          <p14:tracePt t="297237" x="4945063" y="2703513"/>
          <p14:tracePt t="297247" x="4906963" y="2703513"/>
          <p14:tracePt t="297253" x="4868863" y="2703513"/>
          <p14:tracePt t="297263" x="4832350" y="2703513"/>
          <p14:tracePt t="297269" x="4794250" y="2703513"/>
          <p14:tracePt t="297280" x="4732338" y="2703513"/>
          <p14:tracePt t="297289" x="4681538" y="2703513"/>
          <p14:tracePt t="297293" x="4643438" y="2703513"/>
          <p14:tracePt t="297303" x="4594225" y="2703513"/>
          <p14:tracePt t="297309" x="4530725" y="2703513"/>
          <p14:tracePt t="297319" x="4494213" y="2703513"/>
          <p14:tracePt t="297329" x="4468813" y="2703513"/>
          <p14:tracePt t="297333" x="4418013" y="2703513"/>
          <p14:tracePt t="297343" x="4343400" y="2703513"/>
          <p14:tracePt t="297349" x="4318000" y="2703513"/>
          <p14:tracePt t="297359" x="4281488" y="2716213"/>
          <p14:tracePt t="297369" x="4243388" y="2716213"/>
          <p14:tracePt t="297373" x="4217988" y="2716213"/>
          <p14:tracePt t="297383" x="4192588" y="2728913"/>
          <p14:tracePt t="297389" x="4143375" y="2728913"/>
          <p14:tracePt t="297409" x="4105275" y="2740025"/>
          <p14:tracePt t="297413" x="4092575" y="2740025"/>
          <p14:tracePt t="297423" x="4056063" y="2740025"/>
          <p14:tracePt t="297429" x="4043363" y="2740025"/>
          <p14:tracePt t="297439" x="4017963" y="2740025"/>
          <p14:tracePt t="297449" x="3992563" y="2740025"/>
          <p14:tracePt t="297455" x="3956050" y="2740025"/>
          <p14:tracePt t="297465" x="3930650" y="2740025"/>
          <p14:tracePt t="297469" x="3905250" y="2752725"/>
          <p14:tracePt t="297479" x="3867150" y="2752725"/>
          <p14:tracePt t="297489" x="3843338" y="2752725"/>
          <p14:tracePt t="297495" x="3817938" y="2752725"/>
          <p14:tracePt t="297505" x="3779838" y="2778125"/>
          <p14:tracePt t="297509" x="3767138" y="2778125"/>
          <p14:tracePt t="297519" x="3743325" y="2778125"/>
          <p14:tracePt t="297531" x="3730625" y="2778125"/>
          <p14:tracePt t="297535" x="3717925" y="2778125"/>
          <p14:tracePt t="297545" x="3692525" y="2778125"/>
          <p14:tracePt t="297562" x="3679825" y="2803525"/>
          <p14:tracePt t="297571" x="3667125" y="2803525"/>
          <p14:tracePt t="297591" x="3654425" y="2803525"/>
          <p14:tracePt t="297596" x="3643313" y="2803525"/>
          <p14:tracePt t="297671" x="3630613" y="2803525"/>
          <p14:tracePt t="297691" x="3617913" y="2803525"/>
          <p14:tracePt t="297717" x="3605213" y="2803525"/>
          <p14:tracePt t="297727" x="3605213" y="2816225"/>
          <p14:tracePt t="297731" x="3592513" y="2816225"/>
          <p14:tracePt t="297751" x="3579813" y="2816225"/>
          <p14:tracePt t="297757" x="3579813" y="2828925"/>
          <p14:tracePt t="297783" x="3567113" y="2828925"/>
          <p14:tracePt t="297803" x="3554413" y="2828925"/>
          <p14:tracePt t="297807" x="3541713" y="2828925"/>
          <p14:tracePt t="297823" x="3530600" y="2840038"/>
          <p14:tracePt t="297857" x="3517900" y="2840038"/>
          <p14:tracePt t="297873" x="3517900" y="2852738"/>
          <p14:tracePt t="297889" x="3492500" y="2852738"/>
          <p14:tracePt t="297913" x="3479800" y="2865438"/>
          <p14:tracePt t="297929" x="3467100" y="2890838"/>
          <p14:tracePt t="297939" x="3454400" y="2890838"/>
          <p14:tracePt t="297949" x="3441700" y="2903538"/>
          <p14:tracePt t="297963" x="3441700" y="2916238"/>
          <p14:tracePt t="297979" x="3429000" y="2916238"/>
          <p14:tracePt t="297996" x="3417888" y="2928938"/>
          <p14:tracePt t="298009" x="3405188" y="2941638"/>
          <p14:tracePt t="298029" x="3392488" y="2952750"/>
          <p14:tracePt t="298035" x="3379788" y="2965450"/>
          <p14:tracePt t="298049" x="3367088" y="2978150"/>
          <p14:tracePt t="298069" x="3354388" y="2990850"/>
          <p14:tracePt t="298085" x="3341688" y="3016250"/>
          <p14:tracePt t="298089" x="3328988" y="3028950"/>
          <p14:tracePt t="298099" x="3328988" y="3041650"/>
          <p14:tracePt t="298109" x="3317875" y="3054350"/>
          <p14:tracePt t="298125" x="3317875" y="3065463"/>
          <p14:tracePt t="298131" x="3305175" y="3090863"/>
          <p14:tracePt t="298165" x="3305175" y="3103563"/>
          <p14:tracePt t="298171" x="3292475" y="3103563"/>
          <p14:tracePt t="298181" x="3292475" y="3116263"/>
          <p14:tracePt t="298221" x="3292475" y="3141663"/>
          <p14:tracePt t="298353" x="3292475" y="3154363"/>
          <p14:tracePt t="298367" x="3305175" y="3154363"/>
          <p14:tracePt t="298383" x="3317875" y="3154363"/>
          <p14:tracePt t="298394" x="3328988" y="3154363"/>
          <p14:tracePt t="298407" x="3354388" y="3154363"/>
          <p14:tracePt t="298419" x="3354388" y="3141663"/>
          <p14:tracePt t="298423" x="3367088" y="3128963"/>
          <p14:tracePt t="298443" x="3392488" y="3116263"/>
          <p14:tracePt t="298459" x="3392488" y="3103563"/>
          <p14:tracePt t="298463" x="3405188" y="3090863"/>
          <p14:tracePt t="298489" x="3405188" y="3078163"/>
          <p14:tracePt t="298499" x="3417888" y="3065463"/>
          <p14:tracePt t="298535" x="3429000" y="3054350"/>
          <p14:tracePt t="298559" x="3429000" y="3041650"/>
          <p14:tracePt t="298579" x="3417888" y="3041650"/>
          <p14:tracePt t="298595" x="3405188" y="3041650"/>
          <p14:tracePt t="298599" x="3392488" y="3041650"/>
          <p14:tracePt t="298609" x="3367088" y="3041650"/>
          <p14:tracePt t="298619" x="3341688" y="3041650"/>
          <p14:tracePt t="298625" x="3328988" y="3041650"/>
          <p14:tracePt t="298635" x="3305175" y="3041650"/>
          <p14:tracePt t="298639" x="3279775" y="3041650"/>
          <p14:tracePt t="298649" x="3267075" y="3041650"/>
          <p14:tracePt t="298665" x="3241675" y="3041650"/>
          <p14:tracePt t="298675" x="3228975" y="3041650"/>
          <p14:tracePt t="298681" x="3205163" y="3054350"/>
          <p14:tracePt t="298701" x="3179763" y="3090863"/>
          <p14:tracePt t="298705" x="3179763" y="3103563"/>
          <p14:tracePt t="298715" x="3179763" y="3128963"/>
          <p14:tracePt t="298721" x="3167063" y="3141663"/>
          <p14:tracePt t="298731" x="3154363" y="3165475"/>
          <p14:tracePt t="298741" x="3154363" y="3190875"/>
          <p14:tracePt t="298745" x="3154363" y="3203575"/>
          <p14:tracePt t="298755" x="3154363" y="3228975"/>
          <p14:tracePt t="298761" x="3154363" y="3241675"/>
          <p14:tracePt t="298771" x="3154363" y="3254375"/>
          <p14:tracePt t="298784" x="3154363" y="3267075"/>
          <p14:tracePt t="298801" x="3154363" y="3290888"/>
          <p14:tracePt t="298811" x="3167063" y="3290888"/>
          <p14:tracePt t="298827" x="3179763" y="3290888"/>
          <p14:tracePt t="298837" x="3216275" y="3267075"/>
          <p14:tracePt t="298841" x="3228975" y="3267075"/>
          <p14:tracePt t="298851" x="3241675" y="3254375"/>
          <p14:tracePt t="298862" x="3254375" y="3241675"/>
          <p14:tracePt t="298867" x="3267075" y="3216275"/>
          <p14:tracePt t="298891" x="3292475" y="3190875"/>
          <p14:tracePt t="298907" x="3292475" y="3178175"/>
          <p14:tracePt t="299029" x="3292475" y="3165475"/>
          <p14:tracePt t="299073" x="3279775" y="3165475"/>
          <p14:tracePt t="299139" x="3279775" y="3178175"/>
          <p14:tracePt t="299149" x="3279775" y="3190875"/>
          <p14:tracePt t="299165" x="3292475" y="3190875"/>
          <p14:tracePt t="299179" x="3328988" y="3178175"/>
          <p14:tracePt t="299189" x="3354388" y="3165475"/>
          <p14:tracePt t="299194" x="3367088" y="3141663"/>
          <p14:tracePt t="299205" x="3379788" y="3128963"/>
          <p14:tracePt t="299209" x="3405188" y="3103563"/>
          <p14:tracePt t="299235" x="3417888" y="3090863"/>
          <p14:tracePt t="299251" x="3429000" y="3090863"/>
          <p14:tracePt t="299325" x="3417888" y="3090863"/>
          <p14:tracePt t="299335" x="3392488" y="3090863"/>
          <p14:tracePt t="299345" x="3367088" y="3090863"/>
          <p14:tracePt t="299351" x="3354388" y="3090863"/>
          <p14:tracePt t="299361" x="3341688" y="3090863"/>
          <p14:tracePt t="299367" x="3328988" y="3116263"/>
          <p14:tracePt t="299378" x="3317875" y="3141663"/>
          <p14:tracePt t="299388" x="3305175" y="3165475"/>
          <p14:tracePt t="299390" x="3279775" y="3178175"/>
          <p14:tracePt t="299401" x="3279775" y="3203575"/>
          <p14:tracePt t="299407" x="3279775" y="3216275"/>
          <p14:tracePt t="299417" x="3279775" y="3241675"/>
          <p14:tracePt t="299428" x="3279775" y="3267075"/>
          <p14:tracePt t="299431" x="3279775" y="3278188"/>
          <p14:tracePt t="299441" x="3279775" y="3290888"/>
          <p14:tracePt t="299447" x="3279775" y="3303588"/>
          <p14:tracePt t="299457" x="3279775" y="3316288"/>
          <p14:tracePt t="299467" x="3279775" y="3328988"/>
          <p14:tracePt t="299483" x="3279775" y="3354388"/>
          <p14:tracePt t="299507" x="3279775" y="3367088"/>
          <p14:tracePt t="299527" x="3292475" y="3367088"/>
          <p14:tracePt t="299543" x="3317875" y="3367088"/>
          <p14:tracePt t="299553" x="3341688" y="3367088"/>
          <p14:tracePt t="299557" x="3367088" y="3328988"/>
          <p14:tracePt t="299569" x="3379788" y="3316288"/>
          <p14:tracePt t="299573" x="3417888" y="3290888"/>
          <p14:tracePt t="299583" x="3429000" y="3267075"/>
          <p14:tracePt t="299593" x="3454400" y="3228975"/>
          <p14:tracePt t="299599" x="3454400" y="3203575"/>
          <p14:tracePt t="299610" x="3467100" y="3165475"/>
          <p14:tracePt t="299613" x="3467100" y="3154363"/>
          <p14:tracePt t="299623" x="3467100" y="3128963"/>
          <p14:tracePt t="299633" x="3467100" y="3103563"/>
          <p14:tracePt t="299649" x="3467100" y="3078163"/>
          <p14:tracePt t="299653" x="3467100" y="3065463"/>
          <p14:tracePt t="299673" x="3467100" y="3041650"/>
          <p14:tracePt t="299679" x="3454400" y="3041650"/>
          <p14:tracePt t="299693" x="3429000" y="3041650"/>
          <p14:tracePt t="299703" x="3405188" y="3041650"/>
          <p14:tracePt t="299719" x="3379788" y="3041650"/>
          <p14:tracePt t="299729" x="3367088" y="3041650"/>
          <p14:tracePt t="299735" x="3354388" y="3041650"/>
          <p14:tracePt t="299744" x="3328988" y="3041650"/>
          <p14:tracePt t="299755" x="3317875" y="3041650"/>
          <p14:tracePt t="299759" x="3305175" y="3041650"/>
          <p14:tracePt t="299769" x="3279775" y="3041650"/>
          <p14:tracePt t="299776" x="3279775" y="3065463"/>
          <p14:tracePt t="299785" x="3267075" y="3090863"/>
          <p14:tracePt t="299795" x="3254375" y="3090863"/>
          <p14:tracePt t="299799" x="3228975" y="3128963"/>
          <p14:tracePt t="299810" x="3228975" y="3154363"/>
          <p14:tracePt t="299815" x="3228975" y="3178175"/>
          <p14:tracePt t="299826" x="3228975" y="3216275"/>
          <p14:tracePt t="299835" x="3228975" y="3254375"/>
          <p14:tracePt t="299841" x="3228975" y="3278188"/>
          <p14:tracePt t="299851" x="3228975" y="3303588"/>
          <p14:tracePt t="299855" x="3228975" y="3328988"/>
          <p14:tracePt t="299865" x="3228975" y="3341688"/>
          <p14:tracePt t="299876" x="3228975" y="3367088"/>
          <p14:tracePt t="299891" x="3241675" y="3367088"/>
          <p14:tracePt t="299907" x="3254375" y="3390900"/>
          <p14:tracePt t="299917" x="3267075" y="3390900"/>
          <p14:tracePt t="299931" x="3279775" y="3390900"/>
          <p14:tracePt t="299937" x="3305175" y="3390900"/>
          <p14:tracePt t="299947" x="3341688" y="3390900"/>
          <p14:tracePt t="299961" x="3392488" y="3390900"/>
          <p14:tracePt t="299977" x="3417888" y="3378200"/>
          <p14:tracePt t="299987" x="3429000" y="3378200"/>
          <p14:tracePt t="299998" x="3441700" y="3367088"/>
          <p14:tracePt t="300000" x="3454400" y="3341688"/>
          <p14:tracePt t="300011" x="3454400" y="3316288"/>
          <p14:tracePt t="300017" x="3454400" y="3290888"/>
          <p14:tracePt t="300027" x="3454400" y="3267075"/>
          <p14:tracePt t="300037" x="3454400" y="3241675"/>
          <p14:tracePt t="300041" x="3454400" y="3216275"/>
          <p14:tracePt t="300051" x="3454400" y="3190875"/>
          <p14:tracePt t="300057" x="3454400" y="3165475"/>
          <p14:tracePt t="300067" x="3454400" y="3141663"/>
          <p14:tracePt t="300077" x="3454400" y="3128963"/>
          <p14:tracePt t="300083" x="3429000" y="3116263"/>
          <p14:tracePt t="300094" x="3429000" y="3103563"/>
          <p14:tracePt t="300096" x="3417888" y="3090863"/>
          <p14:tracePt t="300107" x="3405188" y="3078163"/>
          <p14:tracePt t="300117" x="3392488" y="3078163"/>
          <p14:tracePt t="300133" x="3379788" y="3078163"/>
          <p14:tracePt t="300136" x="3341688" y="3054350"/>
          <p14:tracePt t="300157" x="3317875" y="3054350"/>
          <p14:tracePt t="300173" x="3292475" y="3054350"/>
          <p14:tracePt t="300189" x="3267075" y="3065463"/>
          <p14:tracePt t="300199" x="3254375" y="3065463"/>
          <p14:tracePt t="300203" x="3254375" y="3090863"/>
          <p14:tracePt t="300213" x="3228975" y="3116263"/>
          <p14:tracePt t="300219" x="3228975" y="3141663"/>
          <p14:tracePt t="300239" x="3228975" y="3165475"/>
          <p14:tracePt t="300243" x="3228975" y="3178175"/>
          <p14:tracePt t="300255" x="3228975" y="3190875"/>
          <p14:tracePt t="300260" x="3228975" y="3216275"/>
          <p14:tracePt t="300279" x="3228975" y="3241675"/>
          <p14:tracePt t="300295" x="3228975" y="3254375"/>
          <p14:tracePt t="300329" x="3241675" y="3267075"/>
          <p14:tracePt t="300345" x="3254375" y="3267075"/>
          <p14:tracePt t="300355" x="3267075" y="3267075"/>
          <p14:tracePt t="300365" x="3292475" y="3267075"/>
          <p14:tracePt t="300369" x="3317875" y="3254375"/>
          <p14:tracePt t="300379" x="3317875" y="3241675"/>
          <p14:tracePt t="300385" x="3341688" y="3228975"/>
          <p14:tracePt t="300395" x="3379788" y="3190875"/>
          <p14:tracePt t="300409" x="3392488" y="3178175"/>
          <p14:tracePt t="300421" x="3392488" y="3165475"/>
          <p14:tracePt t="300425" x="3405188" y="3154363"/>
          <p14:tracePt t="300435" x="3405188" y="3128963"/>
          <p14:tracePt t="300445" x="3405188" y="3116263"/>
          <p14:tracePt t="300451" x="3405188" y="3103563"/>
          <p14:tracePt t="300461" x="3405188" y="3065463"/>
          <p14:tracePt t="300476" x="3405188" y="3054350"/>
          <p14:tracePt t="300501" x="3405188" y="3028950"/>
          <p14:tracePt t="300541" x="3392488" y="3028950"/>
          <p14:tracePt t="300547" x="3367088" y="3028950"/>
          <p14:tracePt t="300567" x="3354388" y="3028950"/>
          <p14:tracePt t="300571" x="3341688" y="3028950"/>
          <p14:tracePt t="300581" x="3328988" y="3028950"/>
          <p14:tracePt t="300587" x="3317875" y="3041650"/>
          <p14:tracePt t="300607" x="3305175" y="3065463"/>
          <p14:tracePt t="300611" x="3292475" y="3078163"/>
          <p14:tracePt t="300621" x="3292475" y="3116263"/>
          <p14:tracePt t="300627" x="3279775" y="3128963"/>
          <p14:tracePt t="300636" x="3267075" y="3141663"/>
          <p14:tracePt t="300647" x="3267075" y="3165475"/>
          <p14:tracePt t="300663" x="3267075" y="3190875"/>
          <p14:tracePt t="300677" x="3267075" y="3203575"/>
          <p14:tracePt t="300693" x="3267075" y="3216275"/>
          <p14:tracePt t="300809" x="3267075" y="3228975"/>
          <p14:tracePt t="301031" x="3279775" y="3228975"/>
          <p14:tracePt t="301095" x="3292475" y="3228975"/>
          <p14:tracePt t="301137" x="3305175" y="3228975"/>
          <p14:tracePt t="301813" x="3305175" y="3241675"/>
          <p14:tracePt t="302005" x="3292475" y="3241675"/>
          <p14:tracePt t="302141" x="3279775" y="3241675"/>
          <p14:tracePt t="302161" x="3267075" y="3241675"/>
          <p14:tracePt t="302165" x="3254375" y="3241675"/>
          <p14:tracePt t="302181" x="3228975" y="3241675"/>
          <p14:tracePt t="302191" x="3216275" y="3241675"/>
          <p14:tracePt t="302201" x="3205163" y="3241675"/>
          <p14:tracePt t="302215" x="3179763" y="3241675"/>
          <p14:tracePt t="302231" x="3154363" y="3241675"/>
          <p14:tracePt t="302241" x="3128963" y="3241675"/>
          <p14:tracePt t="302245" x="3103563" y="3267075"/>
          <p14:tracePt t="302261" x="3054350" y="3267075"/>
          <p14:tracePt t="302281" x="3016250" y="3267075"/>
          <p14:tracePt t="302287" x="3003550" y="3267075"/>
          <p14:tracePt t="302296" x="2967038" y="3267075"/>
          <p14:tracePt t="302301" x="2941638" y="3290888"/>
          <p14:tracePt t="302311" x="2916238" y="3303588"/>
          <p14:tracePt t="302320" x="2890838" y="3303588"/>
          <p14:tracePt t="302327" x="2854325" y="3316288"/>
          <p14:tracePt t="302337" x="2828925" y="3328988"/>
          <p14:tracePt t="302343" x="2790825" y="3354388"/>
          <p14:tracePt t="302353" x="2767013" y="3367088"/>
          <p14:tracePt t="302363" x="2754313" y="3378200"/>
          <p14:tracePt t="302367" x="2741613" y="3390900"/>
          <p14:tracePt t="302383" x="2728913" y="3403600"/>
          <p14:tracePt t="302403" x="2728913" y="3416300"/>
          <p14:tracePt t="302473" x="2728913" y="3429000"/>
          <p14:tracePt t="302483" x="2754313" y="3429000"/>
          <p14:tracePt t="302489" x="2778125" y="3429000"/>
          <p14:tracePt t="302499" x="2828925" y="3416300"/>
          <p14:tracePt t="302509" x="2867025" y="3403600"/>
          <p14:tracePt t="302513" x="2903538" y="3390900"/>
          <p14:tracePt t="302524" x="2916238" y="3367088"/>
          <p14:tracePt t="302529" x="2954338" y="3367088"/>
          <p14:tracePt t="302539" x="2967038" y="3341688"/>
          <p14:tracePt t="302549" x="3003550" y="3328988"/>
          <p14:tracePt t="302553" x="3028950" y="3303588"/>
          <p14:tracePt t="302569" x="3054350" y="3278188"/>
          <p14:tracePt t="302589" x="3054350" y="3254375"/>
          <p14:tracePt t="302595" x="3079750" y="3228975"/>
          <p14:tracePt t="302629" x="3079750" y="3216275"/>
          <p14:tracePt t="302645" x="3079750" y="3203575"/>
          <p14:tracePt t="302679" x="3067050" y="3203575"/>
          <p14:tracePt t="302699" x="3054350" y="3203575"/>
          <p14:tracePt t="302705" x="3041650" y="3203575"/>
          <p14:tracePt t="302715" x="3028950" y="3203575"/>
          <p14:tracePt t="302720" x="3003550" y="3203575"/>
          <p14:tracePt t="302731" x="2979738" y="3203575"/>
          <p14:tracePt t="302741" x="2967038" y="3203575"/>
          <p14:tracePt t="302745" x="2941638" y="3203575"/>
          <p14:tracePt t="302755" x="2928938" y="3203575"/>
          <p14:tracePt t="302761" x="2928938" y="3216275"/>
          <p14:tracePt t="302771" x="2903538" y="3228975"/>
          <p14:tracePt t="302795" x="2903538" y="3241675"/>
          <p14:tracePt t="302801" x="2903538" y="3254375"/>
          <p14:tracePt t="302811" x="2903538" y="3267075"/>
          <p14:tracePt t="302825" x="2903538" y="3278188"/>
          <p14:tracePt t="302841" x="2903538" y="3290888"/>
          <p14:tracePt t="302851" x="2903538" y="3303588"/>
          <p14:tracePt t="302867" x="2903538" y="3316288"/>
          <p14:tracePt t="302877" x="2916238" y="3316288"/>
          <p14:tracePt t="302891" x="2928938" y="3316288"/>
          <p14:tracePt t="302901" x="2941638" y="3316288"/>
          <p14:tracePt t="302917" x="2967038" y="3316288"/>
          <p14:tracePt t="302921" x="2979738" y="3316288"/>
          <p14:tracePt t="302931" x="2992438" y="3316288"/>
          <p14:tracePt t="302941" x="3003550" y="3316288"/>
          <p14:tracePt t="302947" x="3016250" y="3316288"/>
          <p14:tracePt t="302974" x="3041650" y="3303588"/>
          <p14:tracePt t="302983" x="3054350" y="3303588"/>
          <p14:tracePt t="302987" x="3067050" y="3290888"/>
          <p14:tracePt t="302997" x="3067050" y="3278188"/>
          <p14:tracePt t="303002" x="3079750" y="3278188"/>
          <p14:tracePt t="303013" x="3079750" y="3267075"/>
          <p14:tracePt t="303027" x="3092450" y="3254375"/>
          <p14:tracePt t="303079" x="3103563" y="3241675"/>
          <p14:tracePt t="303199" x="3116263" y="3241675"/>
          <p14:tracePt t="303215" x="3128963" y="3241675"/>
          <p14:tracePt t="303225" x="3141663" y="3241675"/>
          <p14:tracePt t="303249" x="3154363" y="3241675"/>
          <p14:tracePt t="303265" x="3179763" y="3254375"/>
          <p14:tracePt t="303280" x="3192463" y="3267075"/>
          <p14:tracePt t="303290" x="3216275" y="3267075"/>
          <p14:tracePt t="303295" x="3216275" y="3278188"/>
          <p14:tracePt t="303305" x="3228975" y="3278188"/>
          <p14:tracePt t="303311" x="3241675" y="3278188"/>
          <p14:tracePt t="303321" x="3254375" y="3303588"/>
          <p14:tracePt t="303331" x="3267075" y="3303588"/>
          <p14:tracePt t="303345" x="3279775" y="3303588"/>
          <p14:tracePt t="303350" x="3279775" y="3316288"/>
          <p14:tracePt t="303361" x="3292475" y="3316288"/>
          <p14:tracePt t="303371" x="3292475" y="3328988"/>
          <p14:tracePt t="303385" x="3305175" y="3341688"/>
          <p14:tracePt t="303415" x="3305175" y="3354388"/>
          <p14:tracePt t="303466" x="3317875" y="3354388"/>
          <p14:tracePt t="303527" x="3317875" y="3367088"/>
          <p14:tracePt t="306195" x="3279775" y="3316288"/>
          <p14:tracePt t="306201" x="3216275" y="3278188"/>
          <p14:tracePt t="306211" x="3141663" y="3254375"/>
          <p14:tracePt t="306221" x="3079750" y="3216275"/>
          <p14:tracePt t="306225" x="3016250" y="3203575"/>
          <p14:tracePt t="306235" x="2941638" y="3165475"/>
          <p14:tracePt t="306241" x="2867025" y="3128963"/>
          <p14:tracePt t="306251" x="2803525" y="3103563"/>
          <p14:tracePt t="306261" x="2728913" y="3090863"/>
          <p14:tracePt t="306267" x="2678113" y="3078163"/>
          <p14:tracePt t="306277" x="2603500" y="3054350"/>
          <p14:tracePt t="306281" x="2565400" y="3054350"/>
          <p14:tracePt t="306291" x="2541588" y="3054350"/>
          <p14:tracePt t="306301" x="2516188" y="3054350"/>
          <p14:tracePt t="306307" x="2465388" y="3041650"/>
          <p14:tracePt t="306331" x="2452688" y="3041650"/>
          <p14:tracePt t="306341" x="2441575" y="3041650"/>
          <p14:tracePt t="306371" x="2416175" y="3041650"/>
          <p14:tracePt t="306387" x="2403475" y="3041650"/>
          <p14:tracePt t="306397" x="2365375" y="3041650"/>
          <p14:tracePt t="306413" x="2352675" y="3041650"/>
          <p14:tracePt t="306423" x="2339975" y="3041650"/>
          <p14:tracePt t="306427" x="2316163" y="3041650"/>
          <p14:tracePt t="306438" x="2290763" y="3065463"/>
          <p14:tracePt t="306443" x="2278063" y="3065463"/>
          <p14:tracePt t="306453" x="2252663" y="3078163"/>
          <p14:tracePt t="306463" x="2228850" y="3103563"/>
          <p14:tracePt t="306466" x="2178050" y="3141663"/>
          <p14:tracePt t="306477" x="2152650" y="3141663"/>
          <p14:tracePt t="306493" x="2127250" y="3154363"/>
          <p14:tracePt t="306503" x="2116138" y="3165475"/>
          <p14:tracePt t="306517" x="2090738" y="3178175"/>
          <p14:tracePt t="306523" x="2090738" y="3190875"/>
          <p14:tracePt t="306543" x="2065338" y="3203575"/>
          <p14:tracePt t="306563" x="2065338" y="3228975"/>
          <p14:tracePt t="306589" x="2065338" y="3241675"/>
          <p14:tracePt t="306599" x="2065338" y="3254375"/>
          <p14:tracePt t="306604" x="2065338" y="3267075"/>
          <p14:tracePt t="306613" x="2065338" y="3278188"/>
          <p14:tracePt t="306629" x="2065338" y="3290888"/>
          <p14:tracePt t="306639" x="2065338" y="3303588"/>
          <p14:tracePt t="306643" x="2065338" y="3316288"/>
          <p14:tracePt t="306655" x="2078038" y="3328988"/>
          <p14:tracePt t="306670" x="2103438" y="3341688"/>
          <p14:tracePt t="306679" x="2127250" y="3341688"/>
          <p14:tracePt t="306685" x="2165350" y="3341688"/>
          <p14:tracePt t="306695" x="2203450" y="3354388"/>
          <p14:tracePt t="306705" x="2252663" y="3354388"/>
          <p14:tracePt t="306709" x="2316163" y="3354388"/>
          <p14:tracePt t="306719" x="2365375" y="3354388"/>
          <p14:tracePt t="306725" x="2416175" y="3354388"/>
          <p14:tracePt t="306735" x="2490788" y="3354388"/>
          <p14:tracePt t="306745" x="2541588" y="3354388"/>
          <p14:tracePt t="306751" x="2603500" y="3354388"/>
          <p14:tracePt t="306761" x="2641600" y="3354388"/>
          <p14:tracePt t="306765" x="2690813" y="3354388"/>
          <p14:tracePt t="306775" x="2767013" y="3354388"/>
          <p14:tracePt t="306785" x="2803525" y="3354388"/>
          <p14:tracePt t="306791" x="2854325" y="3354388"/>
          <p14:tracePt t="306801" x="2890838" y="3354388"/>
          <p14:tracePt t="306805" x="2941638" y="3354388"/>
          <p14:tracePt t="306815" x="2967038" y="3354388"/>
          <p14:tracePt t="306825" x="2992438" y="3354388"/>
          <p14:tracePt t="306831" x="3016250" y="3354388"/>
          <p14:tracePt t="306841" x="3028950" y="3354388"/>
          <p14:tracePt t="306845" x="3041650" y="3354388"/>
          <p14:tracePt t="306864" x="3054350" y="3354388"/>
          <p14:tracePt t="306871" x="3092450" y="3354388"/>
          <p14:tracePt t="306887" x="3116263" y="3354388"/>
          <p14:tracePt t="306897" x="3128963" y="3354388"/>
          <p14:tracePt t="306907" x="3141663" y="3354388"/>
          <p14:tracePt t="306911" x="3167063" y="3367088"/>
          <p14:tracePt t="306921" x="3179763" y="3367088"/>
          <p14:tracePt t="306927" x="3192463" y="3367088"/>
          <p14:tracePt t="306941" x="3205163" y="3367088"/>
          <p14:tracePt t="306957" x="3216275" y="3367088"/>
          <p14:tracePt t="307001" x="3228975" y="3367088"/>
          <p14:tracePt t="307209" x="3228975" y="3378200"/>
          <p14:tracePt t="307229" x="3228975" y="3390900"/>
          <p14:tracePt t="307249" x="3228975" y="3403600"/>
          <p14:tracePt t="307259" x="3228975" y="3416300"/>
          <p14:tracePt t="307269" x="3228975" y="3429000"/>
          <p14:tracePt t="307275" x="3228975" y="3454400"/>
          <p14:tracePt t="307288" x="3228975" y="3467100"/>
          <p14:tracePt t="307289" x="3228975" y="3479800"/>
          <p14:tracePt t="307301" x="3228975" y="3490913"/>
          <p14:tracePt t="307311" x="3228975" y="3503613"/>
          <p14:tracePt t="307331" x="3228975" y="3529013"/>
          <p14:tracePt t="307351" x="3228975" y="3541713"/>
          <p14:tracePt t="307371" x="3216275" y="3567113"/>
          <p14:tracePt t="307381" x="3205163" y="3567113"/>
          <p14:tracePt t="307395" x="3205163" y="3579813"/>
          <p14:tracePt t="307405" x="3192463" y="3590925"/>
          <p14:tracePt t="307421" x="3192463" y="3603625"/>
          <p14:tracePt t="307431" x="3179763" y="3603625"/>
          <p14:tracePt t="307481" x="3167063" y="3603625"/>
          <p14:tracePt t="307531" x="3154363" y="3603625"/>
          <p14:tracePt t="307795" x="3167063" y="3603625"/>
          <p14:tracePt t="307815" x="3179763" y="3603625"/>
          <p14:tracePt t="307820" x="3192463" y="3603625"/>
          <p14:tracePt t="307829" x="3205163" y="3603625"/>
          <p14:tracePt t="307835" x="3216275" y="3603625"/>
          <p14:tracePt t="307845" x="3241675" y="3603625"/>
          <p14:tracePt t="307855" x="3254375" y="3603625"/>
          <p14:tracePt t="307871" x="3279775" y="3603625"/>
          <p14:tracePt t="307895" x="3292475" y="3603625"/>
          <p14:tracePt t="307903" x="3305175" y="3603625"/>
          <p14:tracePt t="307915" x="3317875" y="3603625"/>
          <p14:tracePt t="307936" x="3328988" y="3603625"/>
          <p14:tracePt t="307961" x="3341688" y="3603625"/>
          <p14:tracePt t="307985" x="3354388" y="3603625"/>
          <p14:tracePt t="308001" x="3367088" y="3603625"/>
          <p14:tracePt t="308051" x="3379788" y="3603625"/>
          <p14:tracePt t="308425" x="3392488" y="3603625"/>
          <p14:tracePt t="308459" x="3405188" y="3603625"/>
          <p14:tracePt t="308627" x="3417888" y="3603625"/>
          <p14:tracePt t="308671" x="3429000" y="3603625"/>
          <p14:tracePt t="308677" x="3441700" y="3603625"/>
          <p14:tracePt t="308693" x="3454400" y="3603625"/>
          <p14:tracePt t="308723" x="3479800" y="3603625"/>
          <p14:tracePt t="308733" x="3492500" y="3603625"/>
          <p14:tracePt t="308747" x="3517900" y="3616325"/>
          <p14:tracePt t="308757" x="3541713" y="3629025"/>
          <p14:tracePt t="308763" x="3554413" y="3629025"/>
          <p14:tracePt t="308773" x="3579813" y="3654425"/>
          <p14:tracePt t="308787" x="3605213" y="3654425"/>
          <p14:tracePt t="308797" x="3643313" y="3679825"/>
          <p14:tracePt t="308802" x="3667125" y="3679825"/>
          <p14:tracePt t="308813" x="3692525" y="3692525"/>
          <p14:tracePt t="308823" x="3705225" y="3692525"/>
          <p14:tracePt t="308827" x="3717925" y="3692525"/>
          <p14:tracePt t="308837" x="3743325" y="3692525"/>
          <p14:tracePt t="308843" x="3767138" y="3703638"/>
          <p14:tracePt t="308863" x="3792538" y="3716338"/>
          <p14:tracePt t="308869" x="3805238" y="3716338"/>
          <p14:tracePt t="308879" x="3817938" y="3716338"/>
          <p14:tracePt t="308884" x="3843338" y="3729038"/>
          <p14:tracePt t="308903" x="3856038" y="3729038"/>
          <p14:tracePt t="308909" x="3867150" y="3729038"/>
          <p14:tracePt t="308919" x="3879850" y="3729038"/>
          <p14:tracePt t="308923" x="3905250" y="3729038"/>
          <p14:tracePt t="308945" x="3930650" y="3729038"/>
          <p14:tracePt t="308969" x="3968750" y="3729038"/>
          <p14:tracePt t="308975" x="3979863" y="3729038"/>
          <p14:tracePt t="308985" x="3992563" y="3729038"/>
          <p14:tracePt t="308989" x="4005263" y="3729038"/>
          <p14:tracePt t="308998" x="4017963" y="3729038"/>
          <p14:tracePt t="309015" x="4043363" y="3729038"/>
          <p14:tracePt t="309029" x="4068763" y="3729038"/>
          <p14:tracePt t="309041" x="4081463" y="3729038"/>
          <p14:tracePt t="309045" x="4092575" y="3729038"/>
          <p14:tracePt t="309065" x="4105275" y="3729038"/>
          <p14:tracePt t="309071" x="4130675" y="3729038"/>
          <p14:tracePt t="309081" x="4143375" y="3729038"/>
          <p14:tracePt t="309085" x="4156075" y="3729038"/>
          <p14:tracePt t="309095" x="4168775" y="3729038"/>
          <p14:tracePt t="309105" x="4181475" y="3729038"/>
          <p14:tracePt t="309111" x="4205288" y="3716338"/>
          <p14:tracePt t="309121" x="4217988" y="3716338"/>
          <p14:tracePt t="309125" x="4230688" y="3716338"/>
          <p14:tracePt t="309135" x="4256088" y="3716338"/>
          <p14:tracePt t="309145" x="4268788" y="3703638"/>
          <p14:tracePt t="309152" x="4281488" y="3703638"/>
          <p14:tracePt t="309161" x="4294188" y="3703638"/>
          <p14:tracePt t="309165" x="4305300" y="3703638"/>
          <p14:tracePt t="309186" x="4330700" y="3703638"/>
          <p14:tracePt t="309191" x="4343400" y="3692525"/>
          <p14:tracePt t="309227" x="4356100" y="3692525"/>
          <p14:tracePt t="309231" x="4368800" y="3692525"/>
          <p14:tracePt t="309257" x="4381500" y="3692525"/>
          <p14:tracePt t="309313" x="4381500" y="3679825"/>
          <p14:tracePt t="309353" x="4394200" y="3679825"/>
          <p14:tracePt t="309440" x="4406900" y="3667125"/>
          <p14:tracePt t="309569" x="4406900" y="3703638"/>
          <p14:tracePt t="309579" x="4394200" y="3767138"/>
          <p14:tracePt t="309589" x="4356100" y="3829050"/>
          <p14:tracePt t="309595" x="4330700" y="3892550"/>
          <p14:tracePt t="309605" x="4281488" y="3992563"/>
          <p14:tracePt t="309611" x="4256088" y="4067175"/>
          <p14:tracePt t="309621" x="4217988" y="4141788"/>
          <p14:tracePt t="309631" x="4181475" y="4217988"/>
          <p14:tracePt t="309636" x="4117975" y="4292600"/>
          <p14:tracePt t="309645" x="4081463" y="4367213"/>
          <p14:tracePt t="309652" x="4043363" y="4443413"/>
          <p14:tracePt t="309661" x="3968750" y="4530725"/>
          <p14:tracePt t="309671" x="3905250" y="4643438"/>
          <p14:tracePt t="309675" x="3830638" y="4718050"/>
          <p14:tracePt t="309685" x="3743325" y="4818063"/>
          <p14:tracePt t="309691" x="3679825" y="4905375"/>
          <p14:tracePt t="309702" x="3605213" y="4981575"/>
          <p14:tracePt t="309711" x="3505200" y="5092700"/>
          <p14:tracePt t="309715" x="3429000" y="5181600"/>
          <p14:tracePt t="309725" x="3354388" y="5268913"/>
          <p14:tracePt t="309730" x="3241675" y="5368925"/>
          <p14:tracePt t="309741" x="3141663" y="5468938"/>
          <p14:tracePt t="309751" x="3041650" y="5543550"/>
          <p14:tracePt t="309757" x="2941638" y="5619750"/>
          <p14:tracePt t="309768" x="2854325" y="5668963"/>
          <p14:tracePt t="309771" x="2778125" y="5743575"/>
          <p14:tracePt t="309781" x="2703513" y="5807075"/>
          <p14:tracePt t="309791" x="2654300" y="5868988"/>
          <p14:tracePt t="309797" x="2603500" y="5932488"/>
          <p14:tracePt t="309807" x="2541588" y="5981700"/>
          <p14:tracePt t="309811" x="2465388" y="6045200"/>
          <p14:tracePt t="309821" x="2441575" y="6069013"/>
          <p14:tracePt t="309831" x="2390775" y="6107113"/>
          <p14:tracePt t="309837" x="2365375" y="6119813"/>
          <p14:tracePt t="309847" x="2339975" y="6145213"/>
          <p14:tracePt t="309853" x="2316163" y="6169025"/>
          <p14:tracePt t="309862" x="2278063" y="6194425"/>
          <p14:tracePt t="309873" x="2265363" y="6219825"/>
          <p14:tracePt t="309877" x="2228850" y="6245225"/>
          <p14:tracePt t="309887" x="2190750" y="6269038"/>
          <p14:tracePt t="309893" x="2178050" y="6269038"/>
          <p14:tracePt t="309903" x="2139950" y="6294438"/>
          <p14:tracePt t="309913" x="2116138" y="6307138"/>
          <p14:tracePt t="309917" x="2116138" y="6319838"/>
          <p14:tracePt t="309927" x="2090738" y="6345238"/>
          <p14:tracePt t="309934" x="2078038" y="6357938"/>
          <p14:tracePt t="309942" x="2065338" y="6370638"/>
          <p14:tracePt t="309953" x="2052638" y="6370638"/>
          <p14:tracePt t="309968" x="2039938" y="6394450"/>
          <p14:tracePt t="309983" x="2027238" y="6394450"/>
          <p14:tracePt t="310000" x="2027238" y="6407150"/>
          <p14:tracePt t="310019" x="2014538" y="6407150"/>
          <p14:tracePt t="310105" x="2014538" y="6432550"/>
          <p14:tracePt t="310145" x="2014538" y="6445250"/>
          <p14:tracePt t="310165" x="2014538" y="6457950"/>
          <p14:tracePt t="310189" x="2027238" y="6457950"/>
          <p14:tracePt t="310235" x="2039938" y="6457950"/>
          <p14:tracePt t="310245" x="2052638" y="6457950"/>
          <p14:tracePt t="310261" x="2078038" y="6457950"/>
          <p14:tracePt t="310265" x="2116138" y="6457950"/>
          <p14:tracePt t="310275" x="2127250" y="6457950"/>
          <p14:tracePt t="310285" x="2139950" y="6457950"/>
          <p14:tracePt t="310291" x="2152650" y="6457950"/>
          <p14:tracePt t="310301" x="2203450" y="6432550"/>
          <p14:tracePt t="310316" x="2228850" y="6432550"/>
          <p14:tracePt t="310327" x="2252663" y="6432550"/>
          <p14:tracePt t="310331" x="2316163" y="6407150"/>
          <p14:tracePt t="310341" x="2328863" y="6407150"/>
          <p14:tracePt t="310347" x="2378075" y="6394450"/>
          <p14:tracePt t="310358" x="2403475" y="6381750"/>
          <p14:tracePt t="310369" x="2441575" y="6381750"/>
          <p14:tracePt t="310372" x="2503488" y="6381750"/>
          <p14:tracePt t="310382" x="2541588" y="6370638"/>
          <p14:tracePt t="310388" x="2590800" y="6370638"/>
          <p14:tracePt t="310397" x="2654300" y="6345238"/>
          <p14:tracePt t="310407" x="2690813" y="6345238"/>
          <p14:tracePt t="310413" x="2728913" y="6332538"/>
          <p14:tracePt t="310423" x="2767013" y="6332538"/>
          <p14:tracePt t="310427" x="2803525" y="6332538"/>
          <p14:tracePt t="310437" x="2828925" y="6332538"/>
          <p14:tracePt t="310447" x="2854325" y="6332538"/>
          <p14:tracePt t="310453" x="2879725" y="6332538"/>
          <p14:tracePt t="310462" x="2916238" y="6332538"/>
          <p14:tracePt t="310467" x="2928938" y="6332538"/>
          <p14:tracePt t="310487" x="2954338" y="6332538"/>
          <p14:tracePt t="310503" x="2967038" y="6332538"/>
          <p14:tracePt t="310517" x="2979738" y="6332538"/>
          <p14:tracePt t="310534" x="2992438" y="6332538"/>
          <p14:tracePt t="310543" x="3003550" y="6332538"/>
          <p14:tracePt t="310547" x="3016250" y="6332538"/>
          <p14:tracePt t="310569" x="3041650" y="6319838"/>
          <p14:tracePt t="310573" x="3054350" y="6319838"/>
          <p14:tracePt t="310584" x="3067050" y="6319838"/>
          <p14:tracePt t="310589" x="3128963" y="6294438"/>
          <p14:tracePt t="310600" x="3179763" y="6257925"/>
          <p14:tracePt t="310609" x="3241675" y="6207125"/>
          <p14:tracePt t="310613" x="3317875" y="6169025"/>
          <p14:tracePt t="310623" x="3405188" y="6107113"/>
          <p14:tracePt t="310629" x="3467100" y="6056313"/>
          <p14:tracePt t="310639" x="3541713" y="5981700"/>
          <p14:tracePt t="310650" x="3630613" y="5907088"/>
          <p14:tracePt t="310653" x="3679825" y="5843588"/>
          <p14:tracePt t="310663" x="3756025" y="5732463"/>
          <p14:tracePt t="310669" x="3817938" y="5630863"/>
          <p14:tracePt t="310679" x="3867150" y="5518150"/>
          <p14:tracePt t="310689" x="3917950" y="5381625"/>
          <p14:tracePt t="310695" x="3956050" y="5230813"/>
          <p14:tracePt t="310705" x="3992563" y="5092700"/>
          <p14:tracePt t="310709" x="4043363" y="4943475"/>
          <p14:tracePt t="310719" x="4081463" y="4792663"/>
          <p14:tracePt t="310729" x="4105275" y="4618038"/>
          <p14:tracePt t="310734" x="4168775" y="4479925"/>
          <p14:tracePt t="310744" x="4205288" y="4367213"/>
          <p14:tracePt t="310749" x="4243388" y="4241800"/>
          <p14:tracePt t="310759" x="4294188" y="4117975"/>
          <p14:tracePt t="310771" x="4318000" y="4041775"/>
          <p14:tracePt t="310775" x="4343400" y="3941763"/>
          <p14:tracePt t="310785" x="4356100" y="3892550"/>
          <p14:tracePt t="310791" x="4381500" y="3829050"/>
          <p14:tracePt t="310801" x="4381500" y="3803650"/>
          <p14:tracePt t="310807" x="4381500" y="3754438"/>
          <p14:tracePt t="310817" x="4381500" y="3716338"/>
          <p14:tracePt t="310827" x="4381500" y="3703638"/>
          <p14:tracePt t="310831" x="4381500" y="3679825"/>
          <p14:tracePt t="310841" x="4381500" y="3667125"/>
          <p14:tracePt t="310847" x="4381500" y="3654425"/>
          <p14:tracePt t="310857" x="4381500" y="3641725"/>
          <p14:tracePt t="310867" x="4381500" y="3629025"/>
          <p14:tracePt t="310897" x="4381500" y="3603625"/>
          <p14:tracePt t="310912" x="4381500" y="3590925"/>
          <p14:tracePt t="310951" x="4381500" y="3579813"/>
          <p14:tracePt t="311083" x="4381500" y="3567113"/>
          <p14:tracePt t="311107" x="4368800" y="3567113"/>
          <p14:tracePt t="311133" x="4356100" y="3567113"/>
          <p14:tracePt t="311147" x="4330700" y="3567113"/>
          <p14:tracePt t="311159" x="4305300" y="3567113"/>
          <p14:tracePt t="311173" x="4294188" y="3567113"/>
          <p14:tracePt t="311183" x="4281488" y="3567113"/>
          <p14:tracePt t="311189" x="4268788" y="3567113"/>
          <p14:tracePt t="311203" x="4256088" y="3567113"/>
          <p14:tracePt t="311223" x="4243388" y="3567113"/>
          <p14:tracePt t="311243" x="4230688" y="3567113"/>
          <p14:tracePt t="311309" x="4217988" y="3567113"/>
          <p14:tracePt t="311591" x="4192588" y="3567113"/>
          <p14:tracePt t="311617" x="4181475" y="3567113"/>
          <p14:tracePt t="311624" x="4168775" y="3567113"/>
          <p14:tracePt t="311643" x="4156075" y="3567113"/>
          <p14:tracePt t="311647" x="4143375" y="3567113"/>
          <p14:tracePt t="311657" x="4117975" y="3567113"/>
          <p14:tracePt t="311672" x="4105275" y="3567113"/>
          <p14:tracePt t="311683" x="4092575" y="3567113"/>
          <p14:tracePt t="311687" x="4081463" y="3567113"/>
          <p14:tracePt t="311698" x="4056063" y="3567113"/>
          <p14:tracePt t="311713" x="4043363" y="3554413"/>
          <p14:tracePt t="311723" x="4030663" y="3554413"/>
          <p14:tracePt t="311739" x="4005263" y="3529013"/>
          <p14:tracePt t="311759" x="3992563" y="3529013"/>
          <p14:tracePt t="311769" x="3979863" y="3529013"/>
          <p14:tracePt t="311783" x="3968750" y="3516313"/>
          <p14:tracePt t="311792" x="3968750" y="3503613"/>
          <p14:tracePt t="311810" x="3956050" y="3503613"/>
          <p14:tracePt t="311833" x="3943350" y="3503613"/>
          <p14:tracePt t="311849" x="3930650" y="3503613"/>
          <p14:tracePt t="311865" x="3917950" y="3503613"/>
          <p14:tracePt t="311941" x="3892550" y="3503613"/>
          <p14:tracePt t="311966" x="3879850" y="3503613"/>
          <p14:tracePt t="311981" x="3879850" y="3516313"/>
          <p14:tracePt t="311985" x="3867150" y="3529013"/>
          <p14:tracePt t="311995" x="3856038" y="3529013"/>
          <p14:tracePt t="312005" x="3830638" y="3554413"/>
          <p14:tracePt t="312011" x="3805238" y="3567113"/>
          <p14:tracePt t="312021" x="3805238" y="3579813"/>
          <p14:tracePt t="312025" x="3779838" y="3603625"/>
          <p14:tracePt t="312035" x="3743325" y="3616325"/>
          <p14:tracePt t="312045" x="3717925" y="3629025"/>
          <p14:tracePt t="312051" x="3692525" y="3641725"/>
          <p14:tracePt t="312061" x="3679825" y="3654425"/>
          <p14:tracePt t="312066" x="3654425" y="3654425"/>
          <p14:tracePt t="312077" x="3617913" y="3679825"/>
          <p14:tracePt t="312087" x="3567113" y="3692525"/>
          <p14:tracePt t="312101" x="3541713" y="3703638"/>
          <p14:tracePt t="312107" x="3467100" y="3716338"/>
          <p14:tracePt t="312117" x="3405188" y="3716338"/>
          <p14:tracePt t="312127" x="3341688" y="3741738"/>
          <p14:tracePt t="312131" x="3279775" y="3741738"/>
          <p14:tracePt t="312141" x="3241675" y="3754438"/>
          <p14:tracePt t="312148" x="3179763" y="3754438"/>
          <p14:tracePt t="312157" x="3141663" y="3767138"/>
          <p14:tracePt t="312167" x="3092450" y="3767138"/>
          <p14:tracePt t="312173" x="3054350" y="3767138"/>
          <p14:tracePt t="312182" x="3028950" y="3779838"/>
          <p14:tracePt t="312187" x="3016250" y="3779838"/>
          <p14:tracePt t="312198" x="2992438" y="3779838"/>
          <p14:tracePt t="312207" x="2954338" y="3792538"/>
          <p14:tracePt t="312223" x="2941638" y="3792538"/>
          <p14:tracePt t="312227" x="2928938" y="3792538"/>
          <p14:tracePt t="312237" x="2890838" y="3803650"/>
          <p14:tracePt t="312253" x="2879725" y="3816350"/>
          <p14:tracePt t="312263" x="2867025" y="3816350"/>
          <p14:tracePt t="312267" x="2854325" y="3829050"/>
          <p14:tracePt t="312277" x="2828925" y="3829050"/>
          <p14:tracePt t="312289" x="2816225" y="3841750"/>
          <p14:tracePt t="312293" x="2816225" y="3854450"/>
          <p14:tracePt t="312303" x="2790825" y="3854450"/>
          <p14:tracePt t="312309" x="2778125" y="3879850"/>
          <p14:tracePt t="312329" x="2767013" y="3892550"/>
          <p14:tracePt t="312353" x="2741613" y="3892550"/>
          <p14:tracePt t="312363" x="2741613" y="3905250"/>
          <p14:tracePt t="312499" x="2728913" y="3916363"/>
          <p14:tracePt t="312575" x="2703513" y="3941763"/>
          <p14:tracePt t="312591" x="2703513" y="3954463"/>
          <p14:tracePt t="312594" x="2690813" y="3979863"/>
          <p14:tracePt t="312605" x="2678113" y="3992563"/>
          <p14:tracePt t="312621" x="2678113" y="4017963"/>
          <p14:tracePt t="312632" x="2667000" y="4029075"/>
          <p14:tracePt t="312635" x="2654300" y="4029075"/>
          <p14:tracePt t="312657" x="2654300" y="4054475"/>
          <p14:tracePt t="312671" x="2654300" y="4079875"/>
          <p14:tracePt t="312677" x="2641600" y="4092575"/>
          <p14:tracePt t="312687" x="2641600" y="4105275"/>
          <p14:tracePt t="312702" x="2616200" y="4141788"/>
          <p14:tracePt t="312711" x="2603500" y="4167188"/>
          <p14:tracePt t="312727" x="2603500" y="4192588"/>
          <p14:tracePt t="312737" x="2590800" y="4192588"/>
          <p14:tracePt t="312741" x="2590800" y="4205288"/>
          <p14:tracePt t="312753" x="2578100" y="4217988"/>
          <p14:tracePt t="312767" x="2578100" y="4230688"/>
          <p14:tracePt t="312777" x="2578100" y="4241800"/>
          <p14:tracePt t="312798" x="2565400" y="4254500"/>
          <p14:tracePt t="312823" x="2554288" y="4267200"/>
          <p14:tracePt t="312857" x="2541588" y="4267200"/>
          <p14:tracePt t="312873" x="2528888" y="4267200"/>
          <p14:tracePt t="312893" x="2503488" y="4267200"/>
          <p14:tracePt t="312899" x="2478088" y="4267200"/>
          <p14:tracePt t="312913" x="2452688" y="4267200"/>
          <p14:tracePt t="312923" x="2441575" y="4267200"/>
          <p14:tracePt t="312933" x="2403475" y="4267200"/>
          <p14:tracePt t="312949" x="2390775" y="4267200"/>
          <p14:tracePt t="312953" x="2378075" y="4267200"/>
          <p14:tracePt t="312966" x="2365375" y="4267200"/>
          <p14:tracePt t="312975" x="2352675" y="4267200"/>
          <p14:tracePt t="312979" x="2339975" y="4267200"/>
          <p14:tracePt t="312989" x="2328863" y="4267200"/>
          <p14:tracePt t="312995" x="2316163" y="4267200"/>
          <p14:tracePt t="313015" x="2303463" y="4241800"/>
          <p14:tracePt t="313029" x="2278063" y="4230688"/>
          <p14:tracePt t="313035" x="2278063" y="4217988"/>
          <p14:tracePt t="313045" x="2265363" y="4217988"/>
          <p14:tracePt t="313055" x="2252663" y="4192588"/>
          <p14:tracePt t="313065" x="2252663" y="4179888"/>
          <p14:tracePt t="313071" x="2239963" y="4167188"/>
          <p14:tracePt t="313091" x="2228850" y="4154488"/>
          <p14:tracePt t="313095" x="2228850" y="4141788"/>
          <p14:tracePt t="313115" x="2216150" y="4129088"/>
          <p14:tracePt t="313144" x="2203450" y="4117975"/>
          <p14:tracePt t="313211" x="2203450" y="4105275"/>
          <p14:tracePt t="313333" x="2190750" y="4105275"/>
          <p14:tracePt t="313353" x="2178050" y="4105275"/>
          <p14:tracePt t="313443" x="2178050" y="4092575"/>
          <p14:tracePt t="313459" x="2178050" y="4079875"/>
          <p14:tracePt t="313463" x="2178050" y="4067175"/>
          <p14:tracePt t="313489" x="2178050" y="4054475"/>
          <p14:tracePt t="313503" x="2165350" y="4041775"/>
          <p14:tracePt t="313555" x="2152650" y="4029075"/>
          <p14:tracePt t="313589" x="2152650" y="4017963"/>
          <p14:tracePt t="313615" x="2152650" y="4005263"/>
          <p14:tracePt t="313645" x="2139950" y="3992563"/>
          <p14:tracePt t="313661" x="2139950" y="3979863"/>
          <p14:tracePt t="313695" x="2127250" y="3954463"/>
          <p14:tracePt t="313721" x="2127250" y="3941763"/>
          <p14:tracePt t="313725" x="2127250" y="3929063"/>
          <p14:tracePt t="313741" x="2127250" y="3916363"/>
          <p14:tracePt t="313751" x="2127250" y="3905250"/>
          <p14:tracePt t="313761" x="2116138" y="3905250"/>
          <p14:tracePt t="313767" x="2116138" y="3892550"/>
          <p14:tracePt t="313777" x="2116138" y="3879850"/>
          <p14:tracePt t="313791" x="2103438" y="3867150"/>
          <p14:tracePt t="313817" x="2103438" y="3841750"/>
          <p14:tracePt t="313851" x="2103438" y="3829050"/>
          <p14:tracePt t="313917" x="2103438" y="3816350"/>
          <p14:tracePt t="313943" x="2116138" y="3816350"/>
          <p14:tracePt t="313953" x="2127250" y="3816350"/>
          <p14:tracePt t="313957" x="2139950" y="3816350"/>
          <p14:tracePt t="313968" x="2152650" y="3816350"/>
          <p14:tracePt t="313983" x="2178050" y="3816350"/>
          <p14:tracePt t="314009" x="2190750" y="3816350"/>
          <p14:tracePt t="314014" x="2216150" y="3829050"/>
          <p14:tracePt t="314023" x="2239963" y="3867150"/>
          <p14:tracePt t="314033" x="2252663" y="3905250"/>
          <p14:tracePt t="314039" x="2265363" y="3941763"/>
          <p14:tracePt t="314049" x="2278063" y="3979863"/>
          <p14:tracePt t="314053" x="2290763" y="4041775"/>
          <p14:tracePt t="314063" x="2290763" y="4067175"/>
          <p14:tracePt t="314073" x="2290763" y="4105275"/>
          <p14:tracePt t="314079" x="2290763" y="4129088"/>
          <p14:tracePt t="314089" x="2303463" y="4154488"/>
          <p14:tracePt t="314103" x="2303463" y="4179888"/>
          <p14:tracePt t="314421" x="2316163" y="4192588"/>
          <p14:tracePt t="314453" x="2328863" y="4192588"/>
          <p14:tracePt t="314473" x="2339975" y="4192588"/>
          <p14:tracePt t="314487" x="2352675" y="4179888"/>
          <p14:tracePt t="314503" x="2365375" y="4179888"/>
          <p14:tracePt t="314513" x="2378075" y="4167188"/>
          <p14:tracePt t="314517" x="2390775" y="4154488"/>
          <p14:tracePt t="314526" x="2416175" y="4141788"/>
          <p14:tracePt t="314537" x="2416175" y="4129088"/>
          <p14:tracePt t="314543" x="2441575" y="4117975"/>
          <p14:tracePt t="314557" x="2452688" y="4105275"/>
          <p14:tracePt t="314569" x="2465388" y="4092575"/>
          <p14:tracePt t="314576" x="2478088" y="4092575"/>
          <p14:tracePt t="314583" x="2490788" y="4092575"/>
          <p14:tracePt t="314593" x="2503488" y="4079875"/>
          <p14:tracePt t="314609" x="2516188" y="4067175"/>
          <p14:tracePt t="314619" x="2528888" y="4067175"/>
          <p14:tracePt t="314639" x="2541588" y="4054475"/>
          <p14:tracePt t="314649" x="2554288" y="4054475"/>
          <p14:tracePt t="314663" x="2565400" y="4054475"/>
          <p14:tracePt t="314680" x="2590800" y="4041775"/>
          <p14:tracePt t="314703" x="2603500" y="4041775"/>
          <p14:tracePt t="314719" x="2616200" y="4029075"/>
          <p14:tracePt t="314738" x="2628900" y="4029075"/>
          <p14:tracePt t="314755" x="2641600" y="4029075"/>
          <p14:tracePt t="314785" x="2667000" y="4029075"/>
          <p14:tracePt t="314809" x="2678113" y="4017963"/>
          <p14:tracePt t="314819" x="2690813" y="4017963"/>
          <p14:tracePt t="314825" x="2703513" y="4017963"/>
          <p14:tracePt t="314835" x="2728913" y="4017963"/>
          <p14:tracePt t="314841" x="2767013" y="4017963"/>
          <p14:tracePt t="314851" x="2790825" y="4005263"/>
          <p14:tracePt t="314864" x="2816225" y="4005263"/>
          <p14:tracePt t="314875" x="2854325" y="3992563"/>
          <p14:tracePt t="314881" x="2867025" y="3992563"/>
          <p14:tracePt t="314891" x="2890838" y="3992563"/>
          <p14:tracePt t="314901" x="2916238" y="3992563"/>
          <p14:tracePt t="314905" x="2941638" y="3967163"/>
          <p14:tracePt t="314915" x="2954338" y="3967163"/>
          <p14:tracePt t="314921" x="2979738" y="3967163"/>
          <p14:tracePt t="314930" x="3003550" y="3967163"/>
          <p14:tracePt t="314941" x="3016250" y="3967163"/>
          <p14:tracePt t="314947" x="3028950" y="3967163"/>
          <p14:tracePt t="314957" x="3054350" y="3967163"/>
          <p14:tracePt t="314964" x="3067050" y="3967163"/>
          <p14:tracePt t="314971" x="3092450" y="3967163"/>
          <p14:tracePt t="314981" x="3103563" y="3967163"/>
          <p14:tracePt t="314987" x="3128963" y="3941763"/>
          <p14:tracePt t="314998" x="3141663" y="3941763"/>
          <p14:tracePt t="315001" x="3154363" y="3941763"/>
          <p14:tracePt t="315012" x="3167063" y="3941763"/>
          <p14:tracePt t="315023" x="3205163" y="3916363"/>
          <p14:tracePt t="315027" x="3216275" y="3916363"/>
          <p14:tracePt t="315037" x="3228975" y="3916363"/>
          <p14:tracePt t="315044" x="3241675" y="3916363"/>
          <p14:tracePt t="315063" x="3267075" y="3916363"/>
          <p14:tracePt t="315077" x="3279775" y="3905250"/>
          <p14:tracePt t="315083" x="3292475" y="3905250"/>
          <p14:tracePt t="315093" x="3305175" y="3892550"/>
          <p14:tracePt t="315103" x="3317875" y="3892550"/>
          <p14:tracePt t="315106" x="3328988" y="3879850"/>
          <p14:tracePt t="315117" x="3341688" y="3879850"/>
          <p14:tracePt t="315123" x="3341688" y="3867150"/>
          <p14:tracePt t="315133" x="3354388" y="3867150"/>
          <p14:tracePt t="315146" x="3367088" y="3867150"/>
          <p14:tracePt t="315163" x="3379788" y="3854450"/>
          <p14:tracePt t="315213" x="3405188" y="3854450"/>
          <p14:tracePt t="315255" x="3417888" y="3841750"/>
          <p14:tracePt t="315269" x="3429000" y="3841750"/>
          <p14:tracePt t="315289" x="3441700" y="3841750"/>
          <p14:tracePt t="315305" x="3454400" y="3841750"/>
          <p14:tracePt t="315319" x="3467100" y="3829050"/>
          <p14:tracePt t="315345" x="3492500" y="3829050"/>
          <p14:tracePt t="315369" x="3505200" y="3829050"/>
          <p14:tracePt t="315379" x="3517900" y="3816350"/>
          <p14:tracePt t="315411" x="3530600" y="3803650"/>
          <p14:tracePt t="315415" x="3530600" y="3767138"/>
          <p14:tracePt t="315425" x="3530600" y="3692525"/>
          <p14:tracePt t="315435" x="3567113" y="3590925"/>
          <p14:tracePt t="315441" x="3643313" y="3454400"/>
          <p14:tracePt t="315451" x="3717925" y="3354388"/>
          <p14:tracePt t="315455" x="3717925" y="3341688"/>
          <p14:tracePt t="324413" x="3717925" y="3328988"/>
          <p14:tracePt t="324429" x="3679825" y="3328988"/>
          <p14:tracePt t="324432" x="3630613" y="3328988"/>
          <p14:tracePt t="324443" x="3567113" y="3316288"/>
          <p14:tracePt t="324453" x="3554413" y="3316288"/>
          <p14:tracePt t="324459" x="3517900" y="3303588"/>
          <p14:tracePt t="324470" x="3505200" y="3303588"/>
          <p14:tracePt t="325165" x="3479800" y="3303588"/>
          <p14:tracePt t="325241" x="3479800" y="3316288"/>
          <p14:tracePt t="325251" x="3479800" y="3354388"/>
          <p14:tracePt t="325257" x="3479800" y="3390900"/>
          <p14:tracePt t="325267" x="3479800" y="3454400"/>
          <p14:tracePt t="325271" x="3467100" y="3541713"/>
          <p14:tracePt t="325281" x="3441700" y="3641725"/>
          <p14:tracePt t="325291" x="3441700" y="3729038"/>
          <p14:tracePt t="325297" x="3429000" y="3803650"/>
          <p14:tracePt t="325307" x="3405188" y="3892550"/>
          <p14:tracePt t="325311" x="3405188" y="3941763"/>
          <p14:tracePt t="325323" x="3392488" y="3992563"/>
          <p14:tracePt t="325333" x="3367088" y="4067175"/>
          <p14:tracePt t="325337" x="3354388" y="4092575"/>
          <p14:tracePt t="325347" x="3341688" y="4141788"/>
          <p14:tracePt t="325353" x="3328988" y="4154488"/>
          <p14:tracePt t="325363" x="3317875" y="4179888"/>
          <p14:tracePt t="325397" x="3317875" y="4205288"/>
          <p14:tracePt t="325404" x="3305175" y="4205288"/>
          <p14:tracePt t="325473" x="3305175" y="4217988"/>
          <p14:tracePt t="325489" x="3317875" y="4217988"/>
          <p14:tracePt t="325499" x="3341688" y="4217988"/>
          <p14:tracePt t="325503" x="3367088" y="4217988"/>
          <p14:tracePt t="325513" x="3392488" y="4217988"/>
          <p14:tracePt t="325523" x="3417888" y="4217988"/>
          <p14:tracePt t="325529" x="3454400" y="4205288"/>
          <p14:tracePt t="325539" x="3505200" y="4179888"/>
          <p14:tracePt t="325545" x="3530600" y="4167188"/>
          <p14:tracePt t="325555" x="3567113" y="4141788"/>
          <p14:tracePt t="325565" x="3617913" y="4117975"/>
          <p14:tracePt t="325570" x="3654425" y="4092575"/>
          <p14:tracePt t="325579" x="3705225" y="4067175"/>
          <p14:tracePt t="325586" x="3730625" y="4054475"/>
          <p14:tracePt t="325595" x="3767138" y="4017963"/>
          <p14:tracePt t="325605" x="3792538" y="3992563"/>
          <p14:tracePt t="325609" x="3830638" y="3967163"/>
          <p14:tracePt t="325619" x="3856038" y="3929063"/>
          <p14:tracePt t="325624" x="3879850" y="3929063"/>
          <p14:tracePt t="325636" x="3930650" y="3879850"/>
          <p14:tracePt t="325645" x="3943350" y="3879850"/>
          <p14:tracePt t="325649" x="3968750" y="3841750"/>
          <p14:tracePt t="325659" x="3992563" y="3829050"/>
          <p14:tracePt t="325665" x="3992563" y="3816350"/>
          <p14:tracePt t="325675" x="4017963" y="3803650"/>
          <p14:tracePt t="325686" x="4030663" y="3792538"/>
          <p14:tracePt t="325691" x="4043363" y="3779838"/>
          <p14:tracePt t="325702" x="4043363" y="3767138"/>
          <p14:tracePt t="325711" x="4056063" y="3767138"/>
          <p14:tracePt t="325725" x="4056063" y="3754438"/>
          <p14:tracePt t="325731" x="4068763" y="3754438"/>
          <p14:tracePt t="325751" x="4068763" y="3741738"/>
          <p14:tracePt t="325765" x="4081463" y="3729038"/>
          <p14:tracePt t="325771" x="4092575" y="3716338"/>
          <p14:tracePt t="325807" x="4092575" y="3703638"/>
          <p14:tracePt t="325817" x="4092575" y="3692525"/>
          <p14:tracePt t="325841" x="4092575" y="3679825"/>
          <p14:tracePt t="325851" x="4092575" y="3654425"/>
          <p14:tracePt t="325867" x="4092575" y="3641725"/>
          <p14:tracePt t="325870" x="4092575" y="3629025"/>
          <p14:tracePt t="325933" x="4092575" y="3603625"/>
          <p14:tracePt t="325947" x="4092575" y="3590925"/>
          <p14:tracePt t="325967" x="4081463" y="3590925"/>
          <p14:tracePt t="325993" x="4056063" y="3590925"/>
          <p14:tracePt t="326003" x="4043363" y="3579813"/>
          <p14:tracePt t="326019" x="4030663" y="3579813"/>
          <p14:tracePt t="326029" x="4005263" y="3579813"/>
          <p14:tracePt t="326033" x="4005263" y="3567113"/>
          <p14:tracePt t="326043" x="3992563" y="3567113"/>
          <p14:tracePt t="326053" x="3979863" y="3567113"/>
          <p14:tracePt t="326059" x="3968750" y="3567113"/>
          <p14:tracePt t="326069" x="3943350" y="3554413"/>
          <p14:tracePt t="326082" x="3930650" y="3554413"/>
          <p14:tracePt t="326093" x="3917950" y="3554413"/>
          <p14:tracePt t="326099" x="3892550" y="3554413"/>
          <p14:tracePt t="326109" x="3879850" y="3554413"/>
          <p14:tracePt t="326113" x="3843338" y="3554413"/>
          <p14:tracePt t="326122" x="3817938" y="3554413"/>
          <p14:tracePt t="326133" x="3779838" y="3554413"/>
          <p14:tracePt t="326139" x="3756025" y="3554413"/>
          <p14:tracePt t="326149" x="3730625" y="3554413"/>
          <p14:tracePt t="326155" x="3705225" y="3554413"/>
          <p14:tracePt t="326165" x="3679825" y="3554413"/>
          <p14:tracePt t="326175" x="3654425" y="3554413"/>
          <p14:tracePt t="326179" x="3630613" y="3554413"/>
          <p14:tracePt t="326195" x="3605213" y="3554413"/>
          <p14:tracePt t="326205" x="3592513" y="3554413"/>
          <p14:tracePt t="326215" x="3567113" y="3554413"/>
          <p14:tracePt t="326219" x="3554413" y="3554413"/>
          <p14:tracePt t="326236" x="3530600" y="3554413"/>
          <p14:tracePt t="326245" x="3505200" y="3554413"/>
          <p14:tracePt t="326261" x="3492500" y="3554413"/>
          <p14:tracePt t="326270" x="3479800" y="3554413"/>
          <p14:tracePt t="326274" x="3441700" y="3554413"/>
          <p14:tracePt t="326295" x="3441700" y="3567113"/>
          <p14:tracePt t="326302" x="3429000" y="3567113"/>
          <p14:tracePt t="326321" x="3405188" y="3567113"/>
          <p14:tracePt t="326325" x="3392488" y="3567113"/>
          <p14:tracePt t="326337" x="3354388" y="3567113"/>
          <p14:tracePt t="326351" x="3328988" y="3567113"/>
          <p14:tracePt t="326361" x="3305175" y="3567113"/>
          <p14:tracePt t="326368" x="3292475" y="3579813"/>
          <p14:tracePt t="326377" x="3279775" y="3590925"/>
          <p14:tracePt t="326381" x="3254375" y="3590925"/>
          <p14:tracePt t="326401" x="3228975" y="3603625"/>
          <p14:tracePt t="326407" x="3216275" y="3616325"/>
          <p14:tracePt t="326417" x="3205163" y="3616325"/>
          <p14:tracePt t="326421" x="3179763" y="3616325"/>
          <p14:tracePt t="326447" x="3167063" y="3616325"/>
          <p14:tracePt t="326457" x="3154363" y="3629025"/>
          <p14:tracePt t="326497" x="3141663" y="3629025"/>
          <p14:tracePt t="326503" x="3141663" y="3641725"/>
          <p14:tracePt t="326523" x="3128963" y="3654425"/>
          <p14:tracePt t="326537" x="3116263" y="3667125"/>
          <p14:tracePt t="326553" x="3103563" y="3679825"/>
          <p14:tracePt t="326567" x="3103563" y="3692525"/>
          <p14:tracePt t="326577" x="3103563" y="3703638"/>
          <p14:tracePt t="326593" x="3079750" y="3716338"/>
          <p14:tracePt t="326603" x="3079750" y="3729038"/>
          <p14:tracePt t="326609" x="3079750" y="3741738"/>
          <p14:tracePt t="326619" x="3079750" y="3754438"/>
          <p14:tracePt t="326623" x="3079750" y="3767138"/>
          <p14:tracePt t="326633" x="3067050" y="3779838"/>
          <p14:tracePt t="326649" x="3067050" y="3792538"/>
          <p14:tracePt t="326673" x="3067050" y="3816350"/>
          <p14:tracePt t="326703" x="3067050" y="3829050"/>
          <p14:tracePt t="326725" x="3067050" y="3841750"/>
          <p14:tracePt t="326729" x="3067050" y="3854450"/>
          <p14:tracePt t="326745" x="3067050" y="3879850"/>
          <p14:tracePt t="326765" x="3067050" y="3892550"/>
          <p14:tracePt t="326773" x="3067050" y="3916363"/>
          <p14:tracePt t="326789" x="3067050" y="3941763"/>
          <p14:tracePt t="326793" x="3067050" y="3954463"/>
          <p14:tracePt t="326803" x="3079750" y="3967163"/>
          <p14:tracePt t="326809" x="3103563" y="3967163"/>
          <p14:tracePt t="326829" x="3116263" y="3992563"/>
          <p14:tracePt t="326835" x="3154363" y="4005263"/>
          <p14:tracePt t="326845" x="3167063" y="4005263"/>
          <p14:tracePt t="326849" x="3192463" y="4005263"/>
          <p14:tracePt t="326859" x="3205163" y="4017963"/>
          <p14:tracePt t="326869" x="3228975" y="4017963"/>
          <p14:tracePt t="326875" x="3254375" y="4029075"/>
          <p14:tracePt t="326886" x="3292475" y="4029075"/>
          <p14:tracePt t="326889" x="3317875" y="4029075"/>
          <p14:tracePt t="326899" x="3367088" y="4029075"/>
          <p14:tracePt t="326909" x="3392488" y="4041775"/>
          <p14:tracePt t="326915" x="3429000" y="4041775"/>
          <p14:tracePt t="326925" x="3479800" y="4041775"/>
          <p14:tracePt t="326929" x="3505200" y="4041775"/>
          <p14:tracePt t="326939" x="3541713" y="4041775"/>
          <p14:tracePt t="326949" x="3592513" y="4041775"/>
          <p14:tracePt t="326955" x="3630613" y="4041775"/>
          <p14:tracePt t="326970" x="3654425" y="4041775"/>
          <p14:tracePt t="326971" x="3679825" y="4041775"/>
          <p14:tracePt t="326981" x="3705225" y="4041775"/>
          <p14:tracePt t="326991" x="3743325" y="4041775"/>
          <p14:tracePt t="326995" x="3756025" y="4029075"/>
          <p14:tracePt t="327005" x="3779838" y="4029075"/>
          <p14:tracePt t="327011" x="3817938" y="4017963"/>
          <p14:tracePt t="327031" x="3843338" y="4005263"/>
          <p14:tracePt t="327035" x="3843338" y="3992563"/>
          <p14:tracePt t="327052" x="3867150" y="3992563"/>
          <p14:tracePt t="327061" x="3892550" y="3967163"/>
          <p14:tracePt t="327071" x="3905250" y="3967163"/>
          <p14:tracePt t="327077" x="3917950" y="3954463"/>
          <p14:tracePt t="327087" x="3917950" y="3941763"/>
          <p14:tracePt t="327091" x="3930650" y="3941763"/>
          <p14:tracePt t="327102" x="3943350" y="3929063"/>
          <p14:tracePt t="327111" x="3956050" y="3916363"/>
          <p14:tracePt t="327117" x="3956050" y="3892550"/>
          <p14:tracePt t="327127" x="3968750" y="3879850"/>
          <p14:tracePt t="327130" x="3968750" y="3867150"/>
          <p14:tracePt t="327143" x="3979863" y="3841750"/>
          <p14:tracePt t="327153" x="3979863" y="3816350"/>
          <p14:tracePt t="327157" x="3979863" y="3767138"/>
          <p14:tracePt t="327167" x="3992563" y="3754438"/>
          <p14:tracePt t="327173" x="3992563" y="3716338"/>
          <p14:tracePt t="327184" x="3992563" y="3692525"/>
          <p14:tracePt t="327193" x="3992563" y="3667125"/>
          <p14:tracePt t="327197" x="3992563" y="3654425"/>
          <p14:tracePt t="327207" x="3992563" y="3641725"/>
          <p14:tracePt t="327213" x="3992563" y="3616325"/>
          <p14:tracePt t="327233" x="3992563" y="3603625"/>
          <p14:tracePt t="327253" x="3992563" y="3579813"/>
          <p14:tracePt t="327277" x="3992563" y="3567113"/>
          <p14:tracePt t="327297" x="3992563" y="3554413"/>
          <p14:tracePt t="327313" x="3979863" y="3541713"/>
          <p14:tracePt t="327329" x="3968750" y="3541713"/>
          <p14:tracePt t="327343" x="3956050" y="3529013"/>
          <p14:tracePt t="327379" x="3943350" y="3529013"/>
          <p14:tracePt t="327383" x="3930650" y="3529013"/>
          <p14:tracePt t="327400" x="3917950" y="3529013"/>
          <p14:tracePt t="327408" x="3905250" y="3529013"/>
          <p14:tracePt t="327419" x="3892550" y="3529013"/>
          <p14:tracePt t="327423" x="3879850" y="3529013"/>
          <p14:tracePt t="327439" x="3856038" y="3529013"/>
          <p14:tracePt t="327450" x="3830638" y="3529013"/>
          <p14:tracePt t="327459" x="3805238" y="3529013"/>
          <p14:tracePt t="327475" x="3792538" y="3529013"/>
          <p14:tracePt t="327479" x="3756025" y="3529013"/>
          <p14:tracePt t="327499" x="3743325" y="3529013"/>
          <p14:tracePt t="327505" x="3705225" y="3529013"/>
          <p14:tracePt t="327521" x="3679825" y="3529013"/>
          <p14:tracePt t="327531" x="3654425" y="3529013"/>
          <p14:tracePt t="327541" x="3643313" y="3529013"/>
          <p14:tracePt t="327545" x="3630613" y="3529013"/>
          <p14:tracePt t="327554" x="3605213" y="3529013"/>
          <p14:tracePt t="327560" x="3579813" y="3529013"/>
          <p14:tracePt t="327571" x="3567113" y="3529013"/>
          <p14:tracePt t="327581" x="3541713" y="3529013"/>
          <p14:tracePt t="327585" x="3505200" y="3529013"/>
          <p14:tracePt t="327595" x="3479800" y="3529013"/>
          <p14:tracePt t="327611" x="3454400" y="3529013"/>
          <p14:tracePt t="327621" x="3429000" y="3529013"/>
          <p14:tracePt t="327624" x="3405188" y="3529013"/>
          <p14:tracePt t="327637" x="3367088" y="3529013"/>
          <p14:tracePt t="327641" x="3341688" y="3529013"/>
          <p14:tracePt t="327651" x="3328988" y="3529013"/>
          <p14:tracePt t="327661" x="3292475" y="3529013"/>
          <p14:tracePt t="327668" x="3254375" y="3529013"/>
          <p14:tracePt t="327677" x="3241675" y="3529013"/>
          <p14:tracePt t="327680" x="3192463" y="3554413"/>
          <p14:tracePt t="327691" x="3179763" y="3567113"/>
          <p14:tracePt t="327702" x="3154363" y="3567113"/>
          <p14:tracePt t="327707" x="3128963" y="3579813"/>
          <p14:tracePt t="327718" x="3103563" y="3579813"/>
          <p14:tracePt t="327721" x="3079750" y="3590925"/>
          <p14:tracePt t="327731" x="3067050" y="3590925"/>
          <p14:tracePt t="327741" x="3041650" y="3603625"/>
          <p14:tracePt t="327747" x="3028950" y="3603625"/>
          <p14:tracePt t="327757" x="3028950" y="3616325"/>
          <p14:tracePt t="327761" x="2992438" y="3629025"/>
          <p14:tracePt t="327773" x="2979738" y="3629025"/>
          <p14:tracePt t="327783" x="2967038" y="3641725"/>
          <p14:tracePt t="327787" x="2941638" y="3654425"/>
          <p14:tracePt t="327797" x="2916238" y="3654425"/>
          <p14:tracePt t="327803" x="2903538" y="3667125"/>
          <p14:tracePt t="327813" x="2879725" y="3679825"/>
          <p14:tracePt t="327823" x="2854325" y="3692525"/>
          <p14:tracePt t="327837" x="2816225" y="3703638"/>
          <p14:tracePt t="327843" x="2803525" y="3716338"/>
          <p14:tracePt t="327853" x="2790825" y="3716338"/>
          <p14:tracePt t="327863" x="2767013" y="3729038"/>
          <p14:tracePt t="327869" x="2754313" y="3741738"/>
          <p14:tracePt t="327879" x="2728913" y="3754438"/>
          <p14:tracePt t="327883" x="2703513" y="3767138"/>
          <p14:tracePt t="327893" x="2703513" y="3779838"/>
          <p14:tracePt t="327903" x="2690813" y="3779838"/>
          <p14:tracePt t="327909" x="2678113" y="3792538"/>
          <p14:tracePt t="327929" x="2667000" y="3803650"/>
          <p14:tracePt t="327963" x="2667000" y="3816350"/>
          <p14:tracePt t="327975" x="2667000" y="3829050"/>
          <p14:tracePt t="327989" x="2667000" y="3841750"/>
          <p14:tracePt t="327999" x="2667000" y="3854450"/>
          <p14:tracePt t="328005" x="2667000" y="3867150"/>
          <p14:tracePt t="328015" x="2667000" y="3879850"/>
          <p14:tracePt t="328019" x="2678113" y="3905250"/>
          <p14:tracePt t="328028" x="2703513" y="3929063"/>
          <p14:tracePt t="328039" x="2716213" y="3941763"/>
          <p14:tracePt t="328045" x="2754313" y="3992563"/>
          <p14:tracePt t="328055" x="2778125" y="4017963"/>
          <p14:tracePt t="328059" x="2790825" y="4029075"/>
          <p14:tracePt t="328071" x="2854325" y="4079875"/>
          <p14:tracePt t="328079" x="2879725" y="4092575"/>
          <p14:tracePt t="328085" x="2903538" y="4105275"/>
          <p14:tracePt t="328095" x="2954338" y="4141788"/>
          <p14:tracePt t="328101" x="3003550" y="4179888"/>
          <p14:tracePt t="328111" x="3041650" y="4179888"/>
          <p14:tracePt t="328121" x="3116263" y="4205288"/>
          <p14:tracePt t="328124" x="3154363" y="4217988"/>
          <p14:tracePt t="328135" x="3205163" y="4217988"/>
          <p14:tracePt t="328141" x="3267075" y="4241800"/>
          <p14:tracePt t="328151" x="3317875" y="4241800"/>
          <p14:tracePt t="328161" x="3367088" y="4254500"/>
          <p14:tracePt t="328165" x="3405188" y="4254500"/>
          <p14:tracePt t="328175" x="3454400" y="4254500"/>
          <p14:tracePt t="328181" x="3505200" y="4254500"/>
          <p14:tracePt t="328191" x="3541713" y="4254500"/>
          <p14:tracePt t="328201" x="3592513" y="4254500"/>
          <p14:tracePt t="328205" x="3630613" y="4254500"/>
          <p14:tracePt t="328215" x="3667125" y="4254500"/>
          <p14:tracePt t="328221" x="3717925" y="4254500"/>
          <p14:tracePt t="328231" x="3743325" y="4254500"/>
          <p14:tracePt t="328241" x="3779838" y="4254500"/>
          <p14:tracePt t="328247" x="3830638" y="4254500"/>
          <p14:tracePt t="328257" x="3856038" y="4254500"/>
          <p14:tracePt t="328261" x="3892550" y="4254500"/>
          <p14:tracePt t="328271" x="3917950" y="4254500"/>
          <p14:tracePt t="328281" x="3968750" y="4217988"/>
          <p14:tracePt t="328286" x="4005263" y="4217988"/>
          <p14:tracePt t="328297" x="4056063" y="4192588"/>
          <p14:tracePt t="328300" x="4081463" y="4179888"/>
          <p14:tracePt t="328313" x="4105275" y="4167188"/>
          <p14:tracePt t="328323" x="4117975" y="4154488"/>
          <p14:tracePt t="328327" x="4168775" y="4129088"/>
          <p14:tracePt t="328337" x="4181475" y="4129088"/>
          <p14:tracePt t="328343" x="4192588" y="4105275"/>
          <p14:tracePt t="328352" x="4205288" y="4105275"/>
          <p14:tracePt t="328367" x="4230688" y="4079875"/>
          <p14:tracePt t="328384" x="4243388" y="4067175"/>
          <p14:tracePt t="328393" x="4256088" y="4054475"/>
          <p14:tracePt t="328404" x="4256088" y="4041775"/>
          <p14:tracePt t="328406" x="4281488" y="4005263"/>
          <p14:tracePt t="328419" x="4281488" y="3979863"/>
          <p14:tracePt t="328424" x="4281488" y="3954463"/>
          <p14:tracePt t="328434" x="4281488" y="3905250"/>
          <p14:tracePt t="328443" x="4281488" y="3867150"/>
          <p14:tracePt t="328450" x="4281488" y="3816350"/>
          <p14:tracePt t="328459" x="4281488" y="3779838"/>
          <p14:tracePt t="328463" x="4281488" y="3754438"/>
          <p14:tracePt t="328473" x="4281488" y="3729038"/>
          <p14:tracePt t="328483" x="4281488" y="3716338"/>
          <p14:tracePt t="328489" x="4281488" y="3703638"/>
          <p14:tracePt t="328500" x="4281488" y="3679825"/>
          <p14:tracePt t="328513" x="4281488" y="3667125"/>
          <p14:tracePt t="328523" x="4281488" y="3654425"/>
          <p14:tracePt t="328539" x="4256088" y="3629025"/>
          <p14:tracePt t="328553" x="4243388" y="3616325"/>
          <p14:tracePt t="328569" x="4217988" y="3603625"/>
          <p14:tracePt t="328579" x="4217988" y="3590925"/>
          <p14:tracePt t="328585" x="4205288" y="3590925"/>
          <p14:tracePt t="328595" x="4192588" y="3579813"/>
          <p14:tracePt t="328605" x="4181475" y="3579813"/>
          <p14:tracePt t="328608" x="4156075" y="3567113"/>
          <p14:tracePt t="328625" x="4130675" y="3567113"/>
          <p14:tracePt t="328635" x="4105275" y="3554413"/>
          <p14:tracePt t="328645" x="4081463" y="3554413"/>
          <p14:tracePt t="328649" x="4043363" y="3554413"/>
          <p14:tracePt t="328661" x="4017963" y="3554413"/>
          <p14:tracePt t="328666" x="3979863" y="3541713"/>
          <p14:tracePt t="328675" x="3968750" y="3541713"/>
          <p14:tracePt t="328684" x="3930650" y="3541713"/>
          <p14:tracePt t="328691" x="3892550" y="3541713"/>
          <p14:tracePt t="328701" x="3856038" y="3541713"/>
          <p14:tracePt t="328705" x="3805238" y="3541713"/>
          <p14:tracePt t="328716" x="3730625" y="3541713"/>
          <p14:tracePt t="328725" x="3692525" y="3541713"/>
          <p14:tracePt t="328731" x="3605213" y="3541713"/>
          <p14:tracePt t="328741" x="3517900" y="3541713"/>
          <p14:tracePt t="328745" x="3454400" y="3541713"/>
          <p14:tracePt t="328754" x="3379788" y="3541713"/>
          <p14:tracePt t="328767" x="3328988" y="3541713"/>
          <p14:tracePt t="328771" x="3292475" y="3541713"/>
          <p14:tracePt t="328781" x="3241675" y="3541713"/>
          <p14:tracePt t="328785" x="3205163" y="3541713"/>
          <p14:tracePt t="328795" x="3167063" y="3554413"/>
          <p14:tracePt t="328807" x="3154363" y="3554413"/>
          <p14:tracePt t="328811" x="3116263" y="3554413"/>
          <p14:tracePt t="328821" x="3079750" y="3554413"/>
          <p14:tracePt t="328826" x="3054350" y="3567113"/>
          <p14:tracePt t="328837" x="3016250" y="3567113"/>
          <p14:tracePt t="328847" x="2992438" y="3567113"/>
          <p14:tracePt t="328851" x="2954338" y="3567113"/>
          <p14:tracePt t="328861" x="2941638" y="3579813"/>
          <p14:tracePt t="328867" x="2903538" y="3579813"/>
          <p14:tracePt t="328876" x="2879725" y="3590925"/>
          <p14:tracePt t="328887" x="2854325" y="3590925"/>
          <p14:tracePt t="328890" x="2778125" y="3603625"/>
          <p14:tracePt t="328901" x="2767013" y="3603625"/>
          <p14:tracePt t="328907" x="2741613" y="3603625"/>
          <p14:tracePt t="328917" x="2716213" y="3616325"/>
          <p14:tracePt t="328926" x="2678113" y="3641725"/>
          <p14:tracePt t="328933" x="2641600" y="3641725"/>
          <p14:tracePt t="328943" x="2641600" y="3667125"/>
          <p14:tracePt t="328946" x="2616200" y="3667125"/>
          <p14:tracePt t="328967" x="2590800" y="3692525"/>
          <p14:tracePt t="328973" x="2565400" y="3703638"/>
          <p14:tracePt t="328983" x="2565400" y="3716338"/>
          <p14:tracePt t="328997" x="2554288" y="3716338"/>
          <p14:tracePt t="329008" x="2541588" y="3729038"/>
          <p14:tracePt t="329013" x="2541588" y="3754438"/>
          <p14:tracePt t="329023" x="2541588" y="3767138"/>
          <p14:tracePt t="329029" x="2541588" y="3779838"/>
          <p14:tracePt t="329039" x="2541588" y="3803650"/>
          <p14:tracePt t="329050" x="2541588" y="3841750"/>
          <p14:tracePt t="329053" x="2541588" y="3867150"/>
          <p14:tracePt t="329063" x="2541588" y="3916363"/>
          <p14:tracePt t="329069" x="2541588" y="3954463"/>
          <p14:tracePt t="329079" x="2565400" y="3967163"/>
          <p14:tracePt t="329088" x="2578100" y="3992563"/>
          <p14:tracePt t="329092" x="2603500" y="4017963"/>
          <p14:tracePt t="329103" x="2641600" y="4041775"/>
          <p14:tracePt t="329109" x="2654300" y="4054475"/>
          <p14:tracePt t="329119" x="2667000" y="4067175"/>
          <p14:tracePt t="329129" x="2703513" y="4067175"/>
          <p14:tracePt t="329135" x="2754313" y="4092575"/>
          <p14:tracePt t="329145" x="2778125" y="4092575"/>
          <p14:tracePt t="329150" x="2816225" y="4092575"/>
          <p14:tracePt t="329159" x="2867025" y="4092575"/>
          <p14:tracePt t="329169" x="2903538" y="4092575"/>
          <p14:tracePt t="329175" x="2954338" y="4092575"/>
          <p14:tracePt t="329185" x="2992438" y="4092575"/>
          <p14:tracePt t="329189" x="3041650" y="4092575"/>
          <p14:tracePt t="329201" x="3079750" y="4092575"/>
          <p14:tracePt t="329209" x="3141663" y="4092575"/>
          <p14:tracePt t="329216" x="3192463" y="4092575"/>
          <p14:tracePt t="329224" x="3228975" y="4079875"/>
          <p14:tracePt t="329229" x="3292475" y="4079875"/>
          <p14:tracePt t="329239" x="3328988" y="4054475"/>
          <p14:tracePt t="329250" x="3354388" y="4029075"/>
          <p14:tracePt t="329255" x="3405188" y="4017963"/>
          <p14:tracePt t="329265" x="3429000" y="4005263"/>
          <p14:tracePt t="329271" x="3467100" y="3979863"/>
          <p14:tracePt t="329291" x="3492500" y="3979863"/>
          <p14:tracePt t="329305" x="3505200" y="3979863"/>
          <p14:tracePt t="329311" x="3517900" y="3979863"/>
          <p14:tracePt t="329321" x="3530600" y="3967163"/>
          <p14:tracePt t="329356" x="3541713" y="3967163"/>
          <p14:tracePt t="329447" x="3541713" y="3954463"/>
          <p14:tracePt t="329517" x="3554413" y="3954463"/>
          <p14:tracePt t="329543" x="3554413" y="3941763"/>
          <p14:tracePt t="329557" x="3554413" y="3929063"/>
          <p14:tracePt t="329599" x="3567113" y="3916363"/>
          <p14:tracePt t="329779" x="3554413" y="3916363"/>
          <p14:tracePt t="329805" x="3541713" y="3905250"/>
          <p14:tracePt t="329811" x="3530600" y="3905250"/>
          <p14:tracePt t="329835" x="3505200" y="3905250"/>
          <p14:tracePt t="329845" x="3492500" y="3905250"/>
          <p14:tracePt t="329851" x="3479800" y="3905250"/>
          <p14:tracePt t="329861" x="3467100" y="3905250"/>
          <p14:tracePt t="329871" x="3454400" y="3905250"/>
          <p14:tracePt t="329875" x="3429000" y="3905250"/>
          <p14:tracePt t="329885" x="3417888" y="3905250"/>
          <p14:tracePt t="329890" x="3392488" y="3905250"/>
          <p14:tracePt t="329901" x="3367088" y="3905250"/>
          <p14:tracePt t="329911" x="3341688" y="3905250"/>
          <p14:tracePt t="329916" x="3317875" y="3905250"/>
          <p14:tracePt t="329925" x="3292475" y="3905250"/>
          <p14:tracePt t="329931" x="3279775" y="3905250"/>
          <p14:tracePt t="329941" x="3254375" y="3905250"/>
          <p14:tracePt t="329951" x="3228975" y="3916363"/>
          <p14:tracePt t="329954" x="3179763" y="3916363"/>
          <p14:tracePt t="329967" x="3141663" y="3916363"/>
          <p14:tracePt t="329971" x="3067050" y="3941763"/>
          <p14:tracePt t="329982" x="2967038" y="3954463"/>
          <p14:tracePt t="329991" x="2828925" y="3954463"/>
          <p14:tracePt t="329997" x="2728913" y="3979863"/>
          <p14:tracePt t="330007" x="2641600" y="3992563"/>
          <p14:tracePt t="330011" x="2541588" y="4029075"/>
          <p14:tracePt t="330021" x="2428875" y="4029075"/>
          <p14:tracePt t="330031" x="2316163" y="4067175"/>
          <p14:tracePt t="330037" x="2265363" y="4067175"/>
          <p14:tracePt t="330048" x="2139950" y="4079875"/>
          <p14:tracePt t="330051" x="2090738" y="4079875"/>
          <p14:tracePt t="330063" x="2052638" y="4092575"/>
          <p14:tracePt t="330073" x="1990725" y="4105275"/>
          <p14:tracePt t="330077" x="1939925" y="4117975"/>
          <p14:tracePt t="330086" x="1927225" y="4141788"/>
          <p14:tracePt t="330093" x="1903413" y="4141788"/>
          <p14:tracePt t="330103" x="1865313" y="4141788"/>
          <p14:tracePt t="330113" x="1852613" y="4154488"/>
          <p14:tracePt t="330117" x="1839913" y="4154488"/>
          <p14:tracePt t="330133" x="1827213" y="4154488"/>
          <p14:tracePt t="330203" x="1814513" y="4167188"/>
          <p14:tracePt t="330259" x="1801813" y="4167188"/>
          <p14:tracePt t="331277" x="1801813" y="4154488"/>
          <p14:tracePt t="331287" x="1814513" y="4154488"/>
          <p14:tracePt t="331293" x="1814513" y="4141788"/>
          <p14:tracePt t="331339" x="1827213" y="4141788"/>
          <p14:tracePt t="331403" x="1839913" y="4129088"/>
          <p14:tracePt t="331409" x="1852613" y="4129088"/>
          <p14:tracePt t="331429" x="1852613" y="4117975"/>
          <p14:tracePt t="331529" x="1865313" y="4117975"/>
          <p14:tracePt t="336941" x="1952625" y="4117975"/>
          <p14:tracePt t="336951" x="2078038" y="4117975"/>
          <p14:tracePt t="336961" x="2190750" y="4117975"/>
          <p14:tracePt t="336967" x="2328863" y="4117975"/>
          <p14:tracePt t="336977" x="2441575" y="4117975"/>
          <p14:tracePt t="336982" x="2554288" y="4117975"/>
          <p14:tracePt t="336993" x="2654300" y="4117975"/>
          <p14:tracePt t="337003" x="2728913" y="4117975"/>
          <p14:tracePt t="337008" x="2790825" y="4117975"/>
          <p14:tracePt t="337017" x="2867025" y="4117975"/>
          <p14:tracePt t="337022" x="2928938" y="4117975"/>
          <p14:tracePt t="337032" x="2967038" y="4117975"/>
          <p14:tracePt t="337043" x="3016250" y="4117975"/>
          <p14:tracePt t="337047" x="3054350" y="4117975"/>
          <p14:tracePt t="337058" x="3103563" y="4117975"/>
          <p14:tracePt t="337063" x="3128963" y="4117975"/>
          <p14:tracePt t="337073" x="3154363" y="4117975"/>
          <p14:tracePt t="337083" x="3179763" y="4117975"/>
          <p14:tracePt t="337088" x="3216275" y="4117975"/>
          <p14:tracePt t="337103" x="3241675" y="4117975"/>
          <p14:tracePt t="337113" x="3254375" y="4117975"/>
          <p14:tracePt t="337123" x="3267075" y="4117975"/>
          <p14:tracePt t="337129" x="3292475" y="4117975"/>
          <p14:tracePt t="337139" x="3305175" y="4117975"/>
          <p14:tracePt t="337143" x="3317875" y="4117975"/>
          <p14:tracePt t="337152" x="3328988" y="4117975"/>
          <p14:tracePt t="337170" x="3354388" y="4117975"/>
          <p14:tracePt t="337193" x="3367088" y="4105275"/>
          <p14:tracePt t="337218" x="3379788" y="4105275"/>
          <p14:tracePt t="337225" x="3392488" y="4105275"/>
          <p14:tracePt t="337235" x="3405188" y="4105275"/>
          <p14:tracePt t="337245" x="3417888" y="4092575"/>
          <p14:tracePt t="337249" x="3441700" y="4079875"/>
          <p14:tracePt t="337259" x="3454400" y="4079875"/>
          <p14:tracePt t="337265" x="3479800" y="4067175"/>
          <p14:tracePt t="337285" x="3505200" y="4067175"/>
          <p14:tracePt t="337289" x="3541713" y="4054475"/>
          <p14:tracePt t="337304" x="3554413" y="4041775"/>
          <p14:tracePt t="337315" x="3579813" y="4041775"/>
          <p14:tracePt t="337326" x="3617913" y="4017963"/>
          <p14:tracePt t="337329" x="3630613" y="4017963"/>
          <p14:tracePt t="337341" x="3643313" y="4005263"/>
          <p14:tracePt t="337345" x="3667125" y="3992563"/>
          <p14:tracePt t="337355" x="3705225" y="3992563"/>
          <p14:tracePt t="337365" x="3717925" y="3979863"/>
          <p14:tracePt t="337370" x="3730625" y="3979863"/>
          <p14:tracePt t="337381" x="3756025" y="3967163"/>
          <p14:tracePt t="337385" x="3779838" y="3941763"/>
          <p14:tracePt t="337395" x="3792538" y="3941763"/>
          <p14:tracePt t="337405" x="3805238" y="3941763"/>
          <p14:tracePt t="337421" x="3843338" y="3916363"/>
          <p14:tracePt t="337426" x="3856038" y="3916363"/>
          <p14:tracePt t="337437" x="3879850" y="3916363"/>
          <p14:tracePt t="337447" x="3892550" y="3892550"/>
          <p14:tracePt t="337451" x="3905250" y="3892550"/>
          <p14:tracePt t="337467" x="3917950" y="3892550"/>
          <p14:tracePt t="337477" x="3943350" y="3867150"/>
          <p14:tracePt t="337492" x="3956050" y="3867150"/>
          <p14:tracePt t="337501" x="3968750" y="3867150"/>
          <p14:tracePt t="338127" x="3979863" y="3867150"/>
          <p14:tracePt t="338142" x="3992563" y="3867150"/>
          <p14:tracePt t="338153" x="4005263" y="3854450"/>
          <p14:tracePt t="338207" x="4017963" y="3841750"/>
          <p14:tracePt t="338501" x="3992563" y="3841750"/>
          <p14:tracePt t="338511" x="3968750" y="3841750"/>
          <p14:tracePt t="338521" x="3943350" y="3841750"/>
          <p14:tracePt t="338524" x="3892550" y="3816350"/>
          <p14:tracePt t="338535" x="3843338" y="3816350"/>
          <p14:tracePt t="338541" x="3767138" y="3803650"/>
          <p14:tracePt t="338551" x="3667125" y="3803650"/>
          <p14:tracePt t="338561" x="3567113" y="3779838"/>
          <p14:tracePt t="338567" x="3429000" y="3767138"/>
          <p14:tracePt t="338577" x="3241675" y="3741738"/>
          <p14:tracePt t="338581" x="3079750" y="3729038"/>
          <p14:tracePt t="338591" x="2879725" y="3679825"/>
          <p14:tracePt t="338601" x="2716213" y="3654425"/>
          <p14:tracePt t="338608" x="2565400" y="3641725"/>
          <p14:tracePt t="338617" x="2441575" y="3616325"/>
          <p14:tracePt t="338621" x="2352675" y="3603625"/>
          <p14:tracePt t="338630" x="2290763" y="3603625"/>
          <p14:tracePt t="338641" x="2252663" y="3603625"/>
          <p14:tracePt t="338647" x="2228850" y="3603625"/>
          <p14:tracePt t="338657" x="2190750" y="3579813"/>
          <p14:tracePt t="338661" x="2165350" y="3579813"/>
          <p14:tracePt t="338671" x="2139950" y="3579813"/>
          <p14:tracePt t="338701" x="2127250" y="3579813"/>
          <p14:tracePt t="338743" x="2116138" y="3579813"/>
          <p14:tracePt t="338757" x="2103438" y="3590925"/>
          <p14:tracePt t="338773" x="2103438" y="3616325"/>
          <p14:tracePt t="338783" x="2103438" y="3629025"/>
          <p14:tracePt t="338787" x="2103438" y="3654425"/>
          <p14:tracePt t="338797" x="2103438" y="3692525"/>
          <p14:tracePt t="338803" x="2103438" y="3716338"/>
          <p14:tracePt t="338813" x="2139950" y="3741738"/>
          <p14:tracePt t="338823" x="2165350" y="3779838"/>
          <p14:tracePt t="338827" x="2216150" y="3816350"/>
          <p14:tracePt t="338837" x="2265363" y="3867150"/>
          <p14:tracePt t="338842" x="2365375" y="3929063"/>
          <p14:tracePt t="338853" x="2403475" y="3941763"/>
          <p14:tracePt t="338863" x="2478088" y="3979863"/>
          <p14:tracePt t="338869" x="2565400" y="4005263"/>
          <p14:tracePt t="338879" x="2628900" y="4005263"/>
          <p14:tracePt t="338883" x="2728913" y="4017963"/>
          <p14:tracePt t="338893" x="2816225" y="4017963"/>
          <p14:tracePt t="338903" x="2916238" y="4017963"/>
          <p14:tracePt t="338909" x="3016250" y="4017963"/>
          <p14:tracePt t="338919" x="3116263" y="4017963"/>
          <p14:tracePt t="338923" x="3192463" y="4005263"/>
          <p14:tracePt t="338935" x="3267075" y="3967163"/>
          <p14:tracePt t="338945" x="3341688" y="3929063"/>
          <p14:tracePt t="338949" x="3392488" y="3892550"/>
          <p14:tracePt t="338974" x="3454400" y="3829050"/>
          <p14:tracePt t="338975" x="3479800" y="3816350"/>
          <p14:tracePt t="338985" x="3492500" y="3792538"/>
          <p14:tracePt t="338999" x="3492500" y="3754438"/>
          <p14:tracePt t="339015" x="3492500" y="3741738"/>
          <p14:tracePt t="339031" x="3492500" y="3716338"/>
          <p14:tracePt t="339095" x="3492500" y="3703638"/>
          <p14:tracePt t="339291" x="3492500" y="3692525"/>
          <p14:tracePt t="339317" x="3479800" y="3692525"/>
          <p14:tracePt t="339327" x="3467100" y="3692525"/>
          <p14:tracePt t="339333" x="3441700" y="3703638"/>
          <p14:tracePt t="339343" x="3417888" y="3703638"/>
          <p14:tracePt t="339353" x="3392488" y="3716338"/>
          <p14:tracePt t="339357" x="3367088" y="3716338"/>
          <p14:tracePt t="339366" x="3341688" y="3716338"/>
          <p14:tracePt t="339374" x="3305175" y="3729038"/>
          <p14:tracePt t="339383" x="3267075" y="3729038"/>
          <p14:tracePt t="339393" x="3228975" y="3729038"/>
          <p14:tracePt t="339399" x="3192463" y="3729038"/>
          <p14:tracePt t="339409" x="3154363" y="3729038"/>
          <p14:tracePt t="339413" x="3128963" y="3741738"/>
          <p14:tracePt t="339424" x="3103563" y="3741738"/>
          <p14:tracePt t="339433" x="3079750" y="3741738"/>
          <p14:tracePt t="339439" x="3054350" y="3741738"/>
          <p14:tracePt t="339449" x="3028950" y="3741738"/>
          <p14:tracePt t="339453" x="3003550" y="3741738"/>
          <p14:tracePt t="339463" x="2967038" y="3741738"/>
          <p14:tracePt t="339473" x="2941638" y="3741738"/>
          <p14:tracePt t="339479" x="2916238" y="3741738"/>
          <p14:tracePt t="339489" x="2890838" y="3741738"/>
          <p14:tracePt t="339493" x="2879725" y="3741738"/>
          <p14:tracePt t="339503" x="2854325" y="3741738"/>
          <p14:tracePt t="339512" x="2816225" y="3741738"/>
          <p14:tracePt t="339529" x="2790825" y="3741738"/>
          <p14:tracePt t="339535" x="2767013" y="3741738"/>
          <p14:tracePt t="339545" x="2754313" y="3741738"/>
          <p14:tracePt t="339556" x="2741613" y="3741738"/>
          <p14:tracePt t="339559" x="2728913" y="3741738"/>
          <p14:tracePt t="339575" x="2716213" y="3741738"/>
          <p14:tracePt t="339585" x="2703513" y="3741738"/>
          <p14:tracePt t="339595" x="2690813" y="3741738"/>
          <p14:tracePt t="339599" x="2678113" y="3741738"/>
          <p14:tracePt t="339634" x="2667000" y="3741738"/>
          <p14:tracePt t="340937" x="2654300" y="3741738"/>
          <p14:tracePt t="340947" x="2690813" y="3767138"/>
          <p14:tracePt t="340955" x="2728913" y="3779838"/>
          <p14:tracePt t="340961" x="2778125" y="3792538"/>
          <p14:tracePt t="340971" x="2816225" y="3803650"/>
          <p14:tracePt t="340977" x="2854325" y="3803650"/>
          <p14:tracePt t="340988" x="2903538" y="3829050"/>
          <p14:tracePt t="340991" x="2992438" y="3841750"/>
          <p14:tracePt t="341004" x="3067050" y="3879850"/>
          <p14:tracePt t="341013" x="3128963" y="3879850"/>
          <p14:tracePt t="341017" x="3205163" y="3905250"/>
          <p14:tracePt t="341027" x="3267075" y="3916363"/>
          <p14:tracePt t="341033" x="3341688" y="3916363"/>
          <p14:tracePt t="341043" x="3392488" y="3916363"/>
          <p14:tracePt t="341054" x="3417888" y="3916363"/>
          <p14:tracePt t="341057" x="3454400" y="3916363"/>
          <p14:tracePt t="341067" x="3479800" y="3916363"/>
          <p14:tracePt t="341073" x="3492500" y="3916363"/>
          <p14:tracePt t="341093" x="3505200" y="3916363"/>
          <p14:tracePt t="341113" x="3517900" y="3916363"/>
          <p14:tracePt t="341129" x="3530600" y="3916363"/>
          <p14:tracePt t="341143" x="3541713" y="3916363"/>
          <p14:tracePt t="341159" x="3554413" y="3916363"/>
          <p14:tracePt t="341531" x="3541713" y="3916363"/>
          <p14:tracePt t="341551" x="3530600" y="3916363"/>
          <p14:tracePt t="341557" x="3517900" y="3916363"/>
          <p14:tracePt t="341567" x="3505200" y="3916363"/>
          <p14:tracePt t="341573" x="3479800" y="3916363"/>
          <p14:tracePt t="341583" x="3467100" y="3916363"/>
          <p14:tracePt t="341593" x="3441700" y="3916363"/>
          <p14:tracePt t="341597" x="3417888" y="3916363"/>
          <p14:tracePt t="341606" x="3405188" y="3929063"/>
          <p14:tracePt t="341613" x="3392488" y="3929063"/>
          <p14:tracePt t="341623" x="3354388" y="3929063"/>
          <p14:tracePt t="341633" x="3341688" y="3941763"/>
          <p14:tracePt t="341637" x="3317875" y="3941763"/>
          <p14:tracePt t="341647" x="3292475" y="3941763"/>
          <p14:tracePt t="341653" x="3267075" y="3941763"/>
          <p14:tracePt t="341663" x="3216275" y="3954463"/>
          <p14:tracePt t="341673" x="3205163" y="3954463"/>
          <p14:tracePt t="341677" x="3179763" y="3967163"/>
          <p14:tracePt t="341687" x="3154363" y="3992563"/>
          <p14:tracePt t="341693" x="3141663" y="3992563"/>
          <p14:tracePt t="341703" x="3128963" y="4005263"/>
          <p14:tracePt t="341713" x="3116263" y="4005263"/>
          <p14:tracePt t="341720" x="3079750" y="4017963"/>
          <p14:tracePt t="341733" x="3067050" y="4029075"/>
          <p14:tracePt t="341743" x="3041650" y="4041775"/>
          <p14:tracePt t="341759" x="3028950" y="4054475"/>
          <p14:tracePt t="341769" x="3016250" y="4054475"/>
          <p14:tracePt t="341783" x="3003550" y="4079875"/>
          <p14:tracePt t="341809" x="2992438" y="4092575"/>
          <p14:tracePt t="341822" x="2992438" y="4105275"/>
          <p14:tracePt t="341832" x="2992438" y="4129088"/>
          <p14:tracePt t="341849" x="2979738" y="4141788"/>
          <p14:tracePt t="341919" x="2979738" y="4154488"/>
          <p14:tracePt t="341955" x="2979738" y="4167188"/>
          <p14:tracePt t="341971" x="2967038" y="4167188"/>
          <p14:tracePt t="341985" x="2954338" y="4167188"/>
          <p14:tracePt t="341995" x="2941638" y="4179888"/>
          <p14:tracePt t="342021" x="2916238" y="4179888"/>
          <p14:tracePt t="342025" x="2890838" y="4179888"/>
          <p14:tracePt t="342034" x="2841625" y="4205288"/>
          <p14:tracePt t="342040" x="2828925" y="4205288"/>
          <p14:tracePt t="342051" x="2803525" y="4205288"/>
          <p14:tracePt t="342061" x="2790825" y="4205288"/>
          <p14:tracePt t="342067" x="2767013" y="4205288"/>
          <p14:tracePt t="342077" x="2754313" y="4205288"/>
          <p14:tracePt t="342091" x="2741613" y="4205288"/>
          <p14:tracePt t="342107" x="2728913" y="4205288"/>
          <p14:tracePt t="342233" x="2767013" y="4205288"/>
          <p14:tracePt t="342243" x="2816225" y="4167188"/>
          <p14:tracePt t="342247" x="2854325" y="4167188"/>
          <p14:tracePt t="342257" x="2890838" y="4154488"/>
          <p14:tracePt t="342269" x="2941638" y="4141788"/>
          <p14:tracePt t="342273" x="2992438" y="4117975"/>
          <p14:tracePt t="342283" x="3041650" y="4105275"/>
          <p14:tracePt t="342288" x="3067050" y="4105275"/>
          <p14:tracePt t="342298" x="3079750" y="4105275"/>
          <p14:tracePt t="342309" x="3103563" y="4105275"/>
          <p14:tracePt t="342313" x="3116263" y="4092575"/>
          <p14:tracePt t="342323" x="3128963" y="4079875"/>
          <p14:tracePt t="342329" x="3141663" y="4079875"/>
          <p14:tracePt t="342349" x="3154363" y="4067175"/>
          <p14:tracePt t="342353" x="3167063" y="4067175"/>
          <p14:tracePt t="342379" x="3192463" y="4067175"/>
          <p14:tracePt t="342393" x="3228975" y="4067175"/>
          <p14:tracePt t="342409" x="3241675" y="4067175"/>
          <p14:tracePt t="342421" x="3241675" y="4054475"/>
          <p14:tracePt t="342435" x="3267075" y="4054475"/>
          <p14:tracePt t="342449" x="3279775" y="4041775"/>
          <p14:tracePt t="342475" x="3292475" y="4029075"/>
          <p14:tracePt t="342500" x="3305175" y="4017963"/>
          <p14:tracePt t="342555" x="3317875" y="4017963"/>
          <p14:tracePt t="342571" x="3317875" y="4005263"/>
          <p14:tracePt t="342777" x="3328988" y="3992563"/>
          <p14:tracePt t="342817" x="3341688" y="3979863"/>
          <p14:tracePt t="342849" x="3354388" y="3979863"/>
          <p14:tracePt t="342913" x="3367088" y="3967163"/>
          <p14:tracePt t="342923" x="3367088" y="3954463"/>
          <p14:tracePt t="342939" x="3379788" y="3954463"/>
          <p14:tracePt t="342953" x="3392488" y="3954463"/>
          <p14:tracePt t="342979" x="3417888" y="3954463"/>
          <p14:tracePt t="342995" x="3429000" y="3941763"/>
          <p14:tracePt t="343015" x="3441700" y="3941763"/>
          <p14:tracePt t="343029" x="3467100" y="3929063"/>
          <p14:tracePt t="343045" x="3479800" y="3929063"/>
          <p14:tracePt t="343055" x="3505200" y="3929063"/>
          <p14:tracePt t="343059" x="3530600" y="3916363"/>
          <p14:tracePt t="343076" x="3541713" y="3916363"/>
          <p14:tracePt t="343085" x="3567113" y="3905250"/>
          <p14:tracePt t="343094" x="3579813" y="3905250"/>
          <p14:tracePt t="343101" x="3592513" y="3892550"/>
          <p14:tracePt t="343111" x="3617913" y="3892550"/>
          <p14:tracePt t="343115" x="3630613" y="3892550"/>
          <p14:tracePt t="343125" x="3643313" y="3879850"/>
          <p14:tracePt t="343136" x="3654425" y="3879850"/>
          <p14:tracePt t="343140" x="3667125" y="3867150"/>
          <p14:tracePt t="343152" x="3692525" y="3854450"/>
          <p14:tracePt t="343165" x="3730625" y="3841750"/>
          <p14:tracePt t="343181" x="3743325" y="3829050"/>
          <p14:tracePt t="343191" x="3756025" y="3829050"/>
          <p14:tracePt t="343195" x="3767138" y="3829050"/>
          <p14:tracePt t="343207" x="3779838" y="3816350"/>
          <p14:tracePt t="343217" x="3792538" y="3816350"/>
          <p14:tracePt t="343221" x="3792538" y="3803650"/>
          <p14:tracePt t="343575" x="3805238" y="3803650"/>
          <p14:tracePt t="343605" x="3830638" y="3803650"/>
          <p14:tracePt t="343639" x="3843338" y="3803650"/>
          <p14:tracePt t="343644" x="3856038" y="3803650"/>
          <p14:tracePt t="343675" x="3867150" y="3816350"/>
          <p14:tracePt t="343695" x="3879850" y="3829050"/>
          <p14:tracePt t="343735" x="3892550" y="3829050"/>
          <p14:tracePt t="343751" x="3905250" y="3829050"/>
          <p14:tracePt t="343791" x="3917950" y="3829050"/>
          <p14:tracePt t="343977" x="3943350" y="3841750"/>
          <p14:tracePt t="343983" x="3956050" y="3841750"/>
          <p14:tracePt t="343997" x="3979863" y="3854450"/>
          <p14:tracePt t="344007" x="4005263" y="3867150"/>
          <p14:tracePt t="344023" x="4030663" y="3879850"/>
          <p14:tracePt t="344033" x="4056063" y="3892550"/>
          <p14:tracePt t="344049" x="4081463" y="3905250"/>
          <p14:tracePt t="344063" x="4092575" y="3905250"/>
          <p14:tracePt t="344073" x="4117975" y="3905250"/>
          <p14:tracePt t="344079" x="4130675" y="3905250"/>
          <p14:tracePt t="344089" x="4156075" y="3905250"/>
          <p14:tracePt t="344099" x="4181475" y="3905250"/>
          <p14:tracePt t="344103" x="4205288" y="3929063"/>
          <p14:tracePt t="344113" x="4243388" y="3929063"/>
          <p14:tracePt t="344119" x="4268788" y="3929063"/>
          <p14:tracePt t="344129" x="4305300" y="3929063"/>
          <p14:tracePt t="344138" x="4330700" y="3929063"/>
          <p14:tracePt t="344144" x="4356100" y="3929063"/>
          <p14:tracePt t="344155" x="4394200" y="3929063"/>
          <p14:tracePt t="344158" x="4406900" y="3929063"/>
          <p14:tracePt t="344169" x="4443413" y="3929063"/>
          <p14:tracePt t="344179" x="4456113" y="3929063"/>
          <p14:tracePt t="344186" x="4494213" y="3929063"/>
          <p14:tracePt t="344195" x="4506913" y="3929063"/>
          <p14:tracePt t="344199" x="4543425" y="3929063"/>
          <p14:tracePt t="344209" x="4568825" y="3929063"/>
          <p14:tracePt t="344221" x="4581525" y="3929063"/>
          <p14:tracePt t="344224" x="4619625" y="3929063"/>
          <p14:tracePt t="344235" x="4643438" y="3929063"/>
          <p14:tracePt t="344241" x="4681538" y="3929063"/>
          <p14:tracePt t="344252" x="4719638" y="3929063"/>
          <p14:tracePt t="344261" x="4756150" y="3929063"/>
          <p14:tracePt t="344265" x="4781550" y="3905250"/>
          <p14:tracePt t="344275" x="4819650" y="3905250"/>
          <p14:tracePt t="344281" x="4856163" y="3892550"/>
          <p14:tracePt t="344291" x="4868863" y="3879850"/>
          <p14:tracePt t="344302" x="4919663" y="3867150"/>
          <p14:tracePt t="344305" x="4956175" y="3854450"/>
          <p14:tracePt t="344315" x="4981575" y="3854450"/>
          <p14:tracePt t="344321" x="5006975" y="3816350"/>
          <p14:tracePt t="344331" x="5032375" y="3816350"/>
          <p14:tracePt t="344341" x="5057775" y="3816350"/>
          <p14:tracePt t="344345" x="5094288" y="3792538"/>
          <p14:tracePt t="344355" x="5106988" y="3792538"/>
          <p14:tracePt t="344361" x="5132388" y="3767138"/>
          <p14:tracePt t="344370" x="5145088" y="3767138"/>
          <p14:tracePt t="344388" x="5157788" y="3754438"/>
          <p14:tracePt t="344397" x="5170488" y="3754438"/>
          <p14:tracePt t="344401" x="5181600" y="3741738"/>
          <p14:tracePt t="344411" x="5194300" y="3741738"/>
          <p14:tracePt t="344427" x="5219700" y="3729038"/>
          <p14:tracePt t="344437" x="5232400" y="3716338"/>
          <p14:tracePt t="344440" x="5245100" y="3703638"/>
          <p14:tracePt t="344451" x="5270500" y="3692525"/>
          <p14:tracePt t="344461" x="5281613" y="3679825"/>
          <p14:tracePt t="344467" x="5307013" y="3654425"/>
          <p14:tracePt t="344477" x="5332413" y="3629025"/>
          <p14:tracePt t="344483" x="5357813" y="3603625"/>
          <p14:tracePt t="344493" x="5370513" y="3590925"/>
          <p14:tracePt t="344503" x="5370513" y="3554413"/>
          <p14:tracePt t="344506" x="5383213" y="3554413"/>
          <p14:tracePt t="344518" x="5394325" y="3541713"/>
          <p14:tracePt t="344523" x="5419725" y="3503613"/>
          <p14:tracePt t="344543" x="5419725" y="3479800"/>
          <p14:tracePt t="344547" x="5432425" y="3479800"/>
          <p14:tracePt t="344559" x="5445125" y="3454400"/>
          <p14:tracePt t="344562" x="5457825" y="3429000"/>
          <p14:tracePt t="344573" x="5470525" y="3416300"/>
          <p14:tracePt t="344583" x="5470525" y="3390900"/>
          <p14:tracePt t="344589" x="5495925" y="3378200"/>
          <p14:tracePt t="344599" x="5495925" y="3367088"/>
          <p14:tracePt t="344603" x="5507038" y="3341688"/>
          <p14:tracePt t="344613" x="5519738" y="3328988"/>
          <p14:tracePt t="344622" x="5532438" y="3303588"/>
          <p14:tracePt t="344628" x="5545138" y="3278188"/>
          <p14:tracePt t="344642" x="5545138" y="3254375"/>
          <p14:tracePt t="344653" x="5570538" y="3228975"/>
          <p14:tracePt t="344663" x="5570538" y="3203575"/>
          <p14:tracePt t="344679" x="5570538" y="3178175"/>
          <p14:tracePt t="344683" x="5595938" y="3165475"/>
          <p14:tracePt t="344693" x="5595938" y="3154363"/>
          <p14:tracePt t="344709" x="5595938" y="3141663"/>
          <p14:tracePt t="344719" x="5595938" y="3128963"/>
          <p14:tracePt t="344725" x="5595938" y="3116263"/>
          <p14:tracePt t="344735" x="5595938" y="3103563"/>
          <p14:tracePt t="344745" x="5595938" y="3090863"/>
          <p14:tracePt t="344765" x="5595938" y="3065463"/>
          <p14:tracePt t="344785" x="5595938" y="3028950"/>
          <p14:tracePt t="344789" x="5595938" y="3016250"/>
          <p14:tracePt t="344805" x="5595938" y="2990850"/>
          <p14:tracePt t="344815" x="5595938" y="2978150"/>
          <p14:tracePt t="344825" x="5595938" y="2965450"/>
          <p14:tracePt t="344831" x="5595938" y="2952750"/>
          <p14:tracePt t="344841" x="5595938" y="2941638"/>
          <p14:tracePt t="344845" x="5583238" y="2916238"/>
          <p14:tracePt t="344855" x="5570538" y="2903538"/>
          <p14:tracePt t="344865" x="5557838" y="2878138"/>
          <p14:tracePt t="344881" x="5545138" y="2865438"/>
          <p14:tracePt t="344895" x="5532438" y="2852738"/>
          <p14:tracePt t="344904" x="5519738" y="2840038"/>
          <p14:tracePt t="344921" x="5507038" y="2828925"/>
          <p14:tracePt t="344937" x="5495925" y="2816225"/>
          <p14:tracePt t="344947" x="5483225" y="2803525"/>
          <p14:tracePt t="344951" x="5470525" y="2803525"/>
          <p14:tracePt t="344969" x="5457825" y="2778125"/>
          <p14:tracePt t="344977" x="5445125" y="2778125"/>
          <p14:tracePt t="344987" x="5432425" y="2765425"/>
          <p14:tracePt t="345001" x="5419725" y="2765425"/>
          <p14:tracePt t="345017" x="5407025" y="2752725"/>
          <p14:tracePt t="345031" x="5394325" y="2740025"/>
          <p14:tracePt t="345047" x="5370513" y="2740025"/>
          <p14:tracePt t="345057" x="5370513" y="2728913"/>
          <p14:tracePt t="345067" x="5345113" y="2728913"/>
          <p14:tracePt t="345087" x="5332413" y="2703513"/>
          <p14:tracePt t="345102" x="5319713" y="2690813"/>
          <p14:tracePt t="345113" x="5307013" y="2690813"/>
          <p14:tracePt t="345117" x="5294313" y="2678113"/>
          <p14:tracePt t="345126" x="5281613" y="2678113"/>
          <p14:tracePt t="345137" x="5270500" y="2652713"/>
          <p14:tracePt t="345142" x="5257800" y="2652713"/>
          <p14:tracePt t="345157" x="5245100" y="2640013"/>
          <p14:tracePt t="345168" x="5232400" y="2640013"/>
          <p14:tracePt t="345176" x="5219700" y="2627313"/>
          <p14:tracePt t="345184" x="5181600" y="2603500"/>
          <p14:tracePt t="345193" x="5170488" y="2590800"/>
          <p14:tracePt t="345199" x="5157788" y="2578100"/>
          <p14:tracePt t="345209" x="5132388" y="2578100"/>
          <p14:tracePt t="345219" x="5119688" y="2552700"/>
          <p14:tracePt t="345223" x="5094288" y="2527300"/>
          <p14:tracePt t="345234" x="5081588" y="2527300"/>
          <p14:tracePt t="345238" x="5057775" y="2503488"/>
          <p14:tracePt t="345250" x="5045075" y="2503488"/>
          <p14:tracePt t="345259" x="5019675" y="2490788"/>
          <p14:tracePt t="345263" x="4994275" y="2478088"/>
          <p14:tracePt t="345273" x="4981575" y="2478088"/>
          <p14:tracePt t="345279" x="4968875" y="2465388"/>
          <p14:tracePt t="345289" x="4956175" y="2465388"/>
          <p14:tracePt t="345299" x="4945063" y="2465388"/>
          <p14:tracePt t="345304" x="4945063" y="2452688"/>
          <p14:tracePt t="345315" x="4932363" y="2452688"/>
          <p14:tracePt t="345319" x="4919663" y="2439988"/>
          <p14:tracePt t="345339" x="4906963" y="2439988"/>
          <p14:tracePt t="345345" x="4894263" y="2439988"/>
          <p14:tracePt t="345355" x="4894263" y="2427288"/>
          <p14:tracePt t="345370" x="4881563" y="2427288"/>
          <p14:tracePt t="345405" x="4868863" y="2427288"/>
          <p14:tracePt t="345451" x="4843463" y="2427288"/>
          <p14:tracePt t="345495" x="4832350" y="2414588"/>
          <p14:tracePt t="345527" x="4819650" y="2414588"/>
          <p14:tracePt t="345541" x="4806950" y="2414588"/>
          <p14:tracePt t="345557" x="4794250" y="2414588"/>
          <p14:tracePt t="345567" x="4781550" y="2414588"/>
          <p14:tracePt t="345591" x="4756150" y="2414588"/>
          <p14:tracePt t="345608" x="4743450" y="2414588"/>
          <p14:tracePt t="345612" x="4732338" y="2403475"/>
          <p14:tracePt t="345633" x="4719638" y="2403475"/>
          <p14:tracePt t="345637" x="4706938" y="2403475"/>
          <p14:tracePt t="345647" x="4694238" y="2403475"/>
          <p14:tracePt t="345654" x="4681538" y="2403475"/>
          <p14:tracePt t="345663" x="4668838" y="2403475"/>
          <p14:tracePt t="345677" x="4656138" y="2390775"/>
          <p14:tracePt t="345687" x="4643438" y="2390775"/>
          <p14:tracePt t="345713" x="4619625" y="2390775"/>
          <p14:tracePt t="345733" x="4606925" y="2378075"/>
          <p14:tracePt t="345743" x="4594225" y="2378075"/>
          <p14:tracePt t="345758" x="4568825" y="2378075"/>
          <p14:tracePt t="345783" x="4556125" y="2365375"/>
          <p14:tracePt t="345799" x="4543425" y="2365375"/>
          <p14:tracePt t="345813" x="4530725" y="2365375"/>
          <p14:tracePt t="345839" x="4506913" y="2365375"/>
          <p14:tracePt t="345849" x="4506913" y="2352675"/>
          <p14:tracePt t="345855" x="4494213" y="2352675"/>
          <p14:tracePt t="345865" x="4468813" y="2352675"/>
          <p14:tracePt t="345879" x="4468813" y="2339975"/>
          <p14:tracePt t="345889" x="4456113" y="2339975"/>
          <p14:tracePt t="345895" x="4430713" y="2339975"/>
          <p14:tracePt t="345915" x="4418013" y="2339975"/>
          <p14:tracePt t="345919" x="4406900" y="2327275"/>
          <p14:tracePt t="345929" x="4394200" y="2314575"/>
          <p14:tracePt t="345935" x="4381500" y="2314575"/>
          <p14:tracePt t="345946" x="4368800" y="2314575"/>
          <p14:tracePt t="345962" x="4343400" y="2314575"/>
          <p14:tracePt t="345972" x="4318000" y="2314575"/>
          <p14:tracePt t="345987" x="4305300" y="2314575"/>
          <p14:tracePt t="345990" x="4268788" y="2290763"/>
          <p14:tracePt t="346011" x="4243388" y="2290763"/>
          <p14:tracePt t="346017" x="4217988" y="2290763"/>
          <p14:tracePt t="346027" x="4192588" y="2290763"/>
          <p14:tracePt t="346030" x="4156075" y="2278063"/>
          <p14:tracePt t="346040" x="4117975" y="2252663"/>
          <p14:tracePt t="346051" x="4105275" y="2252663"/>
          <p14:tracePt t="346057" x="4043363" y="2227263"/>
          <p14:tracePt t="346067" x="4005263" y="2227263"/>
          <p14:tracePt t="346071" x="3956050" y="2201863"/>
          <p14:tracePt t="346081" x="3917950" y="2201863"/>
          <p14:tracePt t="346091" x="3867150" y="2190750"/>
          <p14:tracePt t="346096" x="3817938" y="2165350"/>
          <p14:tracePt t="346107" x="3767138" y="2152650"/>
          <p14:tracePt t="346113" x="3730625" y="2139950"/>
          <p14:tracePt t="346123" x="3667125" y="2127250"/>
          <p14:tracePt t="346134" x="3643313" y="2127250"/>
          <p14:tracePt t="346137" x="3605213" y="2101850"/>
          <p14:tracePt t="346147" x="3567113" y="2101850"/>
          <p14:tracePt t="346153" x="3554413" y="2101850"/>
          <p14:tracePt t="346162" x="3505200" y="2101850"/>
          <p14:tracePt t="346173" x="3479800" y="2078038"/>
          <p14:tracePt t="346177" x="3467100" y="2078038"/>
          <p14:tracePt t="346189" x="3441700" y="2078038"/>
          <p14:tracePt t="346193" x="3417888" y="2078038"/>
          <p14:tracePt t="346203" x="3405188" y="2078038"/>
          <p14:tracePt t="346213" x="3367088" y="2065338"/>
          <p14:tracePt t="346229" x="3354388" y="2065338"/>
          <p14:tracePt t="346234" x="3328988" y="2065338"/>
          <p14:tracePt t="346243" x="3292475" y="2065338"/>
          <p14:tracePt t="346253" x="3279775" y="2052638"/>
          <p14:tracePt t="346259" x="3267075" y="2052638"/>
          <p14:tracePt t="346269" x="3241675" y="2052638"/>
          <p14:tracePt t="346273" x="3216275" y="2052638"/>
          <p14:tracePt t="346284" x="3192463" y="2052638"/>
          <p14:tracePt t="346299" x="3167063" y="2039938"/>
          <p14:tracePt t="346312" x="3141663" y="2039938"/>
          <p14:tracePt t="346323" x="3128963" y="2039938"/>
          <p14:tracePt t="346334" x="3116263" y="2039938"/>
          <p14:tracePt t="346339" x="3103563" y="2039938"/>
          <p14:tracePt t="346349" x="3092450" y="2039938"/>
          <p14:tracePt t="346354" x="3079750" y="2039938"/>
          <p14:tracePt t="346366" x="3067050" y="2039938"/>
          <p14:tracePt t="346374" x="3054350" y="2039938"/>
          <p14:tracePt t="346390" x="3028950" y="2039938"/>
          <p14:tracePt t="346405" x="3016250" y="2039938"/>
          <p14:tracePt t="346416" x="2992438" y="2039938"/>
          <p14:tracePt t="346429" x="2979738" y="2039938"/>
          <p14:tracePt t="346434" x="2967038" y="2039938"/>
          <p14:tracePt t="346445" x="2954338" y="2039938"/>
          <p14:tracePt t="346461" x="2941638" y="2027238"/>
          <p14:tracePt t="346501" x="2928938" y="2027238"/>
          <p14:tracePt t="346525" x="2916238" y="2027238"/>
          <p14:tracePt t="346555" x="2903538" y="2027238"/>
          <p14:tracePt t="346592" x="2890838" y="2027238"/>
          <p14:tracePt t="346621" x="2879725" y="2027238"/>
          <p14:tracePt t="346631" x="2879725" y="2014538"/>
          <p14:tracePt t="346999" x="2879725" y="2001838"/>
          <p14:tracePt t="347009" x="2867025" y="2001838"/>
          <p14:tracePt t="347015" x="2854325" y="1989138"/>
          <p14:tracePt t="347025" x="2828925" y="1978025"/>
          <p14:tracePt t="347032" x="2816225" y="1978025"/>
          <p14:tracePt t="347040" x="2803525" y="1978025"/>
          <p14:tracePt t="347051" x="2767013" y="1965325"/>
          <p14:tracePt t="347055" x="2728913" y="1952625"/>
          <p14:tracePt t="347066" x="2678113" y="1952625"/>
          <p14:tracePt t="347071" x="2654300" y="1939925"/>
          <p14:tracePt t="347082" x="2628900" y="1914525"/>
          <p14:tracePt t="347091" x="2603500" y="1914525"/>
          <p14:tracePt t="347095" x="2541588" y="1889125"/>
          <p14:tracePt t="347110" x="2516188" y="1889125"/>
          <p14:tracePt t="347121" x="2478088" y="1865313"/>
          <p14:tracePt t="347132" x="2441575" y="1852613"/>
          <p14:tracePt t="347147" x="2403475" y="1852613"/>
          <p14:tracePt t="347151" x="2378075" y="1852613"/>
          <p14:tracePt t="347170" x="2365375" y="1852613"/>
          <p14:tracePt t="347177" x="2352675" y="1852613"/>
          <p14:tracePt t="347191" x="2339975" y="1852613"/>
          <p14:tracePt t="347221" x="2328863" y="1852613"/>
          <p14:tracePt t="347293" x="2328863" y="1865313"/>
          <p14:tracePt t="347297" x="2328863" y="1876425"/>
          <p14:tracePt t="347307" x="2328863" y="1889125"/>
          <p14:tracePt t="347313" x="2328863" y="1914525"/>
          <p14:tracePt t="347323" x="2328863" y="1939925"/>
          <p14:tracePt t="347333" x="2328863" y="1952625"/>
          <p14:tracePt t="347337" x="2328863" y="1978025"/>
          <p14:tracePt t="347347" x="2339975" y="1978025"/>
          <p14:tracePt t="347353" x="2352675" y="2001838"/>
          <p14:tracePt t="347373" x="2365375" y="2014538"/>
          <p14:tracePt t="347379" x="2378075" y="2027238"/>
          <p14:tracePt t="347389" x="2390775" y="2027238"/>
          <p14:tracePt t="347393" x="2403475" y="2027238"/>
          <p14:tracePt t="347403" x="2428875" y="2027238"/>
          <p14:tracePt t="347413" x="2441575" y="2027238"/>
          <p14:tracePt t="347419" x="2490788" y="2027238"/>
          <p14:tracePt t="347429" x="2516188" y="2027238"/>
          <p14:tracePt t="347433" x="2554288" y="2027238"/>
          <p14:tracePt t="347442" x="2578100" y="2027238"/>
          <p14:tracePt t="347455" x="2603500" y="2027238"/>
          <p14:tracePt t="347459" x="2654300" y="2027238"/>
          <p14:tracePt t="347469" x="2678113" y="2027238"/>
          <p14:tracePt t="347475" x="2690813" y="2027238"/>
          <p14:tracePt t="347485" x="2716213" y="2014538"/>
          <p14:tracePt t="347495" x="2728913" y="2014538"/>
          <p14:tracePt t="347499" x="2728913" y="2001838"/>
          <p14:tracePt t="347516" x="2741613" y="1989138"/>
          <p14:tracePt t="347601" x="2741613" y="1978025"/>
          <p14:tracePt t="347605" x="2741613" y="1965325"/>
          <p14:tracePt t="347631" x="2728913" y="1939925"/>
          <p14:tracePt t="347640" x="2716213" y="1939925"/>
          <p14:tracePt t="347645" x="2678113" y="1939925"/>
          <p14:tracePt t="347655" x="2641600" y="1939925"/>
          <p14:tracePt t="347661" x="2628900" y="1939925"/>
          <p14:tracePt t="347671" x="2578100" y="1939925"/>
          <p14:tracePt t="347681" x="2554288" y="1939925"/>
          <p14:tracePt t="347687" x="2528888" y="1939925"/>
          <p14:tracePt t="347698" x="2490788" y="1939925"/>
          <p14:tracePt t="347701" x="2465388" y="1939925"/>
          <p14:tracePt t="347711" x="2441575" y="1939925"/>
          <p14:tracePt t="347721" x="2403475" y="1939925"/>
          <p14:tracePt t="347727" x="2378075" y="1939925"/>
          <p14:tracePt t="347737" x="2352675" y="1939925"/>
          <p14:tracePt t="347751" x="2328863" y="1939925"/>
          <p14:tracePt t="347767" x="2303463" y="1939925"/>
          <p14:tracePt t="347787" x="2290763" y="1939925"/>
          <p14:tracePt t="347801" x="2278063" y="1939925"/>
          <p14:tracePt t="347821" x="2278063" y="1952625"/>
          <p14:tracePt t="347837" x="2278063" y="1965325"/>
          <p14:tracePt t="347842" x="2278063" y="1978025"/>
          <p14:tracePt t="347863" x="2278063" y="1989138"/>
          <p14:tracePt t="347883" x="2278063" y="2001838"/>
          <p14:tracePt t="347893" x="2303463" y="2014538"/>
          <p14:tracePt t="347917" x="2316163" y="2014538"/>
          <p14:tracePt t="347923" x="2328863" y="2014538"/>
          <p14:tracePt t="347933" x="2352675" y="2014538"/>
          <p14:tracePt t="347943" x="2365375" y="2014538"/>
          <p14:tracePt t="347949" x="2378075" y="2014538"/>
          <p14:tracePt t="347959" x="2416175" y="2014538"/>
          <p14:tracePt t="347963" x="2441575" y="2014538"/>
          <p14:tracePt t="347983" x="2465388" y="2014538"/>
          <p14:tracePt t="347989" x="2490788" y="2014538"/>
          <p14:tracePt t="348013" x="2503488" y="2001838"/>
          <p14:tracePt t="348023" x="2503488" y="1989138"/>
          <p14:tracePt t="348038" x="2516188" y="1978025"/>
          <p14:tracePt t="348549" x="2516188" y="1965325"/>
          <p14:tracePt t="348563" x="2541588" y="1965325"/>
          <p14:tracePt t="348579" x="2565400" y="1965325"/>
          <p14:tracePt t="348589" x="2590800" y="1965325"/>
          <p14:tracePt t="348593" x="2603500" y="1965325"/>
          <p14:tracePt t="348603" x="2628900" y="1965325"/>
          <p14:tracePt t="348613" x="2654300" y="1965325"/>
          <p14:tracePt t="348619" x="2678113" y="1965325"/>
          <p14:tracePt t="348629" x="2690813" y="1965325"/>
          <p14:tracePt t="348633" x="2728913" y="1965325"/>
          <p14:tracePt t="348644" x="2754313" y="1965325"/>
          <p14:tracePt t="348659" x="2778125" y="1965325"/>
          <p14:tracePt t="348675" x="2790825" y="1965325"/>
          <p14:tracePt t="348685" x="2803525" y="1965325"/>
          <p14:tracePt t="348699" x="2816225" y="1965325"/>
          <p14:tracePt t="348708" x="2828925" y="1965325"/>
          <p14:tracePt t="348725" x="2841625" y="1965325"/>
          <p14:tracePt t="348749" x="2867025" y="1965325"/>
          <p14:tracePt t="348774" x="2879725" y="1965325"/>
          <p14:tracePt t="348781" x="2890838" y="1965325"/>
          <p14:tracePt t="348791" x="2903538" y="1965325"/>
          <p14:tracePt t="348805" x="2916238" y="1965325"/>
          <p14:tracePt t="348821" x="2928938" y="1965325"/>
          <p14:tracePt t="348841" x="2941638" y="1965325"/>
          <p14:tracePt t="348855" x="2954338" y="1965325"/>
          <p14:tracePt t="348967" x="2979738" y="1965325"/>
          <p14:tracePt t="349017" x="2992438" y="1965325"/>
          <p14:tracePt t="349027" x="2992438" y="1952625"/>
          <p14:tracePt t="349033" x="2992438" y="1939925"/>
          <p14:tracePt t="349048" x="2992438" y="1927225"/>
          <p14:tracePt t="349083" x="2992438" y="1914525"/>
          <p14:tracePt t="349118" x="2992438" y="1901825"/>
          <p14:tracePt t="349123" x="2992438" y="1889125"/>
          <p14:tracePt t="349159" x="2992438" y="1876425"/>
          <p14:tracePt t="349189" x="2979738" y="1876425"/>
          <p14:tracePt t="349229" x="2967038" y="1876425"/>
          <p14:tracePt t="349371" x="2954338" y="1876425"/>
          <p14:tracePt t="349425" x="2928938" y="1876425"/>
          <p14:tracePt t="349477" x="2916238" y="1876425"/>
          <p14:tracePt t="349491" x="2903538" y="1876425"/>
          <p14:tracePt t="349521" x="2890838" y="1876425"/>
          <p14:tracePt t="349531" x="2879725" y="1876425"/>
          <p14:tracePt t="349561" x="2879725" y="1889125"/>
          <p14:tracePt t="350485" x="2867025" y="1901825"/>
          <p14:tracePt t="358863" x="2854325" y="1901825"/>
          <p14:tracePt t="358887" x="2854325" y="1889125"/>
          <p14:tracePt t="358923" x="2854325" y="1876425"/>
          <p14:tracePt t="358943" x="2854325" y="1865313"/>
          <p14:tracePt t="358949" x="2841625" y="1852613"/>
          <p14:tracePt t="358973" x="2828925" y="1852613"/>
          <p14:tracePt t="358989" x="2816225" y="1852613"/>
          <p14:tracePt t="359003" x="2803525" y="1852613"/>
          <p14:tracePt t="359025" x="2790825" y="1852613"/>
          <p14:tracePt t="359029" x="2778125" y="1852613"/>
          <p14:tracePt t="359045" x="2754313" y="1852613"/>
          <p14:tracePt t="359055" x="2728913" y="1852613"/>
          <p14:tracePt t="359065" x="2703513" y="1852613"/>
          <p14:tracePt t="359069" x="2690813" y="1852613"/>
          <p14:tracePt t="359079" x="2667000" y="1876425"/>
          <p14:tracePt t="359085" x="2628900" y="1901825"/>
          <p14:tracePt t="359095" x="2590800" y="1978025"/>
          <p14:tracePt t="359105" x="2565400" y="2039938"/>
          <p14:tracePt t="359108" x="2528888" y="2078038"/>
          <p14:tracePt t="359119" x="2490788" y="2178050"/>
          <p14:tracePt t="359125" x="2465388" y="2252663"/>
          <p14:tracePt t="359135" x="2428875" y="2327275"/>
          <p14:tracePt t="359144" x="2390775" y="2427288"/>
          <p14:tracePt t="359151" x="2378075" y="2516188"/>
          <p14:tracePt t="359161" x="2352675" y="2603500"/>
          <p14:tracePt t="359165" x="2339975" y="2716213"/>
          <p14:tracePt t="359175" x="2316163" y="2816225"/>
          <p14:tracePt t="359184" x="2316163" y="2916238"/>
          <p14:tracePt t="359191" x="2303463" y="3028950"/>
          <p14:tracePt t="359201" x="2303463" y="3128963"/>
          <p14:tracePt t="359205" x="2303463" y="3254375"/>
          <p14:tracePt t="359215" x="2303463" y="3328988"/>
          <p14:tracePt t="359225" x="2303463" y="3454400"/>
          <p14:tracePt t="359231" x="2303463" y="3554413"/>
          <p14:tracePt t="359241" x="2303463" y="3629025"/>
          <p14:tracePt t="359246" x="2303463" y="3716338"/>
          <p14:tracePt t="359256" x="2316163" y="3792538"/>
          <p14:tracePt t="359267" x="2339975" y="3854450"/>
          <p14:tracePt t="359271" x="2378075" y="3916363"/>
          <p14:tracePt t="359281" x="2403475" y="3967163"/>
          <p14:tracePt t="359286" x="2416175" y="3992563"/>
          <p14:tracePt t="359297" x="2452688" y="4041775"/>
          <p14:tracePt t="359307" x="2465388" y="4054475"/>
          <p14:tracePt t="359311" x="2490788" y="4079875"/>
          <p14:tracePt t="359321" x="2503488" y="4105275"/>
          <p14:tracePt t="359327" x="2516188" y="4105275"/>
          <p14:tracePt t="359337" x="2554288" y="4117975"/>
          <p14:tracePt t="359347" x="2565400" y="4141788"/>
          <p14:tracePt t="359351" x="2590800" y="4154488"/>
          <p14:tracePt t="359367" x="2628900" y="4167188"/>
          <p14:tracePt t="359376" x="2641600" y="4192588"/>
          <p14:tracePt t="359387" x="2678113" y="4205288"/>
          <p14:tracePt t="359393" x="2728913" y="4217988"/>
          <p14:tracePt t="359403" x="2741613" y="4230688"/>
          <p14:tracePt t="359407" x="2754313" y="4230688"/>
          <p14:tracePt t="359417" x="2767013" y="4241800"/>
          <p14:tracePt t="359433" x="2778125" y="4241800"/>
          <p14:tracePt t="359442" x="2803525" y="4241800"/>
          <p14:tracePt t="359446" x="2816225" y="4241800"/>
          <p14:tracePt t="359457" x="2828925" y="4241800"/>
          <p14:tracePt t="359467" x="2841625" y="4241800"/>
          <p14:tracePt t="359473" x="2854325" y="4241800"/>
          <p14:tracePt t="359483" x="2867025" y="4241800"/>
          <p14:tracePt t="359499" x="2879725" y="4241800"/>
          <p14:tracePt t="359509" x="2903538" y="4230688"/>
          <p14:tracePt t="359512" x="2903538" y="4217988"/>
          <p14:tracePt t="359523" x="2903538" y="4205288"/>
          <p14:tracePt t="359529" x="2928938" y="4192588"/>
          <p14:tracePt t="359539" x="2928938" y="4154488"/>
          <p14:tracePt t="359549" x="2928938" y="4129088"/>
          <p14:tracePt t="359553" x="2941638" y="4105275"/>
          <p14:tracePt t="359563" x="2954338" y="4092575"/>
          <p14:tracePt t="359569" x="2954338" y="4054475"/>
          <p14:tracePt t="359579" x="2954338" y="4041775"/>
          <p14:tracePt t="359589" x="2954338" y="3992563"/>
          <p14:tracePt t="359595" x="2954338" y="3954463"/>
          <p14:tracePt t="359609" x="2954338" y="3905250"/>
          <p14:tracePt t="359620" x="2954338" y="3892550"/>
          <p14:tracePt t="359629" x="2954338" y="3879850"/>
          <p14:tracePt t="359635" x="2954338" y="3867150"/>
          <p14:tracePt t="359645" x="2941638" y="3854450"/>
          <p14:tracePt t="359648" x="2928938" y="3841750"/>
          <p14:tracePt t="359669" x="2916238" y="3816350"/>
          <p14:tracePt t="359685" x="2890838" y="3803650"/>
          <p14:tracePt t="359691" x="2879725" y="3792538"/>
          <p14:tracePt t="359710" x="2854325" y="3767138"/>
          <p14:tracePt t="359714" x="2841625" y="3767138"/>
          <p14:tracePt t="359724" x="2828925" y="3754438"/>
          <p14:tracePt t="359741" x="2803525" y="3729038"/>
          <p14:tracePt t="359751" x="2790825" y="3729038"/>
          <p14:tracePt t="359754" x="2767013" y="3703638"/>
          <p14:tracePt t="359765" x="2741613" y="3692525"/>
          <p14:tracePt t="359771" x="2728913" y="3692525"/>
          <p14:tracePt t="359780" x="2703513" y="3667125"/>
          <p14:tracePt t="359791" x="2667000" y="3667125"/>
          <p14:tracePt t="359795" x="2654300" y="3667125"/>
          <p14:tracePt t="359805" x="2628900" y="3641725"/>
          <p14:tracePt t="359811" x="2616200" y="3641725"/>
          <p14:tracePt t="359847" x="2590800" y="3641725"/>
          <p14:tracePt t="359881" x="2578100" y="3641725"/>
          <p14:tracePt t="359897" x="2565400" y="3641725"/>
          <p14:tracePt t="359901" x="2554288" y="3641725"/>
          <p14:tracePt t="359910" x="2541588" y="3641725"/>
          <p14:tracePt t="359921" x="2503488" y="3641725"/>
          <p14:tracePt t="359927" x="2490788" y="3641725"/>
          <p14:tracePt t="359937" x="2452688" y="3667125"/>
          <p14:tracePt t="359941" x="2416175" y="3692525"/>
          <p14:tracePt t="359952" x="2403475" y="3703638"/>
          <p14:tracePt t="359971" x="2365375" y="3779838"/>
          <p14:tracePt t="359976" x="2365375" y="3803650"/>
          <p14:tracePt t="359982" x="2339975" y="3829050"/>
          <p14:tracePt t="359992" x="2339975" y="3879850"/>
          <p14:tracePt t="360003" x="2339975" y="3916363"/>
          <p14:tracePt t="360007" x="2339975" y="3967163"/>
          <p14:tracePt t="360017" x="2339975" y="4005263"/>
          <p14:tracePt t="360023" x="2352675" y="4041775"/>
          <p14:tracePt t="360033" x="2378075" y="4079875"/>
          <p14:tracePt t="360044" x="2390775" y="4105275"/>
          <p14:tracePt t="360048" x="2403475" y="4117975"/>
          <p14:tracePt t="360058" x="2416175" y="4129088"/>
          <p14:tracePt t="360073" x="2441575" y="4154488"/>
          <p14:tracePt t="360089" x="2452688" y="4167188"/>
          <p14:tracePt t="360099" x="2465388" y="4167188"/>
          <p14:tracePt t="360103" x="2490788" y="4179888"/>
          <p14:tracePt t="360122" x="2516188" y="4179888"/>
          <p14:tracePt t="360129" x="2541588" y="4179888"/>
          <p14:tracePt t="360138" x="2565400" y="4179888"/>
          <p14:tracePt t="360144" x="2590800" y="4179888"/>
          <p14:tracePt t="360155" x="2616200" y="4179888"/>
          <p14:tracePt t="360165" x="2654300" y="4179888"/>
          <p14:tracePt t="360169" x="2678113" y="4179888"/>
          <p14:tracePt t="360178" x="2690813" y="4167188"/>
          <p14:tracePt t="360185" x="2716213" y="4154488"/>
          <p14:tracePt t="360195" x="2741613" y="4129088"/>
          <p14:tracePt t="360205" x="2754313" y="4117975"/>
          <p14:tracePt t="360209" x="2767013" y="4105275"/>
          <p14:tracePt t="360220" x="2767013" y="4079875"/>
          <p14:tracePt t="360225" x="2790825" y="4029075"/>
          <p14:tracePt t="360236" x="2790825" y="3992563"/>
          <p14:tracePt t="360245" x="2790825" y="3929063"/>
          <p14:tracePt t="360248" x="2790825" y="3854450"/>
          <p14:tracePt t="360259" x="2816225" y="3779838"/>
          <p14:tracePt t="360265" x="2816225" y="3729038"/>
          <p14:tracePt t="360275" x="2816225" y="3679825"/>
          <p14:tracePt t="360285" x="2816225" y="3616325"/>
          <p14:tracePt t="360289" x="2816225" y="3567113"/>
          <p14:tracePt t="360299" x="2816225" y="3529013"/>
          <p14:tracePt t="360304" x="2816225" y="3479800"/>
          <p14:tracePt t="360314" x="2816225" y="3429000"/>
          <p14:tracePt t="360325" x="2816225" y="3416300"/>
          <p14:tracePt t="360331" x="2816225" y="3378200"/>
          <p14:tracePt t="360341" x="2803525" y="3354388"/>
          <p14:tracePt t="360345" x="2803525" y="3341688"/>
          <p14:tracePt t="360355" x="2790825" y="3328988"/>
          <p14:tracePt t="360365" x="2790825" y="3303588"/>
          <p14:tracePt t="360370" x="2790825" y="3290888"/>
          <p14:tracePt t="360381" x="2790825" y="3278188"/>
          <p14:tracePt t="360385" x="2778125" y="3278188"/>
          <p14:tracePt t="360395" x="2778125" y="3267075"/>
          <p14:tracePt t="360411" x="2767013" y="3267075"/>
          <p14:tracePt t="360421" x="2754313" y="3241675"/>
          <p14:tracePt t="360437" x="2741613" y="3241675"/>
          <p14:tracePt t="360451" x="2728913" y="3241675"/>
          <p14:tracePt t="360468" x="2716213" y="3241675"/>
          <p14:tracePt t="360487" x="2703513" y="3241675"/>
          <p14:tracePt t="360491" x="2690813" y="3241675"/>
          <p14:tracePt t="360503" x="2678113" y="3241675"/>
          <p14:tracePt t="360507" x="2667000" y="3241675"/>
          <p14:tracePt t="360516" x="2654300" y="3241675"/>
          <p14:tracePt t="360527" x="2641600" y="3241675"/>
          <p14:tracePt t="360533" x="2628900" y="3254375"/>
          <p14:tracePt t="360547" x="2616200" y="3278188"/>
          <p14:tracePt t="360567" x="2616200" y="3290888"/>
          <p14:tracePt t="360573" x="2590800" y="3316288"/>
          <p14:tracePt t="360587" x="2590800" y="3341688"/>
          <p14:tracePt t="360597" x="2590800" y="3354388"/>
          <p14:tracePt t="360607" x="2590800" y="3378200"/>
          <p14:tracePt t="360613" x="2590800" y="3403600"/>
          <p14:tracePt t="360623" x="2590800" y="3429000"/>
          <p14:tracePt t="360629" x="2590800" y="3454400"/>
          <p14:tracePt t="360638" x="2590800" y="3479800"/>
          <p14:tracePt t="360648" x="2590800" y="3529013"/>
          <p14:tracePt t="360655" x="2590800" y="3554413"/>
          <p14:tracePt t="360663" x="2590800" y="3590925"/>
          <p14:tracePt t="360669" x="2590800" y="3616325"/>
          <p14:tracePt t="360679" x="2590800" y="3641725"/>
          <p14:tracePt t="360689" x="2590800" y="3667125"/>
          <p14:tracePt t="360693" x="2590800" y="3679825"/>
          <p14:tracePt t="360703" x="2590800" y="3692525"/>
          <p14:tracePt t="360709" x="2603500" y="3703638"/>
          <p14:tracePt t="360720" x="2603500" y="3716338"/>
          <p14:tracePt t="360729" x="2616200" y="3729038"/>
          <p14:tracePt t="360733" x="2628900" y="3741738"/>
          <p14:tracePt t="360743" x="2641600" y="3754438"/>
          <p14:tracePt t="360759" x="2654300" y="3767138"/>
          <p14:tracePt t="360769" x="2667000" y="3767138"/>
          <p14:tracePt t="360775" x="2678113" y="3779838"/>
          <p14:tracePt t="360786" x="2690813" y="3779838"/>
          <p14:tracePt t="360789" x="2703513" y="3779838"/>
          <p14:tracePt t="360799" x="2716213" y="3792538"/>
          <p14:tracePt t="360815" x="2741613" y="3792538"/>
          <p14:tracePt t="360829" x="2778125" y="3792538"/>
          <p14:tracePt t="360839" x="2790825" y="3792538"/>
          <p14:tracePt t="360854" x="2816225" y="3792538"/>
          <p14:tracePt t="360870" x="2828925" y="3792538"/>
          <p14:tracePt t="360881" x="2828925" y="3779838"/>
          <p14:tracePt t="360891" x="2841625" y="3779838"/>
          <p14:tracePt t="360905" x="2841625" y="3767138"/>
          <p14:tracePt t="360920" x="2854325" y="3741738"/>
          <p14:tracePt t="360931" x="2867025" y="3703638"/>
          <p14:tracePt t="360937" x="2867025" y="3692525"/>
          <p14:tracePt t="360947" x="2867025" y="3667125"/>
          <p14:tracePt t="360952" x="2867025" y="3629025"/>
          <p14:tracePt t="360971" x="2867025" y="3579813"/>
          <p14:tracePt t="360976" x="2867025" y="3554413"/>
          <p14:tracePt t="360987" x="2867025" y="3529013"/>
          <p14:tracePt t="360991" x="2867025" y="3503613"/>
          <p14:tracePt t="361002" x="2854325" y="3479800"/>
          <p14:tracePt t="361011" x="2841625" y="3454400"/>
          <p14:tracePt t="361016" x="2828925" y="3441700"/>
          <p14:tracePt t="361027" x="2816225" y="3429000"/>
          <p14:tracePt t="361031" x="2790825" y="3403600"/>
          <p14:tracePt t="361041" x="2778125" y="3390900"/>
          <p14:tracePt t="361057" x="2754313" y="3378200"/>
          <p14:tracePt t="361067" x="2716213" y="3367088"/>
          <p14:tracePt t="361071" x="2703513" y="3354388"/>
          <p14:tracePt t="361081" x="2667000" y="3354388"/>
          <p14:tracePt t="361091" x="2654300" y="3341688"/>
          <p14:tracePt t="361097" x="2641600" y="3341688"/>
          <p14:tracePt t="361106" x="2616200" y="3341688"/>
          <p14:tracePt t="361124" x="2590800" y="3328988"/>
          <p14:tracePt t="361133" x="2578100" y="3328988"/>
          <p14:tracePt t="361137" x="2565400" y="3328988"/>
          <p14:tracePt t="361147" x="2541588" y="3316288"/>
          <p14:tracePt t="361153" x="2528888" y="3316288"/>
          <p14:tracePt t="361163" x="2516188" y="3316288"/>
          <p14:tracePt t="361173" x="2503488" y="3316288"/>
          <p14:tracePt t="361177" x="2490788" y="3316288"/>
          <p14:tracePt t="361187" x="2465388" y="3316288"/>
          <p14:tracePt t="361192" x="2452688" y="3316288"/>
          <p14:tracePt t="361203" x="2441575" y="3316288"/>
          <p14:tracePt t="361213" x="2428875" y="3316288"/>
          <p14:tracePt t="361219" x="2416175" y="3316288"/>
          <p14:tracePt t="361229" x="2403475" y="3316288"/>
          <p14:tracePt t="361243" x="2378075" y="3328988"/>
          <p14:tracePt t="361253" x="2365375" y="3341688"/>
          <p14:tracePt t="361270" x="2352675" y="3354388"/>
          <p14:tracePt t="361272" x="2339975" y="3354388"/>
          <p14:tracePt t="361283" x="2339975" y="3367088"/>
          <p14:tracePt t="361299" x="2339975" y="3378200"/>
          <p14:tracePt t="361309" x="2339975" y="3403600"/>
          <p14:tracePt t="361314" x="2339975" y="3441700"/>
          <p14:tracePt t="361325" x="2339975" y="3467100"/>
          <p14:tracePt t="361336" x="2339975" y="3490913"/>
          <p14:tracePt t="361339" x="2339975" y="3516313"/>
          <p14:tracePt t="361349" x="2339975" y="3554413"/>
          <p14:tracePt t="361355" x="2339975" y="3567113"/>
          <p14:tracePt t="361365" x="2339975" y="3603625"/>
          <p14:tracePt t="361375" x="2365375" y="3654425"/>
          <p14:tracePt t="361378" x="2390775" y="3679825"/>
          <p14:tracePt t="361389" x="2416175" y="3716338"/>
          <p14:tracePt t="361395" x="2441575" y="3767138"/>
          <p14:tracePt t="361405" x="2478088" y="3816350"/>
          <p14:tracePt t="361415" x="2516188" y="3867150"/>
          <p14:tracePt t="361419" x="2578100" y="3941763"/>
          <p14:tracePt t="361429" x="2590800" y="3967163"/>
          <p14:tracePt t="361435" x="2628900" y="4005263"/>
          <p14:tracePt t="361444" x="2641600" y="4041775"/>
          <p14:tracePt t="361455" x="2667000" y="4067175"/>
          <p14:tracePt t="361461" x="2690813" y="4079875"/>
          <p14:tracePt t="361471" x="2703513" y="4092575"/>
          <p14:tracePt t="361475" x="2741613" y="4117975"/>
          <p14:tracePt t="361485" x="2778125" y="4117975"/>
          <p14:tracePt t="361495" x="2790825" y="4117975"/>
          <p14:tracePt t="361502" x="2828925" y="4141788"/>
          <p14:tracePt t="361510" x="2854325" y="4154488"/>
          <p14:tracePt t="361514" x="2879725" y="4154488"/>
          <p14:tracePt t="361525" x="2903538" y="4154488"/>
          <p14:tracePt t="361534" x="2928938" y="4154488"/>
          <p14:tracePt t="361541" x="2954338" y="4154488"/>
          <p14:tracePt t="361557" x="2979738" y="4154488"/>
          <p14:tracePt t="361577" x="2992438" y="4154488"/>
          <p14:tracePt t="361581" x="3003550" y="4154488"/>
          <p14:tracePt t="361597" x="3016250" y="4154488"/>
          <p14:tracePt t="361607" x="3028950" y="4141788"/>
          <p14:tracePt t="361621" x="3028950" y="4129088"/>
          <p14:tracePt t="361631" x="3028950" y="4117975"/>
          <p14:tracePt t="361638" x="3028950" y="4092575"/>
          <p14:tracePt t="361646" x="3028950" y="4054475"/>
          <p14:tracePt t="361656" x="3028950" y="4005263"/>
          <p14:tracePt t="361663" x="3028950" y="3941763"/>
          <p14:tracePt t="361673" x="3003550" y="3867150"/>
          <p14:tracePt t="361677" x="2979738" y="3803650"/>
          <p14:tracePt t="361686" x="2954338" y="3754438"/>
          <p14:tracePt t="361697" x="2916238" y="3692525"/>
          <p14:tracePt t="361703" x="2903538" y="3654425"/>
          <p14:tracePt t="361712" x="2879725" y="3603625"/>
          <p14:tracePt t="361717" x="2867025" y="3567113"/>
          <p14:tracePt t="361727" x="2841625" y="3541713"/>
          <p14:tracePt t="361737" x="2828925" y="3516313"/>
          <p14:tracePt t="361743" x="2816225" y="3503613"/>
          <p14:tracePt t="361752" x="2803525" y="3490913"/>
          <p14:tracePt t="361757" x="2790825" y="3454400"/>
          <p14:tracePt t="361768" x="2778125" y="3454400"/>
          <p14:tracePt t="361776" x="2778125" y="3441700"/>
          <p14:tracePt t="361782" x="2767013" y="3441700"/>
          <p14:tracePt t="361793" x="2754313" y="3429000"/>
          <p14:tracePt t="361809" x="2741613" y="3429000"/>
          <p14:tracePt t="361819" x="2728913" y="3403600"/>
          <p14:tracePt t="361823" x="2703513" y="3403600"/>
          <p14:tracePt t="361833" x="2690813" y="3403600"/>
          <p14:tracePt t="361838" x="2667000" y="3403600"/>
          <p14:tracePt t="361849" x="2654300" y="3403600"/>
          <p14:tracePt t="361859" x="2628900" y="3403600"/>
          <p14:tracePt t="361863" x="2616200" y="3403600"/>
          <p14:tracePt t="361873" x="2590800" y="3403600"/>
          <p14:tracePt t="361879" x="2565400" y="3403600"/>
          <p14:tracePt t="361889" x="2541588" y="3403600"/>
          <p14:tracePt t="361899" x="2516188" y="3403600"/>
          <p14:tracePt t="361905" x="2503488" y="3403600"/>
          <p14:tracePt t="361915" x="2465388" y="3416300"/>
          <p14:tracePt t="361919" x="2452688" y="3441700"/>
          <p14:tracePt t="361928" x="2441575" y="3454400"/>
          <p14:tracePt t="361939" x="2403475" y="3490913"/>
          <p14:tracePt t="361945" x="2390775" y="3503613"/>
          <p14:tracePt t="361955" x="2365375" y="3529013"/>
          <p14:tracePt t="361969" x="2339975" y="3554413"/>
          <p14:tracePt t="361970" x="2316163" y="3590925"/>
          <p14:tracePt t="361979" x="2290763" y="3616325"/>
          <p14:tracePt t="361986" x="2290763" y="3641725"/>
          <p14:tracePt t="361994" x="2265363" y="3667125"/>
          <p14:tracePt t="361999" x="2252663" y="3703638"/>
          <p14:tracePt t="362009" x="2252663" y="3754438"/>
          <p14:tracePt t="362021" x="2239963" y="3792538"/>
          <p14:tracePt t="362025" x="2228850" y="3829050"/>
          <p14:tracePt t="362036" x="2203450" y="3879850"/>
          <p14:tracePt t="362041" x="2203450" y="3905250"/>
          <p14:tracePt t="362051" x="2203450" y="3941763"/>
          <p14:tracePt t="362061" x="2203450" y="3954463"/>
          <p14:tracePt t="362065" x="2203450" y="3979863"/>
          <p14:tracePt t="362075" x="2203450" y="4017963"/>
          <p14:tracePt t="362081" x="2203450" y="4041775"/>
          <p14:tracePt t="362101" x="2203450" y="4067175"/>
          <p14:tracePt t="362105" x="2216150" y="4092575"/>
          <p14:tracePt t="362115" x="2216150" y="4117975"/>
          <p14:tracePt t="362120" x="2228850" y="4117975"/>
          <p14:tracePt t="362131" x="2239963" y="4154488"/>
          <p14:tracePt t="362140" x="2252663" y="4167188"/>
          <p14:tracePt t="362157" x="2265363" y="4217988"/>
          <p14:tracePt t="362161" x="2290763" y="4230688"/>
          <p14:tracePt t="362171" x="2290763" y="4241800"/>
          <p14:tracePt t="362183" x="2303463" y="4241800"/>
          <p14:tracePt t="362187" x="2316163" y="4254500"/>
          <p14:tracePt t="362195" x="2339975" y="4254500"/>
          <p14:tracePt t="362211" x="2365375" y="4279900"/>
          <p14:tracePt t="362221" x="2378075" y="4279900"/>
          <p14:tracePt t="362225" x="2416175" y="4279900"/>
          <p14:tracePt t="362235" x="2452688" y="4292600"/>
          <p14:tracePt t="362244" x="2478088" y="4292600"/>
          <p14:tracePt t="362251" x="2503488" y="4292600"/>
          <p14:tracePt t="362261" x="2554288" y="4292600"/>
          <p14:tracePt t="362268" x="2578100" y="4292600"/>
          <p14:tracePt t="362277" x="2616200" y="4292600"/>
          <p14:tracePt t="362287" x="2641600" y="4292600"/>
          <p14:tracePt t="362291" x="2667000" y="4292600"/>
          <p14:tracePt t="362301" x="2703513" y="4279900"/>
          <p14:tracePt t="362307" x="2741613" y="4254500"/>
          <p14:tracePt t="362317" x="2778125" y="4217988"/>
          <p14:tracePt t="362327" x="2803525" y="4192588"/>
          <p14:tracePt t="362330" x="2854325" y="4141788"/>
          <p14:tracePt t="362342" x="2890838" y="4079875"/>
          <p14:tracePt t="362346" x="2903538" y="4029075"/>
          <p14:tracePt t="362357" x="2903538" y="3979863"/>
          <p14:tracePt t="362368" x="2903538" y="3916363"/>
          <p14:tracePt t="362373" x="2903538" y="3879850"/>
          <p14:tracePt t="362383" x="2903538" y="3816350"/>
          <p14:tracePt t="362387" x="2903538" y="3754438"/>
          <p14:tracePt t="362397" x="2903538" y="3716338"/>
          <p14:tracePt t="362407" x="2890838" y="3692525"/>
          <p14:tracePt t="362413" x="2879725" y="3654425"/>
          <p14:tracePt t="362423" x="2867025" y="3629025"/>
          <p14:tracePt t="362427" x="2841625" y="3590925"/>
          <p14:tracePt t="362436" x="2816225" y="3567113"/>
          <p14:tracePt t="362448" x="2803525" y="3567113"/>
          <p14:tracePt t="362453" x="2790825" y="3541713"/>
          <p14:tracePt t="362463" x="2778125" y="3529013"/>
          <p14:tracePt t="362468" x="2767013" y="3516313"/>
          <p14:tracePt t="362479" x="2741613" y="3503613"/>
          <p14:tracePt t="362489" x="2690813" y="3490913"/>
          <p14:tracePt t="362493" x="2667000" y="3490913"/>
          <p14:tracePt t="362503" x="2641600" y="3490913"/>
          <p14:tracePt t="362509" x="2603500" y="3490913"/>
          <p14:tracePt t="362519" x="2578100" y="3490913"/>
          <p14:tracePt t="362529" x="2528888" y="3490913"/>
          <p14:tracePt t="362534" x="2490788" y="3490913"/>
          <p14:tracePt t="362543" x="2465388" y="3490913"/>
          <p14:tracePt t="362549" x="2428875" y="3490913"/>
          <p14:tracePt t="362559" x="2365375" y="3503613"/>
          <p14:tracePt t="362569" x="2339975" y="3516313"/>
          <p14:tracePt t="362573" x="2316163" y="3529013"/>
          <p14:tracePt t="362583" x="2290763" y="3554413"/>
          <p14:tracePt t="362589" x="2239963" y="3590925"/>
          <p14:tracePt t="362598" x="2216150" y="3603625"/>
          <p14:tracePt t="362609" x="2190750" y="3641725"/>
          <p14:tracePt t="362615" x="2165350" y="3667125"/>
          <p14:tracePt t="362625" x="2139950" y="3716338"/>
          <p14:tracePt t="362629" x="2127250" y="3754438"/>
          <p14:tracePt t="362638" x="2103438" y="3816350"/>
          <p14:tracePt t="362648" x="2090738" y="3854450"/>
          <p14:tracePt t="362655" x="2090738" y="3916363"/>
          <p14:tracePt t="362665" x="2090738" y="3992563"/>
          <p14:tracePt t="362670" x="2090738" y="4041775"/>
          <p14:tracePt t="362680" x="2090738" y="4079875"/>
          <p14:tracePt t="362692" x="2090738" y="4117975"/>
          <p14:tracePt t="362696" x="2090738" y="4154488"/>
          <p14:tracePt t="362705" x="2103438" y="4179888"/>
          <p14:tracePt t="362711" x="2116138" y="4205288"/>
          <p14:tracePt t="362721" x="2127250" y="4230688"/>
          <p14:tracePt t="362731" x="2139950" y="4241800"/>
          <p14:tracePt t="362745" x="2152650" y="4241800"/>
          <p14:tracePt t="362752" x="2190750" y="4254500"/>
          <p14:tracePt t="362761" x="2203450" y="4254500"/>
          <p14:tracePt t="362771" x="2239963" y="4254500"/>
          <p14:tracePt t="362775" x="2265363" y="4254500"/>
          <p14:tracePt t="362785" x="2303463" y="4254500"/>
          <p14:tracePt t="362790" x="2365375" y="4241800"/>
          <p14:tracePt t="362801" x="2390775" y="4230688"/>
          <p14:tracePt t="362811" x="2441575" y="4179888"/>
          <p14:tracePt t="362814" x="2465388" y="4141788"/>
          <p14:tracePt t="362825" x="2503488" y="4092575"/>
          <p14:tracePt t="362831" x="2528888" y="4041775"/>
          <p14:tracePt t="362841" x="2541588" y="4017963"/>
          <p14:tracePt t="362851" x="2541588" y="3979863"/>
          <p14:tracePt t="362857" x="2541588" y="3941763"/>
          <p14:tracePt t="362868" x="2541588" y="3916363"/>
          <p14:tracePt t="362871" x="2541588" y="3905250"/>
          <p14:tracePt t="362881" x="2541588" y="3879850"/>
          <p14:tracePt t="362891" x="2541588" y="3867150"/>
          <p14:tracePt t="362897" x="2541588" y="3854450"/>
          <p14:tracePt t="362927" x="2541588" y="3841750"/>
          <p14:tracePt t="362937" x="2541588" y="3829050"/>
          <p14:tracePt t="362941" x="2528888" y="3829050"/>
          <p14:tracePt t="362963" x="2528888" y="3816350"/>
          <p14:tracePt t="362968" x="2516188" y="3816350"/>
          <p14:tracePt t="362976" x="2490788" y="3816350"/>
          <p14:tracePt t="362984" x="2478088" y="3803650"/>
          <p14:tracePt t="362993" x="2441575" y="3803650"/>
          <p14:tracePt t="363003" x="2416175" y="3792538"/>
          <p14:tracePt t="363007" x="2390775" y="3792538"/>
          <p14:tracePt t="363017" x="2365375" y="3792538"/>
          <p14:tracePt t="363023" x="2328863" y="3792538"/>
          <p14:tracePt t="363034" x="2316163" y="3792538"/>
          <p14:tracePt t="363043" x="2290763" y="3792538"/>
          <p14:tracePt t="363049" x="2265363" y="3792538"/>
          <p14:tracePt t="363059" x="2252663" y="3792538"/>
          <p14:tracePt t="363063" x="2239963" y="3792538"/>
          <p14:tracePt t="363083" x="2216150" y="3792538"/>
          <p14:tracePt t="363089" x="2190750" y="3792538"/>
          <p14:tracePt t="363122" x="2165350" y="3792538"/>
          <p14:tracePt t="363138" x="2152650" y="3779838"/>
          <p14:tracePt t="363149" x="2139950" y="3779838"/>
          <p14:tracePt t="363169" x="2127250" y="3779838"/>
          <p14:tracePt t="363189" x="2103438" y="3767138"/>
          <p14:tracePt t="372535" x="2116138" y="3767138"/>
          <p14:tracePt t="372570" x="2127250" y="3767138"/>
          <p14:tracePt t="372585" x="2139950" y="3754438"/>
          <p14:tracePt t="372590" x="2139950" y="3741738"/>
          <p14:tracePt t="372621" x="2165350" y="3729038"/>
          <p14:tracePt t="372671" x="2178050" y="3729038"/>
          <p14:tracePt t="372883" x="2190750" y="3729038"/>
          <p14:tracePt t="372903" x="2203450" y="3729038"/>
          <p14:tracePt t="372919" x="2216150" y="3716338"/>
          <p14:tracePt t="372989" x="2216150" y="3703638"/>
          <p14:tracePt t="373529" x="2216150" y="3692525"/>
          <p14:tracePt t="373559" x="2216150" y="3679825"/>
          <p14:tracePt t="373598" x="2216150" y="3667125"/>
          <p14:tracePt t="373609" x="2203450" y="3654425"/>
          <p14:tracePt t="373629" x="2190750" y="3654425"/>
          <p14:tracePt t="373639" x="2190750" y="3641725"/>
          <p14:tracePt t="373655" x="2178050" y="3641725"/>
          <p14:tracePt t="373669" x="2152650" y="3641725"/>
          <p14:tracePt t="373679" x="2152650" y="3629025"/>
          <p14:tracePt t="373684" x="2139950" y="3629025"/>
          <p14:tracePt t="373695" x="2127250" y="3616325"/>
          <p14:tracePt t="373701" x="2116138" y="3603625"/>
          <p14:tracePt t="373711" x="2090738" y="3590925"/>
          <p14:tracePt t="373721" x="2078038" y="3579813"/>
          <p14:tracePt t="373725" x="2065338" y="3567113"/>
          <p14:tracePt t="373734" x="2039938" y="3567113"/>
          <p14:tracePt t="373742" x="2027238" y="3541713"/>
          <p14:tracePt t="373751" x="2014538" y="3541713"/>
          <p14:tracePt t="373761" x="2003425" y="3516313"/>
          <p14:tracePt t="373765" x="1990725" y="3516313"/>
          <p14:tracePt t="373777" x="1978025" y="3503613"/>
          <p14:tracePt t="373792" x="1965325" y="3490913"/>
          <p14:tracePt t="373808" x="1952625" y="3467100"/>
          <p14:tracePt t="373821" x="1939925" y="3467100"/>
          <p14:tracePt t="373841" x="1927225" y="3454400"/>
          <p14:tracePt t="373861" x="1914525" y="3441700"/>
          <p14:tracePt t="373881" x="1903413" y="3429000"/>
          <p14:tracePt t="373897" x="1890713" y="3416300"/>
          <p14:tracePt t="373913" x="1878013" y="3403600"/>
          <p14:tracePt t="373922" x="1865313" y="3390900"/>
          <p14:tracePt t="373943" x="1852613" y="3390900"/>
          <p14:tracePt t="373947" x="1839913" y="3390900"/>
          <p14:tracePt t="373959" x="1839913" y="3378200"/>
          <p14:tracePt t="373973" x="1827213" y="3378200"/>
          <p14:tracePt t="373986" x="1814513" y="3378200"/>
          <p14:tracePt t="374003" x="1778000" y="3378200"/>
          <p14:tracePt t="374023" x="1765300" y="3378200"/>
          <p14:tracePt t="374029" x="1752600" y="3378200"/>
          <p14:tracePt t="374040" x="1739900" y="3378200"/>
          <p14:tracePt t="374043" x="1714500" y="3378200"/>
          <p14:tracePt t="374053" x="1701800" y="3378200"/>
          <p14:tracePt t="374062" x="1677988" y="3354388"/>
          <p14:tracePt t="374068" x="1652588" y="3354388"/>
          <p14:tracePt t="374079" x="1601788" y="3354388"/>
          <p14:tracePt t="374083" x="1577975" y="3354388"/>
          <p14:tracePt t="374093" x="1539875" y="3354388"/>
          <p14:tracePt t="374103" x="1489075" y="3354388"/>
          <p14:tracePt t="374109" x="1465263" y="3354388"/>
          <p14:tracePt t="374119" x="1427163" y="3354388"/>
          <p14:tracePt t="374124" x="1376363" y="3354388"/>
          <p14:tracePt t="374132" x="1352550" y="3354388"/>
          <p14:tracePt t="374144" x="1314450" y="3354388"/>
          <p14:tracePt t="374148" x="1263650" y="3354388"/>
          <p14:tracePt t="374159" x="1227138" y="3378200"/>
          <p14:tracePt t="374165" x="1163638" y="3378200"/>
          <p14:tracePt t="374175" x="1127125" y="3403600"/>
          <p14:tracePt t="374185" x="1050925" y="3429000"/>
          <p14:tracePt t="374190" x="1027113" y="3441700"/>
          <p14:tracePt t="374198" x="976313" y="3467100"/>
          <p14:tracePt t="374205" x="938213" y="3479800"/>
          <p14:tracePt t="374215" x="889000" y="3516313"/>
          <p14:tracePt t="374225" x="863600" y="3529013"/>
          <p14:tracePt t="374229" x="838200" y="3554413"/>
          <p14:tracePt t="374241" x="814388" y="3567113"/>
          <p14:tracePt t="374245" x="801688" y="3579813"/>
          <p14:tracePt t="374255" x="788988" y="3590925"/>
          <p14:tracePt t="374264" x="776288" y="3603625"/>
          <p14:tracePt t="374271" x="763588" y="3629025"/>
          <p14:tracePt t="374281" x="738188" y="3654425"/>
          <p14:tracePt t="374285" x="725488" y="3667125"/>
          <p14:tracePt t="374295" x="725488" y="3703638"/>
          <p14:tracePt t="374305" x="712788" y="3741738"/>
          <p14:tracePt t="374311" x="712788" y="3779838"/>
          <p14:tracePt t="374320" x="712788" y="3841750"/>
          <p14:tracePt t="374325" x="712788" y="3892550"/>
          <p14:tracePt t="374335" x="712788" y="3954463"/>
          <p14:tracePt t="374347" x="712788" y="3992563"/>
          <p14:tracePt t="374351" x="712788" y="4079875"/>
          <p14:tracePt t="374361" x="712788" y="4154488"/>
          <p14:tracePt t="374367" x="712788" y="4205288"/>
          <p14:tracePt t="374377" x="712788" y="4241800"/>
          <p14:tracePt t="374387" x="712788" y="4292600"/>
          <p14:tracePt t="374391" x="712788" y="4330700"/>
          <p14:tracePt t="374401" x="725488" y="4367213"/>
          <p14:tracePt t="374407" x="725488" y="4418013"/>
          <p14:tracePt t="374417" x="725488" y="4454525"/>
          <p14:tracePt t="374426" x="738188" y="4505325"/>
          <p14:tracePt t="374431" x="763588" y="4554538"/>
          <p14:tracePt t="374441" x="763588" y="4579938"/>
          <p14:tracePt t="374447" x="763588" y="4605338"/>
          <p14:tracePt t="374457" x="788988" y="4643438"/>
          <p14:tracePt t="374466" x="801688" y="4667250"/>
          <p14:tracePt t="374470" x="814388" y="4718050"/>
          <p14:tracePt t="374483" x="825500" y="4743450"/>
          <p14:tracePt t="374486" x="850900" y="4779963"/>
          <p14:tracePt t="374496" x="850900" y="4805363"/>
          <p14:tracePt t="374507" x="876300" y="4830763"/>
          <p14:tracePt t="374512" x="889000" y="4868863"/>
          <p14:tracePt t="374523" x="889000" y="4879975"/>
          <p14:tracePt t="374526" x="901700" y="4905375"/>
          <p14:tracePt t="374536" x="914400" y="4930775"/>
          <p14:tracePt t="374553" x="914400" y="4943475"/>
          <p14:tracePt t="374563" x="938213" y="4968875"/>
          <p14:tracePt t="374576" x="950913" y="4992688"/>
          <p14:tracePt t="374587" x="950913" y="5005388"/>
          <p14:tracePt t="374592" x="976313" y="5030788"/>
          <p14:tracePt t="374602" x="989013" y="5043488"/>
          <p14:tracePt t="374609" x="1001713" y="5056188"/>
          <p14:tracePt t="374619" x="1014413" y="5056188"/>
          <p14:tracePt t="374628" x="1027113" y="5068888"/>
          <p14:tracePt t="374632" x="1038225" y="5068888"/>
          <p14:tracePt t="374643" x="1076325" y="5068888"/>
          <p14:tracePt t="374649" x="1101725" y="5105400"/>
          <p14:tracePt t="374668" x="1127125" y="5105400"/>
          <p14:tracePt t="374673" x="1150938" y="5105400"/>
          <p14:tracePt t="374685" x="1189038" y="5118100"/>
          <p14:tracePt t="374689" x="1214438" y="5118100"/>
          <p14:tracePt t="374699" x="1239838" y="5130800"/>
          <p14:tracePt t="374709" x="1263650" y="5130800"/>
          <p14:tracePt t="374715" x="1327150" y="5143500"/>
          <p14:tracePt t="374725" x="1352550" y="5156200"/>
          <p14:tracePt t="374728" x="1389063" y="5156200"/>
          <p14:tracePt t="374739" x="1439863" y="5156200"/>
          <p14:tracePt t="374749" x="1527175" y="5168900"/>
          <p14:tracePt t="374755" x="1577975" y="5181600"/>
          <p14:tracePt t="374765" x="1639888" y="5181600"/>
          <p14:tracePt t="374769" x="1739900" y="5230813"/>
          <p14:tracePt t="374779" x="1801813" y="5230813"/>
          <p14:tracePt t="374789" x="1903413" y="5230813"/>
          <p14:tracePt t="374795" x="1978025" y="5256213"/>
          <p14:tracePt t="374807" x="2027238" y="5268913"/>
          <p14:tracePt t="374810" x="2065338" y="5268913"/>
          <p14:tracePt t="374820" x="2103438" y="5268913"/>
          <p14:tracePt t="374829" x="2152650" y="5294313"/>
          <p14:tracePt t="374836" x="2190750" y="5294313"/>
          <p14:tracePt t="374845" x="2216150" y="5294313"/>
          <p14:tracePt t="374861" x="2239963" y="5294313"/>
          <p14:tracePt t="374871" x="2265363" y="5294313"/>
          <p14:tracePt t="374895" x="2278063" y="5294313"/>
          <p14:tracePt t="375177" x="2303463" y="5294313"/>
          <p14:tracePt t="375192" x="2316163" y="5294313"/>
          <p14:tracePt t="375213" x="2328863" y="5294313"/>
          <p14:tracePt t="375229" x="2339975" y="5294313"/>
          <p14:tracePt t="375249" x="2339975" y="5281613"/>
          <p14:tracePt t="375253" x="2339975" y="5268913"/>
          <p14:tracePt t="375262" x="2339975" y="5256213"/>
          <p14:tracePt t="375269" x="2339975" y="5243513"/>
          <p14:tracePt t="375289" x="2339975" y="5218113"/>
          <p14:tracePt t="375293" x="2339975" y="5205413"/>
          <p14:tracePt t="375309" x="2339975" y="5194300"/>
          <p14:tracePt t="375328" x="2339975" y="5168900"/>
          <p14:tracePt t="375345" x="2328863" y="5156200"/>
          <p14:tracePt t="375358" x="2316163" y="5156200"/>
          <p14:tracePt t="375369" x="2303463" y="5156200"/>
          <p14:tracePt t="375385" x="2290763" y="5143500"/>
          <p14:tracePt t="375390" x="2265363" y="5143500"/>
          <p14:tracePt t="375400" x="2265363" y="5130800"/>
          <p14:tracePt t="375411" x="2239963" y="5130800"/>
          <p14:tracePt t="375425" x="2228850" y="5130800"/>
          <p14:tracePt t="375431" x="2216150" y="5130800"/>
          <p14:tracePt t="375441" x="2190750" y="5130800"/>
          <p14:tracePt t="375451" x="2165350" y="5130800"/>
          <p14:tracePt t="375455" x="2152650" y="5130800"/>
          <p14:tracePt t="375464" x="2116138" y="5118100"/>
          <p14:tracePt t="375472" x="2090738" y="5118100"/>
          <p14:tracePt t="375491" x="2039938" y="5118100"/>
          <p14:tracePt t="375497" x="2014538" y="5118100"/>
          <p14:tracePt t="375506" x="1978025" y="5118100"/>
          <p14:tracePt t="375511" x="1965325" y="5118100"/>
          <p14:tracePt t="375521" x="1939925" y="5118100"/>
          <p14:tracePt t="375530" x="1914525" y="5118100"/>
          <p14:tracePt t="375537" x="1890713" y="5118100"/>
          <p14:tracePt t="375547" x="1878013" y="5118100"/>
          <p14:tracePt t="375551" x="1865313" y="5118100"/>
          <p14:tracePt t="375561" x="1852613" y="5118100"/>
          <p14:tracePt t="375572" x="1839913" y="5118100"/>
          <p14:tracePt t="375586" x="1827213" y="5118100"/>
          <p14:tracePt t="375601" x="1814513" y="5118100"/>
          <p14:tracePt t="375646" x="1801813" y="5118100"/>
          <p14:tracePt t="375662" x="1801813" y="5130800"/>
          <p14:tracePt t="375683" x="1801813" y="5143500"/>
          <p14:tracePt t="375696" x="1801813" y="5168900"/>
          <p14:tracePt t="375712" x="1801813" y="5181600"/>
          <p14:tracePt t="375726" x="1827213" y="5181600"/>
          <p14:tracePt t="375737" x="1827213" y="5194300"/>
          <p14:tracePt t="375753" x="1839913" y="5205413"/>
          <p14:tracePt t="375769" x="1852613" y="5205413"/>
          <p14:tracePt t="375779" x="1865313" y="5218113"/>
          <p14:tracePt t="375783" x="1878013" y="5218113"/>
          <p14:tracePt t="375803" x="1903413" y="5218113"/>
          <p14:tracePt t="375809" x="1914525" y="5218113"/>
          <p14:tracePt t="375819" x="1939925" y="5218113"/>
          <p14:tracePt t="375823" x="1965325" y="5218113"/>
          <p14:tracePt t="375833" x="1978025" y="5218113"/>
          <p14:tracePt t="375843" x="2003425" y="5218113"/>
          <p14:tracePt t="375849" x="2027238" y="5218113"/>
          <p14:tracePt t="375858" x="2039938" y="5218113"/>
          <p14:tracePt t="375862" x="2065338" y="5218113"/>
          <p14:tracePt t="375889" x="2078038" y="5218113"/>
          <p14:tracePt t="375905" x="2090738" y="5218113"/>
          <p14:tracePt t="376183" x="2078038" y="5218113"/>
          <p14:tracePt t="376193" x="2065338" y="5218113"/>
          <p14:tracePt t="376209" x="2039938" y="5218113"/>
          <p14:tracePt t="376219" x="2027238" y="5218113"/>
          <p14:tracePt t="376233" x="2014538" y="5218113"/>
          <p14:tracePt t="376249" x="2003425" y="5218113"/>
          <p14:tracePt t="376258" x="2003425" y="5230813"/>
          <p14:tracePt t="376273" x="2003425" y="5243513"/>
          <p14:tracePt t="376309" x="2003425" y="5256213"/>
          <p14:tracePt t="377475" x="2014538" y="5243513"/>
          <p14:tracePt t="377485" x="2014538" y="5218113"/>
          <p14:tracePt t="377495" x="2027238" y="5205413"/>
          <p14:tracePt t="377499" x="2027238" y="5181600"/>
          <p14:tracePt t="377509" x="2039938" y="5156200"/>
          <p14:tracePt t="377515" x="2039938" y="5143500"/>
          <p14:tracePt t="377524" x="2039938" y="5130800"/>
          <p14:tracePt t="377535" x="2039938" y="5105400"/>
          <p14:tracePt t="377539" x="2039938" y="5081588"/>
          <p14:tracePt t="377554" x="2039938" y="5068888"/>
          <p14:tracePt t="377565" x="2027238" y="5056188"/>
          <p14:tracePt t="377575" x="2027238" y="5030788"/>
          <p14:tracePt t="377595" x="2014538" y="5018088"/>
          <p14:tracePt t="377605" x="2014538" y="5005388"/>
          <p14:tracePt t="377614" x="2003425" y="5005388"/>
          <p14:tracePt t="377631" x="2003425" y="4992688"/>
          <p14:tracePt t="377645" x="1978025" y="4992688"/>
          <p14:tracePt t="377654" x="1978025" y="4981575"/>
          <p14:tracePt t="377661" x="1952625" y="4981575"/>
          <p14:tracePt t="377671" x="1939925" y="4981575"/>
          <p14:tracePt t="377674" x="1927225" y="4981575"/>
          <p14:tracePt t="377685" x="1903413" y="4981575"/>
          <p14:tracePt t="377695" x="1890713" y="4981575"/>
          <p14:tracePt t="377701" x="1865313" y="4981575"/>
          <p14:tracePt t="377710" x="1852613" y="4981575"/>
          <p14:tracePt t="377716" x="1827213" y="4981575"/>
          <p14:tracePt t="377726" x="1814513" y="4981575"/>
          <p14:tracePt t="377738" x="1801813" y="4981575"/>
          <p14:tracePt t="377741" x="1790700" y="4981575"/>
          <p14:tracePt t="377751" x="1778000" y="4981575"/>
          <p14:tracePt t="377767" x="1765300" y="4981575"/>
          <p14:tracePt t="377777" x="1752600" y="4981575"/>
          <p14:tracePt t="377781" x="1739900" y="4992688"/>
          <p14:tracePt t="377790" x="1727200" y="5005388"/>
          <p14:tracePt t="377796" x="1689100" y="5018088"/>
          <p14:tracePt t="377817" x="1677988" y="5030788"/>
          <p14:tracePt t="377821" x="1652588" y="5056188"/>
          <p14:tracePt t="377833" x="1639888" y="5068888"/>
          <p14:tracePt t="377838" x="1627188" y="5105400"/>
          <p14:tracePt t="377847" x="1627188" y="5118100"/>
          <p14:tracePt t="377856" x="1614488" y="5130800"/>
          <p14:tracePt t="377862" x="1614488" y="5143500"/>
          <p14:tracePt t="377873" x="1614488" y="5156200"/>
          <p14:tracePt t="377877" x="1614488" y="5168900"/>
          <p14:tracePt t="377888" x="1614488" y="5181600"/>
          <p14:tracePt t="377913" x="1614488" y="5205413"/>
          <p14:tracePt t="377939" x="1614488" y="5218113"/>
          <p14:tracePt t="377943" x="1614488" y="5230813"/>
          <p14:tracePt t="377955" x="1614488" y="5256213"/>
          <p14:tracePt t="377959" x="1627188" y="5268913"/>
          <p14:tracePt t="377979" x="1639888" y="5281613"/>
          <p14:tracePt t="377983" x="1652588" y="5281613"/>
          <p14:tracePt t="377993" x="1677988" y="5305425"/>
          <p14:tracePt t="377998" x="1701800" y="5305425"/>
          <p14:tracePt t="378008" x="1727200" y="5318125"/>
          <p14:tracePt t="378019" x="1739900" y="5330825"/>
          <p14:tracePt t="378023" x="1765300" y="5330825"/>
          <p14:tracePt t="378033" x="1790700" y="5330825"/>
          <p14:tracePt t="378039" x="1814513" y="5330825"/>
          <p14:tracePt t="378049" x="1852613" y="5330825"/>
          <p14:tracePt t="378059" x="1878013" y="5330825"/>
          <p14:tracePt t="378062" x="1914525" y="5330825"/>
          <p14:tracePt t="378074" x="1939925" y="5318125"/>
          <p14:tracePt t="378079" x="1952625" y="5305425"/>
          <p14:tracePt t="378089" x="1990725" y="5281613"/>
          <p14:tracePt t="378099" x="2003425" y="5256213"/>
          <p14:tracePt t="378105" x="2027238" y="5230813"/>
          <p14:tracePt t="378115" x="2052638" y="5205413"/>
          <p14:tracePt t="378119" x="2052638" y="5181600"/>
          <p14:tracePt t="378128" x="2065338" y="5130800"/>
          <p14:tracePt t="378138" x="2065338" y="5118100"/>
          <p14:tracePt t="378144" x="2065338" y="5092700"/>
          <p14:tracePt t="378155" x="2065338" y="5068888"/>
          <p14:tracePt t="378159" x="2065338" y="5043488"/>
          <p14:tracePt t="378169" x="2065338" y="5018088"/>
          <p14:tracePt t="378181" x="2065338" y="4992688"/>
          <p14:tracePt t="378195" x="2065338" y="4968875"/>
          <p14:tracePt t="378200" x="2052638" y="4956175"/>
          <p14:tracePt t="378221" x="2039938" y="4930775"/>
          <p14:tracePt t="378235" x="2027238" y="4918075"/>
          <p14:tracePt t="378240" x="2014538" y="4892675"/>
          <p14:tracePt t="378261" x="2003425" y="4879975"/>
          <p14:tracePt t="378266" x="2003425" y="4868863"/>
          <p14:tracePt t="378278" x="1990725" y="4868863"/>
          <p14:tracePt t="378280" x="1978025" y="4856163"/>
          <p14:tracePt t="378307" x="1965325" y="4843463"/>
          <p14:tracePt t="378316" x="1965325" y="4830763"/>
          <p14:tracePt t="378331" x="1952625" y="4830763"/>
          <p14:tracePt t="378347" x="1952625" y="4818063"/>
          <p14:tracePt t="378361" x="1927225" y="4818063"/>
          <p14:tracePt t="378381" x="1914525" y="4818063"/>
          <p14:tracePt t="378387" x="1878013" y="4818063"/>
          <p14:tracePt t="378413" x="1852613" y="4818063"/>
          <p14:tracePt t="378423" x="1839913" y="4818063"/>
          <p14:tracePt t="378427" x="1827213" y="4818063"/>
          <p14:tracePt t="378437" x="1814513" y="4818063"/>
          <p14:tracePt t="378443" x="1801813" y="4818063"/>
          <p14:tracePt t="378453" x="1778000" y="4818063"/>
          <p14:tracePt t="378467" x="1752600" y="4843463"/>
          <p14:tracePt t="378476" x="1752600" y="4856163"/>
          <p14:tracePt t="378483" x="1727200" y="4879975"/>
          <p14:tracePt t="378493" x="1727200" y="4905375"/>
          <p14:tracePt t="378503" x="1727200" y="4918075"/>
          <p14:tracePt t="378507" x="1727200" y="4943475"/>
          <p14:tracePt t="378519" x="1727200" y="4956175"/>
          <p14:tracePt t="378523" x="1727200" y="4981575"/>
          <p14:tracePt t="378533" x="1727200" y="5018088"/>
          <p14:tracePt t="378543" x="1727200" y="5043488"/>
          <p14:tracePt t="378549" x="1727200" y="5081588"/>
          <p14:tracePt t="378559" x="1727200" y="5105400"/>
          <p14:tracePt t="378563" x="1727200" y="5118100"/>
          <p14:tracePt t="378573" x="1727200" y="5143500"/>
          <p14:tracePt t="378582" x="1727200" y="5156200"/>
          <p14:tracePt t="378588" x="1727200" y="5168900"/>
          <p14:tracePt t="378598" x="1739900" y="5181600"/>
          <p14:tracePt t="378613" x="1752600" y="5194300"/>
          <p14:tracePt t="378629" x="1765300" y="5205413"/>
          <p14:tracePt t="378639" x="1778000" y="5218113"/>
          <p14:tracePt t="378664" x="1790700" y="5218113"/>
          <p14:tracePt t="378679" x="1801813" y="5218113"/>
          <p14:tracePt t="378695" x="1827213" y="5218113"/>
          <p14:tracePt t="378705" x="1839913" y="5218113"/>
          <p14:tracePt t="378709" x="1852613" y="5218113"/>
          <p14:tracePt t="378725" x="1878013" y="5218113"/>
          <p14:tracePt t="378744" x="1903413" y="5218113"/>
          <p14:tracePt t="378752" x="1939925" y="5205413"/>
          <p14:tracePt t="378761" x="1965325" y="5181600"/>
          <p14:tracePt t="378765" x="1978025" y="5143500"/>
          <p14:tracePt t="378775" x="1990725" y="5105400"/>
          <p14:tracePt t="378786" x="2003425" y="5092700"/>
          <p14:tracePt t="378791" x="2027238" y="5043488"/>
          <p14:tracePt t="378801" x="2027238" y="5005388"/>
          <p14:tracePt t="378805" x="2052638" y="4956175"/>
          <p14:tracePt t="378815" x="2065338" y="4943475"/>
          <p14:tracePt t="378827" x="2065338" y="4918075"/>
          <p14:tracePt t="378831" x="2078038" y="4879975"/>
          <p14:tracePt t="378847" x="2078038" y="4868863"/>
          <p14:tracePt t="378870" x="2078038" y="4843463"/>
          <p14:tracePt t="378897" x="2078038" y="4830763"/>
          <p14:tracePt t="378910" x="2078038" y="4818063"/>
          <p14:tracePt t="378921" x="2065338" y="4805363"/>
          <p14:tracePt t="378947" x="2065338" y="4792663"/>
          <p14:tracePt t="378951" x="2052638" y="4792663"/>
          <p14:tracePt t="378961" x="2052638" y="4779963"/>
          <p14:tracePt t="378970" x="2039938" y="4779963"/>
          <p14:tracePt t="378987" x="2027238" y="4779963"/>
          <p14:tracePt t="379003" x="2003425" y="4779963"/>
          <p14:tracePt t="379017" x="1978025" y="4779963"/>
          <p14:tracePt t="379028" x="1965325" y="4779963"/>
          <p14:tracePt t="379033" x="1952625" y="4779963"/>
          <p14:tracePt t="379043" x="1939925" y="4779963"/>
          <p14:tracePt t="379047" x="1914525" y="4779963"/>
          <p14:tracePt t="379056" x="1914525" y="4792663"/>
          <p14:tracePt t="379067" x="1890713" y="4818063"/>
          <p14:tracePt t="379073" x="1890713" y="4843463"/>
          <p14:tracePt t="379083" x="1865313" y="4868863"/>
          <p14:tracePt t="379086" x="1865313" y="4892675"/>
          <p14:tracePt t="379096" x="1865313" y="4918075"/>
          <p14:tracePt t="379107" x="1865313" y="4943475"/>
          <p14:tracePt t="379113" x="1865313" y="4968875"/>
          <p14:tracePt t="379123" x="1865313" y="4992688"/>
          <p14:tracePt t="379129" x="1865313" y="5005388"/>
          <p14:tracePt t="379138" x="1865313" y="5043488"/>
          <p14:tracePt t="379149" x="1865313" y="5056188"/>
          <p14:tracePt t="379153" x="1865313" y="5068888"/>
          <p14:tracePt t="379163" x="1865313" y="5081588"/>
          <p14:tracePt t="379179" x="1865313" y="5092700"/>
          <p14:tracePt t="379208" x="1865313" y="5105400"/>
          <p14:tracePt t="379239" x="1878013" y="5118100"/>
          <p14:tracePt t="379255" x="1903413" y="5118100"/>
          <p14:tracePt t="379274" x="1927225" y="5118100"/>
          <p14:tracePt t="379281" x="1939925" y="5118100"/>
          <p14:tracePt t="379291" x="1952625" y="5118100"/>
          <p14:tracePt t="379295" x="1965325" y="5118100"/>
          <p14:tracePt t="379305" x="1990725" y="5118100"/>
          <p14:tracePt t="379315" x="2014538" y="5105400"/>
          <p14:tracePt t="379321" x="2014538" y="5092700"/>
          <p14:tracePt t="379331" x="2039938" y="5081588"/>
          <p14:tracePt t="379345" x="2052638" y="5068888"/>
          <p14:tracePt t="379355" x="2065338" y="5056188"/>
          <p14:tracePt t="379371" x="2065338" y="5043488"/>
          <p14:tracePt t="379375" x="2065338" y="5030788"/>
          <p14:tracePt t="379385" x="2078038" y="5030788"/>
          <p14:tracePt t="379395" x="2078038" y="5005388"/>
          <p14:tracePt t="379411" x="2078038" y="4981575"/>
          <p14:tracePt t="379418" x="2078038" y="4968875"/>
          <p14:tracePt t="379427" x="2090738" y="4956175"/>
          <p14:tracePt t="379437" x="2103438" y="4956175"/>
          <p14:tracePt t="379441" x="2103438" y="4943475"/>
          <p14:tracePt t="379487" x="2103438" y="4930775"/>
          <p14:tracePt t="379543" x="2103438" y="4918075"/>
          <p14:tracePt t="379547" x="2103438" y="4905375"/>
          <p14:tracePt t="379557" x="2103438" y="4892675"/>
          <p14:tracePt t="379563" x="2103438" y="4879975"/>
          <p14:tracePt t="385463" x="2103438" y="4868863"/>
          <p14:tracePt t="385479" x="2103438" y="4856163"/>
          <p14:tracePt t="385489" x="2103438" y="4843463"/>
          <p14:tracePt t="385493" x="2090738" y="4843463"/>
          <p14:tracePt t="385513" x="2078038" y="4830763"/>
          <p14:tracePt t="385639" x="2065338" y="4830763"/>
          <p14:tracePt t="385649" x="2065338" y="4843463"/>
          <p14:tracePt t="385655" x="2065338" y="4868863"/>
          <p14:tracePt t="385664" x="2065338" y="4892675"/>
          <p14:tracePt t="385674" x="2065338" y="4930775"/>
          <p14:tracePt t="385679" x="2065338" y="4956175"/>
          <p14:tracePt t="385689" x="2078038" y="4981575"/>
          <p14:tracePt t="385695" x="2090738" y="5005388"/>
          <p14:tracePt t="385705" x="2103438" y="5043488"/>
          <p14:tracePt t="385721" x="2116138" y="5068888"/>
          <p14:tracePt t="385730" x="2116138" y="5105400"/>
          <p14:tracePt t="385734" x="2116138" y="5130800"/>
          <p14:tracePt t="385745" x="2116138" y="5156200"/>
          <p14:tracePt t="385755" x="2116138" y="5194300"/>
          <p14:tracePt t="385761" x="2116138" y="5205413"/>
          <p14:tracePt t="385771" x="2116138" y="5230813"/>
          <p14:tracePt t="385775" x="2116138" y="5243513"/>
          <p14:tracePt t="385787" x="2116138" y="5268913"/>
          <p14:tracePt t="385797" x="2116138" y="5281613"/>
          <p14:tracePt t="385801" x="2116138" y="5294313"/>
          <p14:tracePt t="385811" x="2116138" y="5305425"/>
          <p14:tracePt t="385816" x="2139950" y="5318125"/>
          <p14:tracePt t="385837" x="2139950" y="5330825"/>
          <p14:tracePt t="387415" x="2152650" y="5330825"/>
          <p14:tracePt t="387425" x="2152650" y="5318125"/>
          <p14:tracePt t="387435" x="2165350" y="5305425"/>
          <p14:tracePt t="387441" x="2190750" y="5281613"/>
          <p14:tracePt t="387451" x="2190750" y="5243513"/>
          <p14:tracePt t="387455" x="2203450" y="5218113"/>
          <p14:tracePt t="387465" x="2216150" y="5194300"/>
          <p14:tracePt t="387475" x="2228850" y="5168900"/>
          <p14:tracePt t="387480" x="2239963" y="5130800"/>
          <p14:tracePt t="387491" x="2252663" y="5068888"/>
          <p14:tracePt t="387497" x="2278063" y="5030788"/>
          <p14:tracePt t="387507" x="2290763" y="4968875"/>
          <p14:tracePt t="387517" x="2316163" y="4905375"/>
          <p14:tracePt t="387521" x="2339975" y="4843463"/>
          <p14:tracePt t="387531" x="2339975" y="4830763"/>
          <p14:tracePt t="387536" x="2339975" y="4805363"/>
          <p14:tracePt t="387546" x="2339975" y="4779963"/>
          <p14:tracePt t="387557" x="2339975" y="4768850"/>
          <p14:tracePt t="387562" x="2339975" y="4756150"/>
          <p14:tracePt t="387571" x="2339975" y="4730750"/>
          <p14:tracePt t="387577" x="2339975" y="4718050"/>
          <p14:tracePt t="387587" x="2339975" y="4705350"/>
          <p14:tracePt t="387597" x="2339975" y="4692650"/>
          <p14:tracePt t="387600" x="2339975" y="4679950"/>
          <p14:tracePt t="387611" x="2328863" y="4667250"/>
          <p14:tracePt t="387617" x="2303463" y="4656138"/>
          <p14:tracePt t="387627" x="2290763" y="4656138"/>
          <p14:tracePt t="387637" x="2265363" y="4656138"/>
          <p14:tracePt t="387641" x="2252663" y="4656138"/>
          <p14:tracePt t="387654" x="2239963" y="4656138"/>
          <p14:tracePt t="387657" x="2216150" y="4656138"/>
          <p14:tracePt t="387666" x="2203450" y="4656138"/>
          <p14:tracePt t="387677" x="2165350" y="4656138"/>
          <p14:tracePt t="387683" x="2152650" y="4656138"/>
          <p14:tracePt t="387694" x="2116138" y="4656138"/>
          <p14:tracePt t="387697" x="2078038" y="4656138"/>
          <p14:tracePt t="387707" x="2039938" y="4656138"/>
          <p14:tracePt t="387717" x="2027238" y="4679950"/>
          <p14:tracePt t="387723" x="2003425" y="4705350"/>
          <p14:tracePt t="387733" x="1965325" y="4730750"/>
          <p14:tracePt t="387739" x="1965325" y="4743450"/>
          <p14:tracePt t="387753" x="1939925" y="4779963"/>
          <p14:tracePt t="387757" x="1903413" y="4805363"/>
          <p14:tracePt t="387763" x="1903413" y="4818063"/>
          <p14:tracePt t="387773" x="1890713" y="4843463"/>
          <p14:tracePt t="387783" x="1865313" y="4879975"/>
          <p14:tracePt t="387787" x="1852613" y="4918075"/>
          <p14:tracePt t="387797" x="1839913" y="4943475"/>
          <p14:tracePt t="387803" x="1839913" y="4981575"/>
          <p14:tracePt t="387813" x="1814513" y="5005388"/>
          <p14:tracePt t="387823" x="1814513" y="5030788"/>
          <p14:tracePt t="387826" x="1814513" y="5056188"/>
          <p14:tracePt t="387839" x="1814513" y="5081588"/>
          <p14:tracePt t="387923" x="1814513" y="5092700"/>
          <p14:tracePt t="387933" x="1827213" y="5092700"/>
          <p14:tracePt t="387938" x="1878013" y="5081588"/>
          <p14:tracePt t="387949" x="1890713" y="5056188"/>
          <p14:tracePt t="387953" x="1939925" y="5005388"/>
          <p14:tracePt t="387963" x="1952625" y="4992688"/>
          <p14:tracePt t="387980" x="1965325" y="4968875"/>
          <p14:tracePt t="387989" x="1978025" y="4968875"/>
          <p14:tracePt t="387995" x="1978025" y="4956175"/>
          <p14:tracePt t="388005" x="1978025" y="4943475"/>
          <p14:tracePt t="388049" x="1978025" y="4930775"/>
          <p14:tracePt t="388135" x="1952625" y="4930775"/>
          <p14:tracePt t="388145" x="1939925" y="4930775"/>
          <p14:tracePt t="388151" x="1927225" y="4930775"/>
          <p14:tracePt t="388162" x="1903413" y="4930775"/>
          <p14:tracePt t="388164" x="1890713" y="4930775"/>
          <p14:tracePt t="388175" x="1865313" y="4943475"/>
          <p14:tracePt t="388191" x="1827213" y="4956175"/>
          <p14:tracePt t="388205" x="1801813" y="4968875"/>
          <p14:tracePt t="388227" x="1790700" y="4981575"/>
          <p14:tracePt t="388246" x="1790700" y="4992688"/>
          <p14:tracePt t="388270" x="1778000" y="4992688"/>
          <p14:tracePt t="388278" x="1765300" y="5005388"/>
          <p14:tracePt t="388327" x="1765300" y="5018088"/>
          <p14:tracePt t="388341" x="1765300" y="5030788"/>
          <p14:tracePt t="388363" x="1765300" y="5043488"/>
          <p14:tracePt t="388413" x="1765300" y="5056188"/>
          <p14:tracePt t="388427" x="1778000" y="5056188"/>
          <p14:tracePt t="388645" x="1778000" y="5030788"/>
          <p14:tracePt t="388661" x="1778000" y="5018088"/>
          <p14:tracePt t="388680" x="1778000" y="5005388"/>
          <p14:tracePt t="388695" x="1801813" y="4981575"/>
          <p14:tracePt t="388711" x="1814513" y="4981575"/>
          <p14:tracePt t="388731" x="1827213" y="4981575"/>
          <p14:tracePt t="388863" x="1839913" y="4981575"/>
          <p14:tracePt t="388907" x="1852613" y="4981575"/>
          <p14:tracePt t="388927" x="1852613" y="4968875"/>
          <p14:tracePt t="388933" x="1865313" y="4968875"/>
          <p14:tracePt t="388968" x="1878013" y="4968875"/>
          <p14:tracePt t="388972" x="1890713" y="4956175"/>
          <p14:tracePt t="388999" x="1903413" y="4956175"/>
          <p14:tracePt t="389023" x="1914525" y="4943475"/>
          <p14:tracePt t="389229" x="1927225" y="4943475"/>
          <p14:tracePt t="389264" x="1939925" y="4943475"/>
          <p14:tracePt t="389901" x="1939925" y="4968875"/>
          <p14:tracePt t="389905" x="1927225" y="4981575"/>
          <p14:tracePt t="389915" x="1914525" y="4992688"/>
          <p14:tracePt t="389925" x="1903413" y="5005388"/>
          <p14:tracePt t="389931" x="1890713" y="5005388"/>
          <p14:tracePt t="389943" x="1878013" y="5030788"/>
          <p14:tracePt t="389960" x="1852613" y="5043488"/>
          <p14:tracePt t="389966" x="1852613" y="5056188"/>
          <p14:tracePt t="389986" x="1839913" y="5056188"/>
          <p14:tracePt t="390203" x="1839913" y="5068888"/>
          <p14:tracePt t="390289" x="1852613" y="5068888"/>
          <p14:tracePt t="390329" x="1865313" y="5068888"/>
          <p14:tracePt t="390395" x="1865313" y="5081588"/>
          <p14:tracePt t="390471" x="1878013" y="5092700"/>
          <p14:tracePt t="391257" x="1890713" y="5092700"/>
          <p14:tracePt t="391297" x="1903413" y="5092700"/>
          <p14:tracePt t="391369" x="1914525" y="5092700"/>
          <p14:tracePt t="391435" x="1927225" y="5092700"/>
          <p14:tracePt t="391812" x="1927225" y="5081588"/>
          <p14:tracePt t="391816" x="1927225" y="5068888"/>
          <p14:tracePt t="391827" x="1903413" y="5056188"/>
          <p14:tracePt t="391833" x="1865313" y="5018088"/>
          <p14:tracePt t="391843" x="1814513" y="5005388"/>
          <p14:tracePt t="391853" x="1790700" y="4981575"/>
          <p14:tracePt t="391858" x="1765300" y="4968875"/>
          <p14:tracePt t="391867" x="1714500" y="4930775"/>
          <p14:tracePt t="391873" x="1677988" y="4918075"/>
          <p14:tracePt t="391883" x="1627188" y="4905375"/>
          <p14:tracePt t="391892" x="1601788" y="4905375"/>
          <p14:tracePt t="391898" x="1552575" y="4892675"/>
          <p14:tracePt t="391909" x="1514475" y="4892675"/>
          <p14:tracePt t="391913" x="1489075" y="4892675"/>
          <p14:tracePt t="391923" x="1476375" y="4892675"/>
          <p14:tracePt t="391933" x="1439863" y="4892675"/>
          <p14:tracePt t="391939" x="1401763" y="4868863"/>
          <p14:tracePt t="391953" x="1376363" y="4868863"/>
          <p14:tracePt t="391974" x="1339850" y="4868863"/>
          <p14:tracePt t="391979" x="1327150" y="4868863"/>
          <p14:tracePt t="391989" x="1314450" y="4868863"/>
          <p14:tracePt t="391993" x="1289050" y="4868863"/>
          <p14:tracePt t="392004" x="1276350" y="4868863"/>
          <p14:tracePt t="392015" x="1252538" y="4868863"/>
          <p14:tracePt t="392019" x="1239838" y="4868863"/>
          <p14:tracePt t="392029" x="1214438" y="4868863"/>
          <p14:tracePt t="392035" x="1201738" y="4868863"/>
          <p14:tracePt t="392055" x="1163638" y="4879975"/>
          <p14:tracePt t="392060" x="1150938" y="4879975"/>
          <p14:tracePt t="392069" x="1127125" y="4892675"/>
          <p14:tracePt t="392075" x="1114425" y="4905375"/>
          <p14:tracePt t="392084" x="1101725" y="4918075"/>
          <p14:tracePt t="392095" x="1089025" y="4930775"/>
          <p14:tracePt t="392099" x="1076325" y="4943475"/>
          <p14:tracePt t="392115" x="1063625" y="4956175"/>
          <p14:tracePt t="392135" x="1050925" y="4981575"/>
          <p14:tracePt t="392150" x="1038225" y="5018088"/>
          <p14:tracePt t="392165" x="1038225" y="5030788"/>
          <p14:tracePt t="392174" x="1027113" y="5068888"/>
          <p14:tracePt t="392181" x="1027113" y="5081588"/>
          <p14:tracePt t="392191" x="1027113" y="5105400"/>
          <p14:tracePt t="392195" x="1027113" y="5130800"/>
          <p14:tracePt t="392205" x="1027113" y="5156200"/>
          <p14:tracePt t="392214" x="1027113" y="5194300"/>
          <p14:tracePt t="392221" x="1027113" y="5205413"/>
          <p14:tracePt t="392231" x="1027113" y="5230813"/>
          <p14:tracePt t="392246" x="1027113" y="5256213"/>
          <p14:tracePt t="392261" x="1027113" y="5281613"/>
          <p14:tracePt t="392270" x="1038225" y="5305425"/>
          <p14:tracePt t="392277" x="1038225" y="5318125"/>
          <p14:tracePt t="392287" x="1050925" y="5343525"/>
          <p14:tracePt t="392297" x="1063625" y="5368925"/>
          <p14:tracePt t="392301" x="1076325" y="5368925"/>
          <p14:tracePt t="392311" x="1089025" y="5381625"/>
          <p14:tracePt t="392326" x="1114425" y="5407025"/>
          <p14:tracePt t="392336" x="1139825" y="5430838"/>
          <p14:tracePt t="392352" x="1150938" y="5456238"/>
          <p14:tracePt t="392358" x="1176338" y="5468938"/>
          <p14:tracePt t="392376" x="1201738" y="5481638"/>
          <p14:tracePt t="392383" x="1227138" y="5494338"/>
          <p14:tracePt t="392393" x="1239838" y="5507038"/>
          <p14:tracePt t="392397" x="1252538" y="5507038"/>
          <p14:tracePt t="392407" x="1276350" y="5518150"/>
          <p14:tracePt t="392417" x="1301750" y="5518150"/>
          <p14:tracePt t="392423" x="1314450" y="5543550"/>
          <p14:tracePt t="392433" x="1339850" y="5543550"/>
          <p14:tracePt t="392437" x="1352550" y="5543550"/>
          <p14:tracePt t="392446" x="1363663" y="5543550"/>
          <p14:tracePt t="392457" x="1376363" y="5543550"/>
          <p14:tracePt t="392463" x="1414463" y="5543550"/>
          <p14:tracePt t="392473" x="1427163" y="5543550"/>
          <p14:tracePt t="392486" x="1452563" y="5543550"/>
          <p14:tracePt t="392499" x="1476375" y="5543550"/>
          <p14:tracePt t="392513" x="1489075" y="5543550"/>
          <p14:tracePt t="392519" x="1501775" y="5543550"/>
          <p14:tracePt t="392539" x="1514475" y="5543550"/>
          <p14:tracePt t="392552" x="1527175" y="5543550"/>
          <p14:tracePt t="392569" x="1539875" y="5543550"/>
          <p14:tracePt t="392579" x="1552575" y="5543550"/>
          <p14:tracePt t="392603" x="1565275" y="5543550"/>
          <p14:tracePt t="392785" x="1589088" y="5543550"/>
          <p14:tracePt t="392986" x="1601788" y="5543550"/>
          <p14:tracePt t="393007" x="1614488" y="5543550"/>
          <p14:tracePt t="393013" x="1627188" y="5543550"/>
          <p14:tracePt t="393033" x="1639888" y="5543550"/>
          <p14:tracePt t="393072" x="1652588" y="5543550"/>
          <p14:tracePt t="393769" x="1677988" y="5556250"/>
          <p14:tracePt t="393779" x="1689100" y="5568950"/>
          <p14:tracePt t="393794" x="1701800" y="5568950"/>
          <p14:tracePt t="393798" x="1727200" y="5594350"/>
          <p14:tracePt t="393818" x="1752600" y="5594350"/>
          <p14:tracePt t="393835" x="1778000" y="5607050"/>
          <p14:tracePt t="393839" x="1790700" y="5607050"/>
          <p14:tracePt t="393861" x="1801813" y="5607050"/>
          <p14:tracePt t="393874" x="1814513" y="5607050"/>
          <p14:tracePt t="393901" x="1827213" y="5607050"/>
          <p14:tracePt t="393956" x="1839913" y="5607050"/>
          <p14:tracePt t="394163" x="1852613" y="5607050"/>
          <p14:tracePt t="394173" x="1865313" y="5607050"/>
          <p14:tracePt t="399008" x="1878013" y="5607050"/>
          <p14:tracePt t="399015" x="1890713" y="5607050"/>
          <p14:tracePt t="399025" x="1927225" y="5607050"/>
          <p14:tracePt t="399029" x="1952625" y="5607050"/>
          <p14:tracePt t="399039" x="1990725" y="5607050"/>
          <p14:tracePt t="399049" x="2014538" y="5607050"/>
          <p14:tracePt t="399055" x="2039938" y="5607050"/>
          <p14:tracePt t="399065" x="2078038" y="5607050"/>
          <p14:tracePt t="399071" x="2090738" y="5607050"/>
          <p14:tracePt t="399081" x="2116138" y="5607050"/>
          <p14:tracePt t="399091" x="2139950" y="5607050"/>
          <p14:tracePt t="399102" x="2152650" y="5607050"/>
          <p14:tracePt t="399105" x="2178050" y="5607050"/>
          <p14:tracePt t="399111" x="2203450" y="5607050"/>
          <p14:tracePt t="399121" x="2216150" y="5607050"/>
          <p14:tracePt t="399131" x="2228850" y="5607050"/>
          <p14:tracePt t="399135" x="2239963" y="5607050"/>
          <p14:tracePt t="399160" x="2252663" y="5607050"/>
          <p14:tracePt t="399323" x="2278063" y="5607050"/>
          <p14:tracePt t="399343" x="2290763" y="5607050"/>
          <p14:tracePt t="399357" x="2316163" y="5594350"/>
          <p14:tracePt t="399363" x="2328863" y="5594350"/>
          <p14:tracePt t="399374" x="2352675" y="5581650"/>
          <p14:tracePt t="399389" x="2352675" y="5568950"/>
          <p14:tracePt t="399399" x="2378075" y="5556250"/>
          <p14:tracePt t="399412" x="2378075" y="5543550"/>
          <p14:tracePt t="399433" x="2390775" y="5543550"/>
          <p14:tracePt t="399439" x="2403475" y="5543550"/>
          <p14:tracePt t="399459" x="2416175" y="5530850"/>
          <p14:tracePt t="399479" x="2441575" y="5518150"/>
          <p14:tracePt t="399499" x="2465388" y="5518150"/>
          <p14:tracePt t="399505" x="2465388" y="5507038"/>
          <p14:tracePt t="399516" x="2490788" y="5507038"/>
          <p14:tracePt t="399519" x="2516188" y="5494338"/>
          <p14:tracePt t="399554" x="2528888" y="5494338"/>
          <p14:tracePt t="399575" x="2541588" y="5494338"/>
          <p14:tracePt t="399589" x="2554288" y="5494338"/>
          <p14:tracePt t="399635" x="2578100" y="5494338"/>
          <p14:tracePt t="399665" x="2590800" y="5494338"/>
          <p14:tracePt t="399674" x="2590800" y="5507038"/>
          <p14:tracePt t="399685" x="2590800" y="5518150"/>
          <p14:tracePt t="399690" x="2603500" y="5518150"/>
          <p14:tracePt t="399705" x="2603500" y="5530850"/>
          <p14:tracePt t="399716" x="2616200" y="5530850"/>
          <p14:tracePt t="399727" x="2628900" y="5543550"/>
          <p14:tracePt t="399748" x="2628900" y="5556250"/>
          <p14:tracePt t="399756" x="2641600" y="5568950"/>
          <p14:tracePt t="399771" x="2654300" y="5581650"/>
          <p14:tracePt t="399797" x="2654300" y="5594350"/>
          <p14:tracePt t="399806" x="2667000" y="5607050"/>
          <p14:tracePt t="399913" x="2678113" y="5607050"/>
          <p14:tracePt t="399952" x="2690813" y="5607050"/>
          <p14:tracePt t="399973" x="2690813" y="5619750"/>
          <p14:tracePt t="399999" x="2703513" y="5619750"/>
          <p14:tracePt t="400018" x="2716213" y="5619750"/>
          <p14:tracePt t="400065" x="2716213" y="5630863"/>
          <p14:tracePt t="400084" x="2728913" y="5630863"/>
          <p14:tracePt t="400169" x="2741613" y="5630863"/>
          <p14:tracePt t="400527" x="2754313" y="5643563"/>
          <p14:tracePt t="400533" x="2767013" y="5643563"/>
          <p14:tracePt t="400552" x="2778125" y="5643563"/>
          <p14:tracePt t="400559" x="2790825" y="5630863"/>
          <p14:tracePt t="400583" x="2790825" y="5619750"/>
          <p14:tracePt t="400603" x="2790825" y="5607050"/>
          <p14:tracePt t="400643" x="2790825" y="5594350"/>
          <p14:tracePt t="400669" x="2790825" y="5581650"/>
          <p14:tracePt t="400689" x="2790825" y="5568950"/>
          <p14:tracePt t="400705" x="2790825" y="5556250"/>
          <p14:tracePt t="400725" x="2790825" y="5543550"/>
          <p14:tracePt t="400739" x="2790825" y="5530850"/>
          <p14:tracePt t="400755" x="2778125" y="5507038"/>
          <p14:tracePt t="400766" x="2778125" y="5494338"/>
          <p14:tracePt t="400775" x="2767013" y="5494338"/>
          <p14:tracePt t="400779" x="2754313" y="5494338"/>
          <p14:tracePt t="400791" x="2728913" y="5468938"/>
          <p14:tracePt t="400795" x="2716213" y="5468938"/>
          <p14:tracePt t="400805" x="2690813" y="5456238"/>
          <p14:tracePt t="400815" x="2641600" y="5443538"/>
          <p14:tracePt t="400821" x="2603500" y="5443538"/>
          <p14:tracePt t="400831" x="2541588" y="5407025"/>
          <p14:tracePt t="400835" x="2478088" y="5407025"/>
          <p14:tracePt t="400845" x="2390775" y="5394325"/>
          <p14:tracePt t="400855" x="2316163" y="5368925"/>
          <p14:tracePt t="400861" x="2216150" y="5368925"/>
          <p14:tracePt t="400872" x="2139950" y="5356225"/>
          <p14:tracePt t="400874" x="2027238" y="5330825"/>
          <p14:tracePt t="400885" x="1927225" y="5330825"/>
          <p14:tracePt t="400895" x="1827213" y="5330825"/>
          <p14:tracePt t="400901" x="1714500" y="5330825"/>
          <p14:tracePt t="400911" x="1627188" y="5330825"/>
          <p14:tracePt t="400916" x="1539875" y="5330825"/>
          <p14:tracePt t="400926" x="1489075" y="5330825"/>
          <p14:tracePt t="400937" x="1452563" y="5356225"/>
          <p14:tracePt t="400941" x="1401763" y="5356225"/>
          <p14:tracePt t="400950" x="1363663" y="5356225"/>
          <p14:tracePt t="400956" x="1339850" y="5368925"/>
          <p14:tracePt t="400967" x="1327150" y="5394325"/>
          <p14:tracePt t="400977" x="1301750" y="5407025"/>
          <p14:tracePt t="400982" x="1301750" y="5418138"/>
          <p14:tracePt t="400993" x="1289050" y="5418138"/>
          <p14:tracePt t="400997" x="1289050" y="5430838"/>
          <p14:tracePt t="401016" x="1276350" y="5456238"/>
          <p14:tracePt t="401023" x="1276350" y="5468938"/>
          <p14:tracePt t="401033" x="1276350" y="5481638"/>
          <p14:tracePt t="401037" x="1276350" y="5494338"/>
          <p14:tracePt t="401048" x="1276350" y="5518150"/>
          <p14:tracePt t="401063" x="1276350" y="5530850"/>
          <p14:tracePt t="401073" x="1289050" y="5556250"/>
          <p14:tracePt t="401097" x="1314450" y="5581650"/>
          <p14:tracePt t="401113" x="1327150" y="5581650"/>
          <p14:tracePt t="401132" x="1339850" y="5581650"/>
          <p14:tracePt t="401138" x="1363663" y="5594350"/>
          <p14:tracePt t="401149" x="1401763" y="5594350"/>
          <p14:tracePt t="401152" x="1439863" y="5594350"/>
          <p14:tracePt t="401163" x="1465263" y="5594350"/>
          <p14:tracePt t="401173" x="1489075" y="5594350"/>
          <p14:tracePt t="401178" x="1527175" y="5594350"/>
          <p14:tracePt t="401189" x="1552575" y="5594350"/>
          <p14:tracePt t="401192" x="1601788" y="5594350"/>
          <p14:tracePt t="401203" x="1614488" y="5594350"/>
          <p14:tracePt t="401213" x="1639888" y="5594350"/>
          <p14:tracePt t="401218" x="1677988" y="5581650"/>
          <p14:tracePt t="401229" x="1689100" y="5568950"/>
          <p14:tracePt t="401233" x="1714500" y="5543550"/>
          <p14:tracePt t="401243" x="1739900" y="5530850"/>
          <p14:tracePt t="401253" x="1739900" y="5518150"/>
          <p14:tracePt t="401259" x="1765300" y="5507038"/>
          <p14:tracePt t="401269" x="1765300" y="5494338"/>
          <p14:tracePt t="401275" x="1778000" y="5494338"/>
          <p14:tracePt t="401295" x="1778000" y="5481638"/>
          <p14:tracePt t="401299" x="1778000" y="5468938"/>
          <p14:tracePt t="401309" x="1778000" y="5456238"/>
          <p14:tracePt t="401325" x="1778000" y="5443538"/>
          <p14:tracePt t="401339" x="1778000" y="5430838"/>
          <p14:tracePt t="401349" x="1778000" y="5418138"/>
          <p14:tracePt t="401365" x="1778000" y="5394325"/>
          <p14:tracePt t="401382" x="1765300" y="5381625"/>
          <p14:tracePt t="401391" x="1752600" y="5381625"/>
          <p14:tracePt t="401395" x="1739900" y="5381625"/>
          <p14:tracePt t="401405" x="1727200" y="5381625"/>
          <p14:tracePt t="401415" x="1714500" y="5381625"/>
          <p14:tracePt t="401431" x="1689100" y="5381625"/>
          <p14:tracePt t="401455" x="1677988" y="5381625"/>
          <p14:tracePt t="401461" x="1665288" y="5381625"/>
          <p14:tracePt t="401471" x="1652588" y="5381625"/>
          <p14:tracePt t="401486" x="1639888" y="5381625"/>
          <p14:tracePt t="401511" x="1639888" y="5394325"/>
          <p14:tracePt t="401527" x="1639888" y="5418138"/>
          <p14:tracePt t="401550" x="1639888" y="5443538"/>
          <p14:tracePt t="401572" x="1639888" y="5456238"/>
          <p14:tracePt t="401607" x="1639888" y="5468938"/>
          <p14:tracePt t="401623" x="1677988" y="5468938"/>
          <p14:tracePt t="401627" x="1701800" y="5468938"/>
          <p14:tracePt t="401637" x="1727200" y="5468938"/>
          <p14:tracePt t="401646" x="1765300" y="5443538"/>
          <p14:tracePt t="401653" x="1778000" y="5443538"/>
          <p14:tracePt t="401663" x="1801813" y="5430838"/>
          <p14:tracePt t="401667" x="1814513" y="5381625"/>
          <p14:tracePt t="401678" x="1814513" y="5368925"/>
          <p14:tracePt t="401688" x="1827213" y="5356225"/>
          <p14:tracePt t="401693" x="1827213" y="5330825"/>
          <p14:tracePt t="401703" x="1827213" y="5294313"/>
          <p14:tracePt t="401709" x="1827213" y="5268913"/>
          <p14:tracePt t="401718" x="1827213" y="5243513"/>
          <p14:tracePt t="401733" x="1827213" y="5218113"/>
          <p14:tracePt t="401749" x="1827213" y="5194300"/>
          <p14:tracePt t="401769" x="1827213" y="5181600"/>
          <p14:tracePt t="401789" x="1814513" y="5181600"/>
          <p14:tracePt t="401819" x="1801813" y="5181600"/>
          <p14:tracePt t="401828" x="1790700" y="5181600"/>
          <p14:tracePt t="401845" x="1765300" y="5181600"/>
          <p14:tracePt t="401859" x="1752600" y="5194300"/>
          <p14:tracePt t="401875" x="1752600" y="5205413"/>
          <p14:tracePt t="401885" x="1752600" y="5218113"/>
          <p14:tracePt t="401888" x="1739900" y="5243513"/>
          <p14:tracePt t="401898" x="1739900" y="5256213"/>
          <p14:tracePt t="401909" x="1739900" y="5281613"/>
          <p14:tracePt t="401915" x="1739900" y="5305425"/>
          <p14:tracePt t="401925" x="1739900" y="5330825"/>
          <p14:tracePt t="401929" x="1739900" y="5343525"/>
          <p14:tracePt t="401939" x="1739900" y="5381625"/>
          <p14:tracePt t="401948" x="1752600" y="5418138"/>
          <p14:tracePt t="401954" x="1765300" y="5443538"/>
          <p14:tracePt t="401966" x="1801813" y="5481638"/>
          <p14:tracePt t="401971" x="1814513" y="5507038"/>
          <p14:tracePt t="401982" x="1827213" y="5518150"/>
          <p14:tracePt t="401991" x="1839913" y="5530850"/>
          <p14:tracePt t="401995" x="1839913" y="5543550"/>
          <p14:tracePt t="402005" x="1852613" y="5543550"/>
          <p14:tracePt t="402011" x="1865313" y="5543550"/>
          <p14:tracePt t="402020" x="1878013" y="5543550"/>
          <p14:tracePt t="402032" x="1878013" y="5556250"/>
          <p14:tracePt t="402045" x="1903413" y="5556250"/>
          <p14:tracePt t="402061" x="1914525" y="5556250"/>
          <p14:tracePt t="402071" x="1927225" y="5556250"/>
          <p14:tracePt t="402077" x="1939925" y="5556250"/>
          <p14:tracePt t="402086" x="1952625" y="5556250"/>
          <p14:tracePt t="402090" x="1978025" y="5556250"/>
          <p14:tracePt t="402101" x="1990725" y="5556250"/>
          <p14:tracePt t="402111" x="2003425" y="5556250"/>
          <p14:tracePt t="402117" x="2014538" y="5543550"/>
          <p14:tracePt t="402127" x="2027238" y="5530850"/>
          <p14:tracePt t="402131" x="2039938" y="5530850"/>
          <p14:tracePt t="402152" x="2052638" y="5530850"/>
          <p14:tracePt t="402173" x="2065338" y="5530850"/>
          <p14:tracePt t="402193" x="2103438" y="5507038"/>
          <p14:tracePt t="402212" x="2127250" y="5507038"/>
          <p14:tracePt t="402222" x="2139950" y="5507038"/>
          <p14:tracePt t="402232" x="2152650" y="5507038"/>
          <p14:tracePt t="402237" x="2165350" y="5507038"/>
          <p14:tracePt t="402247" x="2178050" y="5507038"/>
          <p14:tracePt t="402263" x="2203450" y="5507038"/>
          <p14:tracePt t="402280" x="2228850" y="5507038"/>
          <p14:tracePt t="402292" x="2239963" y="5507038"/>
          <p14:tracePt t="402303" x="2252663" y="5507038"/>
          <p14:tracePt t="402313" x="2265363" y="5507038"/>
          <p14:tracePt t="402319" x="2278063" y="5481638"/>
          <p14:tracePt t="402333" x="2290763" y="5481638"/>
          <p14:tracePt t="402343" x="2303463" y="5481638"/>
          <p14:tracePt t="402358" x="2316163" y="5481638"/>
          <p14:tracePt t="402383" x="2339975" y="5481638"/>
          <p14:tracePt t="402438" x="2352675" y="5481638"/>
          <p14:tracePt t="402681" x="2365375" y="5468938"/>
          <p14:tracePt t="402995" x="2378075" y="5468938"/>
          <p14:tracePt t="403015" x="2390775" y="5468938"/>
          <p14:tracePt t="403413" x="2403475" y="5468938"/>
          <p14:tracePt t="403423" x="2428875" y="5468938"/>
          <p14:tracePt t="403437" x="2452688" y="5481638"/>
          <p14:tracePt t="403449" x="2465388" y="5507038"/>
          <p14:tracePt t="403453" x="2490788" y="5507038"/>
          <p14:tracePt t="403463" x="2528888" y="5530850"/>
          <p14:tracePt t="403469" x="2541588" y="5543550"/>
          <p14:tracePt t="403480" x="2554288" y="5543550"/>
          <p14:tracePt t="403488" x="2603500" y="5543550"/>
          <p14:tracePt t="403492" x="2603500" y="5556250"/>
          <p14:tracePt t="403503" x="2616200" y="5556250"/>
          <p14:tracePt t="403509" x="2641600" y="5556250"/>
          <p14:tracePt t="403529" x="2654300" y="5556250"/>
          <p14:tracePt t="403589" x="2667000" y="5556250"/>
          <p14:tracePt t="403761" x="2678113" y="5556250"/>
          <p14:tracePt t="403949" x="2690813" y="5556250"/>
          <p14:tracePt t="409485" x="2703513" y="5556250"/>
          <p14:tracePt t="409511" x="2728913" y="5556250"/>
          <p14:tracePt t="409525" x="2741613" y="5556250"/>
          <p14:tracePt t="409768" x="2754313" y="5556250"/>
          <p14:tracePt t="409919" x="2754313" y="5568950"/>
          <p14:tracePt t="409935" x="2767013" y="5581650"/>
          <p14:tracePt t="409945" x="2803525" y="5581650"/>
          <p14:tracePt t="409950" x="2854325" y="5581650"/>
          <p14:tracePt t="409961" x="2928938" y="5581650"/>
          <p14:tracePt t="409964" x="2992438" y="5581650"/>
          <p14:tracePt t="409974" x="3028950" y="5581650"/>
          <p14:tracePt t="409987" x="3054350" y="5581650"/>
          <p14:tracePt t="409991" x="3092450" y="5581650"/>
          <p14:tracePt t="410037" x="3103563" y="5581650"/>
          <p14:tracePt t="410046" x="3128963" y="5556250"/>
          <p14:tracePt t="410051" x="3167063" y="5507038"/>
          <p14:tracePt t="410060" x="3205163" y="5481638"/>
          <p14:tracePt t="410067" x="3254375" y="5407025"/>
          <p14:tracePt t="410076" x="3279775" y="5343525"/>
          <p14:tracePt t="410086" x="3328988" y="5256213"/>
          <p14:tracePt t="410091" x="3379788" y="5118100"/>
          <p14:tracePt t="410100" x="3454400" y="4968875"/>
          <p14:tracePt t="410109" x="3517900" y="4779963"/>
          <p14:tracePt t="410117" x="3630613" y="4530725"/>
          <p14:tracePt t="410127" x="3705225" y="4192588"/>
          <p14:tracePt t="410133" x="3843338" y="3754438"/>
          <p14:tracePt t="410143" x="3943350" y="3378200"/>
          <p14:tracePt t="410146" x="4017963" y="3078163"/>
          <p14:tracePt t="410157" x="4056063" y="2752725"/>
          <p14:tracePt t="410166" x="4081463" y="2578100"/>
          <p14:tracePt t="410173" x="4081463" y="2378075"/>
          <p14:tracePt t="410183" x="4081463" y="2201863"/>
          <p14:tracePt t="410186" x="4081463" y="2027238"/>
          <p14:tracePt t="410197" x="4081463" y="1889125"/>
          <p14:tracePt t="410207" x="4030663" y="1739900"/>
          <p14:tracePt t="410213" x="3992563" y="1589088"/>
          <p14:tracePt t="410223" x="3943350" y="1450975"/>
          <p14:tracePt t="410226" x="3892550" y="1327150"/>
          <p14:tracePt t="410237" x="3856038" y="1227138"/>
          <p14:tracePt t="410247" x="3792538" y="1114425"/>
          <p14:tracePt t="410253" x="3730625" y="1025525"/>
          <p14:tracePt t="410263" x="3679825" y="925513"/>
          <p14:tracePt t="410269" x="3630613" y="850900"/>
          <p14:tracePt t="410279" x="3579813" y="776288"/>
          <p14:tracePt t="410289" x="3530600" y="700088"/>
          <p14:tracePt t="410293" x="3467100" y="625475"/>
          <p14:tracePt t="410303" x="3429000" y="588963"/>
          <p14:tracePt t="410309" x="3367088" y="525463"/>
          <p14:tracePt t="410319" x="3328988" y="487363"/>
          <p14:tracePt t="410329" x="3279775" y="463550"/>
          <p14:tracePt t="410335" x="3216275" y="425450"/>
          <p14:tracePt t="410345" x="3154363" y="387350"/>
          <p14:tracePt t="410349" x="3116263" y="374650"/>
          <p14:tracePt t="410358" x="3092450" y="374650"/>
          <p14:tracePt t="410369" x="3054350" y="363538"/>
          <p14:tracePt t="410375" x="3003550" y="350838"/>
          <p14:tracePt t="410385" x="2967038" y="350838"/>
          <p14:tracePt t="410389" x="2916238" y="350838"/>
          <p14:tracePt t="410399" x="2879725" y="350838"/>
          <p14:tracePt t="410409" x="2816225" y="350838"/>
          <p14:tracePt t="410415" x="2754313" y="350838"/>
          <p14:tracePt t="410425" x="2716213" y="350838"/>
          <p14:tracePt t="410429" x="2690813" y="350838"/>
          <p14:tracePt t="410439" x="2667000" y="350838"/>
          <p14:tracePt t="410449" x="2603500" y="363538"/>
          <p14:tracePt t="410456" x="2565400" y="374650"/>
          <p14:tracePt t="410465" x="2490788" y="412750"/>
          <p14:tracePt t="410469" x="2390775" y="463550"/>
          <p14:tracePt t="410479" x="2339975" y="525463"/>
          <p14:tracePt t="410490" x="2278063" y="576263"/>
          <p14:tracePt t="410494" x="2203450" y="638175"/>
          <p14:tracePt t="410507" x="2178050" y="712788"/>
          <p14:tracePt t="410511" x="2152650" y="738188"/>
          <p14:tracePt t="410521" x="2127250" y="788988"/>
          <p14:tracePt t="410531" x="2127250" y="825500"/>
          <p14:tracePt t="410535" x="2127250" y="901700"/>
          <p14:tracePt t="410545" x="2127250" y="950913"/>
          <p14:tracePt t="410551" x="2127250" y="989013"/>
          <p14:tracePt t="410560" x="2127250" y="1038225"/>
          <p14:tracePt t="410571" x="2127250" y="1063625"/>
          <p14:tracePt t="410575" x="2127250" y="1089025"/>
          <p14:tracePt t="410585" x="2127250" y="1101725"/>
          <p14:tracePt t="410590" x="2127250" y="1114425"/>
          <p14:tracePt t="410601" x="2127250" y="1125538"/>
          <p14:tracePt t="410611" x="2127250" y="1138238"/>
          <p14:tracePt t="410617" x="2139950" y="1150938"/>
          <p14:tracePt t="410630" x="2152650" y="1150938"/>
          <p14:tracePt t="410651" x="2165350" y="1150938"/>
          <p14:tracePt t="410657" x="2190750" y="1150938"/>
          <p14:tracePt t="410671" x="2203450" y="1150938"/>
          <p14:tracePt t="410681" x="2216150" y="1150938"/>
          <p14:tracePt t="410693" x="2228850" y="1150938"/>
          <p14:tracePt t="410696" x="2239963" y="1150938"/>
          <p14:tracePt t="410707" x="2265363" y="1150938"/>
          <p14:tracePt t="410793" x="2265363" y="1138238"/>
          <p14:tracePt t="410803" x="2252663" y="1125538"/>
          <p14:tracePt t="410807" x="2216150" y="1125538"/>
          <p14:tracePt t="410819" x="2190750" y="1114425"/>
          <p14:tracePt t="410829" x="2127250" y="1114425"/>
          <p14:tracePt t="410832" x="2078038" y="1114425"/>
          <p14:tracePt t="410842" x="2039938" y="1114425"/>
          <p14:tracePt t="410849" x="1978025" y="1114425"/>
          <p14:tracePt t="410858" x="1952625" y="1114425"/>
          <p14:tracePt t="410868" x="1903413" y="1125538"/>
          <p14:tracePt t="410873" x="1865313" y="1176338"/>
          <p14:tracePt t="410883" x="1814513" y="1201738"/>
          <p14:tracePt t="410889" x="1765300" y="1263650"/>
          <p14:tracePt t="410898" x="1752600" y="1301750"/>
          <p14:tracePt t="410909" x="1714500" y="1339850"/>
          <p14:tracePt t="410914" x="1714500" y="1350963"/>
          <p14:tracePt t="410925" x="1714500" y="1376363"/>
          <p14:tracePt t="410929" x="1714500" y="1401763"/>
          <p14:tracePt t="410949" x="1714500" y="1427163"/>
          <p14:tracePt t="410973" x="1714500" y="1439863"/>
          <p14:tracePt t="410978" x="1714500" y="1450975"/>
          <p14:tracePt t="410995" x="1752600" y="1450975"/>
          <p14:tracePt t="411006" x="1801813" y="1450975"/>
          <p14:tracePt t="411009" x="1839913" y="1450975"/>
          <p14:tracePt t="411019" x="1865313" y="1450975"/>
          <p14:tracePt t="411028" x="1903413" y="1439863"/>
          <p14:tracePt t="411034" x="1927225" y="1427163"/>
          <p14:tracePt t="411045" x="1939925" y="1401763"/>
          <p14:tracePt t="411048" x="1952625" y="1401763"/>
          <p14:tracePt t="411059" x="1952625" y="1389063"/>
          <p14:tracePt t="411084" x="1952625" y="1376363"/>
          <p14:tracePt t="411121" x="1952625" y="1363663"/>
          <p14:tracePt t="411124" x="1939925" y="1363663"/>
          <p14:tracePt t="411135" x="1927225" y="1363663"/>
          <p14:tracePt t="411141" x="1903413" y="1363663"/>
          <p14:tracePt t="411150" x="1878013" y="1376363"/>
          <p14:tracePt t="411160" x="1852613" y="1414463"/>
          <p14:tracePt t="411164" x="1827213" y="1427163"/>
          <p14:tracePt t="411175" x="1827213" y="1439863"/>
          <p14:tracePt t="411181" x="1827213" y="1450975"/>
          <p14:tracePt t="411257" x="1865313" y="1450975"/>
          <p14:tracePt t="411261" x="1903413" y="1450975"/>
          <p14:tracePt t="411271" x="1914525" y="1439863"/>
          <p14:tracePt t="411281" x="1952625" y="1414463"/>
          <p14:tracePt t="411296" x="1965325" y="1376363"/>
          <p14:tracePt t="411300" x="1965325" y="1363663"/>
          <p14:tracePt t="411313" x="1965325" y="1339850"/>
          <p14:tracePt t="411323" x="1965325" y="1301750"/>
          <p14:tracePt t="411326" x="1965325" y="1263650"/>
          <p14:tracePt t="411337" x="1939925" y="1238250"/>
          <p14:tracePt t="411343" x="1927225" y="1214438"/>
          <p14:tracePt t="411353" x="1914525" y="1214438"/>
          <p14:tracePt t="411362" x="1865313" y="1189038"/>
          <p14:tracePt t="411366" x="1839913" y="1189038"/>
          <p14:tracePt t="411377" x="1814513" y="1189038"/>
          <p14:tracePt t="411383" x="1778000" y="1189038"/>
          <p14:tracePt t="411393" x="1727200" y="1189038"/>
          <p14:tracePt t="411403" x="1689100" y="1214438"/>
          <p14:tracePt t="411409" x="1639888" y="1238250"/>
          <p14:tracePt t="411419" x="1627188" y="1250950"/>
          <p14:tracePt t="411423" x="1601788" y="1263650"/>
          <p14:tracePt t="411432" x="1589088" y="1289050"/>
          <p14:tracePt t="411443" x="1565275" y="1314450"/>
          <p14:tracePt t="411449" x="1565275" y="1327150"/>
          <p14:tracePt t="411459" x="1565275" y="1363663"/>
          <p14:tracePt t="411463" x="1565275" y="1376363"/>
          <p14:tracePt t="411472" x="1565275" y="1401763"/>
          <p14:tracePt t="411485" x="1565275" y="1439863"/>
          <p14:tracePt t="411489" x="1577975" y="1450975"/>
          <p14:tracePt t="411499" x="1601788" y="1463675"/>
          <p14:tracePt t="411505" x="1627188" y="1476375"/>
          <p14:tracePt t="411515" x="1665288" y="1489075"/>
          <p14:tracePt t="411525" x="1727200" y="1489075"/>
          <p14:tracePt t="411529" x="1790700" y="1489075"/>
          <p14:tracePt t="411539" x="1827213" y="1489075"/>
          <p14:tracePt t="411545" x="1890713" y="1489075"/>
          <p14:tracePt t="411556" x="1927225" y="1476375"/>
          <p14:tracePt t="411569" x="1939925" y="1463675"/>
          <p14:tracePt t="411585" x="1939925" y="1450975"/>
          <p14:tracePt t="411595" x="1939925" y="1427163"/>
          <p14:tracePt t="411609" x="1939925" y="1401763"/>
          <p14:tracePt t="411619" x="1927225" y="1389063"/>
          <p14:tracePt t="411651" x="1914525" y="1389063"/>
          <p14:tracePt t="411671" x="1890713" y="1389063"/>
          <p14:tracePt t="411675" x="1852613" y="1401763"/>
          <p14:tracePt t="411685" x="1839913" y="1489075"/>
          <p14:tracePt t="411691" x="1814513" y="1601788"/>
          <p14:tracePt t="411700" x="1801813" y="1727200"/>
          <p14:tracePt t="411711" x="1801813" y="1852613"/>
          <p14:tracePt t="411715" x="1801813" y="2014538"/>
          <p14:tracePt t="411725" x="1801813" y="2178050"/>
          <p14:tracePt t="411731" x="1801813" y="2378075"/>
          <p14:tracePt t="411741" x="1801813" y="2565400"/>
          <p14:tracePt t="411751" x="1801813" y="2728913"/>
          <p14:tracePt t="411756" x="1814513" y="2965450"/>
          <p14:tracePt t="411766" x="1865313" y="3190875"/>
          <p14:tracePt t="411771" x="1965325" y="3479800"/>
          <p14:tracePt t="411781" x="2039938" y="3741738"/>
          <p14:tracePt t="411791" x="2165350" y="4005263"/>
          <p14:tracePt t="411797" x="2252663" y="4217988"/>
          <p14:tracePt t="411806" x="2339975" y="4418013"/>
          <p14:tracePt t="411811" x="2416175" y="4567238"/>
          <p14:tracePt t="411822" x="2452688" y="4667250"/>
          <p14:tracePt t="411830" x="2490788" y="4805363"/>
          <p14:tracePt t="411837" x="2541588" y="4918075"/>
          <p14:tracePt t="411847" x="2578100" y="5018088"/>
          <p14:tracePt t="411853" x="2590800" y="5092700"/>
          <p14:tracePt t="411863" x="2616200" y="5156200"/>
          <p14:tracePt t="411872" x="2616200" y="5194300"/>
          <p14:tracePt t="411877" x="2616200" y="5243513"/>
          <p14:tracePt t="411889" x="2616200" y="5281613"/>
          <p14:tracePt t="411892" x="2616200" y="5318125"/>
          <p14:tracePt t="411903" x="2616200" y="5356225"/>
          <p14:tracePt t="411913" x="2616200" y="5394325"/>
          <p14:tracePt t="411916" x="2616200" y="5418138"/>
          <p14:tracePt t="411943" x="2616200" y="5430838"/>
          <p14:tracePt t="411955" x="2616200" y="5468938"/>
          <p14:tracePt t="411969" x="2616200" y="5494338"/>
          <p14:tracePt t="411973" x="2616200" y="5507038"/>
          <p14:tracePt t="411989" x="2616200" y="5518150"/>
          <p14:tracePt t="411999" x="2628900" y="5556250"/>
          <p14:tracePt t="412009" x="2641600" y="5581650"/>
          <p14:tracePt t="412013" x="2654300" y="5607050"/>
          <p14:tracePt t="412023" x="2667000" y="5619750"/>
          <p14:tracePt t="412039" x="2678113" y="5643563"/>
          <p14:tracePt t="412049" x="2690813" y="5668963"/>
          <p14:tracePt t="412053" x="2703513" y="5681663"/>
          <p14:tracePt t="412063" x="2716213" y="5694363"/>
          <p14:tracePt t="412069" x="2741613" y="5732463"/>
          <p14:tracePt t="412079" x="2754313" y="5732463"/>
          <p14:tracePt t="412089" x="2767013" y="5743575"/>
          <p14:tracePt t="412093" x="2790825" y="5756275"/>
          <p14:tracePt t="412105" x="2803525" y="5756275"/>
          <p14:tracePt t="412109" x="2816225" y="5781675"/>
          <p14:tracePt t="412119" x="2828925" y="5781675"/>
          <p14:tracePt t="412129" x="2841625" y="5781675"/>
          <p14:tracePt t="412135" x="2854325" y="5781675"/>
          <p14:tracePt t="412158" x="2867025" y="5781675"/>
          <p14:tracePt t="412168" x="2903538" y="5781675"/>
          <p14:tracePt t="412185" x="2916238" y="5781675"/>
          <p14:tracePt t="412191" x="2954338" y="5781675"/>
          <p14:tracePt t="412211" x="2967038" y="5781675"/>
          <p14:tracePt t="412214" x="2979738" y="5781675"/>
          <p14:tracePt t="412224" x="2992438" y="5781675"/>
          <p14:tracePt t="412230" x="3003550" y="5781675"/>
          <p14:tracePt t="412240" x="3016250" y="5781675"/>
          <p14:tracePt t="412255" x="3041650" y="5781675"/>
          <p14:tracePt t="412290" x="3054350" y="5781675"/>
          <p14:tracePt t="412321" x="3067050" y="5781675"/>
          <p14:tracePt t="412331" x="3079750" y="5781675"/>
          <p14:tracePt t="412356" x="3092450" y="5781675"/>
          <p14:tracePt t="412381" x="3103563" y="5768975"/>
          <p14:tracePt t="412417" x="3116263" y="5756275"/>
          <p14:tracePt t="412427" x="3128963" y="5756275"/>
          <p14:tracePt t="412463" x="3141663" y="5756275"/>
          <p14:tracePt t="412477" x="3154363" y="5756275"/>
          <p14:tracePt t="412503" x="3167063" y="5743575"/>
          <p14:tracePt t="412533" x="3179763" y="5743575"/>
          <p14:tracePt t="412583" x="3179763" y="5732463"/>
          <p14:tracePt t="412593" x="3192463" y="5732463"/>
          <p14:tracePt t="412603" x="3192463" y="5719763"/>
          <p14:tracePt t="412619" x="3192463" y="5707063"/>
          <p14:tracePt t="412632" x="3192463" y="5694363"/>
          <p14:tracePt t="412642" x="3192463" y="5681663"/>
          <p14:tracePt t="412659" x="3192463" y="5668963"/>
          <p14:tracePt t="412669" x="3192463" y="5656263"/>
          <p14:tracePt t="412675" x="3192463" y="5630863"/>
          <p14:tracePt t="412689" x="3192463" y="5619750"/>
          <p14:tracePt t="412709" x="3192463" y="5594350"/>
          <p14:tracePt t="412725" x="3192463" y="5581650"/>
          <p14:tracePt t="412735" x="3192463" y="5568950"/>
          <p14:tracePt t="412749" x="3192463" y="5556250"/>
          <p14:tracePt t="412760" x="3192463" y="5543550"/>
          <p14:tracePt t="412775" x="3192463" y="5530850"/>
          <p14:tracePt t="412781" x="3192463" y="5518150"/>
          <p14:tracePt t="412791" x="3192463" y="5507038"/>
          <p14:tracePt t="412815" x="3192463" y="5481638"/>
          <p14:tracePt t="412830" x="3192463" y="5456238"/>
          <p14:tracePt t="412865" x="3192463" y="5443538"/>
          <p14:tracePt t="412891" x="3192463" y="5430838"/>
          <p14:tracePt t="412917" x="3192463" y="5418138"/>
          <p14:tracePt t="412931" x="3192463" y="5407025"/>
          <p14:tracePt t="412947" x="3192463" y="5394325"/>
          <p14:tracePt t="412981" x="3192463" y="5381625"/>
          <p14:tracePt t="412991" x="3192463" y="5368925"/>
          <p14:tracePt t="414657" x="3179763" y="5368925"/>
          <p14:tracePt t="414691" x="3167063" y="5368925"/>
          <p14:tracePt t="414743" x="3154363" y="5368925"/>
          <p14:tracePt t="414753" x="3141663" y="5368925"/>
          <p14:tracePt t="414757" x="3128963" y="5368925"/>
          <p14:tracePt t="414772" x="3116263" y="5368925"/>
          <p14:tracePt t="414794" x="3103563" y="5368925"/>
          <p14:tracePt t="414837" x="3079750" y="5368925"/>
          <p14:tracePt t="414933" x="3067050" y="5368925"/>
          <p14:tracePt t="414949" x="3054350" y="5368925"/>
          <p14:tracePt t="414959" x="3041650" y="5368925"/>
          <p14:tracePt t="414989" x="3028950" y="5368925"/>
          <p14:tracePt t="415005" x="3016250" y="5368925"/>
          <p14:tracePt t="415039" x="2992438" y="5368925"/>
          <p14:tracePt t="415055" x="2979738" y="5368925"/>
          <p14:tracePt t="415064" x="2967038" y="5368925"/>
          <p14:tracePt t="415069" x="2954338" y="5368925"/>
          <p14:tracePt t="415079" x="2928938" y="5381625"/>
          <p14:tracePt t="415088" x="2890838" y="5381625"/>
          <p14:tracePt t="415094" x="2841625" y="5381625"/>
          <p14:tracePt t="415105" x="2803525" y="5381625"/>
          <p14:tracePt t="415109" x="2754313" y="5381625"/>
          <p14:tracePt t="415121" x="2678113" y="5381625"/>
          <p14:tracePt t="415131" x="2616200" y="5381625"/>
          <p14:tracePt t="415135" x="2528888" y="5381625"/>
          <p14:tracePt t="415145" x="2428875" y="5381625"/>
          <p14:tracePt t="415151" x="2316163" y="5381625"/>
          <p14:tracePt t="415161" x="2228850" y="5381625"/>
          <p14:tracePt t="415170" x="2127250" y="5381625"/>
          <p14:tracePt t="415175" x="2039938" y="5381625"/>
          <p14:tracePt t="415186" x="1978025" y="5381625"/>
          <p14:tracePt t="415191" x="1903413" y="5394325"/>
          <p14:tracePt t="415201" x="1865313" y="5418138"/>
          <p14:tracePt t="415211" x="1827213" y="5418138"/>
          <p14:tracePt t="415217" x="1801813" y="5418138"/>
          <p14:tracePt t="415227" x="1790700" y="5418138"/>
          <p14:tracePt t="415230" x="1778000" y="5418138"/>
          <p14:tracePt t="415240" x="1765300" y="5430838"/>
          <p14:tracePt t="415463" x="1778000" y="5430838"/>
          <p14:tracePt t="415478" x="1790700" y="5430838"/>
          <p14:tracePt t="415492" x="1801813" y="5430838"/>
          <p14:tracePt t="415502" x="1814513" y="5430838"/>
          <p14:tracePt t="415509" x="1839913" y="5418138"/>
          <p14:tracePt t="415533" x="1852613" y="5418138"/>
          <p14:tracePt t="415559" x="1865313" y="5418138"/>
          <p14:tracePt t="415615" x="1878013" y="5418138"/>
          <p14:tracePt t="415618" x="1890713" y="5418138"/>
          <p14:tracePt t="415679" x="1903413" y="5418138"/>
          <p14:tracePt t="415701" x="1914525" y="5418138"/>
          <p14:tracePt t="415725" x="1927225" y="5418138"/>
          <p14:tracePt t="415730" x="1939925" y="5407025"/>
          <p14:tracePt t="415755" x="1952625" y="5407025"/>
          <p14:tracePt t="415770" x="1965325" y="5394325"/>
          <p14:tracePt t="415781" x="1978025" y="5394325"/>
          <p14:tracePt t="415797" x="1990725" y="5394325"/>
          <p14:tracePt t="415807" x="2003425" y="5394325"/>
          <p14:tracePt t="415811" x="2014538" y="5394325"/>
          <p14:tracePt t="415820" x="2027238" y="5394325"/>
          <p14:tracePt t="415827" x="2052638" y="5394325"/>
          <p14:tracePt t="415837" x="2065338" y="5394325"/>
          <p14:tracePt t="415846" x="2090738" y="5394325"/>
          <p14:tracePt t="415852" x="2103438" y="5394325"/>
          <p14:tracePt t="415861" x="2116138" y="5394325"/>
          <p14:tracePt t="415867" x="2139950" y="5394325"/>
          <p14:tracePt t="415877" x="2152650" y="5394325"/>
          <p14:tracePt t="415886" x="2190750" y="5394325"/>
          <p14:tracePt t="415891" x="2216150" y="5394325"/>
          <p14:tracePt t="415902" x="2239963" y="5394325"/>
          <p14:tracePt t="415906" x="2278063" y="5394325"/>
          <p14:tracePt t="415917" x="2303463" y="5394325"/>
          <p14:tracePt t="415926" x="2352675" y="5394325"/>
          <p14:tracePt t="415934" x="2390775" y="5394325"/>
          <p14:tracePt t="415943" x="2441575" y="5394325"/>
          <p14:tracePt t="415946" x="2478088" y="5394325"/>
          <p14:tracePt t="415957" x="2528888" y="5394325"/>
          <p14:tracePt t="415969" x="2565400" y="5394325"/>
          <p14:tracePt t="415973" x="2603500" y="5394325"/>
          <p14:tracePt t="415984" x="2628900" y="5394325"/>
          <p14:tracePt t="415989" x="2654300" y="5394325"/>
          <p14:tracePt t="415996" x="2678113" y="5394325"/>
          <p14:tracePt t="416009" x="2703513" y="5407025"/>
          <p14:tracePt t="416023" x="2728913" y="5407025"/>
          <p14:tracePt t="416029" x="2741613" y="5407025"/>
          <p14:tracePt t="416049" x="2754313" y="5407025"/>
          <p14:tracePt t="416063" x="2767013" y="5407025"/>
          <p14:tracePt t="416083" x="2778125" y="5407025"/>
          <p14:tracePt t="416104" x="2790825" y="5407025"/>
          <p14:tracePt t="416145" x="2816225" y="5407025"/>
          <p14:tracePt t="416179" x="2828925" y="5407025"/>
          <p14:tracePt t="416199" x="2841625" y="5407025"/>
          <p14:tracePt t="416230" x="2854325" y="5407025"/>
          <p14:tracePt t="416261" x="2867025" y="5407025"/>
          <p14:tracePt t="416304" x="2879725" y="5407025"/>
          <p14:tracePt t="417117" x="2867025" y="5407025"/>
          <p14:tracePt t="417123" x="2854325" y="5407025"/>
          <p14:tracePt t="417146" x="2841625" y="5407025"/>
          <p14:tracePt t="417167" x="2828925" y="5394325"/>
          <p14:tracePt t="417213" x="2816225" y="5394325"/>
          <p14:tracePt t="417229" x="2790825" y="5394325"/>
          <p14:tracePt t="417243" x="2778125" y="5394325"/>
          <p14:tracePt t="417253" x="2767013" y="5394325"/>
          <p14:tracePt t="417263" x="2741613" y="5394325"/>
          <p14:tracePt t="417269" x="2716213" y="5394325"/>
          <p14:tracePt t="417279" x="2703513" y="5394325"/>
          <p14:tracePt t="417283" x="2667000" y="5394325"/>
          <p14:tracePt t="417294" x="2641600" y="5394325"/>
          <p14:tracePt t="417304" x="2603500" y="5394325"/>
          <p14:tracePt t="417309" x="2578100" y="5394325"/>
          <p14:tracePt t="417319" x="2554288" y="5394325"/>
          <p14:tracePt t="417325" x="2528888" y="5394325"/>
          <p14:tracePt t="417335" x="2503488" y="5394325"/>
          <p14:tracePt t="417345" x="2490788" y="5394325"/>
          <p14:tracePt t="417349" x="2465388" y="5394325"/>
          <p14:tracePt t="417358" x="2428875" y="5394325"/>
          <p14:tracePt t="417375" x="2416175" y="5394325"/>
          <p14:tracePt t="417385" x="2378075" y="5381625"/>
          <p14:tracePt t="417405" x="2352675" y="5381625"/>
          <p14:tracePt t="417417" x="2339975" y="5381625"/>
          <p14:tracePt t="417430" x="2316163" y="5368925"/>
          <p14:tracePt t="417455" x="2303463" y="5368925"/>
          <p14:tracePt t="417471" x="2290763" y="5368925"/>
          <p14:tracePt t="417496" x="2278063" y="5368925"/>
          <p14:tracePt t="417521" x="2265363" y="5368925"/>
          <p14:tracePt t="417939" x="2265363" y="5356225"/>
          <p14:tracePt t="418031" x="2290763" y="5356225"/>
          <p14:tracePt t="418222" x="2290763" y="5343525"/>
          <p14:tracePt t="418233" x="2303463" y="5330825"/>
          <p14:tracePt t="418257" x="2303463" y="5305425"/>
          <p14:tracePt t="418263" x="2303463" y="5268913"/>
          <p14:tracePt t="418273" x="2303463" y="5256213"/>
          <p14:tracePt t="418277" x="2303463" y="5230813"/>
          <p14:tracePt t="418287" x="2303463" y="5194300"/>
          <p14:tracePt t="418297" x="2303463" y="5156200"/>
          <p14:tracePt t="418302" x="2303463" y="5105400"/>
          <p14:tracePt t="418312" x="2290763" y="5068888"/>
          <p14:tracePt t="418317" x="2278063" y="5043488"/>
          <p14:tracePt t="418327" x="2265363" y="5018088"/>
          <p14:tracePt t="418339" x="2239963" y="4992688"/>
          <p14:tracePt t="418342" x="2239963" y="4968875"/>
          <p14:tracePt t="418353" x="2216150" y="4943475"/>
          <p14:tracePt t="418358" x="2203450" y="4918075"/>
          <p14:tracePt t="418368" x="2178050" y="4905375"/>
          <p14:tracePt t="418378" x="2165350" y="4905375"/>
          <p14:tracePt t="418383" x="2152650" y="4892675"/>
          <p14:tracePt t="418392" x="2127250" y="4892675"/>
          <p14:tracePt t="418400" x="2116138" y="4892675"/>
          <p14:tracePt t="418408" x="2090738" y="4879975"/>
          <p14:tracePt t="418423" x="2078038" y="4879975"/>
          <p14:tracePt t="418434" x="2065338" y="4879975"/>
          <p14:tracePt t="418438" x="2039938" y="4879975"/>
          <p14:tracePt t="418450" x="2027238" y="4892675"/>
          <p14:tracePt t="418459" x="2027238" y="4930775"/>
          <p14:tracePt t="418465" x="2014538" y="4968875"/>
          <p14:tracePt t="418475" x="2014538" y="4992688"/>
          <p14:tracePt t="418479" x="2014538" y="5018088"/>
          <p14:tracePt t="418489" x="2014538" y="5068888"/>
          <p14:tracePt t="418499" x="2014538" y="5092700"/>
          <p14:tracePt t="418504" x="2014538" y="5118100"/>
          <p14:tracePt t="418515" x="2014538" y="5143500"/>
          <p14:tracePt t="418519" x="2039938" y="5181600"/>
          <p14:tracePt t="418529" x="2052638" y="5194300"/>
          <p14:tracePt t="418541" x="2078038" y="5218113"/>
          <p14:tracePt t="418545" x="2090738" y="5230813"/>
          <p14:tracePt t="418566" x="2103438" y="5243513"/>
          <p14:tracePt t="418591" x="2116138" y="5243513"/>
          <p14:tracePt t="418595" x="2139950" y="5243513"/>
          <p14:tracePt t="418605" x="2152650" y="5243513"/>
          <p14:tracePt t="418615" x="2203450" y="5218113"/>
          <p14:tracePt t="418621" x="2239963" y="5181600"/>
          <p14:tracePt t="418631" x="2290763" y="5130800"/>
          <p14:tracePt t="418634" x="2316163" y="5068888"/>
          <p14:tracePt t="418644" x="2352675" y="5030788"/>
          <p14:tracePt t="418655" x="2390775" y="4956175"/>
          <p14:tracePt t="418661" x="2390775" y="4930775"/>
          <p14:tracePt t="418671" x="2390775" y="4892675"/>
          <p14:tracePt t="418675" x="2390775" y="4868863"/>
          <p14:tracePt t="418687" x="2390775" y="4843463"/>
          <p14:tracePt t="418697" x="2390775" y="4818063"/>
          <p14:tracePt t="418710" x="2390775" y="4805363"/>
          <p14:tracePt t="418726" x="2378075" y="4805363"/>
          <p14:tracePt t="418736" x="2352675" y="4805363"/>
          <p14:tracePt t="418741" x="2328863" y="4805363"/>
          <p14:tracePt t="418751" x="2316163" y="4805363"/>
          <p14:tracePt t="418757" x="2278063" y="4805363"/>
          <p14:tracePt t="418766" x="2239963" y="4805363"/>
          <p14:tracePt t="418776" x="2203450" y="4843463"/>
          <p14:tracePt t="418783" x="2190750" y="4879975"/>
          <p14:tracePt t="418793" x="2178050" y="4918075"/>
          <p14:tracePt t="418797" x="2139950" y="4992688"/>
          <p14:tracePt t="418807" x="2116138" y="5056188"/>
          <p14:tracePt t="418817" x="2116138" y="5092700"/>
          <p14:tracePt t="418823" x="2116138" y="5143500"/>
          <p14:tracePt t="418833" x="2116138" y="5181600"/>
          <p14:tracePt t="418836" x="2116138" y="5205413"/>
          <p14:tracePt t="418847" x="2116138" y="5230813"/>
          <p14:tracePt t="418857" x="2127250" y="5256213"/>
          <p14:tracePt t="418873" x="2139950" y="5268913"/>
          <p14:tracePt t="418889" x="2152650" y="5294313"/>
          <p14:tracePt t="418929" x="2178050" y="5294313"/>
          <p14:tracePt t="418962" x="2190750" y="5294313"/>
          <p14:tracePt t="418979" x="2190750" y="5268913"/>
          <p14:tracePt t="418989" x="2190750" y="5256213"/>
          <p14:tracePt t="418993" x="2178050" y="5230813"/>
          <p14:tracePt t="419015" x="2165350" y="5205413"/>
          <p14:tracePt t="419019" x="2152650" y="5194300"/>
          <p14:tracePt t="419029" x="2139950" y="5181600"/>
          <p14:tracePt t="419393" x="2127250" y="5181600"/>
          <p14:tracePt t="419397" x="2116138" y="5181600"/>
          <p14:tracePt t="419406" x="2103438" y="5181600"/>
          <p14:tracePt t="419423" x="2090738" y="5181600"/>
          <p14:tracePt t="419609" x="2078038" y="5181600"/>
          <p14:tracePt t="420723" x="2052638" y="5181600"/>
          <p14:tracePt t="420759" x="2039938" y="5181600"/>
          <p14:tracePt t="420768" x="2027238" y="5181600"/>
          <p14:tracePt t="420772" x="2014538" y="5168900"/>
          <p14:tracePt t="420793" x="2014538" y="5156200"/>
          <p14:tracePt t="420809" x="2003425" y="5143500"/>
          <p14:tracePt t="420813" x="2003425" y="5130800"/>
          <p14:tracePt t="420823" x="1990725" y="5118100"/>
          <p14:tracePt t="420832" x="1978025" y="5118100"/>
          <p14:tracePt t="420838" x="1965325" y="5092700"/>
          <p14:tracePt t="420848" x="1952625" y="5092700"/>
          <p14:tracePt t="420852" x="1952625" y="5081588"/>
          <p14:tracePt t="420873" x="1927225" y="5056188"/>
          <p14:tracePt t="420879" x="1914525" y="5056188"/>
          <p14:tracePt t="420889" x="1865313" y="5018088"/>
          <p14:tracePt t="420895" x="1827213" y="5005388"/>
          <p14:tracePt t="420914" x="1765300" y="4981575"/>
          <p14:tracePt t="420919" x="1739900" y="4968875"/>
          <p14:tracePt t="420929" x="1714500" y="4968875"/>
          <p14:tracePt t="420935" x="1665288" y="4968875"/>
          <p14:tracePt t="420946" x="1639888" y="4943475"/>
          <p14:tracePt t="420955" x="1601788" y="4943475"/>
          <p14:tracePt t="420964" x="1565275" y="4943475"/>
          <p14:tracePt t="420970" x="1539875" y="4943475"/>
          <p14:tracePt t="420975" x="1489075" y="4943475"/>
          <p14:tracePt t="420985" x="1452563" y="4943475"/>
          <p14:tracePt t="420996" x="1427163" y="4943475"/>
          <p14:tracePt t="421000" x="1401763" y="4943475"/>
          <p14:tracePt t="421011" x="1363663" y="4943475"/>
          <p14:tracePt t="421015" x="1339850" y="4956175"/>
          <p14:tracePt t="421025" x="1301750" y="4968875"/>
          <p14:tracePt t="421035" x="1252538" y="5005388"/>
          <p14:tracePt t="421040" x="1227138" y="5005388"/>
          <p14:tracePt t="421050" x="1214438" y="5018088"/>
          <p14:tracePt t="421057" x="1189038" y="5043488"/>
          <p14:tracePt t="421066" x="1176338" y="5056188"/>
          <p14:tracePt t="421076" x="1139825" y="5081588"/>
          <p14:tracePt t="421080" x="1114425" y="5092700"/>
          <p14:tracePt t="421091" x="1089025" y="5130800"/>
          <p14:tracePt t="421097" x="1050925" y="5156200"/>
          <p14:tracePt t="421106" x="1038225" y="5194300"/>
          <p14:tracePt t="421117" x="1001713" y="5230813"/>
          <p14:tracePt t="421121" x="1001713" y="5243513"/>
          <p14:tracePt t="421131" x="989013" y="5268913"/>
          <p14:tracePt t="421137" x="963613" y="5294313"/>
          <p14:tracePt t="421147" x="963613" y="5330825"/>
          <p14:tracePt t="421157" x="950913" y="5343525"/>
          <p14:tracePt t="421161" x="938213" y="5368925"/>
          <p14:tracePt t="421170" x="938213" y="5394325"/>
          <p14:tracePt t="421176" x="938213" y="5430838"/>
          <p14:tracePt t="421187" x="938213" y="5456238"/>
          <p14:tracePt t="421193" x="938213" y="5507038"/>
          <p14:tracePt t="421203" x="938213" y="5543550"/>
          <p14:tracePt t="421213" x="938213" y="5568950"/>
          <p14:tracePt t="421217" x="938213" y="5594350"/>
          <p14:tracePt t="421230" x="938213" y="5630863"/>
          <p14:tracePt t="421232" x="938213" y="5656263"/>
          <p14:tracePt t="421242" x="950913" y="5668963"/>
          <p14:tracePt t="421253" x="963613" y="5707063"/>
          <p14:tracePt t="421259" x="976313" y="5707063"/>
          <p14:tracePt t="421269" x="1001713" y="5743575"/>
          <p14:tracePt t="421273" x="1001713" y="5756275"/>
          <p14:tracePt t="421283" x="1014413" y="5768975"/>
          <p14:tracePt t="421293" x="1027113" y="5768975"/>
          <p14:tracePt t="421298" x="1050925" y="5794375"/>
          <p14:tracePt t="421315" x="1076325" y="5807075"/>
          <p14:tracePt t="421325" x="1089025" y="5819775"/>
          <p14:tracePt t="421335" x="1114425" y="5819775"/>
          <p14:tracePt t="421339" x="1127125" y="5832475"/>
          <p14:tracePt t="421349" x="1150938" y="5832475"/>
          <p14:tracePt t="421355" x="1163638" y="5843588"/>
          <p14:tracePt t="421365" x="1201738" y="5843588"/>
          <p14:tracePt t="421375" x="1227138" y="5856288"/>
          <p14:tracePt t="421379" x="1239838" y="5856288"/>
          <p14:tracePt t="421389" x="1276350" y="5868988"/>
          <p14:tracePt t="421396" x="1301750" y="5868988"/>
          <p14:tracePt t="421404" x="1339850" y="5868988"/>
          <p14:tracePt t="421415" x="1363663" y="5868988"/>
          <p14:tracePt t="421419" x="1401763" y="5868988"/>
          <p14:tracePt t="421431" x="1452563" y="5868988"/>
          <p14:tracePt t="421435" x="1489075" y="5868988"/>
          <p14:tracePt t="421445" x="1514475" y="5868988"/>
          <p14:tracePt t="421455" x="1552575" y="5868988"/>
          <p14:tracePt t="421462" x="1589088" y="5868988"/>
          <p14:tracePt t="421471" x="1627188" y="5868988"/>
          <p14:tracePt t="421475" x="1665288" y="5868988"/>
          <p14:tracePt t="421485" x="1677988" y="5868988"/>
          <p14:tracePt t="421495" x="1714500" y="5868988"/>
          <p14:tracePt t="421501" x="1727200" y="5868988"/>
          <p14:tracePt t="421510" x="1752600" y="5868988"/>
          <p14:tracePt t="421525" x="1765300" y="5868988"/>
          <p14:tracePt t="421541" x="1778000" y="5868988"/>
          <p14:tracePt t="421565" x="1801813" y="5868988"/>
          <p14:tracePt t="421591" x="1814513" y="5856288"/>
          <p14:tracePt t="421601" x="1814513" y="5843588"/>
          <p14:tracePt t="421626" x="1827213" y="5843588"/>
          <p14:tracePt t="422257" x="1839913" y="5843588"/>
          <p14:tracePt t="422343" x="1852613" y="5843588"/>
          <p14:tracePt t="422423" x="1865313" y="5843588"/>
          <p14:tracePt t="422453" x="1890713" y="5843588"/>
          <p14:tracePt t="422479" x="1903413" y="5843588"/>
          <p14:tracePt t="422485" x="1914525" y="5843588"/>
          <p14:tracePt t="422495" x="1927225" y="5843588"/>
          <p14:tracePt t="422504" x="1939925" y="5843588"/>
          <p14:tracePt t="422519" x="1952625" y="5843588"/>
          <p14:tracePt t="422535" x="1978025" y="5843588"/>
          <p14:tracePt t="422549" x="1990725" y="5843588"/>
          <p14:tracePt t="422574" x="2003425" y="5843588"/>
          <p14:tracePt t="422660" x="2014538" y="5832475"/>
          <p14:tracePt t="422691" x="2027238" y="5832475"/>
          <p14:tracePt t="422701" x="2027238" y="5807075"/>
          <p14:tracePt t="422721" x="2039938" y="5807075"/>
          <p14:tracePt t="422751" x="2052638" y="5807075"/>
          <p14:tracePt t="422766" x="2078038" y="5807075"/>
          <p14:tracePt t="422832" x="2090738" y="5807075"/>
          <p14:tracePt t="422953" x="2103438" y="5807075"/>
          <p14:tracePt t="422982" x="2116138" y="5807075"/>
          <p14:tracePt t="422993" x="2127250" y="5807075"/>
          <p14:tracePt t="422999" x="2127250" y="5819775"/>
          <p14:tracePt t="423009" x="2139950" y="5819775"/>
          <p14:tracePt t="423019" x="2139950" y="5832475"/>
          <p14:tracePt t="423023" x="2165350" y="5856288"/>
          <p14:tracePt t="423038" x="2178050" y="5894388"/>
          <p14:tracePt t="423048" x="2203450" y="5919788"/>
          <p14:tracePt t="423059" x="2252663" y="5945188"/>
          <p14:tracePt t="423065" x="2303463" y="5956300"/>
          <p14:tracePt t="423075" x="2328863" y="5956300"/>
          <p14:tracePt t="423078" x="2352675" y="5956300"/>
          <p14:tracePt t="423099" x="2365375" y="5956300"/>
          <p14:tracePt t="423427" x="2365375" y="5969000"/>
          <p14:tracePt t="423517" x="2378075" y="5969000"/>
          <p14:tracePt t="423523" x="2390775" y="5969000"/>
          <p14:tracePt t="423559" x="2390775" y="5956300"/>
          <p14:tracePt t="423645" x="2403475" y="5945188"/>
          <p14:tracePt t="423659" x="2416175" y="5932488"/>
          <p14:tracePt t="423669" x="2416175" y="5919788"/>
          <p14:tracePt t="423679" x="2428875" y="5907088"/>
          <p14:tracePt t="423685" x="2441575" y="5881688"/>
          <p14:tracePt t="423698" x="2441575" y="5868988"/>
          <p14:tracePt t="423709" x="2452688" y="5856288"/>
          <p14:tracePt t="423725" x="2452688" y="5843588"/>
          <p14:tracePt t="423801" x="2452688" y="5832475"/>
          <p14:tracePt t="423815" x="2452688" y="5819775"/>
          <p14:tracePt t="423837" x="2452688" y="5807075"/>
          <p14:tracePt t="423841" x="2452688" y="5794375"/>
          <p14:tracePt t="423850" x="2416175" y="5781675"/>
          <p14:tracePt t="423857" x="2390775" y="5781675"/>
          <p14:tracePt t="423867" x="2339975" y="5768975"/>
          <p14:tracePt t="423878" x="2303463" y="5756275"/>
          <p14:tracePt t="423881" x="2216150" y="5732463"/>
          <p14:tracePt t="423891" x="2178050" y="5719763"/>
          <p14:tracePt t="423896" x="2139950" y="5719763"/>
          <p14:tracePt t="423906" x="2103438" y="5707063"/>
          <p14:tracePt t="423917" x="2078038" y="5694363"/>
          <p14:tracePt t="423921" x="2052638" y="5694363"/>
          <p14:tracePt t="423931" x="2039938" y="5694363"/>
          <p14:tracePt t="423937" x="2014538" y="5668963"/>
          <p14:tracePt t="423961" x="2003425" y="5668963"/>
          <p14:tracePt t="423970" x="1990725" y="5668963"/>
          <p14:tracePt t="424053" x="1978025" y="5668963"/>
          <p14:tracePt t="424149" x="1978025" y="5681663"/>
          <p14:tracePt t="424163" x="1978025" y="5707063"/>
          <p14:tracePt t="424169" x="1978025" y="5719763"/>
          <p14:tracePt t="424179" x="1978025" y="5732463"/>
          <p14:tracePt t="424193" x="1978025" y="5743575"/>
          <p14:tracePt t="424205" x="1990725" y="5756275"/>
          <p14:tracePt t="424209" x="2014538" y="5756275"/>
          <p14:tracePt t="424229" x="2065338" y="5756275"/>
          <p14:tracePt t="424235" x="2103438" y="5781675"/>
          <p14:tracePt t="424245" x="2178050" y="5794375"/>
          <p14:tracePt t="424248" x="2278063" y="5819775"/>
          <p14:tracePt t="424260" x="2403475" y="5832475"/>
          <p14:tracePt t="424269" x="2490788" y="5856288"/>
          <p14:tracePt t="424276" x="2603500" y="5868988"/>
          <p14:tracePt t="424285" x="2703513" y="5907088"/>
          <p14:tracePt t="424291" x="2790825" y="5932488"/>
          <p14:tracePt t="424301" x="2867025" y="5945188"/>
          <p14:tracePt t="424311" x="2967038" y="5969000"/>
          <p14:tracePt t="424314" x="3028950" y="5981700"/>
          <p14:tracePt t="424326" x="3079750" y="5981700"/>
          <p14:tracePt t="424331" x="3128963" y="5981700"/>
          <p14:tracePt t="424341" x="3167063" y="5981700"/>
          <p14:tracePt t="424351" x="3192463" y="5981700"/>
          <p14:tracePt t="424355" x="3205163" y="5981700"/>
          <p14:tracePt t="424365" x="3228975" y="5981700"/>
          <p14:tracePt t="424370" x="3241675" y="5981700"/>
          <p14:tracePt t="424381" x="3254375" y="5981700"/>
          <p14:tracePt t="424391" x="3267075" y="5981700"/>
          <p14:tracePt t="424405" x="3279775" y="5981700"/>
          <p14:tracePt t="424411" x="3292475" y="5981700"/>
          <p14:tracePt t="424430" x="3305175" y="5981700"/>
          <p14:tracePt t="424487" x="3317875" y="5981700"/>
          <p14:tracePt t="424537" x="3328988" y="5981700"/>
          <p14:tracePt t="424547" x="3341688" y="5981700"/>
          <p14:tracePt t="424607" x="3354388" y="5981700"/>
          <p14:tracePt t="424617" x="3379788" y="5956300"/>
          <p14:tracePt t="424679" x="3379788" y="5945188"/>
          <p14:tracePt t="424699" x="3379788" y="5932488"/>
          <p14:tracePt t="424702" x="3392488" y="5907088"/>
          <p14:tracePt t="424718" x="3405188" y="5907088"/>
          <p14:tracePt t="424728" x="3405188" y="5894388"/>
          <p14:tracePt t="424743" x="3405188" y="5881688"/>
          <p14:tracePt t="424772" x="3405188" y="5868988"/>
          <p14:tracePt t="424944" x="3392488" y="5856288"/>
          <p14:tracePt t="424955" x="3379788" y="5856288"/>
          <p14:tracePt t="424971" x="3379788" y="5843588"/>
          <p14:tracePt t="424975" x="3367088" y="5819775"/>
          <p14:tracePt t="425005" x="3354388" y="5819775"/>
          <p14:tracePt t="425021" x="3341688" y="5819775"/>
          <p14:tracePt t="425031" x="3341688" y="5807075"/>
          <p14:tracePt t="425061" x="3328988" y="5794375"/>
          <p14:tracePt t="425117" x="3317875" y="5781675"/>
          <p14:tracePt t="425544" x="3328988" y="5781675"/>
          <p14:tracePt t="425561" x="3367088" y="5756275"/>
          <p14:tracePt t="425570" x="3379788" y="5756275"/>
          <p14:tracePt t="425586" x="3405188" y="5756275"/>
          <p14:tracePt t="425597" x="3417888" y="5756275"/>
          <p14:tracePt t="425600" x="3429000" y="5756275"/>
          <p14:tracePt t="425611" x="3467100" y="5756275"/>
          <p14:tracePt t="425617" x="3479800" y="5756275"/>
          <p14:tracePt t="425626" x="3505200" y="5756275"/>
          <p14:tracePt t="425636" x="3517900" y="5756275"/>
          <p14:tracePt t="425641" x="3541713" y="5756275"/>
          <p14:tracePt t="425657" x="3554413" y="5756275"/>
          <p14:tracePt t="425667" x="3579813" y="5756275"/>
          <p14:tracePt t="425683" x="3592513" y="5756275"/>
          <p14:tracePt t="425692" x="3605213" y="5756275"/>
          <p14:tracePt t="425697" x="3617913" y="5756275"/>
          <p14:tracePt t="425708" x="3630613" y="5756275"/>
          <p14:tracePt t="425722" x="3643313" y="5756275"/>
          <p14:tracePt t="425757" x="3667125" y="5756275"/>
          <p14:tracePt t="425829" x="3679825" y="5756275"/>
          <p14:tracePt t="425863" x="3692525" y="5756275"/>
          <p14:tracePt t="425912" x="3705225" y="5756275"/>
          <p14:tracePt t="426247" x="3717925" y="5756275"/>
          <p14:tracePt t="426278" x="3730625" y="5756275"/>
          <p14:tracePt t="426579" x="3730625" y="5743575"/>
          <p14:tracePt t="426595" x="3717925" y="5707063"/>
          <p14:tracePt t="426604" x="3717925" y="5694363"/>
          <p14:tracePt t="426620" x="3705225" y="5668963"/>
          <p14:tracePt t="426625" x="3692525" y="5668963"/>
          <p14:tracePt t="426635" x="3692525" y="5656263"/>
          <p14:tracePt t="426645" x="3692525" y="5643563"/>
          <p14:tracePt t="426650" x="3679825" y="5643563"/>
          <p14:tracePt t="426661" x="3667125" y="5630863"/>
          <p14:tracePt t="426665" x="3654425" y="5619750"/>
          <p14:tracePt t="426675" x="3654425" y="5607050"/>
          <p14:tracePt t="426692" x="3643313" y="5581650"/>
          <p14:tracePt t="426701" x="3630613" y="5568950"/>
          <p14:tracePt t="426704" x="3617913" y="5556250"/>
          <p14:tracePt t="426714" x="3605213" y="5543550"/>
          <p14:tracePt t="426725" x="3592513" y="5530850"/>
          <p14:tracePt t="426730" x="3579813" y="5507038"/>
          <p14:tracePt t="426745" x="3554413" y="5468938"/>
          <p14:tracePt t="426758" x="3541713" y="5468938"/>
          <p14:tracePt t="426766" x="3517900" y="5443538"/>
          <p14:tracePt t="426781" x="3492500" y="5418138"/>
          <p14:tracePt t="426787" x="3479800" y="5418138"/>
          <p14:tracePt t="426796" x="3441700" y="5394325"/>
          <p14:tracePt t="426811" x="3417888" y="5394325"/>
          <p14:tracePt t="426821" x="3379788" y="5381625"/>
          <p14:tracePt t="426826" x="3367088" y="5368925"/>
          <p14:tracePt t="426836" x="3354388" y="5368925"/>
          <p14:tracePt t="426847" x="3341688" y="5368925"/>
          <p14:tracePt t="426851" x="3328988" y="5368925"/>
          <p14:tracePt t="426863" x="3317875" y="5368925"/>
          <p14:tracePt t="426877" x="3305175" y="5368925"/>
          <p14:tracePt t="426893" x="3292475" y="5368925"/>
          <p14:tracePt t="426962" x="3267075" y="5368925"/>
          <p14:tracePt t="426982" x="3254375" y="5368925"/>
          <p14:tracePt t="426993" x="3241675" y="5368925"/>
          <p14:tracePt t="427008" x="3228975" y="5381625"/>
          <p14:tracePt t="427023" x="3228975" y="5394325"/>
          <p14:tracePt t="427042" x="3228975" y="5407025"/>
          <p14:tracePt t="427059" x="3228975" y="5418138"/>
          <p14:tracePt t="427083" x="3228975" y="5430838"/>
          <p14:tracePt t="427191" x="3241675" y="5430838"/>
          <p14:tracePt t="427201" x="3254375" y="5430838"/>
          <p14:tracePt t="427205" x="3267075" y="5430838"/>
          <p14:tracePt t="427215" x="3279775" y="5430838"/>
          <p14:tracePt t="427221" x="3292475" y="5430838"/>
          <p14:tracePt t="427231" x="3305175" y="5430838"/>
          <p14:tracePt t="427241" x="3317875" y="5430838"/>
          <p14:tracePt t="427245" x="3328988" y="5418138"/>
          <p14:tracePt t="427254" x="3354388" y="5394325"/>
          <p14:tracePt t="427271" x="3354388" y="5368925"/>
          <p14:tracePt t="427285" x="3354388" y="5343525"/>
          <p14:tracePt t="427301" x="3354388" y="5330825"/>
          <p14:tracePt t="427310" x="3354388" y="5318125"/>
          <p14:tracePt t="427325" x="3354388" y="5305425"/>
          <p14:tracePt t="427337" x="3341688" y="5294313"/>
          <p14:tracePt t="427351" x="3328988" y="5281613"/>
          <p14:tracePt t="427360" x="3317875" y="5268913"/>
          <p14:tracePt t="427366" x="3292475" y="5268913"/>
          <p14:tracePt t="427376" x="3267075" y="5268913"/>
          <p14:tracePt t="427380" x="3241675" y="5268913"/>
          <p14:tracePt t="427391" x="3205163" y="5268913"/>
          <p14:tracePt t="427401" x="3179763" y="5268913"/>
          <p14:tracePt t="427407" x="3154363" y="5268913"/>
          <p14:tracePt t="427416" x="3128963" y="5268913"/>
          <p14:tracePt t="427433" x="3103563" y="5268913"/>
          <p14:tracePt t="427442" x="3092450" y="5268913"/>
          <p14:tracePt t="427457" x="3079750" y="5268913"/>
          <p14:tracePt t="427466" x="3067050" y="5268913"/>
          <p14:tracePt t="427471" x="3054350" y="5268913"/>
          <p14:tracePt t="427481" x="3041650" y="5268913"/>
          <p14:tracePt t="427487" x="3028950" y="5281613"/>
          <p14:tracePt t="427507" x="3028950" y="5305425"/>
          <p14:tracePt t="427510" x="3028950" y="5343525"/>
          <p14:tracePt t="427521" x="3028950" y="5381625"/>
          <p14:tracePt t="427527" x="3028950" y="5394325"/>
          <p14:tracePt t="427537" x="3028950" y="5418138"/>
          <p14:tracePt t="427546" x="3028950" y="5443538"/>
          <p14:tracePt t="427553" x="3028950" y="5456238"/>
          <p14:tracePt t="427563" x="3041650" y="5468938"/>
          <p14:tracePt t="427566" x="3041650" y="5494338"/>
          <p14:tracePt t="427577" x="3054350" y="5507038"/>
          <p14:tracePt t="427587" x="3067050" y="5518150"/>
          <p14:tracePt t="427603" x="3079750" y="5530850"/>
          <p14:tracePt t="427617" x="3079750" y="5543550"/>
          <p14:tracePt t="427639" x="3092450" y="5543550"/>
          <p14:tracePt t="427652" x="3103563" y="5543550"/>
          <p14:tracePt t="427663" x="3128963" y="5543550"/>
          <p14:tracePt t="427669" x="3141663" y="5543550"/>
          <p14:tracePt t="427679" x="3179763" y="5543550"/>
          <p14:tracePt t="427683" x="3216275" y="5543550"/>
          <p14:tracePt t="427693" x="3254375" y="5530850"/>
          <p14:tracePt t="427703" x="3279775" y="5494338"/>
          <p14:tracePt t="427709" x="3292475" y="5468938"/>
          <p14:tracePt t="427718" x="3305175" y="5443538"/>
          <p14:tracePt t="427723" x="3305175" y="5430838"/>
          <p14:tracePt t="427733" x="3305175" y="5407025"/>
          <p14:tracePt t="427743" x="3305175" y="5394325"/>
          <p14:tracePt t="427749" x="3305175" y="5356225"/>
          <p14:tracePt t="427759" x="3292475" y="5343525"/>
          <p14:tracePt t="427772" x="3279775" y="5318125"/>
          <p14:tracePt t="427784" x="3254375" y="5318125"/>
          <p14:tracePt t="427790" x="3241675" y="5318125"/>
          <p14:tracePt t="427799" x="3216275" y="5318125"/>
          <p14:tracePt t="427805" x="3179763" y="5294313"/>
          <p14:tracePt t="427815" x="3167063" y="5294313"/>
          <p14:tracePt t="427824" x="3154363" y="5294313"/>
          <p14:tracePt t="427829" x="3116263" y="5294313"/>
          <p14:tracePt t="427839" x="3092450" y="5294313"/>
          <p14:tracePt t="427855" x="3067050" y="5294313"/>
          <p14:tracePt t="427869" x="3054350" y="5294313"/>
          <p14:tracePt t="427879" x="3028950" y="5305425"/>
          <p14:tracePt t="427885" x="3028950" y="5318125"/>
          <p14:tracePt t="427895" x="3028950" y="5330825"/>
          <p14:tracePt t="427904" x="3028950" y="5381625"/>
          <p14:tracePt t="427910" x="3028950" y="5407025"/>
          <p14:tracePt t="427921" x="3028950" y="5430838"/>
          <p14:tracePt t="427925" x="3028950" y="5456238"/>
          <p14:tracePt t="427945" x="3041650" y="5481638"/>
          <p14:tracePt t="427951" x="3041650" y="5518150"/>
          <p14:tracePt t="427961" x="3054350" y="5518150"/>
          <p14:tracePt t="427965" x="3079750" y="5543550"/>
          <p14:tracePt t="427975" x="3092450" y="5568950"/>
          <p14:tracePt t="427985" x="3103563" y="5568950"/>
          <p14:tracePt t="427991" x="3141663" y="5568950"/>
          <p14:tracePt t="428001" x="3179763" y="5568950"/>
          <p14:tracePt t="428007" x="3205163" y="5568950"/>
          <p14:tracePt t="428017" x="3241675" y="5568950"/>
          <p14:tracePt t="428026" x="3254375" y="5568950"/>
          <p14:tracePt t="428041" x="3267075" y="5568950"/>
          <p14:tracePt t="428046" x="3267075" y="5543550"/>
          <p14:tracePt t="428057" x="3267075" y="5530850"/>
          <p14:tracePt t="428067" x="3267075" y="5507038"/>
          <p14:tracePt t="428071" x="3267075" y="5494338"/>
          <p14:tracePt t="428081" x="3267075" y="5481638"/>
          <p14:tracePt t="428086" x="3267075" y="5468938"/>
          <p14:tracePt t="428110" x="3267075" y="5456238"/>
          <p14:tracePt t="428146" x="3254375" y="5456238"/>
          <p14:tracePt t="428182" x="3241675" y="5456238"/>
          <p14:tracePt t="428186" x="3241675" y="5468938"/>
          <p14:tracePt t="428196" x="3228975" y="5481638"/>
          <p14:tracePt t="428207" x="3228975" y="5494338"/>
          <p14:tracePt t="428212" x="3228975" y="5518150"/>
          <p14:tracePt t="428227" x="3228975" y="5543550"/>
          <p14:tracePt t="428237" x="3228975" y="5594350"/>
          <p14:tracePt t="428248" x="3228975" y="5607050"/>
          <p14:tracePt t="428253" x="3228975" y="5630863"/>
          <p14:tracePt t="428263" x="3254375" y="5656263"/>
          <p14:tracePt t="428269" x="3267075" y="5668963"/>
          <p14:tracePt t="428288" x="3279775" y="5681663"/>
          <p14:tracePt t="428293" x="3279775" y="5707063"/>
          <p14:tracePt t="428309" x="3292475" y="5707063"/>
          <p14:tracePt t="428368" x="3305175" y="5707063"/>
          <p14:tracePt t="428385" x="3317875" y="5707063"/>
          <p14:tracePt t="428399" x="3328988" y="5707063"/>
          <p14:tracePt t="428425" x="3354388" y="5707063"/>
          <p14:tracePt t="428439" x="3367088" y="5707063"/>
          <p14:tracePt t="428448" x="3379788" y="5707063"/>
          <p14:tracePt t="428458" x="3405188" y="5707063"/>
          <p14:tracePt t="428465" x="3417888" y="5707063"/>
          <p14:tracePt t="428475" x="3429000" y="5707063"/>
          <p14:tracePt t="428479" x="3441700" y="5707063"/>
          <p14:tracePt t="428491" x="3467100" y="5707063"/>
          <p14:tracePt t="428501" x="3492500" y="5707063"/>
          <p14:tracePt t="428506" x="3517900" y="5707063"/>
          <p14:tracePt t="428514" x="3554413" y="5707063"/>
          <p14:tracePt t="428520" x="3592513" y="5707063"/>
          <p14:tracePt t="428531" x="3630613" y="5707063"/>
          <p14:tracePt t="428540" x="3667125" y="5707063"/>
          <p14:tracePt t="428545" x="3692525" y="5707063"/>
          <p14:tracePt t="428556" x="3743325" y="5707063"/>
          <p14:tracePt t="428561" x="3779838" y="5707063"/>
          <p14:tracePt t="428570" x="3817938" y="5707063"/>
          <p14:tracePt t="428580" x="3843338" y="5707063"/>
          <p14:tracePt t="428586" x="3879850" y="5707063"/>
          <p14:tracePt t="428597" x="3917950" y="5707063"/>
          <p14:tracePt t="428611" x="3930650" y="5707063"/>
          <p14:tracePt t="428623" x="3943350" y="5707063"/>
          <p14:tracePt t="428637" x="3956050" y="5707063"/>
          <p14:tracePt t="429691" x="3968750" y="5707063"/>
          <p14:tracePt t="429714" x="3979863" y="5694363"/>
          <p14:tracePt t="429730" x="3992563" y="5681663"/>
          <p14:tracePt t="429776" x="3992563" y="5668963"/>
          <p14:tracePt t="434119" x="3979863" y="5668963"/>
          <p14:tracePt t="434124" x="3968750" y="5668963"/>
          <p14:tracePt t="434135" x="3956050" y="5668963"/>
          <p14:tracePt t="434145" x="3943350" y="5668963"/>
          <p14:tracePt t="434149" x="3905250" y="5668963"/>
          <p14:tracePt t="434165" x="3867150" y="5681663"/>
          <p14:tracePt t="434174" x="3856038" y="5694363"/>
          <p14:tracePt t="434185" x="3830638" y="5707063"/>
          <p14:tracePt t="434199" x="3817938" y="5719763"/>
          <p14:tracePt t="434205" x="3767138" y="5743575"/>
          <p14:tracePt t="434215" x="3743325" y="5781675"/>
          <p14:tracePt t="434224" x="3705225" y="5794375"/>
          <p14:tracePt t="434229" x="3630613" y="5832475"/>
          <p14:tracePt t="434240" x="3554413" y="5868988"/>
          <p14:tracePt t="434244" x="3492500" y="5894388"/>
          <p14:tracePt t="434255" x="3441700" y="5919788"/>
          <p14:tracePt t="434265" x="3379788" y="5956300"/>
          <p14:tracePt t="434271" x="3305175" y="5969000"/>
          <p14:tracePt t="434281" x="3241675" y="6007100"/>
          <p14:tracePt t="434285" x="3167063" y="6056313"/>
          <p14:tracePt t="434295" x="3054350" y="6081713"/>
          <p14:tracePt t="434305" x="2954338" y="6132513"/>
          <p14:tracePt t="434311" x="2867025" y="6169025"/>
          <p14:tracePt t="434320" x="2754313" y="6219825"/>
          <p14:tracePt t="434324" x="2654300" y="6257925"/>
          <p14:tracePt t="434335" x="2578100" y="6294438"/>
          <p14:tracePt t="434345" x="2478088" y="6370638"/>
          <p14:tracePt t="434352" x="2428875" y="6407150"/>
          <p14:tracePt t="434361" x="2365375" y="6445250"/>
          <p14:tracePt t="434367" x="2352675" y="6470650"/>
          <p14:tracePt t="434377" x="2303463" y="6494463"/>
          <p14:tracePt t="434386" x="2239963" y="6545263"/>
          <p14:tracePt t="434390" x="2203450" y="6583363"/>
          <p14:tracePt t="434402" x="2190750" y="6594475"/>
          <p14:tracePt t="434407" x="2178050" y="6607175"/>
          <p14:tracePt t="434417" x="2139950" y="6619875"/>
          <p14:tracePt t="434426" x="2127250" y="6632575"/>
          <p14:tracePt t="434430" x="2116138" y="6632575"/>
          <p14:tracePt t="434446" x="2116138" y="6645275"/>
          <p14:tracePt t="434483" x="2103438" y="6657975"/>
          <p14:tracePt t="434931" x="2078038" y="6670675"/>
          <p14:tracePt t="434936" x="2065338" y="6670675"/>
          <p14:tracePt t="434946" x="2052638" y="6683375"/>
          <p14:tracePt t="434957" x="2039938" y="6683375"/>
          <p14:tracePt t="434985" x="2014538" y="6683375"/>
          <p14:tracePt t="434986" x="2003425" y="6696075"/>
          <p14:tracePt t="434997" x="1965325" y="6696075"/>
          <p14:tracePt t="435011" x="1952625" y="6696075"/>
          <p14:tracePt t="435018" x="1927225" y="6707188"/>
          <p14:tracePt t="435040" x="1914525" y="6719888"/>
          <p14:tracePt t="435051" x="1903413" y="6719888"/>
          <p14:tracePt t="435057" x="1890713" y="6732588"/>
          <p14:tracePt t="435163" x="1878013" y="6745288"/>
          <p14:tracePt t="436399" x="1890713" y="6757988"/>
          <p14:tracePt t="436419" x="1903413" y="6757988"/>
          <p14:tracePt t="436433" x="1927225" y="6757988"/>
          <p14:tracePt t="436439" x="1952625" y="6757988"/>
          <p14:tracePt t="436458" x="1965325" y="6757988"/>
          <p14:tracePt t="436465" x="2003425" y="6757988"/>
          <p14:tracePt t="436479" x="2027238" y="6757988"/>
          <p14:tracePt t="436489" x="2052638" y="6757988"/>
          <p14:tracePt t="436499" x="2078038" y="6757988"/>
          <p14:tracePt t="436505" x="2103438" y="6770688"/>
          <p14:tracePt t="436516" x="2127250" y="6770688"/>
          <p14:tracePt t="436529" x="2152650" y="6783388"/>
          <p14:tracePt t="436544" x="2165350" y="6783388"/>
          <p14:tracePt t="436555" x="2178050" y="6783388"/>
          <p14:tracePt t="436561" x="2203450" y="6783388"/>
          <p14:tracePt t="436570" x="2216150" y="6796088"/>
          <p14:tracePt t="436594" x="2228850" y="6796088"/>
          <p14:tracePt t="436635" x="2239963" y="6796088"/>
          <p14:tracePt t="436803" x="2252663" y="6796088"/>
          <p14:tracePt t="437316" x="2265363" y="6807200"/>
          <p14:tracePt t="437333" x="2278063" y="6807200"/>
          <p14:tracePt t="437343" x="2290763" y="6807200"/>
          <p14:tracePt t="437346" x="2303463" y="6807200"/>
          <p14:tracePt t="437356" x="2328863" y="6807200"/>
          <p14:tracePt t="437364" x="2339975" y="6807200"/>
          <p14:tracePt t="437373" x="2378075" y="6807200"/>
          <p14:tracePt t="437382" x="2428875" y="6770688"/>
          <p14:tracePt t="437386" x="2503488" y="6732588"/>
          <p14:tracePt t="437397" x="2554288" y="6707188"/>
          <p14:tracePt t="437403" x="2616200" y="6645275"/>
          <p14:tracePt t="437413" x="2703513" y="6570663"/>
          <p14:tracePt t="437422" x="2728913" y="6507163"/>
          <p14:tracePt t="437427" x="2778125" y="6445250"/>
          <p14:tracePt t="437437" x="2803525" y="6432550"/>
          <p14:tracePt t="437443" x="2828925" y="6394450"/>
          <p14:tracePt t="437453" x="2879725" y="6307138"/>
          <p14:tracePt t="437464" x="2928938" y="6232525"/>
          <p14:tracePt t="437466" x="3016250" y="6145213"/>
          <p14:tracePt t="437477" x="3041650" y="6069013"/>
          <p14:tracePt t="437483" x="3054350" y="6032500"/>
          <p14:tracePt t="437493" x="3079750" y="5994400"/>
          <p14:tracePt t="437503" x="3079750" y="5969000"/>
          <p14:tracePt t="437509" x="3079750" y="5956300"/>
          <p14:tracePt t="437518" x="3079750" y="5932488"/>
          <p14:tracePt t="437522" x="3079750" y="5907088"/>
          <p14:tracePt t="437533" x="3079750" y="5894388"/>
          <p14:tracePt t="437543" x="3079750" y="5881688"/>
          <p14:tracePt t="437548" x="3079750" y="5868988"/>
          <p14:tracePt t="437559" x="3079750" y="5843588"/>
          <p14:tracePt t="437563" x="3079750" y="5832475"/>
          <p14:tracePt t="437584" x="3079750" y="5807075"/>
          <p14:tracePt t="437598" x="3079750" y="5781675"/>
          <p14:tracePt t="437625" x="3079750" y="5756275"/>
          <p14:tracePt t="437658" x="3079750" y="5743575"/>
          <p14:tracePt t="437765" x="3079750" y="5732463"/>
          <p14:tracePt t="437782" x="3079750" y="5719763"/>
          <p14:tracePt t="437791" x="3079750" y="5707063"/>
          <p14:tracePt t="437877" x="3067050" y="5707063"/>
          <p14:tracePt t="437962" x="3067050" y="5694363"/>
          <p14:tracePt t="438159" x="3067050" y="5668963"/>
          <p14:tracePt t="438163" x="3067050" y="5643563"/>
          <p14:tracePt t="438172" x="3067050" y="5619750"/>
          <p14:tracePt t="438182" x="3067050" y="5594350"/>
          <p14:tracePt t="438189" x="3067050" y="5581650"/>
          <p14:tracePt t="438199" x="3067050" y="5556250"/>
          <p14:tracePt t="438205" x="3067050" y="5543550"/>
          <p14:tracePt t="438225" x="3067050" y="5518150"/>
          <p14:tracePt t="438251" x="3067050" y="5507038"/>
          <p14:tracePt t="438295" x="3054350" y="5507038"/>
          <p14:tracePt t="438311" x="3041650" y="5507038"/>
          <p14:tracePt t="438320" x="3028950" y="5507038"/>
          <p14:tracePt t="438331" x="3016250" y="5518150"/>
          <p14:tracePt t="438335" x="2992438" y="5530850"/>
          <p14:tracePt t="438345" x="2979738" y="5568950"/>
          <p14:tracePt t="438351" x="2967038" y="5607050"/>
          <p14:tracePt t="438361" x="2967038" y="5630863"/>
          <p14:tracePt t="438371" x="2967038" y="5668963"/>
          <p14:tracePt t="438375" x="2967038" y="5694363"/>
          <p14:tracePt t="438384" x="2967038" y="5719763"/>
          <p14:tracePt t="438390" x="2967038" y="5743575"/>
          <p14:tracePt t="438401" x="2967038" y="5768975"/>
          <p14:tracePt t="438411" x="2967038" y="5781675"/>
          <p14:tracePt t="438417" x="2979738" y="5807075"/>
          <p14:tracePt t="438427" x="2992438" y="5819775"/>
          <p14:tracePt t="438431" x="3016250" y="5819775"/>
          <p14:tracePt t="438441" x="3028950" y="5832475"/>
          <p14:tracePt t="438450" x="3054350" y="5843588"/>
          <p14:tracePt t="438456" x="3067050" y="5843588"/>
          <p14:tracePt t="438468" x="3092450" y="5843588"/>
          <p14:tracePt t="438470" x="3116263" y="5843588"/>
          <p14:tracePt t="438483" x="3141663" y="5843588"/>
          <p14:tracePt t="438493" x="3179763" y="5843588"/>
          <p14:tracePt t="438498" x="3205163" y="5819775"/>
          <p14:tracePt t="438506" x="3228975" y="5807075"/>
          <p14:tracePt t="438512" x="3241675" y="5781675"/>
          <p14:tracePt t="438522" x="3267075" y="5756275"/>
          <p14:tracePt t="438533" x="3267075" y="5732463"/>
          <p14:tracePt t="438536" x="3267075" y="5707063"/>
          <p14:tracePt t="438547" x="3267075" y="5681663"/>
          <p14:tracePt t="438553" x="3267075" y="5656263"/>
          <p14:tracePt t="438563" x="3267075" y="5630863"/>
          <p14:tracePt t="438572" x="3267075" y="5594350"/>
          <p14:tracePt t="438576" x="3267075" y="5568950"/>
          <p14:tracePt t="438586" x="3254375" y="5568950"/>
          <p14:tracePt t="438593" x="3254375" y="5556250"/>
          <p14:tracePt t="438603" x="3254375" y="5543550"/>
          <p14:tracePt t="438616" x="3241675" y="5543550"/>
          <p14:tracePt t="438626" x="3228975" y="5543550"/>
          <p14:tracePt t="438643" x="3205163" y="5543550"/>
          <p14:tracePt t="438653" x="3167063" y="5543550"/>
          <p14:tracePt t="438658" x="3141663" y="5543550"/>
          <p14:tracePt t="438669" x="3116263" y="5543550"/>
          <p14:tracePt t="438673" x="3092450" y="5581650"/>
          <p14:tracePt t="438683" x="3054350" y="5594350"/>
          <p14:tracePt t="438693" x="3003550" y="5643563"/>
          <p14:tracePt t="438699" x="2954338" y="5681663"/>
          <p14:tracePt t="438709" x="2903538" y="5743575"/>
          <p14:tracePt t="438713" x="2879725" y="5807075"/>
          <p14:tracePt t="438722" x="2841625" y="5881688"/>
          <p14:tracePt t="438733" x="2803525" y="5932488"/>
          <p14:tracePt t="438739" x="2767013" y="6032500"/>
          <p14:tracePt t="438748" x="2728913" y="6094413"/>
          <p14:tracePt t="438755" x="2703513" y="6181725"/>
          <p14:tracePt t="438764" x="2667000" y="6281738"/>
          <p14:tracePt t="438775" x="2654300" y="6370638"/>
          <p14:tracePt t="438779" x="2628900" y="6432550"/>
          <p14:tracePt t="438788" x="2616200" y="6532563"/>
          <p14:tracePt t="438797" x="2590800" y="6607175"/>
          <p14:tracePt t="438805" x="2578100" y="6683375"/>
          <p14:tracePt t="438815" x="2578100" y="6719888"/>
          <p14:tracePt t="438819" x="2578100" y="6770688"/>
          <p14:tracePt t="438829" x="2578100" y="6807200"/>
          <p14:tracePt t="439248" x="2554288" y="6832600"/>
          <p14:tracePt t="439264" x="2554288" y="6807200"/>
          <p14:tracePt t="439289" x="2565400" y="6807200"/>
          <p14:tracePt t="439312" x="2578100" y="6796088"/>
          <p14:tracePt t="439318" x="2590800" y="6783388"/>
          <p14:tracePt t="439345" x="2616200" y="6783388"/>
          <p14:tracePt t="439359" x="2641600" y="6783388"/>
          <p14:tracePt t="439365" x="2667000" y="6783388"/>
          <p14:tracePt t="439375" x="2703513" y="6783388"/>
          <p14:tracePt t="439384" x="2754313" y="6783388"/>
          <p14:tracePt t="439388" x="2790825" y="6783388"/>
          <p14:tracePt t="439398" x="2854325" y="6783388"/>
          <p14:tracePt t="439405" x="2954338" y="6783388"/>
          <p14:tracePt t="439415" x="3016250" y="6783388"/>
          <p14:tracePt t="439425" x="3054350" y="6783388"/>
          <p14:tracePt t="439429" x="3116263" y="6783388"/>
          <p14:tracePt t="439439" x="3141663" y="6757988"/>
          <p14:tracePt t="439446" x="3192463" y="6745288"/>
          <p14:tracePt t="439454" x="3228975" y="6745288"/>
          <p14:tracePt t="439464" x="3267075" y="6732588"/>
          <p14:tracePt t="439470" x="3292475" y="6719888"/>
          <p14:tracePt t="439481" x="3328988" y="6696075"/>
          <p14:tracePt t="439485" x="3341688" y="6696075"/>
          <p14:tracePt t="439497" x="3367088" y="6670675"/>
          <p14:tracePt t="439505" x="3405188" y="6645275"/>
          <p14:tracePt t="439520" x="3429000" y="6619875"/>
          <p14:tracePt t="439524" x="3441700" y="6594475"/>
          <p14:tracePt t="439535" x="3467100" y="6583363"/>
          <p14:tracePt t="439546" x="3492500" y="6545263"/>
          <p14:tracePt t="439551" x="3505200" y="6507163"/>
          <p14:tracePt t="439562" x="3517900" y="6470650"/>
          <p14:tracePt t="439566" x="3530600" y="6445250"/>
          <p14:tracePt t="439576" x="3554413" y="6407150"/>
          <p14:tracePt t="439586" x="3554413" y="6370638"/>
          <p14:tracePt t="439590" x="3554413" y="6319838"/>
          <p14:tracePt t="439601" x="3579813" y="6269038"/>
          <p14:tracePt t="439607" x="3592513" y="6232525"/>
          <p14:tracePt t="439617" x="3592513" y="6181725"/>
          <p14:tracePt t="439627" x="3617913" y="6145213"/>
          <p14:tracePt t="439631" x="3617913" y="6119813"/>
          <p14:tracePt t="439641" x="3617913" y="6069013"/>
          <p14:tracePt t="439646" x="3643313" y="6032500"/>
          <p14:tracePt t="439667" x="3643313" y="6007100"/>
          <p14:tracePt t="439673" x="3643313" y="5981700"/>
          <p14:tracePt t="439683" x="3643313" y="5956300"/>
          <p14:tracePt t="439696" x="3643313" y="5945188"/>
          <p14:tracePt t="439713" x="3643313" y="5907088"/>
          <p14:tracePt t="439727" x="3643313" y="5894388"/>
          <p14:tracePt t="439736" x="3643313" y="5881688"/>
          <p14:tracePt t="439747" x="3643313" y="5868988"/>
          <p14:tracePt t="439752" x="3667125" y="5856288"/>
          <p14:tracePt t="439762" x="3667125" y="5843588"/>
          <p14:tracePt t="439767" x="3667125" y="5832475"/>
          <p14:tracePt t="439777" x="3667125" y="5819775"/>
          <p14:tracePt t="439786" x="3667125" y="5794375"/>
          <p14:tracePt t="439792" x="3692525" y="5781675"/>
          <p14:tracePt t="439802" x="3705225" y="5756275"/>
          <p14:tracePt t="439809" x="3705225" y="5719763"/>
          <p14:tracePt t="439819" x="3730625" y="5694363"/>
          <p14:tracePt t="439830" x="3730625" y="5656263"/>
          <p14:tracePt t="439833" x="3756025" y="5619750"/>
          <p14:tracePt t="439843" x="3779838" y="5581650"/>
          <p14:tracePt t="439849" x="3792538" y="5556250"/>
          <p14:tracePt t="439858" x="3805238" y="5518150"/>
          <p14:tracePt t="439869" x="3805238" y="5507038"/>
          <p14:tracePt t="439895" x="3805238" y="5494338"/>
          <p14:tracePt t="439975" x="3805238" y="5481638"/>
          <p14:tracePt t="439984" x="3792538" y="5481638"/>
          <p14:tracePt t="439988" x="3756025" y="5507038"/>
          <p14:tracePt t="439999" x="3717925" y="5568950"/>
          <p14:tracePt t="440005" x="3679825" y="5643563"/>
          <p14:tracePt t="440015" x="3617913" y="5756275"/>
          <p14:tracePt t="440025" x="3592513" y="5843588"/>
          <p14:tracePt t="440031" x="3554413" y="5932488"/>
          <p14:tracePt t="440041" x="3541713" y="6019800"/>
          <p14:tracePt t="440046" x="3530600" y="6056313"/>
          <p14:tracePt t="440054" x="3530600" y="6107113"/>
          <p14:tracePt t="440065" x="3530600" y="6132513"/>
          <p14:tracePt t="440071" x="3530600" y="6145213"/>
          <p14:tracePt t="440085" x="3530600" y="6157913"/>
          <p14:tracePt t="440120" x="3530600" y="6169025"/>
          <p14:tracePt t="440131" x="3541713" y="6169025"/>
          <p14:tracePt t="440136" x="3567113" y="6169025"/>
          <p14:tracePt t="440146" x="3592513" y="6145213"/>
          <p14:tracePt t="440157" x="3617913" y="6132513"/>
          <p14:tracePt t="440161" x="3667125" y="6094413"/>
          <p14:tracePt t="440170" x="3679825" y="6081713"/>
          <p14:tracePt t="440176" x="3679825" y="6069013"/>
          <p14:tracePt t="440186" x="3679825" y="6045200"/>
          <p14:tracePt t="440197" x="3679825" y="6019800"/>
          <p14:tracePt t="440211" x="3679825" y="6007100"/>
          <p14:tracePt t="440217" x="3679825" y="5994400"/>
          <p14:tracePt t="440237" x="3679825" y="5981700"/>
          <p14:tracePt t="440253" x="3667125" y="5981700"/>
          <p14:tracePt t="440263" x="3654425" y="5981700"/>
          <p14:tracePt t="440266" x="3643313" y="5981700"/>
          <p14:tracePt t="440278" x="3617913" y="5981700"/>
          <p14:tracePt t="440287" x="3567113" y="6032500"/>
          <p14:tracePt t="440293" x="3541713" y="6069013"/>
          <p14:tracePt t="440303" x="3505200" y="6145213"/>
          <p14:tracePt t="440307" x="3492500" y="6194425"/>
          <p14:tracePt t="440316" x="3467100" y="6257925"/>
          <p14:tracePt t="440329" x="3429000" y="6345238"/>
          <p14:tracePt t="440333" x="3417888" y="6419850"/>
          <p14:tracePt t="440343" x="3417888" y="6457950"/>
          <p14:tracePt t="440349" x="3417888" y="6507163"/>
          <p14:tracePt t="440359" x="3417888" y="6557963"/>
          <p14:tracePt t="440369" x="3417888" y="6607175"/>
          <p14:tracePt t="440373" x="3417888" y="6632575"/>
          <p14:tracePt t="440382" x="3417888" y="6670675"/>
          <p14:tracePt t="440388" x="3417888" y="6696075"/>
          <p14:tracePt t="440399" x="3417888" y="6745288"/>
          <p14:tracePt t="440412" x="3417888" y="6757988"/>
          <p14:tracePt t="440423" x="3417888" y="6770688"/>
          <p14:tracePt t="440429" x="3417888" y="6783388"/>
          <p14:tracePt t="440529" x="3429000" y="6783388"/>
          <p14:tracePt t="440556" x="3454400" y="6783388"/>
          <p14:tracePt t="440579" x="3467100" y="6783388"/>
          <p14:tracePt t="440591" x="3479800" y="6757988"/>
          <p14:tracePt t="440595" x="3492500" y="6745288"/>
          <p14:tracePt t="440604" x="3505200" y="6707188"/>
          <p14:tracePt t="440614" x="3517900" y="6683375"/>
          <p14:tracePt t="440621" x="3554413" y="6619875"/>
          <p14:tracePt t="440631" x="3579813" y="6594475"/>
          <p14:tracePt t="440635" x="3592513" y="6570663"/>
          <p14:tracePt t="440645" x="3630613" y="6519863"/>
          <p14:tracePt t="440654" x="3667125" y="6470650"/>
          <p14:tracePt t="440661" x="3705225" y="6432550"/>
          <p14:tracePt t="440671" x="3756025" y="6357938"/>
          <p14:tracePt t="440675" x="3817938" y="6319838"/>
          <p14:tracePt t="440685" x="3892550" y="6269038"/>
          <p14:tracePt t="440696" x="3943350" y="6207125"/>
          <p14:tracePt t="440701" x="4068763" y="6119813"/>
          <p14:tracePt t="440711" x="4168775" y="6045200"/>
          <p14:tracePt t="440715" x="4281488" y="5994400"/>
          <p14:tracePt t="440728" x="4394200" y="5907088"/>
          <p14:tracePt t="440737" x="4494213" y="5856288"/>
          <p14:tracePt t="440741" x="4606925" y="5794375"/>
          <p14:tracePt t="440751" x="4668838" y="5732463"/>
          <p14:tracePt t="440757" x="4743450" y="5681663"/>
          <p14:tracePt t="440767" x="4781550" y="5643563"/>
          <p14:tracePt t="440777" x="4832350" y="5581650"/>
          <p14:tracePt t="440781" x="4843463" y="5556250"/>
          <p14:tracePt t="440790" x="4868863" y="5518150"/>
          <p14:tracePt t="440797" x="4881563" y="5494338"/>
          <p14:tracePt t="440807" x="4906963" y="5430838"/>
          <p14:tracePt t="440817" x="4932363" y="5394325"/>
          <p14:tracePt t="440823" x="4956175" y="5330825"/>
          <p14:tracePt t="440833" x="4981575" y="5268913"/>
          <p14:tracePt t="440837" x="5006975" y="5194300"/>
          <p14:tracePt t="440846" x="5019675" y="5130800"/>
          <p14:tracePt t="440856" x="5045075" y="5068888"/>
          <p14:tracePt t="440863" x="5057775" y="5030788"/>
          <p14:tracePt t="440873" x="5081588" y="4968875"/>
          <p14:tracePt t="440877" x="5081588" y="4943475"/>
          <p14:tracePt t="440887" x="5094288" y="4905375"/>
          <p14:tracePt t="440897" x="5106988" y="4843463"/>
          <p14:tracePt t="440904" x="5106988" y="4818063"/>
          <p14:tracePt t="440912" x="5119688" y="4792663"/>
          <p14:tracePt t="440916" x="5119688" y="4768850"/>
          <p14:tracePt t="440929" x="5132388" y="4756150"/>
          <p14:tracePt t="440944" x="5132388" y="4743450"/>
          <p14:tracePt t="440978" x="5132388" y="4718050"/>
          <p14:tracePt t="440988" x="5132388" y="4692650"/>
          <p14:tracePt t="440998" x="5132388" y="4656138"/>
          <p14:tracePt t="441002" x="5132388" y="4605338"/>
          <p14:tracePt t="441012" x="5132388" y="4567238"/>
          <p14:tracePt t="441018" x="5132388" y="4505325"/>
          <p14:tracePt t="441029" x="5106988" y="4454525"/>
          <p14:tracePt t="441039" x="5081588" y="4379913"/>
          <p14:tracePt t="441043" x="5045075" y="4318000"/>
          <p14:tracePt t="441053" x="5019675" y="4241800"/>
          <p14:tracePt t="441058" x="4956175" y="4154488"/>
          <p14:tracePt t="441069" x="4906963" y="4092575"/>
          <p14:tracePt t="441078" x="4856163" y="4029075"/>
          <p14:tracePt t="441085" x="4819650" y="3992563"/>
          <p14:tracePt t="441095" x="4768850" y="3929063"/>
          <p14:tracePt t="441099" x="4732338" y="3905250"/>
          <p14:tracePt t="441109" x="4694238" y="3879850"/>
          <p14:tracePt t="441118" x="4668838" y="3867150"/>
          <p14:tracePt t="441135" x="4630738" y="3854450"/>
          <p14:tracePt t="441139" x="4619625" y="3841750"/>
          <p14:tracePt t="441149" x="4606925" y="3841750"/>
          <p14:tracePt t="441161" x="4594225" y="3841750"/>
          <p14:tracePt t="441165" x="4556125" y="3816350"/>
          <p14:tracePt t="441174" x="4543425" y="3816350"/>
          <p14:tracePt t="441180" x="4518025" y="3803650"/>
          <p14:tracePt t="441190" x="4481513" y="3779838"/>
          <p14:tracePt t="441201" x="4456113" y="3754438"/>
          <p14:tracePt t="441205" x="4430713" y="3741738"/>
          <p14:tracePt t="441215" x="4368800" y="3703638"/>
          <p14:tracePt t="441221" x="4318000" y="3667125"/>
          <p14:tracePt t="441231" x="4256088" y="3616325"/>
          <p14:tracePt t="441241" x="4130675" y="3541713"/>
          <p14:tracePt t="441246" x="4056063" y="3490913"/>
          <p14:tracePt t="441256" x="3979863" y="3429000"/>
          <p14:tracePt t="441261" x="3917950" y="3390900"/>
          <p14:tracePt t="441271" x="3879850" y="3354388"/>
          <p14:tracePt t="441281" x="3817938" y="3290888"/>
          <p14:tracePt t="441287" x="3756025" y="3241675"/>
          <p14:tracePt t="441297" x="3730625" y="3228975"/>
          <p14:tracePt t="441301" x="3667125" y="3165475"/>
          <p14:tracePt t="441311" x="3630613" y="3141663"/>
          <p14:tracePt t="441320" x="3554413" y="3090863"/>
          <p14:tracePt t="441327" x="3517900" y="3078163"/>
          <p14:tracePt t="441337" x="3441700" y="3041650"/>
          <p14:tracePt t="441341" x="3379788" y="3003550"/>
          <p14:tracePt t="441351" x="3292475" y="2978150"/>
          <p14:tracePt t="441362" x="3216275" y="2941638"/>
          <p14:tracePt t="441368" x="3141663" y="2903538"/>
          <p14:tracePt t="441379" x="3054350" y="2865438"/>
          <p14:tracePt t="441382" x="2967038" y="2828925"/>
          <p14:tracePt t="441391" x="2890838" y="2790825"/>
          <p14:tracePt t="441401" x="2841625" y="2790825"/>
          <p14:tracePt t="441407" x="2767013" y="2752725"/>
          <p14:tracePt t="441416" x="2690813" y="2716213"/>
          <p14:tracePt t="441423" x="2641600" y="2690813"/>
          <p14:tracePt t="441433" x="2565400" y="2652713"/>
          <p14:tracePt t="441443" x="2528888" y="2640013"/>
          <p14:tracePt t="441447" x="2503488" y="2627313"/>
          <p14:tracePt t="441456" x="2465388" y="2590800"/>
          <p14:tracePt t="441462" x="2452688" y="2590800"/>
          <p14:tracePt t="441473" x="2441575" y="2590800"/>
          <p14:tracePt t="441483" x="2428875" y="2590800"/>
          <p14:tracePt t="441487" x="2416175" y="2578100"/>
          <p14:tracePt t="441499" x="2416175" y="2565400"/>
          <p14:tracePt t="441513" x="2403475" y="2565400"/>
          <p14:tracePt t="441549" x="2390775" y="2565400"/>
          <p14:tracePt t="447066" x="2416175" y="2565400"/>
          <p14:tracePt t="447077" x="2428875" y="2590800"/>
          <p14:tracePt t="447086" x="2441575" y="2590800"/>
          <p14:tracePt t="447107" x="2452688" y="2590800"/>
          <p14:tracePt t="447127" x="2465388" y="2603500"/>
          <p14:tracePt t="447132" x="2478088" y="2603500"/>
          <p14:tracePt t="447147" x="2478088" y="2616200"/>
          <p14:tracePt t="447183" x="2490788" y="2616200"/>
          <p14:tracePt t="447197" x="2490788" y="2627313"/>
          <p14:tracePt t="447212" x="2503488" y="2640013"/>
          <p14:tracePt t="447233" x="2528888" y="2652713"/>
          <p14:tracePt t="447237" x="2541588" y="2652713"/>
          <p14:tracePt t="447249" x="2565400" y="2665413"/>
          <p14:tracePt t="447253" x="2578100" y="2678113"/>
          <p14:tracePt t="447262" x="2590800" y="2690813"/>
          <p14:tracePt t="447272" x="2628900" y="2703513"/>
          <p14:tracePt t="447280" x="2667000" y="2716213"/>
          <p14:tracePt t="447289" x="2690813" y="2740025"/>
          <p14:tracePt t="447293" x="2741613" y="2740025"/>
          <p14:tracePt t="447303" x="2790825" y="2778125"/>
          <p14:tracePt t="447313" x="2816225" y="2790825"/>
          <p14:tracePt t="447319" x="2828925" y="2803525"/>
          <p14:tracePt t="447328" x="2854325" y="2828925"/>
          <p14:tracePt t="447332" x="2867025" y="2828925"/>
          <p14:tracePt t="447343" x="2890838" y="2840038"/>
          <p14:tracePt t="447353" x="2903538" y="2852738"/>
          <p14:tracePt t="447359" x="2954338" y="2878138"/>
          <p14:tracePt t="447373" x="2979738" y="2890838"/>
          <p14:tracePt t="447383" x="3003550" y="2890838"/>
          <p14:tracePt t="447392" x="3028950" y="2903538"/>
          <p14:tracePt t="447398" x="3054350" y="2916238"/>
          <p14:tracePt t="447415" x="3079750" y="2928938"/>
          <p14:tracePt t="447425" x="3092450" y="2928938"/>
          <p14:tracePt t="447448" x="3103563" y="2928938"/>
          <p14:tracePt t="447455" x="3116263" y="2928938"/>
          <p14:tracePt t="447489" x="3128963" y="2928938"/>
          <p14:tracePt t="447641" x="3128963" y="2916238"/>
          <p14:tracePt t="447647" x="3128963" y="2890838"/>
          <p14:tracePt t="447657" x="3128963" y="2878138"/>
          <p14:tracePt t="447666" x="3128963" y="2852738"/>
          <p14:tracePt t="447671" x="3128963" y="2828925"/>
          <p14:tracePt t="447681" x="3128963" y="2790825"/>
          <p14:tracePt t="447697" x="3103563" y="2765425"/>
          <p14:tracePt t="447706" x="3103563" y="2752725"/>
          <p14:tracePt t="447711" x="3103563" y="2740025"/>
          <p14:tracePt t="447721" x="3103563" y="2728913"/>
          <p14:tracePt t="447726" x="3103563" y="2716213"/>
          <p14:tracePt t="447737" x="3092450" y="2716213"/>
          <p14:tracePt t="447746" x="3092450" y="2703513"/>
          <p14:tracePt t="447763" x="3092450" y="2690813"/>
          <p14:tracePt t="447787" x="3092450" y="2678113"/>
          <p14:tracePt t="448761" x="3092450" y="2765425"/>
          <p14:tracePt t="448765" x="3092450" y="2903538"/>
          <p14:tracePt t="448777" x="3092450" y="3028950"/>
          <p14:tracePt t="448787" x="3092450" y="3216275"/>
          <p14:tracePt t="448790" x="3092450" y="3390900"/>
          <p14:tracePt t="448800" x="3092450" y="3579813"/>
          <p14:tracePt t="448806" x="3092450" y="3779838"/>
          <p14:tracePt t="448817" x="3092450" y="3941763"/>
          <p14:tracePt t="448827" x="3092450" y="4117975"/>
          <p14:tracePt t="448831" x="3092450" y="4279900"/>
          <p14:tracePt t="448841" x="3092450" y="4405313"/>
          <p14:tracePt t="448847" x="3067050" y="4554538"/>
          <p14:tracePt t="448856" x="3028950" y="4718050"/>
          <p14:tracePt t="448866" x="3003550" y="4843463"/>
          <p14:tracePt t="448871" x="2992438" y="5018088"/>
          <p14:tracePt t="448881" x="2967038" y="5168900"/>
          <p14:tracePt t="448887" x="2954338" y="5305425"/>
          <p14:tracePt t="448897" x="2916238" y="5456238"/>
          <p14:tracePt t="448907" x="2903538" y="5568950"/>
          <p14:tracePt t="448913" x="2903538" y="5668963"/>
          <p14:tracePt t="448923" x="2879725" y="5807075"/>
          <p14:tracePt t="448926" x="2867025" y="5894388"/>
          <p14:tracePt t="448937" x="2841625" y="5994400"/>
          <p14:tracePt t="448947" x="2841625" y="6069013"/>
          <p14:tracePt t="448953" x="2828925" y="6132513"/>
          <p14:tracePt t="448972" x="2803525" y="6257925"/>
          <p14:tracePt t="448977" x="2803525" y="6307138"/>
          <p14:tracePt t="448987" x="2803525" y="6370638"/>
          <p14:tracePt t="448992" x="2790825" y="6419850"/>
          <p14:tracePt t="449003" x="2778125" y="6445250"/>
          <p14:tracePt t="449006" x="2767013" y="6483350"/>
          <p14:tracePt t="449017" x="2741613" y="6532563"/>
          <p14:tracePt t="449027" x="2741613" y="6557963"/>
          <p14:tracePt t="449033" x="2703513" y="6583363"/>
          <p14:tracePt t="449043" x="2678113" y="6632575"/>
          <p14:tracePt t="449048" x="2667000" y="6645275"/>
          <p14:tracePt t="449069" x="2641600" y="6670675"/>
          <p14:tracePt t="449083" x="2628900" y="6683375"/>
          <p14:tracePt t="449089" x="2628900" y="6696075"/>
          <p14:tracePt t="449108" x="2616200" y="6696075"/>
          <p14:tracePt t="449113" x="2603500" y="6707188"/>
          <p14:tracePt t="449194" x="2590800" y="6719888"/>
          <p14:tracePt t="449264" x="2578100" y="6732588"/>
          <p14:tracePt t="449274" x="2578100" y="6745288"/>
          <p14:tracePt t="449291" x="2565400" y="6745288"/>
          <p14:tracePt t="449301" x="2554288" y="6757988"/>
          <p14:tracePt t="449305" x="2541588" y="6757988"/>
          <p14:tracePt t="449330" x="2528888" y="6770688"/>
          <p14:tracePt t="449345" x="2516188" y="6770688"/>
          <p14:tracePt t="449354" x="2503488" y="6783388"/>
          <p14:tracePt t="449366" x="2503488" y="6796088"/>
          <p14:tracePt t="449370" x="2478088" y="6807200"/>
          <p14:tracePt t="449387" x="2465388" y="6819900"/>
          <p14:tracePt t="449396" x="2452688" y="6819900"/>
          <p14:tracePt t="449411" x="2441575" y="6832600"/>
          <p14:tracePt t="449577" x="2465388" y="6770688"/>
          <p14:tracePt t="449587" x="2565400" y="6619875"/>
          <p14:tracePt t="449593" x="2678113" y="6483350"/>
          <p14:tracePt t="449603" x="2816225" y="6269038"/>
          <p14:tracePt t="449608" x="2954338" y="5981700"/>
          <p14:tracePt t="449619" x="3103563" y="5719763"/>
          <p14:tracePt t="449629" x="3228975" y="5494338"/>
          <p14:tracePt t="449633" x="3341688" y="5205413"/>
          <p14:tracePt t="449643" x="3429000" y="4956175"/>
          <p14:tracePt t="449649" x="3479800" y="4756150"/>
          <p14:tracePt t="449659" x="3541713" y="4554538"/>
          <p14:tracePt t="449670" x="3567113" y="4418013"/>
          <p14:tracePt t="449672" x="3579813" y="4279900"/>
          <p14:tracePt t="449686" x="3579813" y="4141788"/>
          <p14:tracePt t="449689" x="3579813" y="3992563"/>
          <p14:tracePt t="449699" x="3579813" y="3892550"/>
          <p14:tracePt t="449709" x="3579813" y="3779838"/>
          <p14:tracePt t="449715" x="3579813" y="3667125"/>
          <p14:tracePt t="449724" x="3579813" y="3579813"/>
          <p14:tracePt t="449728" x="3579813" y="3479800"/>
          <p14:tracePt t="449738" x="3579813" y="3416300"/>
          <p14:tracePt t="449749" x="3579813" y="3341688"/>
          <p14:tracePt t="449755" x="3579813" y="3278188"/>
          <p14:tracePt t="449765" x="3579813" y="3190875"/>
          <p14:tracePt t="449769" x="3541713" y="3128963"/>
          <p14:tracePt t="449779" x="3530600" y="3065463"/>
          <p14:tracePt t="449789" x="3517900" y="3016250"/>
          <p14:tracePt t="449794" x="3479800" y="2928938"/>
          <p14:tracePt t="449805" x="3441700" y="2890838"/>
          <p14:tracePt t="449809" x="3429000" y="2828925"/>
          <p14:tracePt t="449819" x="3417888" y="2790825"/>
          <p14:tracePt t="449830" x="3405188" y="2752725"/>
          <p14:tracePt t="449836" x="3379788" y="2690813"/>
          <p14:tracePt t="449844" x="3354388" y="2665413"/>
          <p14:tracePt t="449851" x="3341688" y="2627313"/>
          <p14:tracePt t="449860" x="3305175" y="2552700"/>
          <p14:tracePt t="449870" x="3279775" y="2527300"/>
          <p14:tracePt t="449875" x="3254375" y="2490788"/>
          <p14:tracePt t="449887" x="3241675" y="2452688"/>
          <p14:tracePt t="449891" x="3216275" y="2414588"/>
          <p14:tracePt t="449901" x="3179763" y="2378075"/>
          <p14:tracePt t="449911" x="3167063" y="2352675"/>
          <p14:tracePt t="449915" x="3154363" y="2327275"/>
          <p14:tracePt t="449925" x="3128963" y="2303463"/>
          <p14:tracePt t="449930" x="3103563" y="2278063"/>
          <p14:tracePt t="449957" x="3079750" y="2265363"/>
          <p14:tracePt t="449970" x="3067050" y="2265363"/>
          <p14:tracePt t="449981" x="3041650" y="2265363"/>
          <p14:tracePt t="449996" x="3016250" y="2265363"/>
          <p14:tracePt t="450006" x="3003550" y="2265363"/>
          <p14:tracePt t="450010" x="2979738" y="2265363"/>
          <p14:tracePt t="450021" x="2928938" y="2265363"/>
          <p14:tracePt t="450033" x="2903538" y="2278063"/>
          <p14:tracePt t="450036" x="2879725" y="2314575"/>
          <p14:tracePt t="450047" x="2854325" y="2352675"/>
          <p14:tracePt t="450054" x="2803525" y="2403475"/>
          <p14:tracePt t="450062" x="2803525" y="2452688"/>
          <p14:tracePt t="450072" x="2767013" y="2516188"/>
          <p14:tracePt t="450077" x="2728913" y="2616200"/>
          <p14:tracePt t="450086" x="2690813" y="2716213"/>
          <p14:tracePt t="450092" x="2641600" y="2816225"/>
          <p14:tracePt t="450104" x="2616200" y="2903538"/>
          <p14:tracePt t="450113" x="2578100" y="3028950"/>
          <p14:tracePt t="450120" x="2565400" y="3141663"/>
          <p14:tracePt t="450128" x="2528888" y="3267075"/>
          <p14:tracePt t="450132" x="2503488" y="3378200"/>
          <p14:tracePt t="450143" x="2465388" y="3503613"/>
          <p14:tracePt t="450149" x="2452688" y="3654425"/>
          <p14:tracePt t="450159" x="2428875" y="3803650"/>
          <p14:tracePt t="450169" x="2403475" y="3941763"/>
          <p14:tracePt t="450175" x="2378075" y="4105275"/>
          <p14:tracePt t="450186" x="2365375" y="4254500"/>
          <p14:tracePt t="450188" x="2339975" y="4405313"/>
          <p14:tracePt t="450198" x="2328863" y="4543425"/>
          <p14:tracePt t="450209" x="2278063" y="4692650"/>
          <p14:tracePt t="450215" x="2252663" y="4805363"/>
          <p14:tracePt t="450225" x="2252663" y="4905375"/>
          <p14:tracePt t="450229" x="2239963" y="5005388"/>
          <p14:tracePt t="450239" x="2239963" y="5068888"/>
          <p14:tracePt t="450249" x="2216150" y="5143500"/>
          <p14:tracePt t="450254" x="2216150" y="5205413"/>
          <p14:tracePt t="450264" x="2216150" y="5281613"/>
          <p14:tracePt t="450269" x="2216150" y="5381625"/>
          <p14:tracePt t="450280" x="2216150" y="5443538"/>
          <p14:tracePt t="450292" x="2216150" y="5530850"/>
          <p14:tracePt t="450296" x="2216150" y="5607050"/>
          <p14:tracePt t="450305" x="2216150" y="5668963"/>
          <p14:tracePt t="450311" x="2228850" y="5743575"/>
          <p14:tracePt t="450321" x="2239963" y="5794375"/>
          <p14:tracePt t="450331" x="2239963" y="5843588"/>
          <p14:tracePt t="450336" x="2252663" y="5907088"/>
          <p14:tracePt t="450345" x="2252663" y="5956300"/>
          <p14:tracePt t="450352" x="2265363" y="6007100"/>
          <p14:tracePt t="450361" x="2278063" y="6056313"/>
          <p14:tracePt t="450371" x="2290763" y="6119813"/>
          <p14:tracePt t="450377" x="2290763" y="6157913"/>
          <p14:tracePt t="450387" x="2290763" y="6181725"/>
          <p14:tracePt t="450391" x="2303463" y="6232525"/>
          <p14:tracePt t="450402" x="2316163" y="6269038"/>
          <p14:tracePt t="450410" x="2316163" y="6281738"/>
          <p14:tracePt t="450417" x="2316163" y="6319838"/>
          <p14:tracePt t="450427" x="2339975" y="6357938"/>
          <p14:tracePt t="450431" x="2339975" y="6370638"/>
          <p14:tracePt t="450441" x="2365375" y="6407150"/>
          <p14:tracePt t="450457" x="2365375" y="6432550"/>
          <p14:tracePt t="450470" x="2378075" y="6432550"/>
          <p14:tracePt t="450481" x="2390775" y="6445250"/>
          <p14:tracePt t="450491" x="2390775" y="6457950"/>
          <p14:tracePt t="450497" x="2416175" y="6470650"/>
          <p14:tracePt t="450507" x="2416175" y="6483350"/>
          <p14:tracePt t="450521" x="2452688" y="6507163"/>
          <p14:tracePt t="450532" x="2465388" y="6519863"/>
          <p14:tracePt t="450536" x="2465388" y="6532563"/>
          <p14:tracePt t="450547" x="2490788" y="6545263"/>
          <p14:tracePt t="450563" x="2516188" y="6570663"/>
          <p14:tracePt t="450573" x="2528888" y="6570663"/>
          <p14:tracePt t="450577" x="2541588" y="6583363"/>
          <p14:tracePt t="450587" x="2554288" y="6594475"/>
          <p14:tracePt t="450592" x="2565400" y="6594475"/>
          <p14:tracePt t="450603" x="2578100" y="6607175"/>
          <p14:tracePt t="450613" x="2590800" y="6607175"/>
          <p14:tracePt t="450617" x="2603500" y="6607175"/>
          <p14:tracePt t="450627" x="2616200" y="6619875"/>
          <p14:tracePt t="450633" x="2616200" y="6632575"/>
          <p14:tracePt t="450652" x="2628900" y="6632575"/>
          <p14:tracePt t="450658" x="2641600" y="6632575"/>
          <p14:tracePt t="450673" x="2654300" y="6632575"/>
          <p14:tracePt t="450693" x="2667000" y="6632575"/>
          <p14:tracePt t="450719" x="2678113" y="6632575"/>
          <p14:tracePt t="450785" x="2690813" y="6632575"/>
          <p14:tracePt t="450835" x="2703513" y="6645275"/>
          <p14:tracePt t="450870" x="2716213" y="6645275"/>
          <p14:tracePt t="450885" x="2728913" y="6657975"/>
          <p14:tracePt t="450901" x="2754313" y="6670675"/>
          <p14:tracePt t="450915" x="2767013" y="6683375"/>
          <p14:tracePt t="450955" x="2778125" y="6683375"/>
          <p14:tracePt t="450971" x="2790825" y="6696075"/>
          <p14:tracePt t="450990" x="2816225" y="6696075"/>
          <p14:tracePt t="450997" x="2828925" y="6696075"/>
          <p14:tracePt t="451007" x="2828925" y="6707188"/>
          <p14:tracePt t="451021" x="2854325" y="6707188"/>
          <p14:tracePt t="451056" x="2867025" y="6719888"/>
          <p14:tracePt t="451071" x="2879725" y="6719888"/>
          <p14:tracePt t="451076" x="2879725" y="6732588"/>
          <p14:tracePt t="451087" x="2890838" y="6732588"/>
          <p14:tracePt t="451103" x="2916238" y="6732588"/>
          <p14:tracePt t="451117" x="2928938" y="6732588"/>
          <p14:tracePt t="451136" x="2941638" y="6745288"/>
          <p14:tracePt t="451153" x="2967038" y="6745288"/>
          <p14:tracePt t="451176" x="2979738" y="6745288"/>
          <p14:tracePt t="451183" x="2992438" y="6745288"/>
          <p14:tracePt t="451202" x="3003550" y="6770688"/>
          <p14:tracePt t="451206" x="3016250" y="6770688"/>
          <p14:tracePt t="451222" x="3028950" y="6770688"/>
          <p14:tracePt t="451233" x="3041650" y="6770688"/>
          <p14:tracePt t="451243" x="3054350" y="6770688"/>
          <p14:tracePt t="451259" x="3067050" y="6783388"/>
          <p14:tracePt t="451262" x="3079750" y="6796088"/>
          <p14:tracePt t="451272" x="3092450" y="6796088"/>
          <p14:tracePt t="451289" x="3103563" y="6807200"/>
          <p14:tracePt t="451302" x="3116263" y="6819900"/>
          <p14:tracePt t="451325" x="3128963" y="6832600"/>
          <p14:tracePt t="451338" x="3141663" y="6832600"/>
          <p14:tracePt t="451359" x="3141663" y="6845300"/>
          <p14:tracePt t="451365" x="3154363" y="6845300"/>
          <p14:tracePt t="451375" x="3167063" y="6845300"/>
          <p14:tracePt t="451650" x="3228975" y="6832600"/>
          <p14:tracePt t="451661" x="3254375" y="6796088"/>
          <p14:tracePt t="451667" x="3254375" y="6770688"/>
          <p14:tracePt t="451677" x="3279775" y="6670675"/>
          <p14:tracePt t="451687" x="3292475" y="6583363"/>
          <p14:tracePt t="451693" x="3341688" y="6432550"/>
          <p14:tracePt t="451703" x="3379788" y="6281738"/>
          <p14:tracePt t="451706" x="3417888" y="6132513"/>
          <p14:tracePt t="451717" x="3467100" y="5956300"/>
          <p14:tracePt t="451726" x="3517900" y="5819775"/>
          <p14:tracePt t="451733" x="3541713" y="5681663"/>
          <p14:tracePt t="451743" x="3541713" y="5530850"/>
          <p14:tracePt t="451747" x="3567113" y="5407025"/>
          <p14:tracePt t="451757" x="3579813" y="5281613"/>
          <p14:tracePt t="451768" x="3617913" y="5143500"/>
          <p14:tracePt t="451773" x="3630613" y="4981575"/>
          <p14:tracePt t="451784" x="3654425" y="4830763"/>
          <p14:tracePt t="451789" x="3667125" y="4692650"/>
          <p14:tracePt t="451798" x="3667125" y="4579938"/>
          <p14:tracePt t="451809" x="3692525" y="4443413"/>
          <p14:tracePt t="451813" x="3692525" y="4305300"/>
          <p14:tracePt t="451823" x="3692525" y="4192588"/>
          <p14:tracePt t="451829" x="3692525" y="4079875"/>
          <p14:tracePt t="451839" x="3692525" y="3954463"/>
          <p14:tracePt t="451849" x="3692525" y="3854450"/>
          <p14:tracePt t="451853" x="3692525" y="3754438"/>
          <p14:tracePt t="451862" x="3692525" y="3679825"/>
          <p14:tracePt t="451868" x="3692525" y="3590925"/>
          <p14:tracePt t="451879" x="3692525" y="3541713"/>
          <p14:tracePt t="451889" x="3692525" y="3490913"/>
          <p14:tracePt t="451895" x="3692525" y="3429000"/>
          <p14:tracePt t="451905" x="3692525" y="3403600"/>
          <p14:tracePt t="451909" x="3692525" y="3378200"/>
          <p14:tracePt t="451919" x="3692525" y="3354388"/>
          <p14:tracePt t="451930" x="3692525" y="3341688"/>
          <p14:tracePt t="451937" x="3692525" y="3328988"/>
          <p14:tracePt t="451945" x="3692525" y="3303588"/>
          <p14:tracePt t="451958" x="3692525" y="3278188"/>
          <p14:tracePt t="452008" x="3692525" y="3254375"/>
          <p14:tracePt t="452015" x="3692525" y="3228975"/>
          <p14:tracePt t="452025" x="3692525" y="3203575"/>
          <p14:tracePt t="452031" x="3692525" y="3178175"/>
          <p14:tracePt t="452041" x="3692525" y="3141663"/>
          <p14:tracePt t="452051" x="3692525" y="3103563"/>
          <p14:tracePt t="452055" x="3692525" y="3065463"/>
          <p14:tracePt t="452064" x="3692525" y="3028950"/>
          <p14:tracePt t="452070" x="3692525" y="3003550"/>
          <p14:tracePt t="452081" x="3692525" y="2952750"/>
          <p14:tracePt t="452091" x="3692525" y="2916238"/>
          <p14:tracePt t="452095" x="3692525" y="2878138"/>
          <p14:tracePt t="452105" x="3692525" y="2840038"/>
          <p14:tracePt t="452111" x="3692525" y="2816225"/>
          <p14:tracePt t="452121" x="3679825" y="2790825"/>
          <p14:tracePt t="452130" x="3679825" y="2765425"/>
          <p14:tracePt t="452136" x="3667125" y="2740025"/>
          <p14:tracePt t="452147" x="3654425" y="2716213"/>
          <p14:tracePt t="452151" x="3643313" y="2703513"/>
          <p14:tracePt t="452161" x="3630613" y="2678113"/>
          <p14:tracePt t="452171" x="3630613" y="2665413"/>
          <p14:tracePt t="452177" x="3617913" y="2652713"/>
          <p14:tracePt t="452190" x="3617913" y="2640013"/>
          <p14:tracePt t="452201" x="3605213" y="2627313"/>
          <p14:tracePt t="452213" x="3592513" y="2616200"/>
          <p14:tracePt t="452217" x="3579813" y="2578100"/>
          <p14:tracePt t="452226" x="3541713" y="2552700"/>
          <p14:tracePt t="452243" x="3517900" y="2490788"/>
          <p14:tracePt t="452253" x="3505200" y="2478088"/>
          <p14:tracePt t="452256" x="3492500" y="2465388"/>
          <p14:tracePt t="452267" x="3467100" y="2452688"/>
          <p14:tracePt t="452273" x="3467100" y="2427288"/>
          <p14:tracePt t="452294" x="3454400" y="2414588"/>
          <p14:tracePt t="452307" x="3441700" y="2403475"/>
          <p14:tracePt t="452313" x="3441700" y="2390775"/>
          <p14:tracePt t="452336" x="3429000" y="2390775"/>
          <p14:tracePt t="452465" x="3417888" y="2403475"/>
          <p14:tracePt t="452468" x="3392488" y="2465388"/>
          <p14:tracePt t="452478" x="3392488" y="2503488"/>
          <p14:tracePt t="452485" x="3392488" y="2552700"/>
          <p14:tracePt t="452495" x="3392488" y="2590800"/>
          <p14:tracePt t="452505" x="3367088" y="2640013"/>
          <p14:tracePt t="452509" x="3367088" y="2678113"/>
          <p14:tracePt t="452519" x="3367088" y="2703513"/>
          <p14:tracePt t="452525" x="3367088" y="2752725"/>
          <p14:tracePt t="452535" x="3367088" y="2790825"/>
          <p14:tracePt t="452545" x="3367088" y="2840038"/>
          <p14:tracePt t="452550" x="3367088" y="2865438"/>
          <p14:tracePt t="452559" x="3367088" y="2890838"/>
          <p14:tracePt t="452565" x="3367088" y="2916238"/>
          <p14:tracePt t="452575" x="3367088" y="2952750"/>
          <p14:tracePt t="452584" x="3367088" y="2990850"/>
          <p14:tracePt t="452599" x="3367088" y="3016250"/>
          <p14:tracePt t="452605" x="3379788" y="3016250"/>
          <p14:tracePt t="452615" x="3379788" y="3028950"/>
          <p14:tracePt t="452625" x="3405188" y="3041650"/>
          <p14:tracePt t="452645" x="3405188" y="3065463"/>
          <p14:tracePt t="452660" x="3417888" y="3065463"/>
          <p14:tracePt t="452671" x="3429000" y="3065463"/>
          <p14:tracePt t="452684" x="3441700" y="3065463"/>
          <p14:tracePt t="452701" x="3467100" y="3065463"/>
          <p14:tracePt t="452711" x="3492500" y="3065463"/>
          <p14:tracePt t="452715" x="3505200" y="3065463"/>
          <p14:tracePt t="452726" x="3517900" y="3065463"/>
          <p14:tracePt t="452736" x="3541713" y="3065463"/>
          <p14:tracePt t="452740" x="3579813" y="3054350"/>
          <p14:tracePt t="452751" x="3605213" y="3028950"/>
          <p14:tracePt t="452757" x="3630613" y="3003550"/>
          <p14:tracePt t="452767" x="3654425" y="2978150"/>
          <p14:tracePt t="452776" x="3667125" y="2952750"/>
          <p14:tracePt t="452781" x="3705225" y="2890838"/>
          <p14:tracePt t="452791" x="3705225" y="2865438"/>
          <p14:tracePt t="452796" x="3730625" y="2840038"/>
          <p14:tracePt t="452806" x="3756025" y="2790825"/>
          <p14:tracePt t="452817" x="3756025" y="2778125"/>
          <p14:tracePt t="452823" x="3779838" y="2752725"/>
          <p14:tracePt t="452833" x="3792538" y="2728913"/>
          <p14:tracePt t="452837" x="3792538" y="2703513"/>
          <p14:tracePt t="452856" x="3792538" y="2678113"/>
          <p14:tracePt t="452872" x="3805238" y="2640013"/>
          <p14:tracePt t="452886" x="3805238" y="2627313"/>
          <p14:tracePt t="452902" x="3805238" y="2603500"/>
          <p14:tracePt t="452912" x="3817938" y="2590800"/>
          <p14:tracePt t="452928" x="3817938" y="2578100"/>
          <p14:tracePt t="452938" x="3817938" y="2552700"/>
          <p14:tracePt t="452943" x="3830638" y="2527300"/>
          <p14:tracePt t="452967" x="3830638" y="2503488"/>
          <p14:tracePt t="452968" x="3843338" y="2503488"/>
          <p14:tracePt t="452979" x="3843338" y="2490788"/>
          <p14:tracePt t="452983" x="3843338" y="2478088"/>
          <p14:tracePt t="453065" x="3856038" y="2478088"/>
          <p14:tracePt t="453079" x="3867150" y="2478088"/>
          <p14:tracePt t="453089" x="3905250" y="2490788"/>
          <p14:tracePt t="453105" x="3917950" y="2552700"/>
          <p14:tracePt t="453115" x="3930650" y="2565400"/>
          <p14:tracePt t="453119" x="3943350" y="2578100"/>
          <p14:tracePt t="453129" x="3943350" y="2603500"/>
          <p14:tracePt t="453134" x="3943350" y="2627313"/>
          <p14:tracePt t="453144" x="3943350" y="2652713"/>
          <p14:tracePt t="453155" x="3943350" y="2703513"/>
          <p14:tracePt t="453161" x="3943350" y="2728913"/>
          <p14:tracePt t="453171" x="3917950" y="2765425"/>
          <p14:tracePt t="453175" x="3856038" y="2803525"/>
          <p14:tracePt t="453185" x="3843338" y="2816225"/>
          <p14:tracePt t="453195" x="3805238" y="2816225"/>
          <p14:tracePt t="453200" x="3779838" y="2840038"/>
          <p14:tracePt t="453210" x="3756025" y="2840038"/>
          <p14:tracePt t="453216" x="3743325" y="2840038"/>
          <p14:tracePt t="453235" x="3717925" y="2840038"/>
          <p14:tracePt t="453250" x="3705225" y="2840038"/>
          <p14:tracePt t="453255" x="3692525" y="2840038"/>
          <p14:tracePt t="453274" x="3679825" y="2840038"/>
          <p14:tracePt t="453291" x="3654425" y="2840038"/>
          <p14:tracePt t="453296" x="3654425" y="2828925"/>
          <p14:tracePt t="453306" x="3654425" y="2816225"/>
          <p14:tracePt t="453317" x="3654425" y="2803525"/>
          <p14:tracePt t="453346" x="3654425" y="2778125"/>
          <p14:tracePt t="453381" x="3667125" y="2778125"/>
          <p14:tracePt t="453387" x="3679825" y="2778125"/>
          <p14:tracePt t="453396" x="3692525" y="2778125"/>
          <p14:tracePt t="453400" x="3705225" y="2778125"/>
          <p14:tracePt t="453413" x="3705225" y="2803525"/>
          <p14:tracePt t="453427" x="3705225" y="2816225"/>
          <p14:tracePt t="453437" x="3705225" y="2828925"/>
          <p14:tracePt t="453443" x="3705225" y="2852738"/>
          <p14:tracePt t="453463" x="3705225" y="2865438"/>
          <p14:tracePt t="454255" x="3705225" y="2878138"/>
          <p14:tracePt t="454265" x="3705225" y="2916238"/>
          <p14:tracePt t="454269" x="3705225" y="2928938"/>
          <p14:tracePt t="454278" x="3705225" y="2965450"/>
          <p14:tracePt t="454285" x="3705225" y="2990850"/>
          <p14:tracePt t="454295" x="3717925" y="3016250"/>
          <p14:tracePt t="454305" x="3717925" y="3065463"/>
          <p14:tracePt t="454311" x="3717925" y="3103563"/>
          <p14:tracePt t="454321" x="3717925" y="3165475"/>
          <p14:tracePt t="454325" x="3717925" y="3228975"/>
          <p14:tracePt t="454334" x="3717925" y="3354388"/>
          <p14:tracePt t="454344" x="3717925" y="3454400"/>
          <p14:tracePt t="454351" x="3717925" y="3567113"/>
          <p14:tracePt t="454361" x="3717925" y="3641725"/>
          <p14:tracePt t="454365" x="3717925" y="3754438"/>
          <p14:tracePt t="454375" x="3717925" y="3867150"/>
          <p14:tracePt t="454385" x="3717925" y="3992563"/>
          <p14:tracePt t="454390" x="3717925" y="4129088"/>
          <p14:tracePt t="454400" x="3717925" y="4267200"/>
          <p14:tracePt t="454404" x="3705225" y="4405313"/>
          <p14:tracePt t="454415" x="3654425" y="4567238"/>
          <p14:tracePt t="454425" x="3592513" y="4730750"/>
          <p14:tracePt t="454432" x="3541713" y="4843463"/>
          <p14:tracePt t="454440" x="3505200" y="5005388"/>
          <p14:tracePt t="454447" x="3492500" y="5068888"/>
          <p14:tracePt t="454456" x="3454400" y="5181600"/>
          <p14:tracePt t="454466" x="3417888" y="5281613"/>
          <p14:tracePt t="454470" x="3392488" y="5356225"/>
          <p14:tracePt t="454481" x="3379788" y="5418138"/>
          <p14:tracePt t="454487" x="3354388" y="5494338"/>
          <p14:tracePt t="454497" x="3341688" y="5530850"/>
          <p14:tracePt t="454507" x="3317875" y="5594350"/>
          <p14:tracePt t="454511" x="3317875" y="5630863"/>
          <p14:tracePt t="454521" x="3292475" y="5681663"/>
          <p14:tracePt t="454526" x="3279775" y="5732463"/>
          <p14:tracePt t="454536" x="3254375" y="5768975"/>
          <p14:tracePt t="454548" x="3254375" y="5807075"/>
          <p14:tracePt t="454553" x="3228975" y="5856288"/>
          <p14:tracePt t="454563" x="3216275" y="5894388"/>
          <p14:tracePt t="454567" x="3205163" y="5932488"/>
          <p14:tracePt t="454577" x="3192463" y="5956300"/>
          <p14:tracePt t="454586" x="3192463" y="5969000"/>
          <p14:tracePt t="454592" x="3167063" y="6032500"/>
          <p14:tracePt t="454607" x="3154363" y="6056313"/>
          <p14:tracePt t="454617" x="3154363" y="6069013"/>
          <p14:tracePt t="454627" x="3154363" y="6094413"/>
          <p14:tracePt t="454632" x="3141663" y="6119813"/>
          <p14:tracePt t="454643" x="3141663" y="6157913"/>
          <p14:tracePt t="454659" x="3141663" y="6207125"/>
          <p14:tracePt t="454672" x="3128963" y="6245225"/>
          <p14:tracePt t="454689" x="3128963" y="6269038"/>
          <p14:tracePt t="454699" x="3128963" y="6294438"/>
          <p14:tracePt t="454709" x="3128963" y="6332538"/>
          <p14:tracePt t="454723" x="3128963" y="6357938"/>
          <p14:tracePt t="454729" x="3128963" y="6370638"/>
          <p14:tracePt t="454755" x="3128963" y="6381750"/>
          <p14:tracePt t="454864" x="3128963" y="6345238"/>
          <p14:tracePt t="454868" x="3128963" y="6245225"/>
          <p14:tracePt t="454878" x="3141663" y="6157913"/>
          <p14:tracePt t="454884" x="3192463" y="6007100"/>
          <p14:tracePt t="454895" x="3279775" y="5794375"/>
          <p14:tracePt t="454905" x="3379788" y="5607050"/>
          <p14:tracePt t="454911" x="3454400" y="5418138"/>
          <p14:tracePt t="454921" x="3517900" y="5181600"/>
          <p14:tracePt t="454925" x="3567113" y="4943475"/>
          <p14:tracePt t="454934" x="3654425" y="4705350"/>
          <p14:tracePt t="454944" x="3717925" y="4530725"/>
          <p14:tracePt t="454966" x="3843338" y="4167188"/>
          <p14:tracePt t="454974" x="3867150" y="4105275"/>
          <p14:tracePt t="454987" x="3867150" y="4067175"/>
          <p14:tracePt t="454990" x="3867150" y="4017963"/>
          <p14:tracePt t="455000" x="3905250" y="3967163"/>
          <p14:tracePt t="455007" x="3905250" y="3905250"/>
          <p14:tracePt t="455016" x="3905250" y="3854450"/>
          <p14:tracePt t="455026" x="3905250" y="3779838"/>
          <p14:tracePt t="455032" x="3905250" y="3741738"/>
          <p14:tracePt t="455041" x="3905250" y="3679825"/>
          <p14:tracePt t="455047" x="3905250" y="3629025"/>
          <p14:tracePt t="455057" x="3905250" y="3590925"/>
          <p14:tracePt t="455067" x="3905250" y="3567113"/>
          <p14:tracePt t="455070" x="3905250" y="3516313"/>
          <p14:tracePt t="455081" x="3905250" y="3490913"/>
          <p14:tracePt t="455086" x="3905250" y="3467100"/>
          <p14:tracePt t="455097" x="3905250" y="3441700"/>
          <p14:tracePt t="455107" x="3879850" y="3403600"/>
          <p14:tracePt t="455110" x="3867150" y="3354388"/>
          <p14:tracePt t="455121" x="3856038" y="3316288"/>
          <p14:tracePt t="455127" x="3856038" y="3290888"/>
          <p14:tracePt t="455136" x="3843338" y="3267075"/>
          <p14:tracePt t="455147" x="3843338" y="3228975"/>
          <p14:tracePt t="455153" x="3817938" y="3190875"/>
          <p14:tracePt t="455164" x="3817938" y="3141663"/>
          <p14:tracePt t="455167" x="3817938" y="3116263"/>
          <p14:tracePt t="455176" x="3817938" y="3090863"/>
          <p14:tracePt t="455186" x="3817938" y="3078163"/>
          <p14:tracePt t="455192" x="3805238" y="3065463"/>
          <p14:tracePt t="455202" x="3792538" y="3041650"/>
          <p14:tracePt t="455207" x="3792538" y="3028950"/>
          <p14:tracePt t="455216" x="3779838" y="3003550"/>
          <p14:tracePt t="455228" x="3756025" y="2965450"/>
          <p14:tracePt t="455232" x="3756025" y="2941638"/>
          <p14:tracePt t="455242" x="3743325" y="2928938"/>
          <p14:tracePt t="455249" x="3730625" y="2903538"/>
          <p14:tracePt t="455259" x="3717925" y="2878138"/>
          <p14:tracePt t="455269" x="3679825" y="2840038"/>
          <p14:tracePt t="455272" x="3679825" y="2816225"/>
          <p14:tracePt t="455283" x="3667125" y="2803525"/>
          <p14:tracePt t="455289" x="3654425" y="2790825"/>
          <p14:tracePt t="455298" x="3617913" y="2740025"/>
          <p14:tracePt t="455309" x="3605213" y="2716213"/>
          <p14:tracePt t="455313" x="3592513" y="2703513"/>
          <p14:tracePt t="455322" x="3567113" y="2665413"/>
          <p14:tracePt t="455328" x="3541713" y="2652713"/>
          <p14:tracePt t="455338" x="3541713" y="2640013"/>
          <p14:tracePt t="455348" x="3517900" y="2603500"/>
          <p14:tracePt t="455365" x="3492500" y="2590800"/>
          <p14:tracePt t="455368" x="3492500" y="2578100"/>
          <p14:tracePt t="455379" x="3467100" y="2565400"/>
          <p14:tracePt t="455394" x="3467100" y="2552700"/>
          <p14:tracePt t="455405" x="3454400" y="2552700"/>
          <p14:tracePt t="455408" x="3454400" y="2540000"/>
          <p14:tracePt t="455445" x="3454400" y="2527300"/>
          <p14:tracePt t="455505" x="3441700" y="2516188"/>
          <p14:tracePt t="455617" x="3429000" y="2527300"/>
          <p14:tracePt t="455621" x="3429000" y="2565400"/>
          <p14:tracePt t="455631" x="3429000" y="2603500"/>
          <p14:tracePt t="455641" x="3417888" y="2640013"/>
          <p14:tracePt t="455646" x="3417888" y="2690813"/>
          <p14:tracePt t="455657" x="3417888" y="2728913"/>
          <p14:tracePt t="455661" x="3417888" y="2752725"/>
          <p14:tracePt t="455670" x="3417888" y="2790825"/>
          <p14:tracePt t="455683" x="3417888" y="2840038"/>
          <p14:tracePt t="455687" x="3417888" y="2878138"/>
          <p14:tracePt t="455697" x="3417888" y="2916238"/>
          <p14:tracePt t="455703" x="3417888" y="2941638"/>
          <p14:tracePt t="455713" x="3417888" y="2978150"/>
          <p14:tracePt t="455723" x="3417888" y="3016250"/>
          <p14:tracePt t="455726" x="3417888" y="3041650"/>
          <p14:tracePt t="455736" x="3417888" y="3065463"/>
          <p14:tracePt t="455743" x="3417888" y="3103563"/>
          <p14:tracePt t="455753" x="3417888" y="3128963"/>
          <p14:tracePt t="455764" x="3417888" y="3154363"/>
          <p14:tracePt t="455767" x="3417888" y="3178175"/>
          <p14:tracePt t="455776" x="3417888" y="3203575"/>
          <p14:tracePt t="455782" x="3417888" y="3228975"/>
          <p14:tracePt t="455802" x="3417888" y="3254375"/>
          <p14:tracePt t="455806" x="3417888" y="3278188"/>
          <p14:tracePt t="455816" x="3417888" y="3290888"/>
          <p14:tracePt t="455832" x="3417888" y="3303588"/>
          <p14:tracePt t="455849" x="3417888" y="3316288"/>
          <p14:tracePt t="455869" x="3417888" y="3328988"/>
          <p14:tracePt t="455882" x="3429000" y="3354388"/>
          <p14:tracePt t="455898" x="3441700" y="3354388"/>
          <p14:tracePt t="455913" x="3454400" y="3354388"/>
          <p14:tracePt t="455932" x="3492500" y="3354388"/>
          <p14:tracePt t="455938" x="3517900" y="3341688"/>
          <p14:tracePt t="455949" x="3541713" y="3341688"/>
          <p14:tracePt t="455953" x="3567113" y="3328988"/>
          <p14:tracePt t="455965" x="3617913" y="3290888"/>
          <p14:tracePt t="455975" x="3643313" y="3267075"/>
          <p14:tracePt t="455980" x="3692525" y="3228975"/>
          <p14:tracePt t="455989" x="3717925" y="3203575"/>
          <p14:tracePt t="455995" x="3743325" y="3178175"/>
          <p14:tracePt t="456004" x="3779838" y="3141663"/>
          <p14:tracePt t="456014" x="3805238" y="3103563"/>
          <p14:tracePt t="456019" x="3830638" y="3065463"/>
          <p14:tracePt t="456030" x="3856038" y="3028950"/>
          <p14:tracePt t="456035" x="3867150" y="3016250"/>
          <p14:tracePt t="456045" x="3879850" y="2978150"/>
          <p14:tracePt t="456055" x="3892550" y="2952750"/>
          <p14:tracePt t="456061" x="3905250" y="2928938"/>
          <p14:tracePt t="456070" x="3917950" y="2903538"/>
          <p14:tracePt t="456074" x="3917950" y="2890838"/>
          <p14:tracePt t="456085" x="3917950" y="2878138"/>
          <p14:tracePt t="456101" x="3917950" y="2852738"/>
          <p14:tracePt t="456136" x="3917950" y="2840038"/>
          <p14:tracePt t="456216" x="3917950" y="2828925"/>
          <p14:tracePt t="456277" x="3905250" y="2828925"/>
          <p14:tracePt t="456303" x="3892550" y="2828925"/>
          <p14:tracePt t="456313" x="3879850" y="2828925"/>
          <p14:tracePt t="456326" x="3867150" y="2828925"/>
          <p14:tracePt t="456332" x="3856038" y="2828925"/>
          <p14:tracePt t="456342" x="3843338" y="2828925"/>
          <p14:tracePt t="456352" x="3830638" y="2828925"/>
          <p14:tracePt t="456366" x="3805238" y="2828925"/>
          <p14:tracePt t="456383" x="3779838" y="2828925"/>
          <p14:tracePt t="456397" x="3767138" y="2828925"/>
          <p14:tracePt t="456408" x="3756025" y="2828925"/>
          <p14:tracePt t="456423" x="3730625" y="2828925"/>
          <p14:tracePt t="456449" x="3730625" y="2840038"/>
          <p14:tracePt t="456453" x="3705225" y="2852738"/>
          <p14:tracePt t="456463" x="3705225" y="2865438"/>
          <p14:tracePt t="456472" x="3705225" y="2878138"/>
          <p14:tracePt t="456480" x="3705225" y="2890838"/>
          <p14:tracePt t="456489" x="3705225" y="2903538"/>
          <p14:tracePt t="456519" x="3705225" y="2928938"/>
          <p14:tracePt t="456545" x="3705225" y="2941638"/>
          <p14:tracePt t="456560" x="3705225" y="2952750"/>
          <p14:tracePt t="456569" x="3705225" y="2965450"/>
          <p14:tracePt t="456767" x="3705225" y="2978150"/>
          <p14:tracePt t="456989" x="3705225" y="2965450"/>
          <p14:tracePt t="456998" x="3705225" y="2952750"/>
          <p14:tracePt t="458395" x="3705225" y="2941638"/>
          <p14:tracePt t="458405" x="3705225" y="2928938"/>
          <p14:tracePt t="458415" x="3705225" y="2916238"/>
          <p14:tracePt t="458421" x="3705225" y="2903538"/>
          <p14:tracePt t="458431" x="3705225" y="2865438"/>
          <p14:tracePt t="458435" x="3705225" y="2840038"/>
          <p14:tracePt t="458446" x="3705225" y="2816225"/>
          <p14:tracePt t="458455" x="3705225" y="2790825"/>
          <p14:tracePt t="458461" x="3705225" y="2778125"/>
          <p14:tracePt t="458470" x="3705225" y="2752725"/>
          <p14:tracePt t="458474" x="3705225" y="2740025"/>
          <p14:tracePt t="458485" x="3705225" y="2728913"/>
          <p14:tracePt t="458497" x="3705225" y="2690813"/>
          <p14:tracePt t="458501" x="3705225" y="2665413"/>
          <p14:tracePt t="458511" x="3705225" y="2627313"/>
          <p14:tracePt t="458517" x="3717925" y="2603500"/>
          <p14:tracePt t="458528" x="3730625" y="2578100"/>
          <p14:tracePt t="458536" x="3730625" y="2565400"/>
          <p14:tracePt t="458541" x="3730625" y="2540000"/>
          <p14:tracePt t="458551" x="3756025" y="2503488"/>
          <p14:tracePt t="458556" x="3767138" y="2490788"/>
          <p14:tracePt t="458567" x="3767138" y="2478088"/>
          <p14:tracePt t="458577" x="3767138" y="2439988"/>
          <p14:tracePt t="458583" x="3779838" y="2427288"/>
          <p14:tracePt t="458593" x="3792538" y="2414588"/>
          <p14:tracePt t="458597" x="3792538" y="2403475"/>
          <p14:tracePt t="458616" x="3792538" y="2390775"/>
          <p14:tracePt t="458623" x="3805238" y="2378075"/>
          <p14:tracePt t="458895" x="3817938" y="2378075"/>
          <p14:tracePt t="458929" x="3843338" y="2378075"/>
          <p14:tracePt t="458961" x="3856038" y="2378075"/>
          <p14:tracePt t="458971" x="3867150" y="2378075"/>
          <p14:tracePt t="458974" x="3879850" y="2378075"/>
          <p14:tracePt t="458985" x="3892550" y="2378075"/>
          <p14:tracePt t="458991" x="3905250" y="2378075"/>
          <p14:tracePt t="459001" x="3917950" y="2378075"/>
          <p14:tracePt t="459011" x="3930650" y="2378075"/>
          <p14:tracePt t="459025" x="3956050" y="2378075"/>
          <p14:tracePt t="459116" x="3956050" y="2365375"/>
          <p14:tracePt t="459127" x="3943350" y="2365375"/>
          <p14:tracePt t="459131" x="3905250" y="2365375"/>
          <p14:tracePt t="459140" x="3867150" y="2403475"/>
          <p14:tracePt t="459151" x="3856038" y="2414588"/>
          <p14:tracePt t="459157" x="3805238" y="2452688"/>
          <p14:tracePt t="459166" x="3779838" y="2490788"/>
          <p14:tracePt t="459170" x="3756025" y="2503488"/>
          <p14:tracePt t="459180" x="3743325" y="2540000"/>
          <p14:tracePt t="459193" x="3730625" y="2578100"/>
          <p14:tracePt t="459197" x="3717925" y="2640013"/>
          <p14:tracePt t="459206" x="3705225" y="2665413"/>
          <p14:tracePt t="459212" x="3705225" y="2690813"/>
          <p14:tracePt t="459223" x="3705225" y="2716213"/>
          <p14:tracePt t="459233" x="3705225" y="2728913"/>
          <p14:tracePt t="459247" x="3705225" y="2740025"/>
          <p14:tracePt t="459253" x="3705225" y="2752725"/>
          <p14:tracePt t="459262" x="3705225" y="2765425"/>
          <p14:tracePt t="459272" x="3717925" y="2765425"/>
          <p14:tracePt t="459279" x="3730625" y="2790825"/>
          <p14:tracePt t="459293" x="3743325" y="2790825"/>
          <p14:tracePt t="459313" x="3756025" y="2790825"/>
          <p14:tracePt t="459319" x="3779838" y="2790825"/>
          <p14:tracePt t="459328" x="3817938" y="2790825"/>
          <p14:tracePt t="459333" x="3843338" y="2790825"/>
          <p14:tracePt t="459343" x="3867150" y="2790825"/>
          <p14:tracePt t="459352" x="3879850" y="2778125"/>
          <p14:tracePt t="459360" x="3892550" y="2765425"/>
          <p14:tracePt t="459369" x="3905250" y="2740025"/>
          <p14:tracePt t="459375" x="3930650" y="2690813"/>
          <p14:tracePt t="459385" x="3943350" y="2665413"/>
          <p14:tracePt t="459394" x="3956050" y="2627313"/>
          <p14:tracePt t="459399" x="3956050" y="2603500"/>
          <p14:tracePt t="459410" x="3956050" y="2578100"/>
          <p14:tracePt t="459414" x="3956050" y="2552700"/>
          <p14:tracePt t="459425" x="3956050" y="2527300"/>
          <p14:tracePt t="459435" x="3956050" y="2503488"/>
          <p14:tracePt t="459480" x="3956050" y="2490788"/>
          <p14:tracePt t="459511" x="3930650" y="2490788"/>
          <p14:tracePt t="459521" x="3917950" y="2490788"/>
          <p14:tracePt t="459525" x="3905250" y="2503488"/>
          <p14:tracePt t="459534" x="3905250" y="2527300"/>
          <p14:tracePt t="459544" x="3892550" y="2552700"/>
          <p14:tracePt t="459551" x="3867150" y="2590800"/>
          <p14:tracePt t="459565" x="3867150" y="2616200"/>
          <p14:tracePt t="459575" x="3867150" y="2665413"/>
          <p14:tracePt t="459585" x="3867150" y="2678113"/>
          <p14:tracePt t="459591" x="3867150" y="2703513"/>
          <p14:tracePt t="459600" x="3867150" y="2716213"/>
          <p14:tracePt t="459615" x="3867150" y="2740025"/>
          <p14:tracePt t="459625" x="3867150" y="2765425"/>
          <p14:tracePt t="459631" x="3879850" y="2778125"/>
          <p14:tracePt t="459641" x="3879850" y="2790825"/>
          <p14:tracePt t="459646" x="3892550" y="2790825"/>
          <p14:tracePt t="459656" x="3905250" y="2803525"/>
          <p14:tracePt t="459666" x="3917950" y="2803525"/>
          <p14:tracePt t="459670" x="3943350" y="2816225"/>
          <p14:tracePt t="459687" x="3956050" y="2816225"/>
          <p14:tracePt t="459697" x="3968750" y="2816225"/>
          <p14:tracePt t="459707" x="3979863" y="2816225"/>
          <p14:tracePt t="459711" x="3992563" y="2816225"/>
          <p14:tracePt t="459721" x="4005263" y="2816225"/>
          <p14:tracePt t="459727" x="4017963" y="2816225"/>
          <p14:tracePt t="459737" x="4056063" y="2790825"/>
          <p14:tracePt t="459747" x="4068763" y="2752725"/>
          <p14:tracePt t="459752" x="4081463" y="2716213"/>
          <p14:tracePt t="459763" x="4092575" y="2678113"/>
          <p14:tracePt t="459767" x="4092575" y="2616200"/>
          <p14:tracePt t="459777" x="4092575" y="2565400"/>
          <p14:tracePt t="459786" x="4092575" y="2527300"/>
          <p14:tracePt t="459791" x="4092575" y="2503488"/>
          <p14:tracePt t="459801" x="4092575" y="2478088"/>
          <p14:tracePt t="459811" x="4092575" y="2452688"/>
          <p14:tracePt t="459816" x="4092575" y="2439988"/>
          <p14:tracePt t="459827" x="4092575" y="2427288"/>
          <p14:tracePt t="459833" x="4092575" y="2403475"/>
          <p14:tracePt t="459843" x="4092575" y="2390775"/>
          <p14:tracePt t="459853" x="4081463" y="2378075"/>
          <p14:tracePt t="459857" x="4068763" y="2378075"/>
          <p14:tracePt t="459866" x="4056063" y="2378075"/>
          <p14:tracePt t="459872" x="4030663" y="2378075"/>
          <p14:tracePt t="459882" x="4005263" y="2352675"/>
          <p14:tracePt t="459893" x="3979863" y="2352675"/>
          <p14:tracePt t="459896" x="3956050" y="2352675"/>
          <p14:tracePt t="459906" x="3917950" y="2352675"/>
          <p14:tracePt t="459912" x="3867150" y="2339975"/>
          <p14:tracePt t="459922" x="3830638" y="2339975"/>
          <p14:tracePt t="459933" x="3767138" y="2339975"/>
          <p14:tracePt t="459936" x="3692525" y="2339975"/>
          <p14:tracePt t="459946" x="3605213" y="2327275"/>
          <p14:tracePt t="459953" x="3541713" y="2314575"/>
          <p14:tracePt t="459962" x="3441700" y="2303463"/>
          <p14:tracePt t="459978" x="3267075" y="2265363"/>
          <p14:tracePt t="459987" x="3192463" y="2265363"/>
          <p14:tracePt t="459994" x="3128963" y="2239963"/>
          <p14:tracePt t="460002" x="3054350" y="2239963"/>
          <p14:tracePt t="460013" x="2992438" y="2227263"/>
          <p14:tracePt t="460019" x="2916238" y="2214563"/>
          <p14:tracePt t="460029" x="2841625" y="2214563"/>
          <p14:tracePt t="460032" x="2816225" y="2201863"/>
          <p14:tracePt t="460043" x="2767013" y="2201863"/>
          <p14:tracePt t="460053" x="2754313" y="2201863"/>
          <p14:tracePt t="460059" x="2716213" y="2178050"/>
          <p14:tracePt t="460068" x="2703513" y="2178050"/>
          <p14:tracePt t="460072" x="2678113" y="2178050"/>
          <p14:tracePt t="460098" x="2654300" y="2178050"/>
          <p14:tracePt t="460115" x="2641600" y="2152650"/>
          <p14:tracePt t="460125" x="2603500" y="2152650"/>
          <p14:tracePt t="460135" x="2590800" y="2127250"/>
          <p14:tracePt t="460139" x="2578100" y="2114550"/>
          <p14:tracePt t="460154" x="2541588" y="2114550"/>
          <p14:tracePt t="460165" x="2541588" y="2101850"/>
          <p14:tracePt t="460176" x="2528888" y="2101850"/>
          <p14:tracePt t="460181" x="2516188" y="2078038"/>
          <p14:tracePt t="460190" x="2503488" y="2078038"/>
          <p14:tracePt t="460221" x="2490788" y="2078038"/>
          <p14:tracePt t="460245" x="2478088" y="2065338"/>
          <p14:tracePt t="460301" x="2465388" y="2065338"/>
          <p14:tracePt t="461484" x="2452688" y="2065338"/>
          <p14:tracePt t="461501" x="2441575" y="2065338"/>
          <p14:tracePt t="461521" x="2416175" y="2065338"/>
          <p14:tracePt t="461540" x="2390775" y="2065338"/>
          <p14:tracePt t="461612" x="2378075" y="2065338"/>
          <p14:tracePt t="462783" x="2378075" y="2078038"/>
          <p14:tracePt t="462822" x="2378075" y="2089150"/>
          <p14:tracePt t="463049" x="2390775" y="2101850"/>
          <p14:tracePt t="463065" x="2390775" y="2114550"/>
          <p14:tracePt t="463074" x="2403475" y="2127250"/>
          <p14:tracePt t="463080" x="2416175" y="2139950"/>
          <p14:tracePt t="463091" x="2416175" y="2165350"/>
          <p14:tracePt t="463101" x="2428875" y="2178050"/>
          <p14:tracePt t="463105" x="2452688" y="2201863"/>
          <p14:tracePt t="463115" x="2465388" y="2227263"/>
          <p14:tracePt t="463121" x="2478088" y="2252663"/>
          <p14:tracePt t="463131" x="2503488" y="2278063"/>
          <p14:tracePt t="463141" x="2516188" y="2290763"/>
          <p14:tracePt t="463144" x="2541588" y="2303463"/>
          <p14:tracePt t="463155" x="2565400" y="2339975"/>
          <p14:tracePt t="463161" x="2590800" y="2339975"/>
          <p14:tracePt t="463171" x="2616200" y="2365375"/>
          <p14:tracePt t="463181" x="2641600" y="2390775"/>
          <p14:tracePt t="463184" x="2667000" y="2403475"/>
          <p14:tracePt t="463195" x="2703513" y="2414588"/>
          <p14:tracePt t="463210" x="2716213" y="2414588"/>
          <p14:tracePt t="463221" x="2741613" y="2414588"/>
          <p14:tracePt t="463227" x="2754313" y="2414588"/>
          <p14:tracePt t="463236" x="2767013" y="2414588"/>
          <p14:tracePt t="463241" x="2778125" y="2414588"/>
          <p14:tracePt t="463251" x="2790825" y="2414588"/>
          <p14:tracePt t="463261" x="2816225" y="2414588"/>
          <p14:tracePt t="463267" x="2841625" y="2414588"/>
          <p14:tracePt t="463277" x="2854325" y="2414588"/>
          <p14:tracePt t="463280" x="2879725" y="2414588"/>
          <p14:tracePt t="463291" x="2916238" y="2414588"/>
          <p14:tracePt t="463303" x="2928938" y="2414588"/>
          <p14:tracePt t="463307" x="2954338" y="2414588"/>
          <p14:tracePt t="463317" x="3003550" y="2414588"/>
          <p14:tracePt t="463323" x="3028950" y="2414588"/>
          <p14:tracePt t="463333" x="3079750" y="2403475"/>
          <p14:tracePt t="463342" x="3103563" y="2390775"/>
          <p14:tracePt t="463346" x="3128963" y="2390775"/>
          <p14:tracePt t="463358" x="3154363" y="2390775"/>
          <p14:tracePt t="463363" x="3167063" y="2390775"/>
          <p14:tracePt t="463374" x="3192463" y="2378075"/>
          <p14:tracePt t="463399" x="3205163" y="2378075"/>
          <p14:tracePt t="463408" x="3216275" y="2378075"/>
          <p14:tracePt t="463412" x="3228975" y="2365375"/>
          <p14:tracePt t="463443" x="3241675" y="2365375"/>
          <p14:tracePt t="463469" x="3267075" y="2365375"/>
          <p14:tracePt t="463515" x="3279775" y="2365375"/>
          <p14:tracePt t="463538" x="3292475" y="2365375"/>
          <p14:tracePt t="463565" x="3305175" y="2365375"/>
          <p14:tracePt t="463575" x="3317875" y="2365375"/>
          <p14:tracePt t="463589" x="3328988" y="2390775"/>
          <p14:tracePt t="463598" x="3341688" y="2390775"/>
          <p14:tracePt t="463605" x="3367088" y="2414588"/>
          <p14:tracePt t="463618" x="3392488" y="2452688"/>
          <p14:tracePt t="463639" x="3392488" y="2465388"/>
          <p14:tracePt t="463644" x="3417888" y="2478088"/>
          <p14:tracePt t="463656" x="3417888" y="2490788"/>
          <p14:tracePt t="463661" x="3417888" y="2516188"/>
          <p14:tracePt t="463671" x="3429000" y="2540000"/>
          <p14:tracePt t="463680" x="3441700" y="2552700"/>
          <p14:tracePt t="463684" x="3441700" y="2565400"/>
          <p14:tracePt t="463701" x="3441700" y="2578100"/>
          <p14:tracePt t="463711" x="3454400" y="2590800"/>
          <p14:tracePt t="464884" x="3454400" y="2627313"/>
          <p14:tracePt t="464894" x="3454400" y="2665413"/>
          <p14:tracePt t="464900" x="3454400" y="2716213"/>
          <p14:tracePt t="464911" x="3454400" y="2752725"/>
          <p14:tracePt t="464921" x="3454400" y="2840038"/>
          <p14:tracePt t="464926" x="3454400" y="2928938"/>
          <p14:tracePt t="464937" x="3454400" y="3028950"/>
          <p14:tracePt t="464940" x="3454400" y="3128963"/>
          <p14:tracePt t="464950" x="3454400" y="3228975"/>
          <p14:tracePt t="464972" x="3454400" y="3390900"/>
          <p14:tracePt t="464976" x="3454400" y="3479800"/>
          <p14:tracePt t="464981" x="3454400" y="3541713"/>
          <p14:tracePt t="464991" x="3454400" y="3616325"/>
          <p14:tracePt t="465001" x="3454400" y="3679825"/>
          <p14:tracePt t="465006" x="3454400" y="3754438"/>
          <p14:tracePt t="465016" x="3454400" y="3816350"/>
          <p14:tracePt t="465021" x="3454400" y="3841750"/>
          <p14:tracePt t="465031" x="3454400" y="3892550"/>
          <p14:tracePt t="465041" x="3454400" y="3967163"/>
          <p14:tracePt t="465046" x="3454400" y="4005263"/>
          <p14:tracePt t="465057" x="3454400" y="4067175"/>
          <p14:tracePt t="465063" x="3454400" y="4167188"/>
          <p14:tracePt t="465072" x="3454400" y="4230688"/>
          <p14:tracePt t="465082" x="3454400" y="4292600"/>
          <p14:tracePt t="465088" x="3454400" y="4379913"/>
          <p14:tracePt t="465097" x="3454400" y="4454525"/>
          <p14:tracePt t="465103" x="3454400" y="4554538"/>
          <p14:tracePt t="465113" x="3441700" y="4643438"/>
          <p14:tracePt t="465122" x="3429000" y="4705350"/>
          <p14:tracePt t="465127" x="3405188" y="4818063"/>
          <p14:tracePt t="465138" x="3405188" y="4892675"/>
          <p14:tracePt t="465142" x="3392488" y="4968875"/>
          <p14:tracePt t="465153" x="3367088" y="5056188"/>
          <p14:tracePt t="465163" x="3354388" y="5092700"/>
          <p14:tracePt t="465169" x="3328988" y="5168900"/>
          <p14:tracePt t="465179" x="3317875" y="5194300"/>
          <p14:tracePt t="465183" x="3305175" y="5218113"/>
          <p14:tracePt t="465192" x="3292475" y="5256213"/>
          <p14:tracePt t="465203" x="3267075" y="5281613"/>
          <p14:tracePt t="465218" x="3241675" y="5318125"/>
          <p14:tracePt t="465223" x="3241675" y="5330825"/>
          <p14:tracePt t="465233" x="3228975" y="5356225"/>
          <p14:tracePt t="465243" x="3216275" y="5356225"/>
          <p14:tracePt t="465249" x="3205163" y="5381625"/>
          <p14:tracePt t="465259" x="3179763" y="5394325"/>
          <p14:tracePt t="465265" x="3167063" y="5407025"/>
          <p14:tracePt t="465275" x="3141663" y="5443538"/>
          <p14:tracePt t="465284" x="3116263" y="5443538"/>
          <p14:tracePt t="465289" x="3103563" y="5443538"/>
          <p14:tracePt t="465299" x="3079750" y="5468938"/>
          <p14:tracePt t="465305" x="3054350" y="5481638"/>
          <p14:tracePt t="465315" x="3028950" y="5481638"/>
          <p14:tracePt t="465325" x="3028950" y="5494338"/>
          <p14:tracePt t="465329" x="3016250" y="5494338"/>
          <p14:tracePt t="465344" x="3003550" y="5494338"/>
          <p14:tracePt t="465365" x="2992438" y="5494338"/>
          <p14:tracePt t="465379" x="2979738" y="5494338"/>
          <p14:tracePt t="465395" x="2941638" y="5481638"/>
          <p14:tracePt t="465406" x="2928938" y="5443538"/>
          <p14:tracePt t="465410" x="2890838" y="5394325"/>
          <p14:tracePt t="465422" x="2867025" y="5318125"/>
          <p14:tracePt t="465424" x="2854325" y="5243513"/>
          <p14:tracePt t="465435" x="2828925" y="5168900"/>
          <p14:tracePt t="465445" x="2828925" y="5105400"/>
          <p14:tracePt t="465451" x="2828925" y="5018088"/>
          <p14:tracePt t="465461" x="2828925" y="4930775"/>
          <p14:tracePt t="465465" x="2879725" y="4856163"/>
          <p14:tracePt t="465474" x="2941638" y="4768850"/>
          <p14:tracePt t="465485" x="2992438" y="4679950"/>
          <p14:tracePt t="465491" x="3054350" y="4592638"/>
          <p14:tracePt t="465501" x="3141663" y="4479925"/>
          <p14:tracePt t="465506" x="3216275" y="4367213"/>
          <p14:tracePt t="465515" x="3267075" y="4279900"/>
          <p14:tracePt t="465527" x="3328988" y="4205288"/>
          <p14:tracePt t="465531" x="3392488" y="4092575"/>
          <p14:tracePt t="465541" x="3454400" y="3967163"/>
          <p14:tracePt t="465546" x="3492500" y="3905250"/>
          <p14:tracePt t="465557" x="3541713" y="3792538"/>
          <p14:tracePt t="465567" x="3579813" y="3692525"/>
          <p14:tracePt t="465571" x="3617913" y="3579813"/>
          <p14:tracePt t="465581" x="3667125" y="3479800"/>
          <p14:tracePt t="465587" x="3705225" y="3367088"/>
          <p14:tracePt t="465597" x="3730625" y="3241675"/>
          <p14:tracePt t="465607" x="3730625" y="3165475"/>
          <p14:tracePt t="465613" x="3730625" y="3116263"/>
          <p14:tracePt t="465623" x="3743325" y="3041650"/>
          <p14:tracePt t="465626" x="3743325" y="3016250"/>
          <p14:tracePt t="465637" x="3743325" y="3003550"/>
          <p14:tracePt t="465646" x="3743325" y="2965450"/>
          <p14:tracePt t="465654" x="3730625" y="2952750"/>
          <p14:tracePt t="465663" x="3730625" y="2916238"/>
          <p14:tracePt t="465667" x="3705225" y="2878138"/>
          <p14:tracePt t="465677" x="3679825" y="2840038"/>
          <p14:tracePt t="465687" x="3643313" y="2790825"/>
          <p14:tracePt t="465693" x="3617913" y="2765425"/>
          <p14:tracePt t="465703" x="3579813" y="2728913"/>
          <p14:tracePt t="465706" x="3554413" y="2690813"/>
          <p14:tracePt t="465717" x="3492500" y="2640013"/>
          <p14:tracePt t="465727" x="3429000" y="2590800"/>
          <p14:tracePt t="465733" x="3328988" y="2540000"/>
          <p14:tracePt t="465742" x="3241675" y="2516188"/>
          <p14:tracePt t="465746" x="3128963" y="2465388"/>
          <p14:tracePt t="465759" x="3041650" y="2427288"/>
          <p14:tracePt t="465769" x="2954338" y="2403475"/>
          <p14:tracePt t="465773" x="2903538" y="2390775"/>
          <p14:tracePt t="465783" x="2841625" y="2365375"/>
          <p14:tracePt t="465788" x="2803525" y="2365375"/>
          <p14:tracePt t="465799" x="2778125" y="2352675"/>
          <p14:tracePt t="465808" x="2741613" y="2339975"/>
          <p14:tracePt t="465812" x="2703513" y="2327275"/>
          <p14:tracePt t="465823" x="2690813" y="2303463"/>
          <p14:tracePt t="465829" x="2667000" y="2303463"/>
          <p14:tracePt t="465838" x="2641600" y="2290763"/>
          <p14:tracePt t="465849" x="2628900" y="2278063"/>
          <p14:tracePt t="465854" x="2603500" y="2265363"/>
          <p14:tracePt t="465865" x="2590800" y="2252663"/>
          <p14:tracePt t="465878" x="2578100" y="2239963"/>
          <p14:tracePt t="465895" x="2565400" y="2227263"/>
          <p14:tracePt t="465909" x="2554288" y="2227263"/>
          <p14:tracePt t="465928" x="2554288" y="2214563"/>
          <p14:tracePt t="465934" x="2541588" y="2214563"/>
          <p14:tracePt t="465944" x="2541588" y="2201863"/>
          <p14:tracePt t="465948" x="2528888" y="2190750"/>
          <p14:tracePt t="465971" x="2503488" y="2178050"/>
          <p14:tracePt t="465985" x="2490788" y="2152650"/>
          <p14:tracePt t="466001" x="2478088" y="2127250"/>
          <p14:tracePt t="466051" x="2478088" y="2114550"/>
          <p14:tracePt t="467069" x="2478088" y="2127250"/>
          <p14:tracePt t="467078" x="2478088" y="2152650"/>
          <p14:tracePt t="467085" x="2478088" y="2214563"/>
          <p14:tracePt t="467095" x="2490788" y="2327275"/>
          <p14:tracePt t="467105" x="2516188" y="2452688"/>
          <p14:tracePt t="467109" x="2528888" y="2603500"/>
          <p14:tracePt t="467120" x="2578100" y="2740025"/>
          <p14:tracePt t="467125" x="2603500" y="2916238"/>
          <p14:tracePt t="467135" x="2616200" y="3054350"/>
          <p14:tracePt t="467144" x="2654300" y="3216275"/>
          <p14:tracePt t="467150" x="2654300" y="3367088"/>
          <p14:tracePt t="467161" x="2690813" y="3529013"/>
          <p14:tracePt t="467165" x="2703513" y="3703638"/>
          <p14:tracePt t="467175" x="2741613" y="3867150"/>
          <p14:tracePt t="467185" x="2790825" y="4067175"/>
          <p14:tracePt t="467190" x="2816225" y="4279900"/>
          <p14:tracePt t="467201" x="2867025" y="4518025"/>
          <p14:tracePt t="467205" x="2879725" y="4705350"/>
          <p14:tracePt t="467214" x="2916238" y="4892675"/>
          <p14:tracePt t="467224" x="2928938" y="5043488"/>
          <p14:tracePt t="467231" x="2954338" y="5194300"/>
          <p14:tracePt t="467241" x="2967038" y="5294313"/>
          <p14:tracePt t="467245" x="2979738" y="5407025"/>
          <p14:tracePt t="467257" x="2992438" y="5494338"/>
          <p14:tracePt t="467267" x="3003550" y="5568950"/>
          <p14:tracePt t="467270" x="3003550" y="5630863"/>
          <p14:tracePt t="467280" x="3003550" y="5707063"/>
          <p14:tracePt t="467287" x="3003550" y="5732463"/>
          <p14:tracePt t="467297" x="3003550" y="5768975"/>
          <p14:tracePt t="467307" x="3003550" y="5819775"/>
          <p14:tracePt t="467311" x="3016250" y="5843588"/>
          <p14:tracePt t="467320" x="3016250" y="5868988"/>
          <p14:tracePt t="467327" x="3016250" y="5894388"/>
          <p14:tracePt t="467337" x="3016250" y="5907088"/>
          <p14:tracePt t="467346" x="3028950" y="5932488"/>
          <p14:tracePt t="467353" x="3028950" y="5956300"/>
          <p14:tracePt t="467363" x="3028950" y="5981700"/>
          <p14:tracePt t="467367" x="3028950" y="6007100"/>
          <p14:tracePt t="467377" x="3028950" y="6032500"/>
          <p14:tracePt t="467388" x="3028950" y="6069013"/>
          <p14:tracePt t="467393" x="3028950" y="6094413"/>
          <p14:tracePt t="467403" x="3028950" y="6107113"/>
          <p14:tracePt t="467406" x="3028950" y="6119813"/>
          <p14:tracePt t="467427" x="3028950" y="6132513"/>
          <p14:tracePt t="467565" x="3028950" y="6157913"/>
          <p14:tracePt t="467585" x="3028950" y="6169025"/>
          <p14:tracePt t="467595" x="3003550" y="6194425"/>
          <p14:tracePt t="467605" x="3003550" y="6219825"/>
          <p14:tracePt t="467611" x="2979738" y="6232525"/>
          <p14:tracePt t="467620" x="2954338" y="6281738"/>
          <p14:tracePt t="467624" x="2928938" y="6332538"/>
          <p14:tracePt t="467636" x="2903538" y="6370638"/>
          <p14:tracePt t="467645" x="2879725" y="6407150"/>
          <p14:tracePt t="467651" x="2854325" y="6445250"/>
          <p14:tracePt t="467660" x="2841625" y="6494463"/>
          <p14:tracePt t="467664" x="2816225" y="6519863"/>
          <p14:tracePt t="467674" x="2803525" y="6532563"/>
          <p14:tracePt t="467687" x="2778125" y="6570663"/>
          <p14:tracePt t="467690" x="2767013" y="6594475"/>
          <p14:tracePt t="467701" x="2754313" y="6607175"/>
          <p14:tracePt t="467707" x="2741613" y="6632575"/>
          <p14:tracePt t="467717" x="2716213" y="6645275"/>
          <p14:tracePt t="467726" x="2716213" y="6657975"/>
          <p14:tracePt t="467731" x="2703513" y="6683375"/>
          <p14:tracePt t="467741" x="2690813" y="6683375"/>
          <p14:tracePt t="467746" x="2678113" y="6707188"/>
          <p14:tracePt t="467757" x="2667000" y="6719888"/>
          <p14:tracePt t="467767" x="2667000" y="6745288"/>
          <p14:tracePt t="467770" x="2654300" y="6745288"/>
          <p14:tracePt t="467781" x="2641600" y="6770688"/>
          <p14:tracePt t="467787" x="2628900" y="6783388"/>
          <p14:tracePt t="467812" x="2616200" y="6796088"/>
          <p14:tracePt t="467943" x="2603500" y="6796088"/>
          <p14:tracePt t="467964" x="2590800" y="6796088"/>
          <p14:tracePt t="467972" x="2578100" y="6796088"/>
          <p14:tracePt t="468008" x="2565400" y="6796088"/>
          <p14:tracePt t="468024" x="2554288" y="6796088"/>
          <p14:tracePt t="468039" x="2541588" y="6796088"/>
          <p14:tracePt t="468054" x="2516188" y="6796088"/>
          <p14:tracePt t="468078" x="2490788" y="6796088"/>
          <p14:tracePt t="468088" x="2478088" y="6796088"/>
          <p14:tracePt t="468095" x="2465388" y="6796088"/>
          <p14:tracePt t="468104" x="2452688" y="6783388"/>
          <p14:tracePt t="468114" x="2441575" y="6783388"/>
          <p14:tracePt t="468119" x="2428875" y="6783388"/>
          <p14:tracePt t="468131" x="2403475" y="6783388"/>
          <p14:tracePt t="468136" x="2378075" y="6783388"/>
          <p14:tracePt t="468144" x="2365375" y="6770688"/>
          <p14:tracePt t="468154" x="2352675" y="6757988"/>
          <p14:tracePt t="468161" x="2339975" y="6757988"/>
          <p14:tracePt t="468171" x="2328863" y="6757988"/>
          <p14:tracePt t="468175" x="2316163" y="6757988"/>
          <p14:tracePt t="468186" x="2303463" y="6757988"/>
          <p14:tracePt t="468195" x="2278063" y="6757988"/>
          <p14:tracePt t="468201" x="2265363" y="6757988"/>
          <p14:tracePt t="468210" x="2252663" y="6757988"/>
          <p14:tracePt t="468286" x="2239963" y="6757988"/>
          <p14:tracePt t="468307" x="2228850" y="6757988"/>
          <p14:tracePt t="468612" x="2216150" y="6757988"/>
          <p14:tracePt t="468629" x="2228850" y="6757988"/>
          <p14:tracePt t="468645" x="2239963" y="6757988"/>
          <p14:tracePt t="468654" x="2239963" y="6770688"/>
          <p14:tracePt t="468659" x="2252663" y="6770688"/>
          <p14:tracePt t="468685" x="2278063" y="6770688"/>
          <p14:tracePt t="468711" x="2290763" y="6770688"/>
          <p14:tracePt t="468715" x="2303463" y="6770688"/>
          <p14:tracePt t="468725" x="2316163" y="6783388"/>
          <p14:tracePt t="468735" x="2328863" y="6783388"/>
          <p14:tracePt t="468739" x="2339975" y="6783388"/>
          <p14:tracePt t="468751" x="2365375" y="6783388"/>
          <p14:tracePt t="468754" x="2378075" y="6783388"/>
          <p14:tracePt t="468764" x="2390775" y="6783388"/>
          <p14:tracePt t="468775" x="2403475" y="6783388"/>
          <p14:tracePt t="468780" x="2416175" y="6783388"/>
          <p14:tracePt t="468795" x="2441575" y="6783388"/>
          <p14:tracePt t="468805" x="2465388" y="6783388"/>
          <p14:tracePt t="468814" x="2490788" y="6783388"/>
          <p14:tracePt t="468820" x="2516188" y="6783388"/>
          <p14:tracePt t="468831" x="2541588" y="6783388"/>
          <p14:tracePt t="468845" x="2565400" y="6783388"/>
          <p14:tracePt t="468855" x="2590800" y="6783388"/>
          <p14:tracePt t="468861" x="2616200" y="6783388"/>
          <p14:tracePt t="468870" x="2641600" y="6783388"/>
          <p14:tracePt t="468877" x="2667000" y="6783388"/>
          <p14:tracePt t="468887" x="2690813" y="6783388"/>
          <p14:tracePt t="468897" x="2728913" y="6783388"/>
          <p14:tracePt t="468901" x="2754313" y="6796088"/>
          <p14:tracePt t="468911" x="2767013" y="6796088"/>
          <p14:tracePt t="468917" x="2803525" y="6807200"/>
          <p14:tracePt t="468926" x="2828925" y="6819900"/>
          <p14:tracePt t="468936" x="2841625" y="6819900"/>
          <p14:tracePt t="468942" x="2867025" y="6832600"/>
          <p14:tracePt t="468952" x="2879725" y="6832600"/>
          <p14:tracePt t="468956" x="2903538" y="6832600"/>
          <p14:tracePt t="469149" x="3092450" y="6845300"/>
          <p14:tracePt t="469163" x="3103563" y="6845300"/>
          <p14:tracePt t="469179" x="3116263" y="6845300"/>
          <p14:tracePt t="469195" x="3128963" y="6845300"/>
          <p14:tracePt t="469205" x="3141663" y="6845300"/>
          <p14:tracePt t="469218" x="3154363" y="6845300"/>
          <p14:tracePt t="469235" x="3167063" y="6845300"/>
          <p14:tracePt t="469249" x="3179763" y="6845300"/>
          <p14:tracePt t="469259" x="3192463" y="6845300"/>
          <p14:tracePt t="469275" x="3205163" y="6845300"/>
          <p14:tracePt t="469285" x="3216275" y="6845300"/>
          <p14:tracePt t="469300" x="3228975" y="6845300"/>
          <p14:tracePt t="469311" x="3254375" y="6845300"/>
          <p14:tracePt t="469316" x="3254375" y="6832600"/>
          <p14:tracePt t="469326" x="3267075" y="6832600"/>
          <p14:tracePt t="469331" x="3305175" y="6832600"/>
          <p14:tracePt t="469351" x="3341688" y="6819900"/>
          <p14:tracePt t="469354" x="3354388" y="6819900"/>
          <p14:tracePt t="469364" x="3367088" y="6819900"/>
          <p14:tracePt t="469371" x="3392488" y="6807200"/>
          <p14:tracePt t="469381" x="3405188" y="6807200"/>
          <p14:tracePt t="469391" x="3417888" y="6807200"/>
          <p14:tracePt t="469395" x="3441700" y="6796088"/>
          <p14:tracePt t="469405" x="3454400" y="6783388"/>
          <p14:tracePt t="469425" x="3467100" y="6783388"/>
          <p14:tracePt t="469431" x="3479800" y="6770688"/>
          <p14:tracePt t="469441" x="3492500" y="6770688"/>
          <p14:tracePt t="469457" x="3492500" y="6757988"/>
          <p14:tracePt t="469467" x="3505200" y="6757988"/>
          <p14:tracePt t="469491" x="3505200" y="6745288"/>
          <p14:tracePt t="469556" x="3505200" y="6732588"/>
          <p14:tracePt t="469577" x="3517900" y="6719888"/>
          <p14:tracePt t="469795" x="3541713" y="6719888"/>
          <p14:tracePt t="469808" x="3541713" y="6707188"/>
          <p14:tracePt t="469818" x="3554413" y="6707188"/>
          <p14:tracePt t="469845" x="3567113" y="6696075"/>
          <p14:tracePt t="469849" x="3579813" y="6683375"/>
          <p14:tracePt t="469864" x="3592513" y="6670675"/>
          <p14:tracePt t="469884" x="3617913" y="6645275"/>
          <p14:tracePt t="469901" x="3630613" y="6632575"/>
          <p14:tracePt t="469904" x="3643313" y="6619875"/>
          <p14:tracePt t="469924" x="3654425" y="6607175"/>
          <p14:tracePt t="469931" x="3692525" y="6570663"/>
          <p14:tracePt t="469940" x="3717925" y="6545263"/>
          <p14:tracePt t="469945" x="3767138" y="6519863"/>
          <p14:tracePt t="469954" x="3830638" y="6483350"/>
          <p14:tracePt t="469969" x="3905250" y="6445250"/>
          <p14:tracePt t="469970" x="3968750" y="6407150"/>
          <p14:tracePt t="469980" x="4043363" y="6370638"/>
          <p14:tracePt t="469986" x="4105275" y="6357938"/>
          <p14:tracePt t="469995" x="4143375" y="6332538"/>
          <p14:tracePt t="470007" x="4156075" y="6332538"/>
          <p14:tracePt t="470020" x="4168775" y="6332538"/>
          <p14:tracePt t="470051" x="4181475" y="6332538"/>
          <p14:tracePt t="470090" x="4192588" y="6332538"/>
          <p14:tracePt t="470107" x="4205288" y="6332538"/>
          <p14:tracePt t="479585" x="4217988" y="6294438"/>
          <p14:tracePt t="479595" x="4217988" y="6257925"/>
          <p14:tracePt t="479605" x="4217988" y="6219825"/>
          <p14:tracePt t="479609" x="4217988" y="6207125"/>
          <p14:tracePt t="479625" x="4217988" y="6181725"/>
          <p14:tracePt t="479645" x="4243388" y="6132513"/>
          <p14:tracePt t="479658" x="4256088" y="6107113"/>
          <p14:tracePt t="479664" x="4256088" y="6081713"/>
          <p14:tracePt t="479741" x="4243388" y="6145213"/>
          <p14:tracePt t="479751" x="4181475" y="6194425"/>
          <p14:tracePt t="479760" x="4117975" y="6257925"/>
          <p14:tracePt t="479764" x="4068763" y="6294438"/>
          <p14:tracePt t="479775" x="3979863" y="6357938"/>
          <p14:tracePt t="479781" x="3968750" y="6381750"/>
          <p14:tracePt t="479791" x="3956050" y="6407150"/>
          <p14:tracePt t="479801" x="3943350" y="6407150"/>
          <p14:tracePt t="479997" x="3968750" y="6419850"/>
          <p14:tracePt t="480103" x="3956050" y="6419850"/>
          <p14:tracePt t="480109" x="3943350" y="6419850"/>
          <p14:tracePt t="480129" x="3943350" y="6407150"/>
          <p14:tracePt t="480135" x="3917950" y="6394450"/>
          <p14:tracePt t="480149" x="3892550" y="6357938"/>
          <p14:tracePt t="480159" x="3879850" y="6332538"/>
          <p14:tracePt t="480168" x="3867150" y="6332538"/>
          <p14:tracePt t="480174" x="3867150" y="6319838"/>
          <p14:tracePt t="480183" x="3856038" y="6307138"/>
          <p14:tracePt t="480193" x="3843338" y="6294438"/>
          <p14:tracePt t="480199" x="3843338" y="6269038"/>
          <p14:tracePt t="480208" x="3830638" y="6269038"/>
          <p14:tracePt t="480213" x="3830638" y="6257925"/>
          <p14:tracePt t="480223" x="3805238" y="6245225"/>
          <p14:tracePt t="480232" x="3805238" y="6232525"/>
          <p14:tracePt t="480238" x="3792538" y="6232525"/>
          <p14:tracePt t="480275" x="3792538" y="6219825"/>
          <p14:tracePt t="480280" x="3779838" y="6219825"/>
          <p14:tracePt t="480309" x="3767138" y="6207125"/>
          <p14:tracePt t="480325" x="3756025" y="6194425"/>
          <p14:tracePt t="480335" x="3743325" y="6169025"/>
          <p14:tracePt t="480349" x="3730625" y="6157913"/>
          <p14:tracePt t="480359" x="3717925" y="6107113"/>
          <p14:tracePt t="480364" x="3679825" y="6056313"/>
          <p14:tracePt t="480375" x="3667125" y="6032500"/>
          <p14:tracePt t="480384" x="3630613" y="5956300"/>
          <p14:tracePt t="480392" x="3592513" y="5856288"/>
          <p14:tracePt t="480401" x="3554413" y="5743575"/>
          <p14:tracePt t="480405" x="3467100" y="5594350"/>
          <p14:tracePt t="480414" x="3317875" y="5356225"/>
          <p14:tracePt t="480425" x="3267075" y="5205413"/>
          <p14:tracePt t="480431" x="3216275" y="5030788"/>
          <p14:tracePt t="480441" x="3141663" y="4805363"/>
          <p14:tracePt t="480445" x="3079750" y="4605338"/>
          <p14:tracePt t="480455" x="2992438" y="4379913"/>
          <p14:tracePt t="480467" x="2954338" y="4230688"/>
          <p14:tracePt t="480471" x="2890838" y="4105275"/>
          <p14:tracePt t="480481" x="2854325" y="3992563"/>
          <p14:tracePt t="480486" x="2816225" y="3879850"/>
          <p14:tracePt t="480496" x="2754313" y="3779838"/>
          <p14:tracePt t="480500" x="2741613" y="3692525"/>
          <p14:tracePt t="480511" x="2716213" y="3654425"/>
          <p14:tracePt t="480521" x="2690813" y="3579813"/>
          <p14:tracePt t="480527" x="2678113" y="3554413"/>
          <p14:tracePt t="480537" x="2641600" y="3503613"/>
          <p14:tracePt t="480543" x="2616200" y="3467100"/>
          <p14:tracePt t="480553" x="2578100" y="3429000"/>
          <p14:tracePt t="480562" x="2565400" y="3403600"/>
          <p14:tracePt t="480566" x="2528888" y="3367088"/>
          <p14:tracePt t="480577" x="2516188" y="3328988"/>
          <p14:tracePt t="480583" x="2490788" y="3278188"/>
          <p14:tracePt t="480593" x="2465388" y="3254375"/>
          <p14:tracePt t="480603" x="2465388" y="3216275"/>
          <p14:tracePt t="480607" x="2403475" y="3154363"/>
          <p14:tracePt t="480619" x="2378075" y="3103563"/>
          <p14:tracePt t="480624" x="2339975" y="3065463"/>
          <p14:tracePt t="480632" x="2303463" y="3003550"/>
          <p14:tracePt t="480643" x="2278063" y="2952750"/>
          <p14:tracePt t="480649" x="2228850" y="2916238"/>
          <p14:tracePt t="480658" x="2190750" y="2852738"/>
          <p14:tracePt t="480663" x="2139950" y="2790825"/>
          <p14:tracePt t="480673" x="2116138" y="2765425"/>
          <p14:tracePt t="480683" x="2052638" y="2703513"/>
          <p14:tracePt t="480688" x="1978025" y="2652713"/>
          <p14:tracePt t="480698" x="1939925" y="2627313"/>
          <p14:tracePt t="480702" x="1878013" y="2578100"/>
          <p14:tracePt t="480714" x="1814513" y="2516188"/>
          <p14:tracePt t="480724" x="1765300" y="2465388"/>
          <p14:tracePt t="480728" x="1701800" y="2414588"/>
          <p14:tracePt t="480739" x="1627188" y="2352675"/>
          <p14:tracePt t="480744" x="1589088" y="2314575"/>
          <p14:tracePt t="480754" x="1552575" y="2239963"/>
          <p14:tracePt t="480765" x="1476375" y="2139950"/>
          <p14:tracePt t="480769" x="1439863" y="2089150"/>
          <p14:tracePt t="480779" x="1376363" y="2027238"/>
          <p14:tracePt t="480785" x="1327150" y="1927225"/>
          <p14:tracePt t="480795" x="1289050" y="1876425"/>
          <p14:tracePt t="480805" x="1252538" y="1827213"/>
          <p14:tracePt t="480809" x="1227138" y="1789113"/>
          <p14:tracePt t="480818" x="1201738" y="1739900"/>
          <p14:tracePt t="480824" x="1176338" y="1689100"/>
          <p14:tracePt t="480835" x="1163638" y="1663700"/>
          <p14:tracePt t="480845" x="1150938" y="1601788"/>
          <p14:tracePt t="480848" x="1114425" y="1539875"/>
          <p14:tracePt t="480858" x="1089025" y="1514475"/>
          <p14:tracePt t="480865" x="1063625" y="1450975"/>
          <p14:tracePt t="480874" x="1027113" y="1376363"/>
          <p14:tracePt t="480885" x="1001713" y="1350963"/>
          <p14:tracePt t="480892" x="963613" y="1314450"/>
          <p14:tracePt t="480900" x="938213" y="1276350"/>
          <p14:tracePt t="480904" x="901700" y="1238250"/>
          <p14:tracePt t="480915" x="876300" y="1201738"/>
          <p14:tracePt t="480924" x="825500" y="1176338"/>
          <p14:tracePt t="480931" x="788988" y="1138238"/>
          <p14:tracePt t="480941" x="738188" y="1114425"/>
          <p14:tracePt t="480945" x="701675" y="1089025"/>
          <p14:tracePt t="480957" x="650875" y="1038225"/>
          <p14:tracePt t="480966" x="576263" y="1001713"/>
          <p14:tracePt t="480970" x="538163" y="989013"/>
          <p14:tracePt t="480981" x="512763" y="938213"/>
          <p14:tracePt t="480986" x="476250" y="938213"/>
          <p14:tracePt t="480997" x="463550" y="876300"/>
          <p14:tracePt t="481008" x="425450" y="850900"/>
          <p14:tracePt t="481011" x="400050" y="812800"/>
          <p14:tracePt t="481021" x="350838" y="750888"/>
          <p14:tracePt t="481026" x="312738" y="688975"/>
          <p14:tracePt t="481037" x="250825" y="600075"/>
          <p14:tracePt t="481047" x="200025" y="538163"/>
          <p14:tracePt t="481051" x="163513" y="476250"/>
          <p14:tracePt t="481061" x="100013" y="400050"/>
          <p14:tracePt t="481066" x="61913" y="338138"/>
          <p14:tracePt t="481078" x="38100" y="287338"/>
          <p14:tracePt t="481086" x="25400" y="263525"/>
          <p14:tracePt t="481091" x="0" y="200025"/>
        </p14:tracePtLst>
      </p14:laserTraceLst>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67618" y="389236"/>
            <a:ext cx="5579411" cy="569843"/>
          </a:xfrm>
        </p:spPr>
        <p:txBody>
          <a:bodyPr>
            <a:noAutofit/>
          </a:bodyPr>
          <a:lstStyle/>
          <a:p>
            <a:r>
              <a:rPr lang="en-US" sz="2800" b="1" dirty="0">
                <a:latin typeface="Times New Roman" panose="02020603050405020304" pitchFamily="18" charset="0"/>
                <a:cs typeface="Times New Roman" panose="02020603050405020304" pitchFamily="18" charset="0"/>
              </a:rPr>
              <a:t>Example</a:t>
            </a:r>
          </a:p>
        </p:txBody>
      </p:sp>
      <p:sp>
        <p:nvSpPr>
          <p:cNvPr id="4" name="Rectangle 3">
            <a:extLst>
              <a:ext uri="{FF2B5EF4-FFF2-40B4-BE49-F238E27FC236}">
                <a16:creationId xmlns:a16="http://schemas.microsoft.com/office/drawing/2014/main" id="{AC31BCFB-24CB-48D2-A2D3-AF2327552482}"/>
              </a:ext>
            </a:extLst>
          </p:cNvPr>
          <p:cNvSpPr/>
          <p:nvPr/>
        </p:nvSpPr>
        <p:spPr>
          <a:xfrm>
            <a:off x="1167618" y="1205785"/>
            <a:ext cx="7166099" cy="5262979"/>
          </a:xfrm>
          <a:prstGeom prst="rect">
            <a:avLst/>
          </a:prstGeom>
        </p:spPr>
        <p:txBody>
          <a:bodyPr wrap="square">
            <a:spAutoFit/>
          </a:bodyPr>
          <a:lstStyle/>
          <a:p>
            <a:r>
              <a:rPr lang="en-US" sz="1600" dirty="0">
                <a:latin typeface="Times New Roman" panose="02020603050405020304" pitchFamily="18" charset="0"/>
                <a:cs typeface="Times New Roman" panose="02020603050405020304" pitchFamily="18" charset="0"/>
              </a:rPr>
              <a:t>class </a:t>
            </a:r>
            <a:r>
              <a:rPr lang="en-US" sz="1600" dirty="0" err="1">
                <a:latin typeface="Times New Roman" panose="02020603050405020304" pitchFamily="18" charset="0"/>
                <a:cs typeface="Times New Roman" panose="02020603050405020304" pitchFamily="18" charset="0"/>
              </a:rPr>
              <a:t>MyException</a:t>
            </a:r>
            <a:r>
              <a:rPr lang="en-US" sz="1600" dirty="0">
                <a:latin typeface="Times New Roman" panose="02020603050405020304" pitchFamily="18" charset="0"/>
                <a:cs typeface="Times New Roman" panose="02020603050405020304" pitchFamily="18" charset="0"/>
              </a:rPr>
              <a:t> extends Exception {</a:t>
            </a:r>
          </a:p>
          <a:p>
            <a:r>
              <a:rPr lang="en-US" sz="1600" dirty="0">
                <a:latin typeface="Times New Roman" panose="02020603050405020304" pitchFamily="18" charset="0"/>
                <a:cs typeface="Times New Roman" panose="02020603050405020304" pitchFamily="18" charset="0"/>
              </a:rPr>
              <a:t>	String str1;</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MyException</a:t>
            </a:r>
            <a:r>
              <a:rPr lang="en-US" sz="1600" dirty="0">
                <a:latin typeface="Times New Roman" panose="02020603050405020304" pitchFamily="18" charset="0"/>
                <a:cs typeface="Times New Roman" panose="02020603050405020304" pitchFamily="18" charset="0"/>
              </a:rPr>
              <a:t>(String str2) {</a:t>
            </a:r>
          </a:p>
          <a:p>
            <a:r>
              <a:rPr lang="en-US" sz="1600" dirty="0">
                <a:latin typeface="Times New Roman" panose="02020603050405020304" pitchFamily="18" charset="0"/>
                <a:cs typeface="Times New Roman" panose="02020603050405020304" pitchFamily="18" charset="0"/>
              </a:rPr>
              <a:t>		str1 = str2;</a:t>
            </a:r>
          </a:p>
          <a:p>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	public String </a:t>
            </a:r>
            <a:r>
              <a:rPr lang="en-US" sz="1600" dirty="0" err="1">
                <a:latin typeface="Times New Roman" panose="02020603050405020304" pitchFamily="18" charset="0"/>
                <a:cs typeface="Times New Roman" panose="02020603050405020304" pitchFamily="18" charset="0"/>
              </a:rPr>
              <a:t>toString</a:t>
            </a:r>
            <a:r>
              <a:rPr lang="en-US" sz="1600" dirty="0">
                <a:latin typeface="Times New Roman" panose="02020603050405020304" pitchFamily="18" charset="0"/>
                <a:cs typeface="Times New Roman" panose="02020603050405020304" pitchFamily="18" charset="0"/>
              </a:rPr>
              <a:t>( ) { </a:t>
            </a:r>
          </a:p>
          <a:p>
            <a:r>
              <a:rPr lang="en-US" sz="1600" dirty="0">
                <a:latin typeface="Times New Roman" panose="02020603050405020304" pitchFamily="18" charset="0"/>
                <a:cs typeface="Times New Roman" panose="02020603050405020304" pitchFamily="18" charset="0"/>
              </a:rPr>
              <a:t>		return (“</a:t>
            </a:r>
            <a:r>
              <a:rPr lang="en-US" sz="1600" dirty="0" err="1">
                <a:latin typeface="Times New Roman" panose="02020603050405020304" pitchFamily="18" charset="0"/>
                <a:cs typeface="Times New Roman" panose="02020603050405020304" pitchFamily="18" charset="0"/>
              </a:rPr>
              <a:t>MyException</a:t>
            </a:r>
            <a:r>
              <a:rPr lang="en-US" sz="1600" dirty="0">
                <a:latin typeface="Times New Roman" panose="02020603050405020304" pitchFamily="18" charset="0"/>
                <a:cs typeface="Times New Roman" panose="02020603050405020304" pitchFamily="18" charset="0"/>
              </a:rPr>
              <a:t> Occurred:”  , +str1);</a:t>
            </a:r>
          </a:p>
          <a:p>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Class Example1 {</a:t>
            </a:r>
          </a:p>
          <a:p>
            <a:r>
              <a:rPr lang="en-US" sz="1600" dirty="0">
                <a:latin typeface="Times New Roman" panose="02020603050405020304" pitchFamily="18" charset="0"/>
                <a:cs typeface="Times New Roman" panose="02020603050405020304" pitchFamily="18" charset="0"/>
              </a:rPr>
              <a:t>	public static void main (String </a:t>
            </a:r>
            <a:r>
              <a:rPr lang="en-US" sz="1600" dirty="0" err="1">
                <a:latin typeface="Times New Roman" panose="02020603050405020304" pitchFamily="18" charset="0"/>
                <a:cs typeface="Times New Roman" panose="02020603050405020304" pitchFamily="18" charset="0"/>
              </a:rPr>
              <a:t>args</a:t>
            </a:r>
            <a:r>
              <a:rPr lang="en-US" sz="1600" dirty="0">
                <a:latin typeface="Times New Roman" panose="02020603050405020304" pitchFamily="18" charset="0"/>
                <a:cs typeface="Times New Roman" panose="02020603050405020304" pitchFamily="18" charset="0"/>
              </a:rPr>
              <a:t>[ ]) {</a:t>
            </a:r>
          </a:p>
          <a:p>
            <a:r>
              <a:rPr lang="en-US" sz="1600" dirty="0">
                <a:latin typeface="Times New Roman" panose="02020603050405020304" pitchFamily="18" charset="0"/>
                <a:cs typeface="Times New Roman" panose="02020603050405020304" pitchFamily="18" charset="0"/>
              </a:rPr>
              <a:t>		try {</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System.out.println</a:t>
            </a:r>
            <a:r>
              <a:rPr lang="en-US" sz="1600" dirty="0">
                <a:latin typeface="Times New Roman" panose="02020603050405020304" pitchFamily="18" charset="0"/>
                <a:cs typeface="Times New Roman" panose="02020603050405020304" pitchFamily="18" charset="0"/>
              </a:rPr>
              <a:t>(“Starting of try block”);</a:t>
            </a:r>
          </a:p>
          <a:p>
            <a:r>
              <a:rPr lang="en-US" sz="1600" dirty="0">
                <a:latin typeface="Times New Roman" panose="02020603050405020304" pitchFamily="18" charset="0"/>
                <a:cs typeface="Times New Roman" panose="02020603050405020304" pitchFamily="18" charset="0"/>
              </a:rPr>
              <a:t>				throw new </a:t>
            </a:r>
            <a:r>
              <a:rPr lang="en-US" sz="1600" dirty="0" err="1">
                <a:latin typeface="Times New Roman" panose="02020603050405020304" pitchFamily="18" charset="0"/>
                <a:cs typeface="Times New Roman" panose="02020603050405020304" pitchFamily="18" charset="0"/>
              </a:rPr>
              <a:t>MyException</a:t>
            </a:r>
            <a:r>
              <a:rPr lang="en-US" sz="1600" dirty="0">
                <a:latin typeface="Times New Roman" panose="02020603050405020304" pitchFamily="18" charset="0"/>
                <a:cs typeface="Times New Roman" panose="02020603050405020304" pitchFamily="18" charset="0"/>
              </a:rPr>
              <a:t>(“This is My error Message”);</a:t>
            </a:r>
          </a:p>
          <a:p>
            <a:r>
              <a:rPr lang="en-US" sz="1600" dirty="0">
                <a:latin typeface="Times New Roman" panose="02020603050405020304" pitchFamily="18" charset="0"/>
                <a:cs typeface="Times New Roman" panose="02020603050405020304" pitchFamily="18" charset="0"/>
              </a:rPr>
              <a:t>		} catch(</a:t>
            </a:r>
            <a:r>
              <a:rPr lang="en-US" sz="1600" dirty="0" err="1">
                <a:latin typeface="Times New Roman" panose="02020603050405020304" pitchFamily="18" charset="0"/>
                <a:cs typeface="Times New Roman" panose="02020603050405020304" pitchFamily="18" charset="0"/>
              </a:rPr>
              <a:t>MyException</a:t>
            </a:r>
            <a:r>
              <a:rPr lang="en-US" sz="1600" dirty="0">
                <a:latin typeface="Times New Roman" panose="02020603050405020304" pitchFamily="18" charset="0"/>
                <a:cs typeface="Times New Roman" panose="02020603050405020304" pitchFamily="18" charset="0"/>
              </a:rPr>
              <a:t> exp) {</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System.out.println</a:t>
            </a:r>
            <a:r>
              <a:rPr lang="en-US" sz="1600" dirty="0">
                <a:latin typeface="Times New Roman" panose="02020603050405020304" pitchFamily="18" charset="0"/>
                <a:cs typeface="Times New Roman" panose="02020603050405020304" pitchFamily="18" charset="0"/>
              </a:rPr>
              <a:t>(“Catch Block”);</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System.out.println</a:t>
            </a:r>
            <a:r>
              <a:rPr lang="en-US" sz="1600" dirty="0">
                <a:latin typeface="Times New Roman" panose="02020603050405020304" pitchFamily="18" charset="0"/>
                <a:cs typeface="Times New Roman" panose="02020603050405020304" pitchFamily="18" charset="0"/>
              </a:rPr>
              <a:t>(exp);</a:t>
            </a:r>
          </a:p>
          <a:p>
            <a:r>
              <a:rPr lang="en-US" sz="1600" dirty="0">
                <a:latin typeface="Times New Roman" panose="02020603050405020304" pitchFamily="18" charset="0"/>
                <a:cs typeface="Times New Roman" panose="02020603050405020304" pitchFamily="18" charset="0"/>
              </a:rPr>
              <a:t>		}	}}</a:t>
            </a:r>
          </a:p>
          <a:p>
            <a:r>
              <a:rPr lang="en-US" sz="1600" b="1" dirty="0">
                <a:latin typeface="Times New Roman" panose="02020603050405020304" pitchFamily="18" charset="0"/>
                <a:cs typeface="Times New Roman" panose="02020603050405020304" pitchFamily="18" charset="0"/>
              </a:rPr>
              <a:t>OUTPUT:  </a:t>
            </a:r>
            <a:r>
              <a:rPr lang="en-US" sz="1600" dirty="0">
                <a:latin typeface="Times New Roman" panose="02020603050405020304" pitchFamily="18" charset="0"/>
                <a:cs typeface="Times New Roman" panose="02020603050405020304" pitchFamily="18" charset="0"/>
              </a:rPr>
              <a:t>Starting of try block</a:t>
            </a:r>
          </a:p>
          <a:p>
            <a:r>
              <a:rPr lang="en-US" sz="1600" dirty="0">
                <a:latin typeface="Times New Roman" panose="02020603050405020304" pitchFamily="18" charset="0"/>
                <a:cs typeface="Times New Roman" panose="02020603050405020304" pitchFamily="18" charset="0"/>
              </a:rPr>
              <a:t>	            Catch Block</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MyException</a:t>
            </a:r>
            <a:r>
              <a:rPr lang="en-US" sz="1600" dirty="0">
                <a:latin typeface="Times New Roman" panose="02020603050405020304" pitchFamily="18" charset="0"/>
                <a:cs typeface="Times New Roman" panose="02020603050405020304" pitchFamily="18" charset="0"/>
              </a:rPr>
              <a:t> Occurred: This is My error Message</a:t>
            </a: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DF804F25-78A3-594F-55F9-8F712DFBD6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3561452457"/>
      </p:ext>
    </p:extLst>
  </p:cSld>
  <p:clrMapOvr>
    <a:masterClrMapping/>
  </p:clrMapOvr>
  <mc:AlternateContent xmlns:mc="http://schemas.openxmlformats.org/markup-compatibility/2006" xmlns:p14="http://schemas.microsoft.com/office/powerpoint/2010/main">
    <mc:Choice Requires="p14">
      <p:transition spd="slow" p14:dur="2000" advTm="321001"/>
    </mc:Choice>
    <mc:Fallback xmlns="">
      <p:transition spd="slow" advTm="321001"/>
    </mc:Fallback>
  </mc:AlternateContent>
  <p:extLst>
    <p:ext uri="{3A86A75C-4F4B-4683-9AE1-C65F6400EC91}">
      <p14:laserTraceLst xmlns:p14="http://schemas.microsoft.com/office/powerpoint/2010/main">
        <p14:tracePtLst>
          <p14:tracePt t="6534" x="3348038" y="6269038"/>
          <p14:tracePt t="6727" x="2554288" y="6757988"/>
          <p14:tracePt t="6738" x="2603500" y="6683375"/>
          <p14:tracePt t="6741" x="2641600" y="6607175"/>
          <p14:tracePt t="6751" x="2690813" y="6519863"/>
          <p14:tracePt t="6757" x="2741613" y="6457950"/>
          <p14:tracePt t="6767" x="2803525" y="6394450"/>
          <p14:tracePt t="6777" x="2867025" y="6332538"/>
          <p14:tracePt t="6781" x="2916238" y="6257925"/>
          <p14:tracePt t="6793" x="2928938" y="6232525"/>
          <p14:tracePt t="6797" x="2967038" y="6181725"/>
          <p14:tracePt t="6807" x="2992438" y="6132513"/>
          <p14:tracePt t="6817" x="3016250" y="6094413"/>
          <p14:tracePt t="6823" x="3067050" y="6045200"/>
          <p14:tracePt t="6833" x="3067050" y="6032500"/>
          <p14:tracePt t="6838" x="3092450" y="5981700"/>
          <p14:tracePt t="6847" x="3092450" y="5969000"/>
          <p14:tracePt t="6857" x="3116263" y="5919788"/>
          <p14:tracePt t="6863" x="3128963" y="5881688"/>
          <p14:tracePt t="6873" x="3128963" y="5832475"/>
          <p14:tracePt t="6879" x="3141663" y="5794375"/>
          <p14:tracePt t="6889" x="3141663" y="5719763"/>
          <p14:tracePt t="6899" x="3141663" y="5668963"/>
          <p14:tracePt t="6904" x="3141663" y="5607050"/>
          <p14:tracePt t="6913" x="3141663" y="5530850"/>
          <p14:tracePt t="6920" x="3141663" y="5456238"/>
          <p14:tracePt t="6929" x="3141663" y="5368925"/>
          <p14:tracePt t="6939" x="3141663" y="5318125"/>
          <p14:tracePt t="6943" x="3141663" y="5243513"/>
          <p14:tracePt t="6955" x="3103563" y="5168900"/>
          <p14:tracePt t="6959" x="3079750" y="5081588"/>
          <p14:tracePt t="6970" x="3054350" y="4981575"/>
          <p14:tracePt t="6979" x="3003550" y="4892675"/>
          <p14:tracePt t="6983" x="2992438" y="4792663"/>
          <p14:tracePt t="6993" x="2954338" y="4667250"/>
          <p14:tracePt t="6999" x="2903538" y="4530725"/>
          <p14:tracePt t="7009" x="2828925" y="4379913"/>
          <p14:tracePt t="7020" x="2754313" y="4217988"/>
          <p14:tracePt t="7025" x="2703513" y="4067175"/>
          <p14:tracePt t="7037" x="2616200" y="3879850"/>
          <p14:tracePt t="7039" x="2565400" y="3779838"/>
          <p14:tracePt t="7049" x="2528888" y="3654425"/>
          <p14:tracePt t="7059" x="2490788" y="3554413"/>
          <p14:tracePt t="7065" x="2465388" y="3429000"/>
          <p14:tracePt t="7075" x="2452688" y="3341688"/>
          <p14:tracePt t="7079" x="2428875" y="3228975"/>
          <p14:tracePt t="7089" x="2416175" y="3128963"/>
          <p14:tracePt t="7099" x="2416175" y="2990850"/>
          <p14:tracePt t="7105" x="2416175" y="2890838"/>
          <p14:tracePt t="7115" x="2416175" y="2803525"/>
          <p14:tracePt t="7120" x="2416175" y="2740025"/>
          <p14:tracePt t="7131" x="2416175" y="2665413"/>
          <p14:tracePt t="7141" x="2416175" y="2603500"/>
          <p14:tracePt t="7145" x="2416175" y="2578100"/>
          <p14:tracePt t="7155" x="2416175" y="2552700"/>
          <p14:tracePt t="7175" x="2416175" y="2540000"/>
          <p14:tracePt t="7205" x="2416175" y="2527300"/>
          <p14:tracePt t="7231" x="2416175" y="2516188"/>
          <p14:tracePt t="7241" x="2416175" y="2503488"/>
          <p14:tracePt t="7247" x="2416175" y="2490788"/>
          <p14:tracePt t="7261" x="2416175" y="2465388"/>
          <p14:tracePt t="7271" x="2416175" y="2427288"/>
          <p14:tracePt t="7281" x="2416175" y="2378075"/>
          <p14:tracePt t="7287" x="2416175" y="2352675"/>
          <p14:tracePt t="7297" x="2441575" y="2327275"/>
          <p14:tracePt t="7301" x="2441575" y="2314575"/>
          <p14:tracePt t="7341" x="2441575" y="2303463"/>
          <p14:tracePt t="7383" x="2441575" y="2290763"/>
          <p14:tracePt t="7489" x="2428875" y="2278063"/>
          <p14:tracePt t="7493" x="2416175" y="2278063"/>
          <p14:tracePt t="7504" x="2390775" y="2278063"/>
          <p14:tracePt t="7509" x="2352675" y="2278063"/>
          <p14:tracePt t="7519" x="2303463" y="2265363"/>
          <p14:tracePt t="7529" x="2228850" y="2239963"/>
          <p14:tracePt t="7533" x="2178050" y="2214563"/>
          <p14:tracePt t="7543" x="2090738" y="2190750"/>
          <p14:tracePt t="7549" x="2027238" y="2165350"/>
          <p14:tracePt t="7559" x="1965325" y="2127250"/>
          <p14:tracePt t="7569" x="1878013" y="2089150"/>
          <p14:tracePt t="7573" x="1827213" y="2078038"/>
          <p14:tracePt t="7583" x="1765300" y="2052638"/>
          <p14:tracePt t="7589" x="1727200" y="2027238"/>
          <p14:tracePt t="7599" x="1677988" y="2014538"/>
          <p14:tracePt t="7609" x="1627188" y="2001838"/>
          <p14:tracePt t="7615" x="1601788" y="1989138"/>
          <p14:tracePt t="7625" x="1589088" y="1965325"/>
          <p14:tracePt t="7629" x="1577975" y="1965325"/>
          <p14:tracePt t="7639" x="1552575" y="1965325"/>
          <p14:tracePt t="7655" x="1539875" y="1965325"/>
          <p14:tracePt t="7665" x="1527175" y="1965325"/>
          <p14:tracePt t="7681" x="1514475" y="1965325"/>
          <p14:tracePt t="7691" x="1514475" y="1952625"/>
          <p14:tracePt t="7695" x="1501775" y="1952625"/>
          <p14:tracePt t="7705" x="1489075" y="1952625"/>
          <p14:tracePt t="7711" x="1489075" y="1939925"/>
          <p14:tracePt t="7721" x="1476375" y="1927225"/>
          <p14:tracePt t="7736" x="1465263" y="1927225"/>
          <p14:tracePt t="7745" x="1452563" y="1914525"/>
          <p14:tracePt t="7781" x="1452563" y="1901825"/>
          <p14:tracePt t="7807" x="1439863" y="1889125"/>
          <p14:tracePt t="7821" x="1439863" y="1876425"/>
          <p14:tracePt t="7887" x="1439863" y="1865313"/>
          <p14:tracePt t="8311" x="1439863" y="1852613"/>
          <p14:tracePt t="8321" x="1452563" y="1839913"/>
          <p14:tracePt t="8331" x="1465263" y="1839913"/>
          <p14:tracePt t="8336" x="1476375" y="1839913"/>
          <p14:tracePt t="8345" x="1501775" y="1827213"/>
          <p14:tracePt t="8352" x="1527175" y="1827213"/>
          <p14:tracePt t="8371" x="1552575" y="1814513"/>
          <p14:tracePt t="8386" x="1565275" y="1814513"/>
          <p14:tracePt t="8391" x="1577975" y="1814513"/>
          <p14:tracePt t="8401" x="1589088" y="1814513"/>
          <p14:tracePt t="8418" x="1601788" y="1814513"/>
          <p14:tracePt t="8447" x="1601788" y="1801813"/>
          <p14:tracePt t="10277" x="1614488" y="1801813"/>
          <p14:tracePt t="10283" x="1614488" y="1814513"/>
          <p14:tracePt t="10293" x="1627188" y="1827213"/>
          <p14:tracePt t="10297" x="1639888" y="1827213"/>
          <p14:tracePt t="10319" x="1652588" y="1839913"/>
          <p14:tracePt t="10333" x="1665288" y="1839913"/>
          <p14:tracePt t="10339" x="1677988" y="1839913"/>
          <p14:tracePt t="10350" x="1689100" y="1839913"/>
          <p14:tracePt t="10359" x="1714500" y="1852613"/>
          <p14:tracePt t="10364" x="1727200" y="1852613"/>
          <p14:tracePt t="10373" x="1765300" y="1876425"/>
          <p14:tracePt t="10380" x="1778000" y="1876425"/>
          <p14:tracePt t="10389" x="1814513" y="1876425"/>
          <p14:tracePt t="10400" x="1839913" y="1876425"/>
          <p14:tracePt t="10403" x="1878013" y="1876425"/>
          <p14:tracePt t="10413" x="1903413" y="1876425"/>
          <p14:tracePt t="10419" x="1927225" y="1876425"/>
          <p14:tracePt t="10429" x="1952625" y="1876425"/>
          <p14:tracePt t="10439" x="1978025" y="1876425"/>
          <p14:tracePt t="10443" x="2003425" y="1876425"/>
          <p14:tracePt t="10453" x="2027238" y="1876425"/>
          <p14:tracePt t="10459" x="2065338" y="1876425"/>
          <p14:tracePt t="10469" x="2078038" y="1876425"/>
          <p14:tracePt t="10479" x="2103438" y="1876425"/>
          <p14:tracePt t="10485" x="2116138" y="1876425"/>
          <p14:tracePt t="10495" x="2139950" y="1876425"/>
          <p14:tracePt t="10499" x="2152650" y="1876425"/>
          <p14:tracePt t="10525" x="2178050" y="1876425"/>
          <p14:tracePt t="11347" x="2190750" y="1876425"/>
          <p14:tracePt t="11351" x="2216150" y="1876425"/>
          <p14:tracePt t="11361" x="2228850" y="1876425"/>
          <p14:tracePt t="11371" x="2239963" y="1876425"/>
          <p14:tracePt t="11377" x="2278063" y="1876425"/>
          <p14:tracePt t="11387" x="2303463" y="1865313"/>
          <p14:tracePt t="11393" x="2328863" y="1865313"/>
          <p14:tracePt t="11403" x="2352675" y="1865313"/>
          <p14:tracePt t="11413" x="2390775" y="1865313"/>
          <p14:tracePt t="11417" x="2416175" y="1852613"/>
          <p14:tracePt t="11427" x="2441575" y="1852613"/>
          <p14:tracePt t="11433" x="2478088" y="1852613"/>
          <p14:tracePt t="11444" x="2516188" y="1827213"/>
          <p14:tracePt t="11457" x="2528888" y="1827213"/>
          <p14:tracePt t="11467" x="2554288" y="1827213"/>
          <p14:tracePt t="11473" x="2578100" y="1827213"/>
          <p14:tracePt t="11483" x="2590800" y="1827213"/>
          <p14:tracePt t="11493" x="2603500" y="1827213"/>
          <p14:tracePt t="11500" x="2628900" y="1827213"/>
          <p14:tracePt t="11509" x="2654300" y="1827213"/>
          <p14:tracePt t="11513" x="2667000" y="1827213"/>
          <p14:tracePt t="11523" x="2703513" y="1827213"/>
          <p14:tracePt t="11533" x="2728913" y="1827213"/>
          <p14:tracePt t="11539" x="2754313" y="1827213"/>
          <p14:tracePt t="11550" x="2778125" y="1827213"/>
          <p14:tracePt t="11553" x="2803525" y="1827213"/>
          <p14:tracePt t="11574" x="2828925" y="1827213"/>
          <p14:tracePt t="11579" x="2854325" y="1827213"/>
          <p14:tracePt t="11589" x="2867025" y="1827213"/>
          <p14:tracePt t="11593" x="2879725" y="1827213"/>
          <p14:tracePt t="11619" x="2890838" y="1827213"/>
          <p14:tracePt t="11629" x="2903538" y="1814513"/>
          <p14:tracePt t="11645" x="2903538" y="1801813"/>
          <p14:tracePt t="11659" x="2916238" y="1801813"/>
          <p14:tracePt t="11675" x="2928938" y="1801813"/>
          <p14:tracePt t="11700" x="2941638" y="1801813"/>
          <p14:tracePt t="11729" x="2954338" y="1801813"/>
          <p14:tracePt t="11761" x="2967038" y="1801813"/>
          <p14:tracePt t="11781" x="2979738" y="1801813"/>
          <p14:tracePt t="11785" x="2992438" y="1801813"/>
          <p14:tracePt t="11801" x="3003550" y="1801813"/>
          <p14:tracePt t="11811" x="3016250" y="1801813"/>
          <p14:tracePt t="11825" x="3028950" y="1801813"/>
          <p14:tracePt t="11851" x="3054350" y="1801813"/>
          <p14:tracePt t="11881" x="3067050" y="1801813"/>
          <p14:tracePt t="11901" x="3079750" y="1801813"/>
          <p14:tracePt t="11917" x="3092450" y="1801813"/>
          <p14:tracePt t="11921" x="3116263" y="1801813"/>
          <p14:tracePt t="11931" x="3128963" y="1801813"/>
          <p14:tracePt t="11941" x="3141663" y="1827213"/>
          <p14:tracePt t="11950" x="3154363" y="1827213"/>
          <p14:tracePt t="11957" x="3167063" y="1827213"/>
          <p14:tracePt t="11973" x="3179763" y="1827213"/>
          <p14:tracePt t="11983" x="3192463" y="1827213"/>
          <p14:tracePt t="11987" x="3192463" y="1839913"/>
          <p14:tracePt t="11998" x="3205163" y="1839913"/>
          <p14:tracePt t="12003" x="3216275" y="1852613"/>
          <p14:tracePt t="12033" x="3228975" y="1852613"/>
          <p14:tracePt t="12048" x="3241675" y="1852613"/>
          <p14:tracePt t="12109" x="3254375" y="1865313"/>
          <p14:tracePt t="12189" x="3267075" y="1876425"/>
          <p14:tracePt t="12345" x="3279775" y="1889125"/>
          <p14:tracePt t="12427" x="3292475" y="1889125"/>
          <p14:tracePt t="12451" x="3317875" y="1901825"/>
          <p14:tracePt t="12467" x="3328988" y="1914525"/>
          <p14:tracePt t="12477" x="3354388" y="1914525"/>
          <p14:tracePt t="12482" x="3367088" y="1914525"/>
          <p14:tracePt t="12491" x="3405188" y="1914525"/>
          <p14:tracePt t="12501" x="3441700" y="1914525"/>
          <p14:tracePt t="12507" x="3479800" y="1914525"/>
          <p14:tracePt t="12517" x="3530600" y="1914525"/>
          <p14:tracePt t="12522" x="3554413" y="1914525"/>
          <p14:tracePt t="12532" x="3605213" y="1914525"/>
          <p14:tracePt t="12543" x="3630613" y="1939925"/>
          <p14:tracePt t="12548" x="3654425" y="1939925"/>
          <p14:tracePt t="12557" x="3679825" y="1939925"/>
          <p14:tracePt t="12563" x="3705225" y="1939925"/>
          <p14:tracePt t="12573" x="3730625" y="1939925"/>
          <p14:tracePt t="12583" x="3743325" y="1939925"/>
          <p14:tracePt t="12587" x="3756025" y="1939925"/>
          <p14:tracePt t="12598" x="3779838" y="1939925"/>
          <p14:tracePt t="12616" x="3792538" y="1939925"/>
          <p14:tracePt t="12623" x="3817938" y="1939925"/>
          <p14:tracePt t="12637" x="3830638" y="1939925"/>
          <p14:tracePt t="12643" x="3843338" y="1939925"/>
          <p14:tracePt t="12653" x="3867150" y="1939925"/>
          <p14:tracePt t="12663" x="3879850" y="1939925"/>
          <p14:tracePt t="12679" x="3905250" y="1939925"/>
          <p14:tracePt t="12714" x="3917950" y="1939925"/>
          <p14:tracePt t="12733" x="3930650" y="1939925"/>
          <p14:tracePt t="12759" x="3943350" y="1939925"/>
          <p14:tracePt t="13909" x="3930650" y="1939925"/>
          <p14:tracePt t="13929" x="3917950" y="1939925"/>
          <p14:tracePt t="13955" x="3905250" y="1939925"/>
          <p14:tracePt t="13979" x="3879850" y="1939925"/>
          <p14:tracePt t="14015" x="3867150" y="1939925"/>
          <p14:tracePt t="14197" x="3856038" y="1939925"/>
          <p14:tracePt t="14293" x="3843338" y="1939925"/>
          <p14:tracePt t="14297" x="3817938" y="1939925"/>
          <p14:tracePt t="14307" x="3779838" y="1939925"/>
          <p14:tracePt t="14317" x="3730625" y="1939925"/>
          <p14:tracePt t="14323" x="3692525" y="1939925"/>
          <p14:tracePt t="14333" x="3643313" y="1939925"/>
          <p14:tracePt t="14337" x="3617913" y="1939925"/>
          <p14:tracePt t="14348" x="3579813" y="1939925"/>
          <p14:tracePt t="14357" x="3541713" y="1939925"/>
          <p14:tracePt t="14364" x="3517900" y="1939925"/>
          <p14:tracePt t="14373" x="3492500" y="1939925"/>
          <p14:tracePt t="14377" x="3454400" y="1939925"/>
          <p14:tracePt t="14387" x="3417888" y="1939925"/>
          <p14:tracePt t="14399" x="3392488" y="1939925"/>
          <p14:tracePt t="14414" x="3367088" y="1939925"/>
          <p14:tracePt t="14419" x="3328988" y="1939925"/>
          <p14:tracePt t="14430" x="3317875" y="1939925"/>
          <p14:tracePt t="14444" x="3292475" y="1939925"/>
          <p14:tracePt t="14459" x="3279775" y="1939925"/>
          <p14:tracePt t="14469" x="3267075" y="1939925"/>
          <p14:tracePt t="14486" x="3254375" y="1939925"/>
          <p14:tracePt t="14499" x="3241675" y="1939925"/>
          <p14:tracePt t="14509" x="3228975" y="1939925"/>
          <p14:tracePt t="14519" x="3216275" y="1927225"/>
          <p14:tracePt t="14525" x="3205163" y="1927225"/>
          <p14:tracePt t="14539" x="3192463" y="1914525"/>
          <p14:tracePt t="14549" x="3179763" y="1914525"/>
          <p14:tracePt t="14559" x="3167063" y="1901825"/>
          <p14:tracePt t="14575" x="3154363" y="1889125"/>
          <p14:tracePt t="14581" x="3128963" y="1876425"/>
          <p14:tracePt t="14591" x="3116263" y="1852613"/>
          <p14:tracePt t="14599" x="3092450" y="1839913"/>
          <p14:tracePt t="14605" x="3067050" y="1827213"/>
          <p14:tracePt t="14615" x="3041650" y="1814513"/>
          <p14:tracePt t="14621" x="3028950" y="1789113"/>
          <p14:tracePt t="14632" x="2992438" y="1789113"/>
          <p14:tracePt t="14641" x="2979738" y="1765300"/>
          <p14:tracePt t="14646" x="2941638" y="1739900"/>
          <p14:tracePt t="14655" x="2890838" y="1714500"/>
          <p14:tracePt t="14661" x="2867025" y="1701800"/>
          <p14:tracePt t="14671" x="2828925" y="1663700"/>
          <p14:tracePt t="14681" x="2790825" y="1663700"/>
          <p14:tracePt t="14685" x="2728913" y="1614488"/>
          <p14:tracePt t="14696" x="2703513" y="1601788"/>
          <p14:tracePt t="14701" x="2678113" y="1589088"/>
          <p14:tracePt t="14711" x="2641600" y="1576388"/>
          <p14:tracePt t="14721" x="2628900" y="1576388"/>
          <p14:tracePt t="14725" x="2616200" y="1563688"/>
          <p14:tracePt t="14741" x="2590800" y="1552575"/>
          <p14:tracePt t="14761" x="2565400" y="1539875"/>
          <p14:tracePt t="14767" x="2554288" y="1527175"/>
          <p14:tracePt t="14777" x="2528888" y="1514475"/>
          <p14:tracePt t="14791" x="2516188" y="1514475"/>
          <p14:tracePt t="14801" x="2503488" y="1489075"/>
          <p14:tracePt t="14807" x="2490788" y="1489075"/>
          <p14:tracePt t="14817" x="2490788" y="1476375"/>
          <p14:tracePt t="14821" x="2478088" y="1463675"/>
          <p14:tracePt t="14831" x="2465388" y="1463675"/>
          <p14:tracePt t="14843" x="2452688" y="1450975"/>
          <p14:tracePt t="14847" x="2428875" y="1439863"/>
          <p14:tracePt t="14858" x="2416175" y="1427163"/>
          <p14:tracePt t="14873" x="2390775" y="1427163"/>
          <p14:tracePt t="14883" x="2352675" y="1401763"/>
          <p14:tracePt t="14887" x="2339975" y="1401763"/>
          <p14:tracePt t="14897" x="2303463" y="1376363"/>
          <p14:tracePt t="14903" x="2278063" y="1350963"/>
          <p14:tracePt t="14914" x="2252663" y="1350963"/>
          <p14:tracePt t="14923" x="2216150" y="1327150"/>
          <p14:tracePt t="14930" x="2190750" y="1327150"/>
          <p14:tracePt t="14939" x="2165350" y="1314450"/>
          <p14:tracePt t="14943" x="2152650" y="1301750"/>
          <p14:tracePt t="14964" x="2090738" y="1301750"/>
          <p14:tracePt t="14969" x="2065338" y="1301750"/>
          <p14:tracePt t="14980" x="2039938" y="1289050"/>
          <p14:tracePt t="14983" x="2014538" y="1289050"/>
          <p14:tracePt t="14993" x="1978025" y="1289050"/>
          <p14:tracePt t="15003" x="1952625" y="1289050"/>
          <p14:tracePt t="15009" x="1939925" y="1289050"/>
          <p14:tracePt t="15019" x="1903413" y="1289050"/>
          <p14:tracePt t="15023" x="1878013" y="1289050"/>
          <p14:tracePt t="15033" x="1865313" y="1301750"/>
          <p14:tracePt t="15043" x="1839913" y="1327150"/>
          <p14:tracePt t="15049" x="1827213" y="1339850"/>
          <p14:tracePt t="15059" x="1790700" y="1389063"/>
          <p14:tracePt t="15063" x="1778000" y="1427163"/>
          <p14:tracePt t="15073" x="1739900" y="1501775"/>
          <p14:tracePt t="15083" x="1727200" y="1552575"/>
          <p14:tracePt t="15089" x="1714500" y="1652588"/>
          <p14:tracePt t="15100" x="1701800" y="1752600"/>
          <p14:tracePt t="15106" x="1701800" y="1852613"/>
          <p14:tracePt t="15117" x="1701800" y="1939925"/>
          <p14:tracePt t="15126" x="1714500" y="2014538"/>
          <p14:tracePt t="15132" x="1752600" y="2101850"/>
          <p14:tracePt t="15140" x="1790700" y="2165350"/>
          <p14:tracePt t="15147" x="1852613" y="2227263"/>
          <p14:tracePt t="15155" x="1878013" y="2265363"/>
          <p14:tracePt t="15165" x="1927225" y="2314575"/>
          <p14:tracePt t="15169" x="1952625" y="2339975"/>
          <p14:tracePt t="15180" x="2003425" y="2378075"/>
          <p14:tracePt t="15185" x="2027238" y="2403475"/>
          <p14:tracePt t="15196" x="2065338" y="2414588"/>
          <p14:tracePt t="15205" x="2090738" y="2414588"/>
          <p14:tracePt t="15212" x="2139950" y="2427288"/>
          <p14:tracePt t="15221" x="2178050" y="2427288"/>
          <p14:tracePt t="15225" x="2228850" y="2427288"/>
          <p14:tracePt t="15235" x="2303463" y="2427288"/>
          <p14:tracePt t="15246" x="2378075" y="2427288"/>
          <p14:tracePt t="15251" x="2452688" y="2403475"/>
          <p14:tracePt t="15262" x="2554288" y="2327275"/>
          <p14:tracePt t="15265" x="2616200" y="2278063"/>
          <p14:tracePt t="15277" x="2690813" y="2190750"/>
          <p14:tracePt t="15287" x="2728913" y="2101850"/>
          <p14:tracePt t="15291" x="2778125" y="1989138"/>
          <p14:tracePt t="15301" x="2854325" y="1901825"/>
          <p14:tracePt t="15307" x="2890838" y="1789113"/>
          <p14:tracePt t="15317" x="2903538" y="1727200"/>
          <p14:tracePt t="15327" x="2941638" y="1652588"/>
          <p14:tracePt t="15331" x="2941638" y="1614488"/>
          <p14:tracePt t="15341" x="2941638" y="1552575"/>
          <p14:tracePt t="15347" x="2941638" y="1514475"/>
          <p14:tracePt t="15357" x="2941638" y="1463675"/>
          <p14:tracePt t="15367" x="2941638" y="1414463"/>
          <p14:tracePt t="15371" x="2941638" y="1389063"/>
          <p14:tracePt t="15382" x="2941638" y="1350963"/>
          <p14:tracePt t="15387" x="2941638" y="1327150"/>
          <p14:tracePt t="15397" x="2941638" y="1301750"/>
          <p14:tracePt t="15407" x="2941638" y="1276350"/>
          <p14:tracePt t="15411" x="2928938" y="1263650"/>
          <p14:tracePt t="15421" x="2916238" y="1227138"/>
          <p14:tracePt t="15428" x="2903538" y="1214438"/>
          <p14:tracePt t="15437" x="2890838" y="1189038"/>
          <p14:tracePt t="15447" x="2879725" y="1189038"/>
          <p14:tracePt t="15453" x="2867025" y="1163638"/>
          <p14:tracePt t="15463" x="2867025" y="1150938"/>
          <p14:tracePt t="15467" x="2854325" y="1150938"/>
          <p14:tracePt t="15477" x="2828925" y="1138238"/>
          <p14:tracePt t="15493" x="2816225" y="1125538"/>
          <p14:tracePt t="15503" x="2803525" y="1125538"/>
          <p14:tracePt t="15507" x="2767013" y="1114425"/>
          <p14:tracePt t="15519" x="2741613" y="1114425"/>
          <p14:tracePt t="15530" x="2716213" y="1114425"/>
          <p14:tracePt t="15533" x="2690813" y="1114425"/>
          <p14:tracePt t="15543" x="2667000" y="1114425"/>
          <p14:tracePt t="15549" x="2654300" y="1114425"/>
          <p14:tracePt t="15559" x="2628900" y="1114425"/>
          <p14:tracePt t="15570" x="2603500" y="1114425"/>
          <p14:tracePt t="15573" x="2578100" y="1114425"/>
          <p14:tracePt t="15583" x="2565400" y="1114425"/>
          <p14:tracePt t="15589" x="2554288" y="1114425"/>
          <p14:tracePt t="15599" x="2541588" y="1114425"/>
          <p14:tracePt t="15629" x="2528888" y="1114425"/>
          <p14:tracePt t="15649" x="2516188" y="1114425"/>
          <p14:tracePt t="15665" x="2503488" y="1125538"/>
          <p14:tracePt t="15680" x="2503488" y="1138238"/>
          <p14:tracePt t="15705" x="2503488" y="1163638"/>
          <p14:tracePt t="15735" x="2490788" y="1163638"/>
          <p14:tracePt t="15739" x="2478088" y="1176338"/>
          <p14:tracePt t="15765" x="2478088" y="1201738"/>
          <p14:tracePt t="15775" x="2465388" y="1201738"/>
          <p14:tracePt t="15791" x="2465388" y="1214438"/>
          <p14:tracePt t="15805" x="2465388" y="1227138"/>
          <p14:tracePt t="15821" x="2441575" y="1238250"/>
          <p14:tracePt t="15831" x="2441575" y="1250950"/>
          <p14:tracePt t="15835" x="2441575" y="1263650"/>
          <p14:tracePt t="15857" x="2416175" y="1276350"/>
          <p14:tracePt t="15871" x="2416175" y="1301750"/>
          <p14:tracePt t="15875" x="2403475" y="1314450"/>
          <p14:tracePt t="15885" x="2390775" y="1339850"/>
          <p14:tracePt t="15897" x="2390775" y="1350963"/>
          <p14:tracePt t="15901" x="2365375" y="1363663"/>
          <p14:tracePt t="15912" x="2365375" y="1376363"/>
          <p14:tracePt t="15928" x="2365375" y="1389063"/>
          <p14:tracePt t="15937" x="2365375" y="1401763"/>
          <p14:tracePt t="15951" x="2352675" y="1414463"/>
          <p14:tracePt t="16179" x="2352675" y="1427163"/>
          <p14:tracePt t="16189" x="2339975" y="1427163"/>
          <p14:tracePt t="16199" x="2339975" y="1439863"/>
          <p14:tracePt t="16215" x="2328863" y="1450975"/>
          <p14:tracePt t="16229" x="2316163" y="1463675"/>
          <p14:tracePt t="16245" x="2303463" y="1476375"/>
          <p14:tracePt t="16260" x="2303463" y="1489075"/>
          <p14:tracePt t="16279" x="2290763" y="1501775"/>
          <p14:tracePt t="16285" x="2278063" y="1501775"/>
          <p14:tracePt t="16295" x="2278063" y="1514475"/>
          <p14:tracePt t="16309" x="2265363" y="1539875"/>
          <p14:tracePt t="16319" x="2265363" y="1552575"/>
          <p14:tracePt t="16335" x="2265363" y="1576388"/>
          <p14:tracePt t="16341" x="2265363" y="1601788"/>
          <p14:tracePt t="16351" x="2265363" y="1627188"/>
          <p14:tracePt t="16362" x="2265363" y="1652588"/>
          <p14:tracePt t="16365" x="2265363" y="1663700"/>
          <p14:tracePt t="16375" x="2265363" y="1701800"/>
          <p14:tracePt t="16381" x="2265363" y="1714500"/>
          <p14:tracePt t="16391" x="2265363" y="1739900"/>
          <p14:tracePt t="16401" x="2265363" y="1776413"/>
          <p14:tracePt t="16405" x="2290763" y="1789113"/>
          <p14:tracePt t="16415" x="2290763" y="1814513"/>
          <p14:tracePt t="16431" x="2303463" y="1839913"/>
          <p14:tracePt t="16445" x="2316163" y="1852613"/>
          <p14:tracePt t="16462" x="2328863" y="1852613"/>
          <p14:tracePt t="16491" x="2339975" y="1865313"/>
          <p14:tracePt t="16547" x="2352675" y="1865313"/>
          <p14:tracePt t="16552" x="2365375" y="1865313"/>
          <p14:tracePt t="16571" x="2390775" y="1839913"/>
          <p14:tracePt t="16577" x="2403475" y="1839913"/>
          <p14:tracePt t="16587" x="2416175" y="1789113"/>
          <p14:tracePt t="16591" x="2428875" y="1752600"/>
          <p14:tracePt t="16603" x="2441575" y="1701800"/>
          <p14:tracePt t="16613" x="2465388" y="1639888"/>
          <p14:tracePt t="16617" x="2478088" y="1589088"/>
          <p14:tracePt t="16628" x="2490788" y="1539875"/>
          <p14:tracePt t="16633" x="2490788" y="1489075"/>
          <p14:tracePt t="16644" x="2490788" y="1463675"/>
          <p14:tracePt t="16653" x="2490788" y="1439863"/>
          <p14:tracePt t="16657" x="2490788" y="1414463"/>
          <p14:tracePt t="16667" x="2490788" y="1389063"/>
          <p14:tracePt t="16673" x="2490788" y="1376363"/>
          <p14:tracePt t="16683" x="2490788" y="1350963"/>
          <p14:tracePt t="16694" x="2490788" y="1339850"/>
          <p14:tracePt t="16699" x="2490788" y="1327150"/>
          <p14:tracePt t="16709" x="2490788" y="1301750"/>
          <p14:tracePt t="16715" x="2478088" y="1301750"/>
          <p14:tracePt t="16725" x="2465388" y="1276350"/>
          <p14:tracePt t="16729" x="2452688" y="1276350"/>
          <p14:tracePt t="16765" x="2428875" y="1276350"/>
          <p14:tracePt t="16769" x="2416175" y="1276350"/>
          <p14:tracePt t="16779" x="2403475" y="1276350"/>
          <p14:tracePt t="16789" x="2378075" y="1276350"/>
          <p14:tracePt t="16795" x="2365375" y="1276350"/>
          <p14:tracePt t="16805" x="2339975" y="1276350"/>
          <p14:tracePt t="16812" x="2316163" y="1276350"/>
          <p14:tracePt t="16821" x="2290763" y="1301750"/>
          <p14:tracePt t="16831" x="2290763" y="1339850"/>
          <p14:tracePt t="16835" x="2290763" y="1401763"/>
          <p14:tracePt t="16845" x="2265363" y="1489075"/>
          <p14:tracePt t="16851" x="2265363" y="1563688"/>
          <p14:tracePt t="16862" x="2265363" y="1627188"/>
          <p14:tracePt t="16871" x="2265363" y="1689100"/>
          <p14:tracePt t="16875" x="2265363" y="1727200"/>
          <p14:tracePt t="16886" x="2265363" y="1776413"/>
          <p14:tracePt t="16891" x="2278063" y="1801813"/>
          <p14:tracePt t="16901" x="2290763" y="1814513"/>
          <p14:tracePt t="16915" x="2303463" y="1839913"/>
          <p14:tracePt t="16928" x="2316163" y="1839913"/>
          <p14:tracePt t="16962" x="2339975" y="1839913"/>
          <p14:tracePt t="16971" x="2352675" y="1839913"/>
          <p14:tracePt t="16978" x="2365375" y="1839913"/>
          <p14:tracePt t="16987" x="2403475" y="1827213"/>
          <p14:tracePt t="16997" x="2416175" y="1814513"/>
          <p14:tracePt t="17001" x="2428875" y="1789113"/>
          <p14:tracePt t="17017" x="2441575" y="1765300"/>
          <p14:tracePt t="17028" x="2452688" y="1739900"/>
          <p14:tracePt t="17041" x="2465388" y="1727200"/>
          <p14:tracePt t="18071" x="2490788" y="1727200"/>
          <p14:tracePt t="18077" x="2516188" y="1727200"/>
          <p14:tracePt t="18087" x="2565400" y="1727200"/>
          <p14:tracePt t="18097" x="2590800" y="1727200"/>
          <p14:tracePt t="18101" x="2603500" y="1727200"/>
          <p14:tracePt t="18111" x="2641600" y="1727200"/>
          <p14:tracePt t="18117" x="2667000" y="1739900"/>
          <p14:tracePt t="18127" x="2690813" y="1752600"/>
          <p14:tracePt t="18137" x="2728913" y="1752600"/>
          <p14:tracePt t="18141" x="2741613" y="1752600"/>
          <p14:tracePt t="18151" x="2767013" y="1776413"/>
          <p14:tracePt t="18157" x="2790825" y="1776413"/>
          <p14:tracePt t="18167" x="2816225" y="1776413"/>
          <p14:tracePt t="18177" x="2854325" y="1776413"/>
          <p14:tracePt t="18183" x="2879725" y="1789113"/>
          <p14:tracePt t="18194" x="2903538" y="1789113"/>
          <p14:tracePt t="18197" x="2941638" y="1789113"/>
          <p14:tracePt t="18207" x="2954338" y="1801813"/>
          <p14:tracePt t="18217" x="2979738" y="1801813"/>
          <p14:tracePt t="18223" x="3016250" y="1801813"/>
          <p14:tracePt t="18233" x="3041650" y="1814513"/>
          <p14:tracePt t="18237" x="3067050" y="1827213"/>
          <p14:tracePt t="18247" x="3079750" y="1827213"/>
          <p14:tracePt t="18257" x="3103563" y="1827213"/>
          <p14:tracePt t="18263" x="3128963" y="1839913"/>
          <p14:tracePt t="18273" x="3141663" y="1839913"/>
          <p14:tracePt t="18277" x="3154363" y="1852613"/>
          <p14:tracePt t="18287" x="3167063" y="1852613"/>
          <p14:tracePt t="18297" x="3179763" y="1852613"/>
          <p14:tracePt t="18304" x="3192463" y="1852613"/>
          <p14:tracePt t="18313" x="3205163" y="1865313"/>
          <p14:tracePt t="18317" x="3216275" y="1865313"/>
          <p14:tracePt t="18360" x="3228975" y="1865313"/>
          <p14:tracePt t="18363" x="3241675" y="1876425"/>
          <p14:tracePt t="18383" x="3267075" y="1876425"/>
          <p14:tracePt t="18389" x="3292475" y="1889125"/>
          <p14:tracePt t="18410" x="3305175" y="1889125"/>
          <p14:tracePt t="18429" x="3328988" y="1901825"/>
          <p14:tracePt t="18445" x="3341688" y="1901825"/>
          <p14:tracePt t="18449" x="3354388" y="1901825"/>
          <p14:tracePt t="18469" x="3367088" y="1901825"/>
          <p14:tracePt t="18485" x="3379788" y="1901825"/>
          <p14:tracePt t="18510" x="3392488" y="1901825"/>
          <p14:tracePt t="18515" x="3429000" y="1901825"/>
          <p14:tracePt t="18526" x="3467100" y="1901825"/>
          <p14:tracePt t="18529" x="3492500" y="1901825"/>
          <p14:tracePt t="18551" x="3505200" y="1901825"/>
          <p14:tracePt t="18555" x="3530600" y="1901825"/>
          <p14:tracePt t="18565" x="3541713" y="1901825"/>
          <p14:tracePt t="18571" x="3554413" y="1901825"/>
          <p14:tracePt t="18581" x="3567113" y="1901825"/>
          <p14:tracePt t="18592" x="3579813" y="1901825"/>
          <p14:tracePt t="18595" x="3592513" y="1901825"/>
          <p14:tracePt t="18605" x="3605213" y="1889125"/>
          <p14:tracePt t="18611" x="3643313" y="1889125"/>
          <p14:tracePt t="18622" x="3679825" y="1889125"/>
          <p14:tracePt t="18631" x="3692525" y="1889125"/>
          <p14:tracePt t="18637" x="3705225" y="1889125"/>
          <p14:tracePt t="18647" x="3730625" y="1889125"/>
          <p14:tracePt t="18651" x="3743325" y="1889125"/>
          <p14:tracePt t="18662" x="3767138" y="1876425"/>
          <p14:tracePt t="18671" x="3767138" y="1865313"/>
          <p14:tracePt t="18677" x="3779838" y="1865313"/>
          <p14:tracePt t="18687" x="3792538" y="1865313"/>
          <p14:tracePt t="18707" x="3805238" y="1865313"/>
          <p14:tracePt t="18737" x="3830638" y="1865313"/>
          <p14:tracePt t="18823" x="3843338" y="1865313"/>
          <p14:tracePt t="18843" x="3856038" y="1865313"/>
          <p14:tracePt t="18853" x="3867150" y="1865313"/>
          <p14:tracePt t="18897" x="3879850" y="1865313"/>
          <p14:tracePt t="18939" x="3892550" y="1865313"/>
          <p14:tracePt t="19519" x="3892550" y="1852613"/>
          <p14:tracePt t="22373" x="3867150" y="1852613"/>
          <p14:tracePt t="22383" x="3843338" y="1852613"/>
          <p14:tracePt t="22399" x="3817938" y="1852613"/>
          <p14:tracePt t="22403" x="3805238" y="1852613"/>
          <p14:tracePt t="22413" x="3792538" y="1852613"/>
          <p14:tracePt t="22423" x="3779838" y="1852613"/>
          <p14:tracePt t="22429" x="3767138" y="1852613"/>
          <p14:tracePt t="22443" x="3743325" y="1852613"/>
          <p14:tracePt t="22463" x="3717925" y="1852613"/>
          <p14:tracePt t="22469" x="3705225" y="1852613"/>
          <p14:tracePt t="22479" x="3692525" y="1852613"/>
          <p14:tracePt t="22485" x="3654425" y="1852613"/>
          <p14:tracePt t="22495" x="3643313" y="1865313"/>
          <p14:tracePt t="22506" x="3592513" y="1865313"/>
          <p14:tracePt t="22509" x="3541713" y="1865313"/>
          <p14:tracePt t="22519" x="3505200" y="1865313"/>
          <p14:tracePt t="22525" x="3441700" y="1865313"/>
          <p14:tracePt t="22535" x="3379788" y="1889125"/>
          <p14:tracePt t="22545" x="3367088" y="1889125"/>
          <p14:tracePt t="22549" x="3317875" y="1889125"/>
          <p14:tracePt t="22559" x="3279775" y="1901825"/>
          <p14:tracePt t="22565" x="3267075" y="1901825"/>
          <p14:tracePt t="22575" x="3228975" y="1901825"/>
          <p14:tracePt t="22591" x="3216275" y="1901825"/>
          <p14:tracePt t="22601" x="3205163" y="1901825"/>
          <p14:tracePt t="22606" x="3179763" y="1901825"/>
          <p14:tracePt t="22615" x="3167063" y="1901825"/>
          <p14:tracePt t="22625" x="3154363" y="1901825"/>
          <p14:tracePt t="22631" x="3141663" y="1901825"/>
          <p14:tracePt t="22645" x="3116263" y="1901825"/>
          <p14:tracePt t="22656" x="3079750" y="1901825"/>
          <p14:tracePt t="22667" x="3016250" y="1939925"/>
          <p14:tracePt t="22672" x="2941638" y="1978025"/>
          <p14:tracePt t="22681" x="2816225" y="2052638"/>
          <p14:tracePt t="22688" x="2741613" y="2089150"/>
          <p14:tracePt t="22697" x="2616200" y="2165350"/>
          <p14:tracePt t="22707" x="2541588" y="2201863"/>
          <p14:tracePt t="22711" x="2490788" y="2227263"/>
          <p14:tracePt t="22722" x="2428875" y="2265363"/>
          <p14:tracePt t="22727" x="2403475" y="2278063"/>
          <p14:tracePt t="22739" x="2378075" y="2290763"/>
          <p14:tracePt t="22761" x="2352675" y="2303463"/>
          <p14:tracePt t="22791" x="2339975" y="2303463"/>
          <p14:tracePt t="22823" x="2316163" y="2303463"/>
          <p14:tracePt t="22857" x="2303463" y="2303463"/>
          <p14:tracePt t="22877" x="2290763" y="2314575"/>
          <p14:tracePt t="23045" x="2290763" y="2303463"/>
          <p14:tracePt t="23049" x="2290763" y="2290763"/>
          <p14:tracePt t="23059" x="2290763" y="2252663"/>
          <p14:tracePt t="23065" x="2290763" y="2227263"/>
          <p14:tracePt t="23075" x="2290763" y="2214563"/>
          <p14:tracePt t="23085" x="2290763" y="2201863"/>
          <p14:tracePt t="23089" x="2290763" y="2190750"/>
          <p14:tracePt t="23099" x="2290763" y="2152650"/>
          <p14:tracePt t="23106" x="2290763" y="2127250"/>
          <p14:tracePt t="23116" x="2290763" y="2101850"/>
          <p14:tracePt t="23125" x="2290763" y="2078038"/>
          <p14:tracePt t="23131" x="2290763" y="2052638"/>
          <p14:tracePt t="23141" x="2290763" y="2014538"/>
          <p14:tracePt t="23145" x="2290763" y="2001838"/>
          <p14:tracePt t="23156" x="2303463" y="1978025"/>
          <p14:tracePt t="23165" x="2303463" y="1952625"/>
          <p14:tracePt t="23171" x="2316163" y="1927225"/>
          <p14:tracePt t="23181" x="2316163" y="1914525"/>
          <p14:tracePt t="23185" x="2328863" y="1889125"/>
          <p14:tracePt t="23195" x="2328863" y="1876425"/>
          <p14:tracePt t="23206" x="2328863" y="1865313"/>
          <p14:tracePt t="23211" x="2328863" y="1852613"/>
          <p14:tracePt t="23222" x="2339975" y="1839913"/>
          <p14:tracePt t="23327" x="2339975" y="1827213"/>
          <p14:tracePt t="23499" x="2365375" y="1852613"/>
          <p14:tracePt t="23513" x="2378075" y="1876425"/>
          <p14:tracePt t="23523" x="2378075" y="1901825"/>
          <p14:tracePt t="23529" x="2390775" y="1901825"/>
          <p14:tracePt t="23539" x="2403475" y="1927225"/>
          <p14:tracePt t="23543" x="2416175" y="1952625"/>
          <p14:tracePt t="23555" x="2428875" y="1965325"/>
          <p14:tracePt t="23563" x="2441575" y="1978025"/>
          <p14:tracePt t="23569" x="2441575" y="1989138"/>
          <p14:tracePt t="23579" x="2452688" y="2001838"/>
          <p14:tracePt t="23583" x="2465388" y="2001838"/>
          <p14:tracePt t="23604" x="2465388" y="2014538"/>
          <p14:tracePt t="23613" x="2465388" y="2027238"/>
          <p14:tracePt t="23630" x="2478088" y="2039938"/>
          <p14:tracePt t="23726" x="2490788" y="2039938"/>
          <p14:tracePt t="23791" x="2503488" y="2052638"/>
          <p14:tracePt t="23811" x="2516188" y="2052638"/>
          <p14:tracePt t="23831" x="2528888" y="2039938"/>
          <p14:tracePt t="23851" x="2541588" y="2027238"/>
          <p14:tracePt t="23867" x="2554288" y="2014538"/>
          <p14:tracePt t="23881" x="2565400" y="2001838"/>
          <p14:tracePt t="23897" x="2565400" y="1989138"/>
          <p14:tracePt t="23907" x="2578100" y="1978025"/>
          <p14:tracePt t="23941" x="2578100" y="1965325"/>
          <p14:tracePt t="24617" x="2590800" y="1965325"/>
          <p14:tracePt t="24633" x="2590800" y="1989138"/>
          <p14:tracePt t="24647" x="2590800" y="2001838"/>
          <p14:tracePt t="24673" x="2578100" y="2027238"/>
          <p14:tracePt t="24679" x="2565400" y="2065338"/>
          <p14:tracePt t="24689" x="2541588" y="2101850"/>
          <p14:tracePt t="24699" x="2541588" y="2114550"/>
          <p14:tracePt t="24704" x="2541588" y="2152650"/>
          <p14:tracePt t="24713" x="2541588" y="2165350"/>
          <p14:tracePt t="24720" x="2541588" y="2190750"/>
          <p14:tracePt t="24729" x="2541588" y="2239963"/>
          <p14:tracePt t="24739" x="2541588" y="2278063"/>
          <p14:tracePt t="24743" x="2541588" y="2327275"/>
          <p14:tracePt t="24753" x="2541588" y="2365375"/>
          <p14:tracePt t="24759" x="2541588" y="2403475"/>
          <p14:tracePt t="24770" x="2554288" y="2427288"/>
          <p14:tracePt t="24779" x="2554288" y="2439988"/>
          <p14:tracePt t="24787" x="2565400" y="2452688"/>
          <p14:tracePt t="24795" x="2590800" y="2478088"/>
          <p14:tracePt t="24815" x="2590800" y="2490788"/>
          <p14:tracePt t="24821" x="2590800" y="2503488"/>
          <p14:tracePt t="24839" x="2603500" y="2527300"/>
          <p14:tracePt t="24855" x="2603500" y="2540000"/>
          <p14:tracePt t="24859" x="2616200" y="2552700"/>
          <p14:tracePt t="24871" x="2616200" y="2565400"/>
          <p14:tracePt t="24881" x="2628900" y="2565400"/>
          <p14:tracePt t="24886" x="2641600" y="2578100"/>
          <p14:tracePt t="24895" x="2654300" y="2590800"/>
          <p14:tracePt t="24901" x="2667000" y="2616200"/>
          <p14:tracePt t="24911" x="2678113" y="2627313"/>
          <p14:tracePt t="24921" x="2690813" y="2652713"/>
          <p14:tracePt t="24925" x="2703513" y="2652713"/>
          <p14:tracePt t="24936" x="2728913" y="2690813"/>
          <p14:tracePt t="24941" x="2741613" y="2703513"/>
          <p14:tracePt t="24961" x="2741613" y="2716213"/>
          <p14:tracePt t="24977" x="2754313" y="2728913"/>
          <p14:tracePt t="25001" x="2767013" y="2740025"/>
          <p14:tracePt t="25011" x="2778125" y="2752725"/>
          <p14:tracePt t="25017" x="2790825" y="2778125"/>
          <p14:tracePt t="25027" x="2803525" y="2778125"/>
          <p14:tracePt t="25031" x="2816225" y="2790825"/>
          <p14:tracePt t="25041" x="2841625" y="2840038"/>
          <p14:tracePt t="25051" x="2841625" y="2878138"/>
          <p14:tracePt t="25057" x="2867025" y="2916238"/>
          <p14:tracePt t="25067" x="2879725" y="2952750"/>
          <p14:tracePt t="25071" x="2879725" y="2990850"/>
          <p14:tracePt t="25081" x="2879725" y="3016250"/>
          <p14:tracePt t="25091" x="2879725" y="3054350"/>
          <p14:tracePt t="25097" x="2867025" y="3065463"/>
          <p14:tracePt t="25111" x="2841625" y="3078163"/>
          <p14:tracePt t="25121" x="2790825" y="3116263"/>
          <p14:tracePt t="25131" x="2616200" y="3116263"/>
          <p14:tracePt t="25138" x="2554288" y="3116263"/>
          <p14:tracePt t="25627" x="2554288" y="3103563"/>
          <p14:tracePt t="25631" x="2578100" y="3090863"/>
          <p14:tracePt t="25641" x="2578100" y="3065463"/>
          <p14:tracePt t="25652" x="2616200" y="3041650"/>
          <p14:tracePt t="25667" x="2616200" y="3028950"/>
          <p14:tracePt t="25671" x="2616200" y="3003550"/>
          <p14:tracePt t="25681" x="2628900" y="2990850"/>
          <p14:tracePt t="25691" x="2628900" y="2978150"/>
          <p14:tracePt t="25697" x="2628900" y="2965450"/>
          <p14:tracePt t="25707" x="2641600" y="2941638"/>
          <p14:tracePt t="25723" x="2641600" y="2916238"/>
          <p14:tracePt t="25733" x="2641600" y="2903538"/>
          <p14:tracePt t="25737" x="2641600" y="2890838"/>
          <p14:tracePt t="25747" x="2641600" y="2865438"/>
          <p14:tracePt t="25753" x="2641600" y="2852738"/>
          <p14:tracePt t="25773" x="2641600" y="2828925"/>
          <p14:tracePt t="25777" x="2641600" y="2803525"/>
          <p14:tracePt t="25799" x="2641600" y="2790825"/>
          <p14:tracePt t="25809" x="2641600" y="2778125"/>
          <p14:tracePt t="25813" x="2641600" y="2765425"/>
          <p14:tracePt t="25823" x="2641600" y="2740025"/>
          <p14:tracePt t="25839" x="2641600" y="2728913"/>
          <p14:tracePt t="25849" x="2641600" y="2703513"/>
          <p14:tracePt t="25853" x="2628900" y="2690813"/>
          <p14:tracePt t="25863" x="2628900" y="2678113"/>
          <p14:tracePt t="25873" x="2628900" y="2652713"/>
          <p14:tracePt t="25879" x="2616200" y="2640013"/>
          <p14:tracePt t="25893" x="2616200" y="2616200"/>
          <p14:tracePt t="25903" x="2616200" y="2590800"/>
          <p14:tracePt t="25920" x="2616200" y="2565400"/>
          <p14:tracePt t="25929" x="2616200" y="2540000"/>
          <p14:tracePt t="25945" x="2616200" y="2478088"/>
          <p14:tracePt t="25955" x="2616200" y="2452688"/>
          <p14:tracePt t="25971" x="2616200" y="2365375"/>
          <p14:tracePt t="25975" x="2616200" y="2339975"/>
          <p14:tracePt t="25986" x="2616200" y="2290763"/>
          <p14:tracePt t="25995" x="2616200" y="2265363"/>
          <p14:tracePt t="25999" x="2616200" y="2252663"/>
          <p14:tracePt t="26009" x="2616200" y="2214563"/>
          <p14:tracePt t="26015" x="2616200" y="2201863"/>
          <p14:tracePt t="26025" x="2616200" y="2178050"/>
          <p14:tracePt t="26036" x="2616200" y="2165350"/>
          <p14:tracePt t="26039" x="2616200" y="2139950"/>
          <p14:tracePt t="26052" x="2616200" y="2127250"/>
          <p14:tracePt t="26055" x="2616200" y="2114550"/>
          <p14:tracePt t="26065" x="2616200" y="2089150"/>
          <p14:tracePt t="26075" x="2616200" y="2065338"/>
          <p14:tracePt t="26081" x="2603500" y="2052638"/>
          <p14:tracePt t="26095" x="2603500" y="2039938"/>
          <p14:tracePt t="26115" x="2590800" y="2027238"/>
          <p14:tracePt t="26125" x="2590800" y="2014538"/>
          <p14:tracePt t="26141" x="2578100" y="2001838"/>
          <p14:tracePt t="26168" x="2565400" y="2001838"/>
          <p14:tracePt t="26191" x="2541588" y="2001838"/>
          <p14:tracePt t="26197" x="2528888" y="2001838"/>
          <p14:tracePt t="26208" x="2503488" y="1978025"/>
          <p14:tracePt t="26211" x="2490788" y="1978025"/>
          <p14:tracePt t="26221" x="2478088" y="1978025"/>
          <p14:tracePt t="26231" x="2452688" y="1978025"/>
          <p14:tracePt t="26237" x="2428875" y="1978025"/>
          <p14:tracePt t="26247" x="2403475" y="1978025"/>
          <p14:tracePt t="26253" x="2390775" y="1978025"/>
          <p14:tracePt t="26263" x="2365375" y="1978025"/>
          <p14:tracePt t="26273" x="2316163" y="1978025"/>
          <p14:tracePt t="26277" x="2290763" y="1978025"/>
          <p14:tracePt t="26287" x="2265363" y="1978025"/>
          <p14:tracePt t="26293" x="2228850" y="1978025"/>
          <p14:tracePt t="26303" x="2190750" y="1978025"/>
          <p14:tracePt t="26313" x="2152650" y="2001838"/>
          <p14:tracePt t="26319" x="2127250" y="2014538"/>
          <p14:tracePt t="26327" x="2065338" y="2027238"/>
          <p14:tracePt t="26333" x="2052638" y="2039938"/>
          <p14:tracePt t="26343" x="2014538" y="2065338"/>
          <p14:tracePt t="26353" x="1978025" y="2078038"/>
          <p14:tracePt t="26357" x="1965325" y="2101850"/>
          <p14:tracePt t="26368" x="1939925" y="2101850"/>
          <p14:tracePt t="26373" x="1927225" y="2114550"/>
          <p14:tracePt t="26383" x="1914525" y="2127250"/>
          <p14:tracePt t="26393" x="1903413" y="2152650"/>
          <p14:tracePt t="26399" x="1878013" y="2152650"/>
          <p14:tracePt t="26409" x="1865313" y="2178050"/>
          <p14:tracePt t="26423" x="1852613" y="2190750"/>
          <p14:tracePt t="26433" x="1839913" y="2214563"/>
          <p14:tracePt t="26439" x="1839913" y="2227263"/>
          <p14:tracePt t="26449" x="1839913" y="2252663"/>
          <p14:tracePt t="26453" x="1827213" y="2265363"/>
          <p14:tracePt t="26463" x="1827213" y="2290763"/>
          <p14:tracePt t="26473" x="1827213" y="2314575"/>
          <p14:tracePt t="26479" x="1827213" y="2327275"/>
          <p14:tracePt t="26489" x="1827213" y="2339975"/>
          <p14:tracePt t="26495" x="1827213" y="2365375"/>
          <p14:tracePt t="26505" x="1839913" y="2390775"/>
          <p14:tracePt t="26519" x="1865313" y="2414588"/>
          <p14:tracePt t="26529" x="1878013" y="2414588"/>
          <p14:tracePt t="26537" x="1903413" y="2439988"/>
          <p14:tracePt t="26545" x="1927225" y="2439988"/>
          <p14:tracePt t="26555" x="1952625" y="2452688"/>
          <p14:tracePt t="26559" x="1990725" y="2452688"/>
          <p14:tracePt t="26569" x="2039938" y="2452688"/>
          <p14:tracePt t="26575" x="2078038" y="2452688"/>
          <p14:tracePt t="26586" x="2139950" y="2452688"/>
          <p14:tracePt t="26595" x="2203450" y="2452688"/>
          <p14:tracePt t="26602" x="2228850" y="2452688"/>
          <p14:tracePt t="26611" x="2265363" y="2452688"/>
          <p14:tracePt t="26615" x="2316163" y="2439988"/>
          <p14:tracePt t="26625" x="2328863" y="2427288"/>
          <p14:tracePt t="26636" x="2352675" y="2403475"/>
          <p14:tracePt t="26641" x="2390775" y="2378075"/>
          <p14:tracePt t="26651" x="2390775" y="2352675"/>
          <p14:tracePt t="26655" x="2416175" y="2314575"/>
          <p14:tracePt t="26665" x="2428875" y="2290763"/>
          <p14:tracePt t="26675" x="2428875" y="2265363"/>
          <p14:tracePt t="26681" x="2428875" y="2252663"/>
          <p14:tracePt t="26691" x="2441575" y="2227263"/>
          <p14:tracePt t="26695" x="2441575" y="2201863"/>
          <p14:tracePt t="26705" x="2441575" y="2190750"/>
          <p14:tracePt t="26716" x="2441575" y="2165350"/>
          <p14:tracePt t="26721" x="2441575" y="2152650"/>
          <p14:tracePt t="26731" x="2441575" y="2127250"/>
          <p14:tracePt t="26737" x="2441575" y="2101850"/>
          <p14:tracePt t="26747" x="2441575" y="2089150"/>
          <p14:tracePt t="26757" x="2441575" y="2078038"/>
          <p14:tracePt t="26761" x="2428875" y="2052638"/>
          <p14:tracePt t="26771" x="2416175" y="2052638"/>
          <p14:tracePt t="26777" x="2390775" y="2039938"/>
          <p14:tracePt t="26787" x="2390775" y="2027238"/>
          <p14:tracePt t="26797" x="2378075" y="2027238"/>
          <p14:tracePt t="26802" x="2352675" y="2027238"/>
          <p14:tracePt t="26819" x="2328863" y="2001838"/>
          <p14:tracePt t="26837" x="2303463" y="2001838"/>
          <p14:tracePt t="26843" x="2278063" y="2001838"/>
          <p14:tracePt t="26853" x="2252663" y="2001838"/>
          <p14:tracePt t="26857" x="2228850" y="2001838"/>
          <p14:tracePt t="26877" x="2203450" y="2001838"/>
          <p14:tracePt t="26884" x="2190750" y="2001838"/>
          <p14:tracePt t="26893" x="2178050" y="2001838"/>
          <p14:tracePt t="26897" x="2165350" y="2001838"/>
          <p14:tracePt t="26907" x="2139950" y="2001838"/>
          <p14:tracePt t="26918" x="2116138" y="2001838"/>
          <p14:tracePt t="26923" x="2090738" y="2027238"/>
          <p14:tracePt t="26934" x="2078038" y="2027238"/>
          <p14:tracePt t="26937" x="2039938" y="2052638"/>
          <p14:tracePt t="26949" x="2014538" y="2065338"/>
          <p14:tracePt t="26959" x="2014538" y="2089150"/>
          <p14:tracePt t="26963" x="1978025" y="2114550"/>
          <p14:tracePt t="26973" x="1965325" y="2139950"/>
          <p14:tracePt t="26979" x="1952625" y="2152650"/>
          <p14:tracePt t="26989" x="1952625" y="2178050"/>
          <p14:tracePt t="26999" x="1939925" y="2201863"/>
          <p14:tracePt t="27003" x="1939925" y="2227263"/>
          <p14:tracePt t="27013" x="1939925" y="2252663"/>
          <p14:tracePt t="27019" x="1939925" y="2290763"/>
          <p14:tracePt t="27029" x="1939925" y="2314575"/>
          <p14:tracePt t="27039" x="1939925" y="2352675"/>
          <p14:tracePt t="27043" x="1939925" y="2390775"/>
          <p14:tracePt t="27053" x="1965325" y="2403475"/>
          <p14:tracePt t="27070" x="2003425" y="2465388"/>
          <p14:tracePt t="27079" x="2027238" y="2490788"/>
          <p14:tracePt t="27086" x="2052638" y="2503488"/>
          <p14:tracePt t="27095" x="2065338" y="2516188"/>
          <p14:tracePt t="27099" x="2090738" y="2516188"/>
          <p14:tracePt t="27109" x="2116138" y="2516188"/>
          <p14:tracePt t="27119" x="2139950" y="2527300"/>
          <p14:tracePt t="27125" x="2152650" y="2527300"/>
          <p14:tracePt t="27136" x="2190750" y="2527300"/>
          <p14:tracePt t="27139" x="2228850" y="2527300"/>
          <p14:tracePt t="27149" x="2252663" y="2527300"/>
          <p14:tracePt t="27159" x="2265363" y="2516188"/>
          <p14:tracePt t="27165" x="2278063" y="2516188"/>
          <p14:tracePt t="27175" x="2303463" y="2490788"/>
          <p14:tracePt t="27181" x="2339975" y="2452688"/>
          <p14:tracePt t="27191" x="2365375" y="2427288"/>
          <p14:tracePt t="27203" x="2365375" y="2390775"/>
          <p14:tracePt t="27205" x="2390775" y="2352675"/>
          <p14:tracePt t="27215" x="2403475" y="2327275"/>
          <p14:tracePt t="27221" x="2403475" y="2303463"/>
          <p14:tracePt t="27231" x="2416175" y="2252663"/>
          <p14:tracePt t="27241" x="2416175" y="2227263"/>
          <p14:tracePt t="27245" x="2416175" y="2214563"/>
          <p14:tracePt t="27255" x="2416175" y="2190750"/>
          <p14:tracePt t="27261" x="2416175" y="2165350"/>
          <p14:tracePt t="27271" x="2416175" y="2139950"/>
          <p14:tracePt t="27281" x="2416175" y="2114550"/>
          <p14:tracePt t="27285" x="2416175" y="2101850"/>
          <p14:tracePt t="27295" x="2403475" y="2089150"/>
          <p14:tracePt t="27302" x="2403475" y="2078038"/>
          <p14:tracePt t="27311" x="2390775" y="2065338"/>
          <p14:tracePt t="27321" x="2390775" y="2052638"/>
          <p14:tracePt t="27327" x="2378075" y="2039938"/>
          <p14:tracePt t="27341" x="2365375" y="2039938"/>
          <p14:tracePt t="27367" x="2352675" y="2039938"/>
          <p14:tracePt t="27377" x="2339975" y="2039938"/>
          <p14:tracePt t="27391" x="2316163" y="2039938"/>
          <p14:tracePt t="27401" x="2303463" y="2039938"/>
          <p14:tracePt t="27407" x="2290763" y="2039938"/>
          <p14:tracePt t="27421" x="2278063" y="2039938"/>
          <p14:tracePt t="27553" x="2265363" y="2027238"/>
          <p14:tracePt t="27563" x="2265363" y="2001838"/>
          <p14:tracePt t="27569" x="2265363" y="1978025"/>
          <p14:tracePt t="27579" x="2265363" y="1965325"/>
          <p14:tracePt t="27584" x="2265363" y="1927225"/>
          <p14:tracePt t="27593" x="2265363" y="1901825"/>
          <p14:tracePt t="27603" x="2252663" y="1876425"/>
          <p14:tracePt t="27619" x="2252663" y="1852613"/>
          <p14:tracePt t="27623" x="2252663" y="1839913"/>
          <p14:tracePt t="27635" x="2239963" y="1827213"/>
          <p14:tracePt t="27643" x="2239963" y="1801813"/>
          <p14:tracePt t="27651" x="2239963" y="1789113"/>
          <p14:tracePt t="27659" x="2239963" y="1765300"/>
          <p14:tracePt t="27665" x="2239963" y="1739900"/>
          <p14:tracePt t="27675" x="2228850" y="1739900"/>
          <p14:tracePt t="27685" x="2228850" y="1727200"/>
          <p14:tracePt t="27700" x="2216150" y="1714500"/>
          <p14:tracePt t="27705" x="2216150" y="1701800"/>
          <p14:tracePt t="27725" x="2216150" y="1689100"/>
          <p14:tracePt t="27729" x="2216150" y="1676400"/>
          <p14:tracePt t="27739" x="2203450" y="1663700"/>
          <p14:tracePt t="27765" x="2190750" y="1652588"/>
          <p14:tracePt t="27791" x="2165350" y="1627188"/>
          <p14:tracePt t="27811" x="2139950" y="1627188"/>
          <p14:tracePt t="27831" x="2127250" y="1601788"/>
          <p14:tracePt t="27845" x="2116138" y="1601788"/>
          <p14:tracePt t="27897" x="2103438" y="1601788"/>
          <p14:tracePt t="27932" x="2090738" y="1601788"/>
          <p14:tracePt t="27947" x="2078038" y="1601788"/>
          <p14:tracePt t="27957" x="2065338" y="1601788"/>
          <p14:tracePt t="27971" x="2039938" y="1601788"/>
          <p14:tracePt t="27997" x="2027238" y="1614488"/>
          <p14:tracePt t="28047" x="2027238" y="1639888"/>
          <p14:tracePt t="28053" x="2014538" y="1639888"/>
          <p14:tracePt t="28063" x="2003425" y="1652588"/>
          <p14:tracePt t="28068" x="2003425" y="1663700"/>
          <p14:tracePt t="28077" x="1990725" y="1689100"/>
          <p14:tracePt t="28087" x="1990725" y="1714500"/>
          <p14:tracePt t="28093" x="1990725" y="1739900"/>
          <p14:tracePt t="28103" x="1990725" y="1789113"/>
          <p14:tracePt t="28107" x="1990725" y="1827213"/>
          <p14:tracePt t="28119" x="1990725" y="1876425"/>
          <p14:tracePt t="28130" x="1990725" y="1914525"/>
          <p14:tracePt t="28133" x="1990725" y="1965325"/>
          <p14:tracePt t="28143" x="1990725" y="2001838"/>
          <p14:tracePt t="28150" x="1990725" y="2027238"/>
          <p14:tracePt t="28159" x="1990725" y="2065338"/>
          <p14:tracePt t="28169" x="1990725" y="2089150"/>
          <p14:tracePt t="28173" x="2003425" y="2139950"/>
          <p14:tracePt t="28184" x="2003425" y="2152650"/>
          <p14:tracePt t="28189" x="2014538" y="2165350"/>
          <p14:tracePt t="28200" x="2027238" y="2190750"/>
          <p14:tracePt t="28213" x="2027238" y="2201863"/>
          <p14:tracePt t="28225" x="2027238" y="2227263"/>
          <p14:tracePt t="28229" x="2039938" y="2227263"/>
          <p14:tracePt t="28239" x="2039938" y="2252663"/>
          <p14:tracePt t="28255" x="2039938" y="2265363"/>
          <p14:tracePt t="28266" x="2052638" y="2265363"/>
          <p14:tracePt t="28269" x="2065338" y="2278063"/>
          <p14:tracePt t="28289" x="2065338" y="2290763"/>
          <p14:tracePt t="28295" x="2065338" y="2303463"/>
          <p14:tracePt t="28553" x="2078038" y="2314575"/>
          <p14:tracePt t="28563" x="2090738" y="2314575"/>
          <p14:tracePt t="28573" x="2103438" y="2339975"/>
          <p14:tracePt t="28587" x="2127250" y="2339975"/>
          <p14:tracePt t="28603" x="2152650" y="2352675"/>
          <p14:tracePt t="28613" x="2165350" y="2352675"/>
          <p14:tracePt t="28617" x="2178050" y="2365375"/>
          <p14:tracePt t="28627" x="2190750" y="2365375"/>
          <p14:tracePt t="28634" x="2203450" y="2365375"/>
          <p14:tracePt t="28643" x="2228850" y="2365375"/>
          <p14:tracePt t="28653" x="2265363" y="2378075"/>
          <p14:tracePt t="28657" x="2278063" y="2390775"/>
          <p14:tracePt t="28668" x="2303463" y="2390775"/>
          <p14:tracePt t="28673" x="2328863" y="2390775"/>
          <p14:tracePt t="28684" x="2339975" y="2403475"/>
          <p14:tracePt t="28694" x="2352675" y="2403475"/>
          <p14:tracePt t="28699" x="2365375" y="2403475"/>
          <p14:tracePt t="28709" x="2378075" y="2403475"/>
          <p14:tracePt t="28713" x="2390775" y="2403475"/>
          <p14:tracePt t="28723" x="2403475" y="2403475"/>
          <p14:tracePt t="28734" x="2416175" y="2403475"/>
          <p14:tracePt t="28749" x="2428875" y="2403475"/>
          <p14:tracePt t="28759" x="2428875" y="2414588"/>
          <p14:tracePt t="28769" x="2441575" y="2414588"/>
          <p14:tracePt t="29041" x="2465388" y="2414588"/>
          <p14:tracePt t="29052" x="2490788" y="2414588"/>
          <p14:tracePt t="29057" x="2528888" y="2414588"/>
          <p14:tracePt t="29068" x="2578100" y="2414588"/>
          <p14:tracePt t="29077" x="2628900" y="2414588"/>
          <p14:tracePt t="29081" x="2678113" y="2414588"/>
          <p14:tracePt t="29091" x="2728913" y="2414588"/>
          <p14:tracePt t="29097" x="2767013" y="2414588"/>
          <p14:tracePt t="29107" x="2790825" y="2414588"/>
          <p14:tracePt t="29117" x="2828925" y="2414588"/>
          <p14:tracePt t="29121" x="2854325" y="2414588"/>
          <p14:tracePt t="29132" x="2867025" y="2414588"/>
          <p14:tracePt t="29137" x="2879725" y="2414588"/>
          <p14:tracePt t="29157" x="2890838" y="2414588"/>
          <p14:tracePt t="29173" x="2903538" y="2414588"/>
          <p14:tracePt t="29177" x="2916238" y="2414588"/>
          <p14:tracePt t="29208" x="2928938" y="2414588"/>
          <p14:tracePt t="29223" x="2941638" y="2414588"/>
          <p14:tracePt t="29243" x="2954338" y="2414588"/>
          <p14:tracePt t="29247" x="2967038" y="2403475"/>
          <p14:tracePt t="29419" x="2979738" y="2390775"/>
          <p14:tracePt t="29445" x="2979738" y="2378075"/>
          <p14:tracePt t="29632" x="2992438" y="2378075"/>
          <p14:tracePt t="29657" x="2992438" y="2365375"/>
          <p14:tracePt t="29667" x="3003550" y="2365375"/>
          <p14:tracePt t="29678" x="3016250" y="2365375"/>
          <p14:tracePt t="29701" x="3016250" y="2352675"/>
          <p14:tracePt t="29727" x="3028950" y="2352675"/>
          <p14:tracePt t="29753" x="3041650" y="2352675"/>
          <p14:tracePt t="29763" x="3041650" y="2339975"/>
          <p14:tracePt t="29777" x="3054350" y="2327275"/>
          <p14:tracePt t="29787" x="3067050" y="2327275"/>
          <p14:tracePt t="29793" x="3079750" y="2327275"/>
          <p14:tracePt t="29803" x="3092450" y="2303463"/>
          <p14:tracePt t="29817" x="3116263" y="2303463"/>
          <p14:tracePt t="29847" x="3128963" y="2303463"/>
          <p14:tracePt t="29857" x="3141663" y="2290763"/>
          <p14:tracePt t="29879" x="3154363" y="2290763"/>
          <p14:tracePt t="29889" x="3167063" y="2290763"/>
          <p14:tracePt t="29909" x="3179763" y="2290763"/>
          <p14:tracePt t="29933" x="3192463" y="2278063"/>
          <p14:tracePt t="29954" x="3205163" y="2278063"/>
          <p14:tracePt t="30377" x="3192463" y="2278063"/>
          <p14:tracePt t="30393" x="3167063" y="2278063"/>
          <p14:tracePt t="30443" x="3154363" y="2278063"/>
          <p14:tracePt t="34197" x="3167063" y="2290763"/>
          <p14:tracePt t="34207" x="3179763" y="2290763"/>
          <p14:tracePt t="34212" x="3205163" y="2290763"/>
          <p14:tracePt t="34227" x="3228975" y="2303463"/>
          <p14:tracePt t="34247" x="3241675" y="2303463"/>
          <p14:tracePt t="34251" x="3254375" y="2303463"/>
          <p14:tracePt t="34262" x="3267075" y="2303463"/>
          <p14:tracePt t="34267" x="3292475" y="2303463"/>
          <p14:tracePt t="34278" x="3305175" y="2303463"/>
          <p14:tracePt t="34287" x="3328988" y="2314575"/>
          <p14:tracePt t="34291" x="3341688" y="2327275"/>
          <p14:tracePt t="34301" x="3379788" y="2327275"/>
          <p14:tracePt t="34307" x="3454400" y="2327275"/>
          <p14:tracePt t="34317" x="3505200" y="2327275"/>
          <p14:tracePt t="34328" x="3554413" y="2352675"/>
          <p14:tracePt t="34331" x="3592513" y="2365375"/>
          <p14:tracePt t="34341" x="3630613" y="2390775"/>
          <p14:tracePt t="34347" x="3654425" y="2390775"/>
          <p14:tracePt t="34357" x="3679825" y="2390775"/>
          <p14:tracePt t="34367" x="3705225" y="2390775"/>
          <p14:tracePt t="34373" x="3730625" y="2414588"/>
          <p14:tracePt t="34383" x="3756025" y="2414588"/>
          <p14:tracePt t="34428" x="3767138" y="2427288"/>
          <p14:tracePt t="34453" x="3767138" y="2439988"/>
          <p14:tracePt t="34509" x="3779838" y="2439988"/>
          <p14:tracePt t="34917" x="3792538" y="2427288"/>
          <p14:tracePt t="34923" x="3792538" y="2403475"/>
          <p14:tracePt t="34933" x="3792538" y="2378075"/>
          <p14:tracePt t="34943" x="3792538" y="2352675"/>
          <p14:tracePt t="34947" x="3792538" y="2327275"/>
          <p14:tracePt t="34962" x="3792538" y="2314575"/>
          <p14:tracePt t="34963" x="3792538" y="2303463"/>
          <p14:tracePt t="34974" x="3792538" y="2265363"/>
          <p14:tracePt t="34983" x="3792538" y="2239963"/>
          <p14:tracePt t="34987" x="3792538" y="2227263"/>
          <p14:tracePt t="34997" x="3792538" y="2214563"/>
          <p14:tracePt t="35013" x="3792538" y="2201863"/>
          <p14:tracePt t="35165" x="3779838" y="2201863"/>
          <p14:tracePt t="35175" x="3779838" y="2190750"/>
          <p14:tracePt t="35219" x="3767138" y="2190750"/>
          <p14:tracePt t="35239" x="3756025" y="2190750"/>
          <p14:tracePt t="35245" x="3743325" y="2190750"/>
          <p14:tracePt t="35255" x="3730625" y="2190750"/>
          <p14:tracePt t="35261" x="3717925" y="2190750"/>
          <p14:tracePt t="35281" x="3692525" y="2190750"/>
          <p14:tracePt t="35311" x="3679825" y="2190750"/>
          <p14:tracePt t="35331" x="3667125" y="2190750"/>
          <p14:tracePt t="35431" x="3654425" y="2190750"/>
          <p14:tracePt t="35447" x="3630613" y="2190750"/>
          <p14:tracePt t="35461" x="3617913" y="2190750"/>
          <p14:tracePt t="35471" x="3605213" y="2190750"/>
          <p14:tracePt t="35497" x="3579813" y="2190750"/>
          <p14:tracePt t="35513" x="3554413" y="2190750"/>
          <p14:tracePt t="35527" x="3530600" y="2190750"/>
          <p14:tracePt t="35537" x="3517900" y="2190750"/>
          <p14:tracePt t="35544" x="3479800" y="2214563"/>
          <p14:tracePt t="35553" x="3454400" y="2214563"/>
          <p14:tracePt t="35557" x="3429000" y="2214563"/>
          <p14:tracePt t="35567" x="3417888" y="2214563"/>
          <p14:tracePt t="35579" x="3392488" y="2214563"/>
          <p14:tracePt t="35583" x="3354388" y="2214563"/>
          <p14:tracePt t="35594" x="3317875" y="2214563"/>
          <p14:tracePt t="35597" x="3279775" y="2214563"/>
          <p14:tracePt t="35610" x="3241675" y="2214563"/>
          <p14:tracePt t="35619" x="3205163" y="2214563"/>
          <p14:tracePt t="35623" x="3179763" y="2214563"/>
          <p14:tracePt t="35633" x="3141663" y="2214563"/>
          <p14:tracePt t="35639" x="3116263" y="2214563"/>
          <p14:tracePt t="35649" x="3092450" y="2214563"/>
          <p14:tracePt t="35659" x="3067050" y="2214563"/>
          <p14:tracePt t="35663" x="3028950" y="2227263"/>
          <p14:tracePt t="35673" x="3016250" y="2239963"/>
          <p14:tracePt t="35679" x="2992438" y="2239963"/>
          <p14:tracePt t="35689" x="2967038" y="2252663"/>
          <p14:tracePt t="35703" x="2928938" y="2265363"/>
          <p14:tracePt t="35713" x="2916238" y="2265363"/>
          <p14:tracePt t="35719" x="2903538" y="2265363"/>
          <p14:tracePt t="35739" x="2890838" y="2278063"/>
          <p14:tracePt t="35755" x="2879725" y="2278063"/>
          <p14:tracePt t="35789" x="2867025" y="2278063"/>
          <p14:tracePt t="35799" x="2867025" y="2290763"/>
          <p14:tracePt t="36163" x="2867025" y="2303463"/>
          <p14:tracePt t="36179" x="2867025" y="2327275"/>
          <p14:tracePt t="36195" x="2867025" y="2352675"/>
          <p14:tracePt t="36210" x="2879725" y="2378075"/>
          <p14:tracePt t="36219" x="2890838" y="2378075"/>
          <p14:tracePt t="36229" x="2903538" y="2390775"/>
          <p14:tracePt t="36243" x="2916238" y="2403475"/>
          <p14:tracePt t="36249" x="2928938" y="2403475"/>
          <p14:tracePt t="36260" x="2954338" y="2414588"/>
          <p14:tracePt t="36273" x="2979738" y="2414588"/>
          <p14:tracePt t="36283" x="2992438" y="2414588"/>
          <p14:tracePt t="36289" x="3028950" y="2414588"/>
          <p14:tracePt t="36299" x="3054350" y="2414588"/>
          <p14:tracePt t="36310" x="3079750" y="2414588"/>
          <p14:tracePt t="36313" x="3103563" y="2414588"/>
          <p14:tracePt t="36325" x="3128963" y="2414588"/>
          <p14:tracePt t="36329" x="3154363" y="2414588"/>
          <p14:tracePt t="36339" x="3179763" y="2414588"/>
          <p14:tracePt t="36349" x="3205163" y="2414588"/>
          <p14:tracePt t="36355" x="3241675" y="2414588"/>
          <p14:tracePt t="36365" x="3267075" y="2414588"/>
          <p14:tracePt t="36369" x="3292475" y="2414588"/>
          <p14:tracePt t="36380" x="3317875" y="2414588"/>
          <p14:tracePt t="36390" x="3341688" y="2414588"/>
          <p14:tracePt t="36396" x="3367088" y="2414588"/>
          <p14:tracePt t="36406" x="3405188" y="2414588"/>
          <p14:tracePt t="36412" x="3429000" y="2414588"/>
          <p14:tracePt t="36421" x="3454400" y="2414588"/>
          <p14:tracePt t="36431" x="3492500" y="2414588"/>
          <p14:tracePt t="36435" x="3505200" y="2414588"/>
          <p14:tracePt t="36445" x="3530600" y="2414588"/>
          <p14:tracePt t="36451" x="3541713" y="2414588"/>
          <p14:tracePt t="36461" x="3567113" y="2403475"/>
          <p14:tracePt t="36471" x="3579813" y="2390775"/>
          <p14:tracePt t="36476" x="3592513" y="2390775"/>
          <p14:tracePt t="36485" x="3617913" y="2378075"/>
          <p14:tracePt t="36501" x="3630613" y="2352675"/>
          <p14:tracePt t="36511" x="3643313" y="2352675"/>
          <p14:tracePt t="36515" x="3654425" y="2339975"/>
          <p14:tracePt t="36527" x="3654425" y="2327275"/>
          <p14:tracePt t="36531" x="3667125" y="2303463"/>
          <p14:tracePt t="36542" x="3679825" y="2290763"/>
          <p14:tracePt t="36551" x="3679825" y="2265363"/>
          <p14:tracePt t="36557" x="3692525" y="2252663"/>
          <p14:tracePt t="36568" x="3692525" y="2227263"/>
          <p14:tracePt t="36571" x="3692525" y="2214563"/>
          <p14:tracePt t="36581" x="3692525" y="2190750"/>
          <p14:tracePt t="36592" x="3692525" y="2178050"/>
          <p14:tracePt t="36597" x="3692525" y="2165350"/>
          <p14:tracePt t="36607" x="3692525" y="2152650"/>
          <p14:tracePt t="36621" x="3692525" y="2127250"/>
          <p14:tracePt t="36631" x="3692525" y="2101850"/>
          <p14:tracePt t="36647" x="3692525" y="2089150"/>
          <p14:tracePt t="36662" x="3692525" y="2078038"/>
          <p14:tracePt t="36747" x="3692525" y="2065338"/>
          <p14:tracePt t="36753" x="3679825" y="2052638"/>
          <p14:tracePt t="36777" x="3654425" y="2052638"/>
          <p14:tracePt t="36809" x="3643313" y="2052638"/>
          <p14:tracePt t="36819" x="3630613" y="2052638"/>
          <p14:tracePt t="36829" x="3617913" y="2052638"/>
          <p14:tracePt t="36833" x="3605213" y="2052638"/>
          <p14:tracePt t="36843" x="3592513" y="2052638"/>
          <p14:tracePt t="36859" x="3567113" y="2052638"/>
          <p14:tracePt t="36873" x="3541713" y="2052638"/>
          <p14:tracePt t="36883" x="3530600" y="2065338"/>
          <p14:tracePt t="36889" x="3530600" y="2078038"/>
          <p14:tracePt t="36899" x="3505200" y="2089150"/>
          <p14:tracePt t="36909" x="3492500" y="2101850"/>
          <p14:tracePt t="36926" x="3479800" y="2114550"/>
          <p14:tracePt t="36929" x="3479800" y="2127250"/>
          <p14:tracePt t="36949" x="3467100" y="2127250"/>
          <p14:tracePt t="36955" x="3441700" y="2139950"/>
          <p14:tracePt t="36976" x="3441700" y="2165350"/>
          <p14:tracePt t="36979" x="3429000" y="2165350"/>
          <p14:tracePt t="36990" x="3429000" y="2178050"/>
          <p14:tracePt t="37001" x="3429000" y="2190750"/>
          <p14:tracePt t="37005" x="3429000" y="2201863"/>
          <p14:tracePt t="37015" x="3429000" y="2214563"/>
          <p14:tracePt t="37031" x="3429000" y="2227263"/>
          <p14:tracePt t="37061" x="3429000" y="2252663"/>
          <p14:tracePt t="37085" x="3441700" y="2265363"/>
          <p14:tracePt t="37092" x="3441700" y="2278063"/>
          <p14:tracePt t="37101" x="3454400" y="2278063"/>
          <p14:tracePt t="37111" x="3467100" y="2290763"/>
          <p14:tracePt t="37117" x="3479800" y="2290763"/>
          <p14:tracePt t="37127" x="3492500" y="2303463"/>
          <p14:tracePt t="37142" x="3517900" y="2303463"/>
          <p14:tracePt t="37151" x="3541713" y="2303463"/>
          <p14:tracePt t="37167" x="3554413" y="2303463"/>
          <p14:tracePt t="37171" x="3592513" y="2303463"/>
          <p14:tracePt t="37193" x="3617913" y="2303463"/>
          <p14:tracePt t="37197" x="3630613" y="2303463"/>
          <p14:tracePt t="37208" x="3643313" y="2303463"/>
          <p14:tracePt t="37211" x="3667125" y="2303463"/>
          <p14:tracePt t="37223" x="3679825" y="2278063"/>
          <p14:tracePt t="37237" x="3692525" y="2252663"/>
          <p14:tracePt t="37247" x="3692525" y="2227263"/>
          <p14:tracePt t="37253" x="3705225" y="2190750"/>
          <p14:tracePt t="37273" x="3705225" y="2152650"/>
          <p14:tracePt t="37277" x="3705225" y="2127250"/>
          <p14:tracePt t="37287" x="3705225" y="2114550"/>
          <p14:tracePt t="37293" x="3705225" y="2101850"/>
          <p14:tracePt t="37303" x="3705225" y="2089150"/>
          <p14:tracePt t="37353" x="3705225" y="2078038"/>
          <p14:tracePt t="37383" x="3705225" y="2065338"/>
          <p14:tracePt t="37423" x="3692525" y="2065338"/>
          <p14:tracePt t="37435" x="3667125" y="2065338"/>
          <p14:tracePt t="37439" x="3643313" y="2078038"/>
          <p14:tracePt t="37460" x="3605213" y="2089150"/>
          <p14:tracePt t="37465" x="3579813" y="2114550"/>
          <p14:tracePt t="37476" x="3541713" y="2139950"/>
          <p14:tracePt t="37479" x="3530600" y="2165350"/>
          <p14:tracePt t="37489" x="3479800" y="2201863"/>
          <p14:tracePt t="37499" x="3467100" y="2239963"/>
          <p14:tracePt t="37506" x="3429000" y="2265363"/>
          <p14:tracePt t="37515" x="3392488" y="2290763"/>
          <p14:tracePt t="37519" x="3367088" y="2339975"/>
          <p14:tracePt t="37529" x="3328988" y="2378075"/>
          <p14:tracePt t="37539" x="3317875" y="2403475"/>
          <p14:tracePt t="37545" x="3292475" y="2439988"/>
          <p14:tracePt t="37555" x="3292475" y="2465388"/>
          <p14:tracePt t="37559" x="3267075" y="2490788"/>
          <p14:tracePt t="37569" x="3267075" y="2516188"/>
          <p14:tracePt t="37581" x="3241675" y="2527300"/>
          <p14:tracePt t="37585" x="3228975" y="2540000"/>
          <p14:tracePt t="37595" x="3228975" y="2578100"/>
          <p14:tracePt t="37601" x="3216275" y="2578100"/>
          <p14:tracePt t="37611" x="3216275" y="2590800"/>
          <p14:tracePt t="37621" x="3192463" y="2603500"/>
          <p14:tracePt t="37651" x="3192463" y="2616200"/>
          <p14:tracePt t="37695" x="3179763" y="2627313"/>
          <p14:tracePt t="37907" x="3167063" y="2640013"/>
          <p14:tracePt t="37924" x="3154363" y="2640013"/>
          <p14:tracePt t="37933" x="3141663" y="2627313"/>
          <p14:tracePt t="37949" x="3141663" y="2616200"/>
          <p14:tracePt t="37953" x="3141663" y="2603500"/>
          <p14:tracePt t="37963" x="3128963" y="2590800"/>
          <p14:tracePt t="37975" x="3128963" y="2578100"/>
          <p14:tracePt t="37979" x="3128963" y="2565400"/>
          <p14:tracePt t="37990" x="3116263" y="2540000"/>
          <p14:tracePt t="37993" x="3116263" y="2527300"/>
          <p14:tracePt t="38003" x="3103563" y="2516188"/>
          <p14:tracePt t="38013" x="3103563" y="2503488"/>
          <p14:tracePt t="38020" x="3092450" y="2490788"/>
          <p14:tracePt t="38029" x="3092450" y="2478088"/>
          <p14:tracePt t="38033" x="3079750" y="2465388"/>
          <p14:tracePt t="38046" x="3067050" y="2452688"/>
          <p14:tracePt t="38055" x="3067050" y="2439988"/>
          <p14:tracePt t="38059" x="3054350" y="2427288"/>
          <p14:tracePt t="38070" x="3054350" y="2414588"/>
          <p14:tracePt t="38075" x="3041650" y="2414588"/>
          <p14:tracePt t="38085" x="3028950" y="2403475"/>
          <p14:tracePt t="38095" x="3003550" y="2390775"/>
          <p14:tracePt t="38099" x="2992438" y="2378075"/>
          <p14:tracePt t="38109" x="2954338" y="2365375"/>
          <p14:tracePt t="38115" x="2941638" y="2352675"/>
          <p14:tracePt t="38125" x="2916238" y="2339975"/>
          <p14:tracePt t="38142" x="2890838" y="2327275"/>
          <p14:tracePt t="38155" x="2879725" y="2327275"/>
          <p14:tracePt t="38165" x="2867025" y="2327275"/>
          <p14:tracePt t="38181" x="2841625" y="2327275"/>
          <p14:tracePt t="38191" x="2816225" y="2327275"/>
          <p14:tracePt t="38206" x="2790825" y="2327275"/>
          <p14:tracePt t="38221" x="2767013" y="2327275"/>
          <p14:tracePt t="38231" x="2741613" y="2327275"/>
          <p14:tracePt t="38235" x="2716213" y="2327275"/>
          <p14:tracePt t="38256" x="2690813" y="2327275"/>
          <p14:tracePt t="38261" x="2667000" y="2327275"/>
          <p14:tracePt t="38271" x="2654300" y="2327275"/>
          <p14:tracePt t="38275" x="2641600" y="2327275"/>
          <p14:tracePt t="38287" x="2616200" y="2327275"/>
          <p14:tracePt t="38297" x="2590800" y="2327275"/>
          <p14:tracePt t="38301" x="2578100" y="2327275"/>
          <p14:tracePt t="38311" x="2565400" y="2327275"/>
          <p14:tracePt t="38317" x="2554288" y="2327275"/>
          <p14:tracePt t="38327" x="2541588" y="2327275"/>
          <p14:tracePt t="38337" x="2528888" y="2327275"/>
          <p14:tracePt t="38341" x="2516188" y="2339975"/>
          <p14:tracePt t="38351" x="2503488" y="2352675"/>
          <p14:tracePt t="38358" x="2490788" y="2352675"/>
          <p14:tracePt t="38367" x="2478088" y="2352675"/>
          <p14:tracePt t="38377" x="2465388" y="2378075"/>
          <p14:tracePt t="38397" x="2441575" y="2403475"/>
          <p14:tracePt t="38417" x="2428875" y="2403475"/>
          <p14:tracePt t="38437" x="2416175" y="2414588"/>
          <p14:tracePt t="38529" x="2403475" y="2427288"/>
          <p14:tracePt t="38579" x="2403475" y="2439988"/>
          <p14:tracePt t="39447" x="2390775" y="2439988"/>
          <p14:tracePt t="39451" x="2378075" y="2439988"/>
          <p14:tracePt t="39461" x="2365375" y="2439988"/>
          <p14:tracePt t="39467" x="2352675" y="2452688"/>
          <p14:tracePt t="39477" x="2339975" y="2452688"/>
          <p14:tracePt t="39491" x="2303463" y="2452688"/>
          <p14:tracePt t="39501" x="2290763" y="2465388"/>
          <p14:tracePt t="39507" x="2265363" y="2465388"/>
          <p14:tracePt t="39517" x="2265363" y="2478088"/>
          <p14:tracePt t="39527" x="2252663" y="2490788"/>
          <p14:tracePt t="39533" x="2239963" y="2490788"/>
          <p14:tracePt t="39543" x="2228850" y="2503488"/>
          <p14:tracePt t="39547" x="2216150" y="2503488"/>
          <p14:tracePt t="39557" x="2203450" y="2503488"/>
          <p14:tracePt t="39567" x="2190750" y="2516188"/>
          <p14:tracePt t="39583" x="2165350" y="2527300"/>
          <p14:tracePt t="39597" x="2139950" y="2527300"/>
          <p14:tracePt t="39613" x="2127250" y="2540000"/>
          <p14:tracePt t="39627" x="2116138" y="2540000"/>
          <p14:tracePt t="39649" x="2116138" y="2552700"/>
          <p14:tracePt t="39653" x="2103438" y="2565400"/>
          <p14:tracePt t="39663" x="2065338" y="2565400"/>
          <p14:tracePt t="39669" x="2039938" y="2565400"/>
          <p14:tracePt t="39690" x="1990725" y="2603500"/>
          <p14:tracePt t="39703" x="1978025" y="2616200"/>
          <p14:tracePt t="39709" x="1965325" y="2616200"/>
          <p14:tracePt t="39719" x="1952625" y="2616200"/>
          <p14:tracePt t="39730" x="1952625" y="2627313"/>
          <p14:tracePt t="39743" x="1939925" y="2652713"/>
          <p14:tracePt t="39759" x="1927225" y="2652713"/>
          <p14:tracePt t="39785" x="1914525" y="2678113"/>
          <p14:tracePt t="39922" x="1914525" y="2690813"/>
          <p14:tracePt t="39925" x="1914525" y="2703513"/>
          <p14:tracePt t="39935" x="1927225" y="2716213"/>
          <p14:tracePt t="39941" x="1939925" y="2716213"/>
          <p14:tracePt t="39958" x="1990725" y="2716213"/>
          <p14:tracePt t="39961" x="2003425" y="2716213"/>
          <p14:tracePt t="39965" x="2039938" y="2740025"/>
          <p14:tracePt t="39975" x="2052638" y="2740025"/>
          <p14:tracePt t="39991" x="2065338" y="2740025"/>
          <p14:tracePt t="40001" x="2078038" y="2740025"/>
          <p14:tracePt t="40005" x="2090738" y="2740025"/>
          <p14:tracePt t="40023" x="2103438" y="2740025"/>
          <p14:tracePt t="40041" x="2116138" y="2740025"/>
          <p14:tracePt t="40349" x="2116138" y="2728913"/>
          <p14:tracePt t="43859" x="2116138" y="2703513"/>
          <p14:tracePt t="43870" x="2190750" y="2690813"/>
          <p14:tracePt t="43875" x="2239963" y="2665413"/>
          <p14:tracePt t="43886" x="2328863" y="2640013"/>
          <p14:tracePt t="43895" x="2403475" y="2627313"/>
          <p14:tracePt t="43899" x="2528888" y="2603500"/>
          <p14:tracePt t="43909" x="2667000" y="2603500"/>
          <p14:tracePt t="43915" x="2816225" y="2603500"/>
          <p14:tracePt t="43925" x="2979738" y="2603500"/>
          <p14:tracePt t="43936" x="3092450" y="2603500"/>
          <p14:tracePt t="43941" x="3205163" y="2603500"/>
          <p14:tracePt t="43952" x="3305175" y="2603500"/>
          <p14:tracePt t="43970" x="3467100" y="2603500"/>
          <p14:tracePt t="43975" x="3492500" y="2603500"/>
          <p14:tracePt t="43981" x="3541713" y="2603500"/>
          <p14:tracePt t="43991" x="3579813" y="2603500"/>
          <p14:tracePt t="43995" x="3605213" y="2603500"/>
          <p14:tracePt t="44005" x="3643313" y="2603500"/>
          <p14:tracePt t="44015" x="3679825" y="2603500"/>
          <p14:tracePt t="44021" x="3705225" y="2603500"/>
          <p14:tracePt t="44031" x="3743325" y="2603500"/>
          <p14:tracePt t="44037" x="3805238" y="2590800"/>
          <p14:tracePt t="44047" x="3817938" y="2590800"/>
          <p14:tracePt t="44057" x="3867150" y="2578100"/>
          <p14:tracePt t="44061" x="3879850" y="2565400"/>
          <p14:tracePt t="44071" x="3905250" y="2565400"/>
          <p14:tracePt t="44077" x="3917950" y="2565400"/>
          <p14:tracePt t="44087" x="3930650" y="2565400"/>
          <p14:tracePt t="44101" x="3943350" y="2565400"/>
          <p14:tracePt t="44167" x="3956050" y="2578100"/>
          <p14:tracePt t="44197" x="3943350" y="2616200"/>
          <p14:tracePt t="44207" x="3930650" y="2640013"/>
          <p14:tracePt t="44213" x="3917950" y="2640013"/>
          <p14:tracePt t="44223" x="3879850" y="2678113"/>
          <p14:tracePt t="44233" x="3830638" y="2703513"/>
          <p14:tracePt t="44239" x="3805238" y="2740025"/>
          <p14:tracePt t="44249" x="3779838" y="2765425"/>
          <p14:tracePt t="44253" x="3743325" y="2790825"/>
          <p14:tracePt t="44263" x="3717925" y="2828925"/>
          <p14:tracePt t="44273" x="3692525" y="2840038"/>
          <p14:tracePt t="44279" x="3679825" y="2852738"/>
          <p14:tracePt t="44293" x="3667125" y="2865438"/>
          <p14:tracePt t="44415" x="3679825" y="2865438"/>
          <p14:tracePt t="44425" x="3705225" y="2865438"/>
          <p14:tracePt t="44429" x="3705225" y="2852738"/>
          <p14:tracePt t="44439" x="3705225" y="2840038"/>
          <p14:tracePt t="44449" x="3705225" y="2816225"/>
          <p14:tracePt t="44455" x="3705225" y="2752725"/>
          <p14:tracePt t="44465" x="3705225" y="2716213"/>
          <p14:tracePt t="44469" x="3705225" y="2652713"/>
          <p14:tracePt t="44479" x="3692525" y="2578100"/>
          <p14:tracePt t="44491" x="3679825" y="2552700"/>
          <p14:tracePt t="44495" x="3654425" y="2516188"/>
          <p14:tracePt t="44505" x="3643313" y="2478088"/>
          <p14:tracePt t="44511" x="3630613" y="2465388"/>
          <p14:tracePt t="44521" x="3630613" y="2439988"/>
          <p14:tracePt t="44531" x="3630613" y="2427288"/>
          <p14:tracePt t="44541" x="3617913" y="2427288"/>
          <p14:tracePt t="44555" x="3605213" y="2414588"/>
          <p14:tracePt t="44637" x="3592513" y="2414588"/>
          <p14:tracePt t="44641" x="3579813" y="2414588"/>
          <p14:tracePt t="44652" x="3567113" y="2414588"/>
          <p14:tracePt t="44661" x="3567113" y="2439988"/>
          <p14:tracePt t="44677" x="3567113" y="2452688"/>
          <p14:tracePt t="44681" x="3567113" y="2465388"/>
          <p14:tracePt t="44691" x="3567113" y="2490788"/>
          <p14:tracePt t="44703" x="3567113" y="2516188"/>
          <p14:tracePt t="44707" x="3567113" y="2527300"/>
          <p14:tracePt t="44717" x="3567113" y="2540000"/>
          <p14:tracePt t="44733" x="3567113" y="2552700"/>
          <p14:tracePt t="44743" x="3567113" y="2578100"/>
          <p14:tracePt t="44757" x="3567113" y="2590800"/>
          <p14:tracePt t="44783" x="3567113" y="2616200"/>
          <p14:tracePt t="44803" x="3567113" y="2627313"/>
          <p14:tracePt t="44823" x="3567113" y="2640013"/>
          <p14:tracePt t="44827" x="3567113" y="2652713"/>
          <p14:tracePt t="44849" x="3567113" y="2665413"/>
          <p14:tracePt t="44893" x="3567113" y="2678113"/>
          <p14:tracePt t="47627" x="3554413" y="2690813"/>
          <p14:tracePt t="47643" x="3530600" y="2690813"/>
          <p14:tracePt t="47657" x="3517900" y="2690813"/>
          <p14:tracePt t="47667" x="3505200" y="2690813"/>
          <p14:tracePt t="47677" x="3492500" y="2690813"/>
          <p14:tracePt t="47683" x="3479800" y="2690813"/>
          <p14:tracePt t="47698" x="3467100" y="2690813"/>
          <p14:tracePt t="48117" x="3454400" y="2716213"/>
          <p14:tracePt t="48127" x="3454400" y="2752725"/>
          <p14:tracePt t="48132" x="3417888" y="2790825"/>
          <p14:tracePt t="48141" x="3417888" y="2816225"/>
          <p14:tracePt t="48151" x="3405188" y="2865438"/>
          <p14:tracePt t="48167" x="3405188" y="2878138"/>
          <p14:tracePt t="48181" x="3392488" y="2890838"/>
          <p14:tracePt t="48203" x="3392488" y="2903538"/>
          <p14:tracePt t="48267" x="3392488" y="2916238"/>
          <p14:tracePt t="48339" x="3392488" y="2941638"/>
          <p14:tracePt t="48403" x="3392488" y="2952750"/>
          <p14:tracePt t="48429" x="3392488" y="2965450"/>
          <p14:tracePt t="48439" x="3379788" y="2965450"/>
          <p14:tracePt t="48525" x="3367088" y="2965450"/>
          <p14:tracePt t="48529" x="3341688" y="2990850"/>
          <p14:tracePt t="48541" x="3305175" y="2990850"/>
          <p14:tracePt t="48545" x="3241675" y="3003550"/>
          <p14:tracePt t="48555" x="3179763" y="3003550"/>
          <p14:tracePt t="48566" x="3103563" y="3028950"/>
          <p14:tracePt t="48571" x="3016250" y="3041650"/>
          <p14:tracePt t="48582" x="2916238" y="3041650"/>
          <p14:tracePt t="48585" x="2828925" y="3065463"/>
          <p14:tracePt t="48595" x="2728913" y="3078163"/>
          <p14:tracePt t="48605" x="2641600" y="3078163"/>
          <p14:tracePt t="48611" x="2578100" y="3116263"/>
          <p14:tracePt t="48621" x="2503488" y="3141663"/>
          <p14:tracePt t="48625" x="2441575" y="3141663"/>
          <p14:tracePt t="48635" x="2378075" y="3165475"/>
          <p14:tracePt t="48646" x="2352675" y="3178175"/>
          <p14:tracePt t="48651" x="2339975" y="3178175"/>
          <p14:tracePt t="48662" x="2328863" y="3178175"/>
          <p14:tracePt t="48667" x="2303463" y="3190875"/>
          <p14:tracePt t="48677" x="2290763" y="3190875"/>
          <p14:tracePt t="48687" x="2278063" y="3203575"/>
          <p14:tracePt t="48707" x="2265363" y="3203575"/>
          <p14:tracePt t="48727" x="2265363" y="3216275"/>
          <p14:tracePt t="48761" x="2265363" y="3228975"/>
          <p14:tracePt t="48813" x="2265363" y="3241675"/>
          <p14:tracePt t="48873" x="2265363" y="3267075"/>
          <p14:tracePt t="48903" x="2278063" y="3267075"/>
          <p14:tracePt t="48923" x="2290763" y="3267075"/>
          <p14:tracePt t="48930" x="2303463" y="3267075"/>
          <p14:tracePt t="48939" x="2316163" y="3267075"/>
          <p14:tracePt t="48943" x="2339975" y="3267075"/>
          <p14:tracePt t="48965" x="2365375" y="3267075"/>
          <p14:tracePt t="48969" x="2390775" y="3267075"/>
          <p14:tracePt t="48981" x="2403475" y="3267075"/>
          <p14:tracePt t="48983" x="2428875" y="3267075"/>
          <p14:tracePt t="48993" x="2441575" y="3267075"/>
          <p14:tracePt t="49003" x="2452688" y="3267075"/>
          <p14:tracePt t="49009" x="2465388" y="3267075"/>
          <p14:tracePt t="49035" x="2490788" y="3267075"/>
          <p14:tracePt t="49049" x="2503488" y="3267075"/>
          <p14:tracePt t="49080" x="2516188" y="3267075"/>
          <p14:tracePt t="49125" x="2528888" y="3254375"/>
          <p14:tracePt t="49165" x="2541588" y="3241675"/>
          <p14:tracePt t="50371" x="2554288" y="3267075"/>
          <p14:tracePt t="50381" x="2565400" y="3267075"/>
          <p14:tracePt t="50397" x="2590800" y="3267075"/>
          <p14:tracePt t="50401" x="2603500" y="3290888"/>
          <p14:tracePt t="50412" x="2616200" y="3290888"/>
          <p14:tracePt t="50421" x="2628900" y="3290888"/>
          <p14:tracePt t="50437" x="2654300" y="3316288"/>
          <p14:tracePt t="50451" x="2667000" y="3316288"/>
          <p14:tracePt t="50462" x="2690813" y="3341688"/>
          <p14:tracePt t="50467" x="2716213" y="3341688"/>
          <p14:tracePt t="50478" x="2728913" y="3341688"/>
          <p14:tracePt t="50481" x="2741613" y="3367088"/>
          <p14:tracePt t="50491" x="2754313" y="3367088"/>
          <p14:tracePt t="50501" x="2778125" y="3367088"/>
          <p14:tracePt t="50507" x="2803525" y="3390900"/>
          <p14:tracePt t="50523" x="2828925" y="3390900"/>
          <p14:tracePt t="50533" x="2841625" y="3403600"/>
          <p14:tracePt t="50543" x="2854325" y="3416300"/>
          <p14:tracePt t="50547" x="2879725" y="3416300"/>
          <p14:tracePt t="50557" x="2890838" y="3429000"/>
          <p14:tracePt t="50564" x="2903538" y="3454400"/>
          <p14:tracePt t="50573" x="2916238" y="3467100"/>
          <p14:tracePt t="50583" x="2928938" y="3467100"/>
          <p14:tracePt t="50603" x="2954338" y="3467100"/>
          <p14:tracePt t="50633" x="2967038" y="3467100"/>
          <p14:tracePt t="50639" x="2979738" y="3467100"/>
          <p14:tracePt t="50649" x="2992438" y="3467100"/>
          <p14:tracePt t="50653" x="3003550" y="3467100"/>
          <p14:tracePt t="50663" x="3016250" y="3467100"/>
          <p14:tracePt t="50673" x="3041650" y="3467100"/>
          <p14:tracePt t="50680" x="3054350" y="3467100"/>
          <p14:tracePt t="50689" x="3079750" y="3467100"/>
          <p14:tracePt t="50693" x="3092450" y="3467100"/>
          <p14:tracePt t="50705" x="3103563" y="3467100"/>
          <p14:tracePt t="50715" x="3116263" y="3467100"/>
          <p14:tracePt t="50719" x="3141663" y="3467100"/>
          <p14:tracePt t="50735" x="3167063" y="3467100"/>
          <p14:tracePt t="50755" x="3179763" y="3467100"/>
          <p14:tracePt t="50759" x="3192463" y="3467100"/>
          <p14:tracePt t="50769" x="3216275" y="3467100"/>
          <p14:tracePt t="50775" x="3228975" y="3467100"/>
          <p14:tracePt t="50785" x="3241675" y="3467100"/>
          <p14:tracePt t="50796" x="3267075" y="3454400"/>
          <p14:tracePt t="50815" x="3279775" y="3454400"/>
          <p14:tracePt t="50830" x="3305175" y="3454400"/>
          <p14:tracePt t="50835" x="3305175" y="3441700"/>
          <p14:tracePt t="50855" x="3317875" y="3441700"/>
          <p14:tracePt t="50862" x="3328988" y="3441700"/>
          <p14:tracePt t="50871" x="3354388" y="3441700"/>
          <p14:tracePt t="50875" x="3367088" y="3429000"/>
          <p14:tracePt t="50901" x="3379788" y="3429000"/>
          <p14:tracePt t="50911" x="3392488" y="3429000"/>
          <p14:tracePt t="50925" x="3417888" y="3429000"/>
          <p14:tracePt t="50941" x="3429000" y="3416300"/>
          <p14:tracePt t="50963" x="3441700" y="3403600"/>
          <p14:tracePt t="50965" x="3454400" y="3403600"/>
          <p14:tracePt t="50977" x="3467100" y="3403600"/>
          <p14:tracePt t="50981" x="3479800" y="3403600"/>
          <p14:tracePt t="50991" x="3492500" y="3403600"/>
          <p14:tracePt t="50997" x="3505200" y="3403600"/>
          <p14:tracePt t="51007" x="3530600" y="3403600"/>
          <p14:tracePt t="51017" x="3541713" y="3403600"/>
          <p14:tracePt t="51021" x="3554413" y="3403600"/>
          <p14:tracePt t="51037" x="3579813" y="3403600"/>
          <p14:tracePt t="51047" x="3605213" y="3403600"/>
          <p14:tracePt t="51057" x="3654425" y="3403600"/>
          <p14:tracePt t="51063" x="3692525" y="3403600"/>
          <p14:tracePt t="51073" x="3767138" y="3403600"/>
          <p14:tracePt t="51077" x="3792538" y="3403600"/>
          <p14:tracePt t="51087" x="3843338" y="3403600"/>
          <p14:tracePt t="51097" x="3879850" y="3403600"/>
          <p14:tracePt t="51103" x="3930650" y="3403600"/>
          <p14:tracePt t="51113" x="3956050" y="3403600"/>
          <p14:tracePt t="51117" x="3979863" y="3403600"/>
          <p14:tracePt t="51128" x="4005263" y="3403600"/>
          <p14:tracePt t="51137" x="4030663" y="3403600"/>
          <p14:tracePt t="51143" x="4056063" y="3403600"/>
          <p14:tracePt t="51153" x="4068763" y="3403600"/>
          <p14:tracePt t="51157" x="4081463" y="3403600"/>
          <p14:tracePt t="51167" x="4092575" y="3403600"/>
          <p14:tracePt t="51180" x="4105275" y="3403600"/>
          <p14:tracePt t="51194" x="4130675" y="3403600"/>
          <p14:tracePt t="51223" x="4143375" y="3403600"/>
          <p14:tracePt t="51233" x="4156075" y="3403600"/>
          <p14:tracePt t="51249" x="4168775" y="3403600"/>
          <p14:tracePt t="51259" x="4181475" y="3403600"/>
          <p14:tracePt t="51263" x="4192588" y="3403600"/>
          <p14:tracePt t="51273" x="4205288" y="3390900"/>
          <p14:tracePt t="51279" x="4217988" y="3390900"/>
          <p14:tracePt t="51305" x="4243388" y="3390900"/>
          <p14:tracePt t="51319" x="4256088" y="3390900"/>
          <p14:tracePt t="51329" x="4281488" y="3378200"/>
          <p14:tracePt t="51346" x="4294188" y="3378200"/>
          <p14:tracePt t="51356" x="4305300" y="3378200"/>
          <p14:tracePt t="51369" x="4330700" y="3367088"/>
          <p14:tracePt t="51381" x="4343400" y="3367088"/>
          <p14:tracePt t="51386" x="4356100" y="3367088"/>
          <p14:tracePt t="51398" x="4368800" y="3367088"/>
          <p14:tracePt t="51399" x="4394200" y="3354388"/>
          <p14:tracePt t="51410" x="4406900" y="3354388"/>
          <p14:tracePt t="51420" x="4418013" y="3354388"/>
          <p14:tracePt t="51426" x="4430713" y="3354388"/>
          <p14:tracePt t="51435" x="4456113" y="3328988"/>
          <p14:tracePt t="51451" x="4481513" y="3328988"/>
          <p14:tracePt t="51465" x="4494213" y="3328988"/>
          <p14:tracePt t="51475" x="4506913" y="3328988"/>
          <p14:tracePt t="51491" x="4530725" y="3328988"/>
          <p14:tracePt t="51501" x="4543425" y="3328988"/>
          <p14:tracePt t="51515" x="4556125" y="3328988"/>
          <p14:tracePt t="51571" x="4568825" y="3316288"/>
          <p14:tracePt t="51929" x="4581525" y="3316288"/>
          <p14:tracePt t="51935" x="4594225" y="3316288"/>
          <p14:tracePt t="55091" x="4606925" y="3316288"/>
          <p14:tracePt t="55097" x="4668838" y="3316288"/>
          <p14:tracePt t="55108" x="4768850" y="3316288"/>
          <p14:tracePt t="55117" x="4832350" y="3316288"/>
          <p14:tracePt t="55123" x="4919663" y="3328988"/>
          <p14:tracePt t="55133" x="5019675" y="3328988"/>
          <p14:tracePt t="55137" x="5106988" y="3328988"/>
          <p14:tracePt t="55147" x="5181600" y="3328988"/>
          <p14:tracePt t="55158" x="5245100" y="3328988"/>
          <p14:tracePt t="55163" x="5294313" y="3328988"/>
          <p14:tracePt t="55173" x="5319713" y="3328988"/>
          <p14:tracePt t="55177" x="5332413" y="3328988"/>
          <p14:tracePt t="55187" x="5357813" y="3328988"/>
          <p14:tracePt t="55197" x="5370513" y="3328988"/>
          <p14:tracePt t="55213" x="5383213" y="3328988"/>
          <p14:tracePt t="55217" x="5394325" y="3328988"/>
          <p14:tracePt t="55253" x="5419725" y="3328988"/>
          <p14:tracePt t="55339" x="5432425" y="3328988"/>
          <p14:tracePt t="55527" x="5419725" y="3328988"/>
          <p14:tracePt t="55537" x="5394325" y="3328988"/>
          <p14:tracePt t="55542" x="5370513" y="3328988"/>
          <p14:tracePt t="55551" x="5332413" y="3328988"/>
          <p14:tracePt t="55558" x="5270500" y="3328988"/>
          <p14:tracePt t="55567" x="5194300" y="3328988"/>
          <p14:tracePt t="55577" x="5094288" y="3328988"/>
          <p14:tracePt t="55581" x="5006975" y="3328988"/>
          <p14:tracePt t="55592" x="4932363" y="3328988"/>
          <p14:tracePt t="55597" x="4832350" y="3328988"/>
          <p14:tracePt t="55607" x="4781550" y="3328988"/>
          <p14:tracePt t="55617" x="4743450" y="3328988"/>
          <p14:tracePt t="55621" x="4719638" y="3328988"/>
          <p14:tracePt t="55631" x="4706938" y="3328988"/>
          <p14:tracePt t="55637" x="4694238" y="3328988"/>
          <p14:tracePt t="55787" x="4719638" y="3328988"/>
          <p14:tracePt t="55797" x="4756150" y="3328988"/>
          <p14:tracePt t="55803" x="4781550" y="3328988"/>
          <p14:tracePt t="55813" x="4806950" y="3328988"/>
          <p14:tracePt t="55819" x="4843463" y="3303588"/>
          <p14:tracePt t="55829" x="4868863" y="3303588"/>
          <p14:tracePt t="55839" x="4919663" y="3303588"/>
          <p14:tracePt t="55843" x="4945063" y="3278188"/>
          <p14:tracePt t="55853" x="4968875" y="3278188"/>
          <p14:tracePt t="55859" x="5006975" y="3254375"/>
          <p14:tracePt t="55869" x="5032375" y="3241675"/>
          <p14:tracePt t="55883" x="5057775" y="3228975"/>
          <p14:tracePt t="55893" x="5081588" y="3216275"/>
          <p14:tracePt t="55899" x="5106988" y="3216275"/>
          <p14:tracePt t="55919" x="5132388" y="3203575"/>
          <p14:tracePt t="55935" x="5145088" y="3203575"/>
          <p14:tracePt t="55940" x="5170488" y="3190875"/>
          <p14:tracePt t="55960" x="5181600" y="3190875"/>
          <p14:tracePt t="55965" x="5194300" y="3190875"/>
          <p14:tracePt t="55975" x="5207000" y="3190875"/>
          <p14:tracePt t="55979" x="5219700" y="3178175"/>
          <p14:tracePt t="55989" x="5232400" y="3178175"/>
          <p14:tracePt t="56001" x="5245100" y="3165475"/>
          <p14:tracePt t="56015" x="5257800" y="3165475"/>
          <p14:tracePt t="56022" x="5270500" y="3154363"/>
          <p14:tracePt t="56031" x="5294313" y="3128963"/>
          <p14:tracePt t="56045" x="5307013" y="3103563"/>
          <p14:tracePt t="56055" x="5332413" y="3090863"/>
          <p14:tracePt t="56061" x="5345113" y="3065463"/>
          <p14:tracePt t="56081" x="5345113" y="3054350"/>
          <p14:tracePt t="56085" x="5357813" y="3028950"/>
          <p14:tracePt t="56095" x="5357813" y="3003550"/>
          <p14:tracePt t="56101" x="5357813" y="2990850"/>
          <p14:tracePt t="56111" x="5357813" y="2965450"/>
          <p14:tracePt t="56121" x="5370513" y="2941638"/>
          <p14:tracePt t="56125" x="5370513" y="2928938"/>
          <p14:tracePt t="56135" x="5370513" y="2916238"/>
          <p14:tracePt t="56141" x="5370513" y="2903538"/>
          <p14:tracePt t="56151" x="5370513" y="2890838"/>
          <p14:tracePt t="56161" x="5370513" y="2878138"/>
          <p14:tracePt t="56177" x="5370513" y="2852738"/>
          <p14:tracePt t="56201" x="5370513" y="2840038"/>
          <p14:tracePt t="56221" x="5370513" y="2828925"/>
          <p14:tracePt t="56281" x="5345113" y="2828925"/>
          <p14:tracePt t="56297" x="5332413" y="2828925"/>
          <p14:tracePt t="56308" x="5319713" y="2828925"/>
          <p14:tracePt t="56313" x="5294313" y="2828925"/>
          <p14:tracePt t="56324" x="5281613" y="2828925"/>
          <p14:tracePt t="56327" x="5257800" y="2828925"/>
          <p14:tracePt t="56337" x="5232400" y="2828925"/>
          <p14:tracePt t="56347" x="5207000" y="2878138"/>
          <p14:tracePt t="56353" x="5181600" y="2903538"/>
          <p14:tracePt t="56363" x="5181600" y="2928938"/>
          <p14:tracePt t="56367" x="5157788" y="2965450"/>
          <p14:tracePt t="56379" x="5157788" y="3003550"/>
          <p14:tracePt t="56390" x="5157788" y="3028950"/>
          <p14:tracePt t="56393" x="5157788" y="3054350"/>
          <p14:tracePt t="56403" x="5157788" y="3078163"/>
          <p14:tracePt t="56409" x="5157788" y="3103563"/>
          <p14:tracePt t="56419" x="5157788" y="3116263"/>
          <p14:tracePt t="56429" x="5157788" y="3128963"/>
          <p14:tracePt t="56443" x="5157788" y="3141663"/>
          <p14:tracePt t="56449" x="5157788" y="3154363"/>
          <p14:tracePt t="56485" x="5181600" y="3154363"/>
          <p14:tracePt t="56495" x="5207000" y="3154363"/>
          <p14:tracePt t="56505" x="5219700" y="3154363"/>
          <p14:tracePt t="56509" x="5257800" y="3141663"/>
          <p14:tracePt t="56519" x="5281613" y="3116263"/>
          <p14:tracePt t="56525" x="5294313" y="3090863"/>
          <p14:tracePt t="56535" x="5332413" y="3028950"/>
          <p14:tracePt t="56545" x="5345113" y="3016250"/>
          <p14:tracePt t="56549" x="5357813" y="2965450"/>
          <p14:tracePt t="56559" x="5357813" y="2941638"/>
          <p14:tracePt t="56565" x="5370513" y="2916238"/>
          <p14:tracePt t="56575" x="5370513" y="2878138"/>
          <p14:tracePt t="56585" x="5370513" y="2852738"/>
          <p14:tracePt t="56605" x="5370513" y="2828925"/>
          <p14:tracePt t="56635" x="5370513" y="2816225"/>
          <p14:tracePt t="56675" x="5357813" y="2816225"/>
          <p14:tracePt t="56691" x="5332413" y="2816225"/>
          <p14:tracePt t="56708" x="5319713" y="2816225"/>
          <p14:tracePt t="56717" x="5281613" y="2828925"/>
          <p14:tracePt t="56721" x="5245100" y="2865438"/>
          <p14:tracePt t="56731" x="5232400" y="2890838"/>
          <p14:tracePt t="56741" x="5207000" y="2941638"/>
          <p14:tracePt t="56747" x="5181600" y="2990850"/>
          <p14:tracePt t="56758" x="5145088" y="3054350"/>
          <p14:tracePt t="56761" x="5145088" y="3065463"/>
          <p14:tracePt t="56772" x="5132388" y="3103563"/>
          <p14:tracePt t="56781" x="5106988" y="3141663"/>
          <p14:tracePt t="56787" x="5106988" y="3154363"/>
          <p14:tracePt t="56801" x="5094288" y="3178175"/>
          <p14:tracePt t="56811" x="5094288" y="3190875"/>
          <p14:tracePt t="56831" x="5094288" y="3203575"/>
          <p14:tracePt t="56841" x="5094288" y="3216275"/>
          <p14:tracePt t="56857" x="5094288" y="3241675"/>
          <p14:tracePt t="56903" x="5094288" y="3267075"/>
          <p14:tracePt t="56927" x="5094288" y="3278188"/>
          <p14:tracePt t="56937" x="5094288" y="3290888"/>
          <p14:tracePt t="56943" x="5094288" y="3303588"/>
          <p14:tracePt t="56953" x="5094288" y="3316288"/>
          <p14:tracePt t="56974" x="5094288" y="3328988"/>
          <p14:tracePt t="56979" x="5094288" y="3341688"/>
          <p14:tracePt t="56983" x="5094288" y="3354388"/>
          <p14:tracePt t="57019" x="5094288" y="3367088"/>
          <p14:tracePt t="57024" x="5094288" y="3378200"/>
          <p14:tracePt t="57069" x="5106988" y="3378200"/>
          <p14:tracePt t="57074" x="5119688" y="3378200"/>
          <p14:tracePt t="57085" x="5132388" y="3378200"/>
          <p14:tracePt t="57089" x="5145088" y="3378200"/>
          <p14:tracePt t="57099" x="5170488" y="3378200"/>
          <p14:tracePt t="57109" x="5194300" y="3378200"/>
          <p14:tracePt t="57115" x="5219700" y="3378200"/>
          <p14:tracePt t="57125" x="5257800" y="3378200"/>
          <p14:tracePt t="57129" x="5281613" y="3354388"/>
          <p14:tracePt t="57139" x="5294313" y="3341688"/>
          <p14:tracePt t="57149" x="5319713" y="3316288"/>
          <p14:tracePt t="57156" x="5345113" y="3278188"/>
          <p14:tracePt t="57169" x="5357813" y="3241675"/>
          <p14:tracePt t="57179" x="5370513" y="3216275"/>
          <p14:tracePt t="57190" x="5370513" y="3190875"/>
          <p14:tracePt t="57195" x="5383213" y="3154363"/>
          <p14:tracePt t="57206" x="5383213" y="3141663"/>
          <p14:tracePt t="57211" x="5383213" y="3128963"/>
          <p14:tracePt t="57221" x="5383213" y="3116263"/>
          <p14:tracePt t="57231" x="5383213" y="3103563"/>
          <p14:tracePt t="57235" x="5383213" y="3090863"/>
          <p14:tracePt t="57245" x="5383213" y="3078163"/>
          <p14:tracePt t="57272" x="5383213" y="3054350"/>
          <p14:tracePt t="57291" x="5383213" y="3041650"/>
          <p14:tracePt t="57351" x="5370513" y="3041650"/>
          <p14:tracePt t="57421" x="5370513" y="3054350"/>
          <p14:tracePt t="57539" x="5370513" y="3028950"/>
          <p14:tracePt t="57549" x="5370513" y="3003550"/>
          <p14:tracePt t="57559" x="5370513" y="2990850"/>
          <p14:tracePt t="57563" x="5357813" y="2965450"/>
          <p14:tracePt t="57590" x="5345113" y="2952750"/>
          <p14:tracePt t="57613" x="5332413" y="2941638"/>
          <p14:tracePt t="57646" x="5319713" y="2941638"/>
          <p14:tracePt t="57655" x="5307013" y="2941638"/>
          <p14:tracePt t="57669" x="5294313" y="2941638"/>
          <p14:tracePt t="57679" x="5294313" y="2965450"/>
          <p14:tracePt t="57685" x="5294313" y="2978150"/>
          <p14:tracePt t="57695" x="5294313" y="3003550"/>
          <p14:tracePt t="57699" x="5294313" y="3028950"/>
          <p14:tracePt t="57709" x="5294313" y="3041650"/>
          <p14:tracePt t="57719" x="5294313" y="3065463"/>
          <p14:tracePt t="57725" x="5294313" y="3078163"/>
          <p14:tracePt t="57735" x="5294313" y="3103563"/>
          <p14:tracePt t="57749" x="5294313" y="3116263"/>
          <p14:tracePt t="57765" x="5307013" y="3116263"/>
          <p14:tracePt t="57775" x="5307013" y="3128963"/>
          <p14:tracePt t="57781" x="5319713" y="3128963"/>
          <p14:tracePt t="57806" x="5345113" y="3128963"/>
          <p14:tracePt t="57815" x="5357813" y="3128963"/>
          <p14:tracePt t="57822" x="5370513" y="3128963"/>
          <p14:tracePt t="57831" x="5394325" y="3128963"/>
          <p14:tracePt t="57841" x="5419725" y="3128963"/>
          <p14:tracePt t="57845" x="5445125" y="3128963"/>
          <p14:tracePt t="57855" x="5483225" y="3116263"/>
          <p14:tracePt t="57861" x="5495925" y="3103563"/>
          <p14:tracePt t="57872" x="5519738" y="3065463"/>
          <p14:tracePt t="57881" x="5545138" y="3041650"/>
          <p14:tracePt t="57887" x="5557838" y="3003550"/>
          <p14:tracePt t="57897" x="5583238" y="2978150"/>
          <p14:tracePt t="57901" x="5583238" y="2952750"/>
          <p14:tracePt t="57911" x="5607050" y="2916238"/>
          <p14:tracePt t="57922" x="5607050" y="2903538"/>
          <p14:tracePt t="57937" x="5607050" y="2878138"/>
          <p14:tracePt t="57941" x="5607050" y="2852738"/>
          <p14:tracePt t="58003" x="5607050" y="2840038"/>
          <p14:tracePt t="58017" x="5595938" y="2840038"/>
          <p14:tracePt t="58027" x="5583238" y="2865438"/>
          <p14:tracePt t="58033" x="5545138" y="2928938"/>
          <p14:tracePt t="58043" x="5507038" y="3003550"/>
          <p14:tracePt t="58053" x="5483225" y="3041650"/>
          <p14:tracePt t="58057" x="5445125" y="3128963"/>
          <p14:tracePt t="58067" x="5445125" y="3141663"/>
          <p14:tracePt t="58073" x="5445125" y="3203575"/>
          <p14:tracePt t="58083" x="5419725" y="3241675"/>
          <p14:tracePt t="58093" x="5419725" y="3267075"/>
          <p14:tracePt t="58099" x="5419725" y="3278188"/>
          <p14:tracePt t="58109" x="5419725" y="3290888"/>
          <p14:tracePt t="58113" x="5419725" y="3303588"/>
          <p14:tracePt t="58123" x="5419725" y="3316288"/>
          <p14:tracePt t="58133" x="5419725" y="3341688"/>
          <p14:tracePt t="58179" x="5432425" y="3341688"/>
          <p14:tracePt t="58193" x="5457825" y="3341688"/>
          <p14:tracePt t="58199" x="5470525" y="3341688"/>
          <p14:tracePt t="58209" x="5483225" y="3316288"/>
          <p14:tracePt t="58219" x="5483225" y="3290888"/>
          <p14:tracePt t="58225" x="5507038" y="3267075"/>
          <p14:tracePt t="58235" x="5507038" y="3241675"/>
          <p14:tracePt t="58240" x="5519738" y="3178175"/>
          <p14:tracePt t="58249" x="5519738" y="3103563"/>
          <p14:tracePt t="58259" x="5519738" y="3065463"/>
          <p14:tracePt t="58265" x="5519738" y="3028950"/>
          <p14:tracePt t="58275" x="5519738" y="3016250"/>
          <p14:tracePt t="58279" x="5519738" y="3003550"/>
          <p14:tracePt t="58299" x="5519738" y="2990850"/>
          <p14:tracePt t="58306" x="5519738" y="2978150"/>
          <p14:tracePt t="58319" x="5519738" y="2965450"/>
          <p14:tracePt t="58341" x="5507038" y="2965450"/>
          <p14:tracePt t="58356" x="5495925" y="2965450"/>
          <p14:tracePt t="58361" x="5483225" y="2965450"/>
          <p14:tracePt t="58381" x="5457825" y="2978150"/>
          <p14:tracePt t="58385" x="5445125" y="2990850"/>
          <p14:tracePt t="58395" x="5445125" y="3016250"/>
          <p14:tracePt t="58401" x="5419725" y="3078163"/>
          <p14:tracePt t="58412" x="5419725" y="3103563"/>
          <p14:tracePt t="58421" x="5419725" y="3128963"/>
          <p14:tracePt t="58425" x="5419725" y="3165475"/>
          <p14:tracePt t="58435" x="5419725" y="3190875"/>
          <p14:tracePt t="58441" x="5419725" y="3203575"/>
          <p14:tracePt t="58451" x="5419725" y="3241675"/>
          <p14:tracePt t="58461" x="5419725" y="3267075"/>
          <p14:tracePt t="58467" x="5419725" y="3290888"/>
          <p14:tracePt t="58481" x="5419725" y="3303588"/>
          <p14:tracePt t="58491" x="5419725" y="3328988"/>
          <p14:tracePt t="58507" x="5419725" y="3341688"/>
          <p14:tracePt t="58517" x="5419725" y="3354388"/>
          <p14:tracePt t="59863" x="5419725" y="3341688"/>
          <p14:tracePt t="59879" x="5419725" y="3328988"/>
          <p14:tracePt t="59979" x="5407025" y="3328988"/>
          <p14:tracePt t="60059" x="5383213" y="3328988"/>
          <p14:tracePt t="60079" x="5383213" y="3316288"/>
          <p14:tracePt t="60089" x="5370513" y="3316288"/>
          <p14:tracePt t="60095" x="5357813" y="3316288"/>
          <p14:tracePt t="60111" x="5345113" y="3316288"/>
          <p14:tracePt t="60131" x="5332413" y="3316288"/>
          <p14:tracePt t="60499" x="5345113" y="3316288"/>
          <p14:tracePt t="60535" x="5357813" y="3316288"/>
          <p14:tracePt t="60545" x="5370513" y="3303588"/>
          <p14:tracePt t="62375" x="5332413" y="3303588"/>
          <p14:tracePt t="62379" x="5294313" y="3303588"/>
          <p14:tracePt t="62389" x="5270500" y="3303588"/>
          <p14:tracePt t="62395" x="5232400" y="3303588"/>
          <p14:tracePt t="62405" x="5207000" y="3316288"/>
          <p14:tracePt t="62415" x="5194300" y="3328988"/>
          <p14:tracePt t="62421" x="5157788" y="3341688"/>
          <p14:tracePt t="62431" x="5132388" y="3341688"/>
          <p14:tracePt t="62436" x="5068888" y="3341688"/>
          <p14:tracePt t="62445" x="5019675" y="3341688"/>
          <p14:tracePt t="62455" x="4956175" y="3341688"/>
          <p14:tracePt t="62461" x="4868863" y="3341688"/>
          <p14:tracePt t="62471" x="4819650" y="3341688"/>
          <p14:tracePt t="62475" x="4781550" y="3341688"/>
          <p14:tracePt t="62487" x="4706938" y="3341688"/>
          <p14:tracePt t="62497" x="4619625" y="3328988"/>
          <p14:tracePt t="62501" x="4543425" y="3290888"/>
          <p14:tracePt t="62511" x="4468813" y="3267075"/>
          <p14:tracePt t="62518" x="4381500" y="3241675"/>
          <p14:tracePt t="62527" x="4294188" y="3190875"/>
          <p14:tracePt t="62537" x="4217988" y="3154363"/>
          <p14:tracePt t="62541" x="4130675" y="3116263"/>
          <p14:tracePt t="62552" x="4005263" y="3078163"/>
          <p14:tracePt t="62557" x="3905250" y="3016250"/>
          <p14:tracePt t="62567" x="3792538" y="2978150"/>
          <p14:tracePt t="62577" x="3679825" y="2952750"/>
          <p14:tracePt t="62583" x="3579813" y="2941638"/>
          <p14:tracePt t="62591" x="3454400" y="2916238"/>
          <p14:tracePt t="62597" x="3367088" y="2903538"/>
          <p14:tracePt t="62607" x="3267075" y="2878138"/>
          <p14:tracePt t="62617" x="3179763" y="2865438"/>
          <p14:tracePt t="62623" x="3103563" y="2828925"/>
          <p14:tracePt t="62634" x="3003550" y="2803525"/>
          <p14:tracePt t="62637" x="2928938" y="2790825"/>
          <p14:tracePt t="62647" x="2854325" y="2752725"/>
          <p14:tracePt t="62657" x="2816225" y="2752725"/>
          <p14:tracePt t="62663" x="2790825" y="2728913"/>
          <p14:tracePt t="62673" x="2767013" y="2728913"/>
          <p14:tracePt t="62679" x="2741613" y="2728913"/>
          <p14:tracePt t="62697" x="2728913" y="2728913"/>
          <p14:tracePt t="62713" x="2703513" y="2703513"/>
          <p14:tracePt t="62783" x="2690813" y="2703513"/>
          <p14:tracePt t="62809" x="2690813" y="2690813"/>
          <p14:tracePt t="62823" x="2690813" y="2665413"/>
          <p14:tracePt t="62839" x="2690813" y="2640013"/>
          <p14:tracePt t="62849" x="2690813" y="2627313"/>
          <p14:tracePt t="62859" x="2690813" y="2590800"/>
          <p14:tracePt t="62865" x="2690813" y="2578100"/>
          <p14:tracePt t="62875" x="2690813" y="2565400"/>
          <p14:tracePt t="62880" x="2690813" y="2527300"/>
          <p14:tracePt t="62889" x="2690813" y="2503488"/>
          <p14:tracePt t="62900" x="2716213" y="2478088"/>
          <p14:tracePt t="62905" x="2741613" y="2452688"/>
          <p14:tracePt t="62915" x="2767013" y="2414588"/>
          <p14:tracePt t="62919" x="2803525" y="2378075"/>
          <p14:tracePt t="62929" x="2828925" y="2378075"/>
          <p14:tracePt t="62939" x="2867025" y="2327275"/>
          <p14:tracePt t="62945" x="2890838" y="2314575"/>
          <p14:tracePt t="62969" x="2916238" y="2290763"/>
          <p14:tracePt t="62981" x="2928938" y="2278063"/>
          <p14:tracePt t="62995" x="2941638" y="2265363"/>
          <p14:tracePt t="63066" x="2941638" y="2252663"/>
          <p14:tracePt t="63071" x="2941638" y="2239963"/>
          <p14:tracePt t="63081" x="2941638" y="2227263"/>
          <p14:tracePt t="63085" x="2941638" y="2214563"/>
          <p14:tracePt t="63097" x="2941638" y="2178050"/>
          <p14:tracePt t="63107" x="2941638" y="2152650"/>
          <p14:tracePt t="63121" x="2941638" y="2127250"/>
          <p14:tracePt t="63127" x="2941638" y="2101850"/>
          <p14:tracePt t="63137" x="2941638" y="2089150"/>
          <p14:tracePt t="63151" x="2941638" y="2065338"/>
          <p14:tracePt t="63161" x="2941638" y="2052638"/>
          <p14:tracePt t="63168" x="2928938" y="2039938"/>
          <p14:tracePt t="63177" x="2916238" y="2027238"/>
          <p14:tracePt t="63187" x="2903538" y="2014538"/>
          <p14:tracePt t="63193" x="2867025" y="1978025"/>
          <p14:tracePt t="63203" x="2854325" y="1965325"/>
          <p14:tracePt t="63207" x="2828925" y="1952625"/>
          <p14:tracePt t="63218" x="2816225" y="1952625"/>
          <p14:tracePt t="63227" x="2778125" y="1914525"/>
          <p14:tracePt t="63234" x="2767013" y="1914525"/>
          <p14:tracePt t="63247" x="2754313" y="1914525"/>
          <p14:tracePt t="63268" x="2741613" y="1914525"/>
          <p14:tracePt t="63283" x="2728913" y="1914525"/>
          <p14:tracePt t="63289" x="2716213" y="1914525"/>
          <p14:tracePt t="63300" x="2703513" y="1914525"/>
          <p14:tracePt t="63309" x="2690813" y="1914525"/>
          <p14:tracePt t="63313" x="2678113" y="1914525"/>
          <p14:tracePt t="63323" x="2667000" y="1914525"/>
          <p14:tracePt t="63329" x="2641600" y="1939925"/>
          <p14:tracePt t="63339" x="2641600" y="1952625"/>
          <p14:tracePt t="63350" x="2641600" y="2001838"/>
          <p14:tracePt t="63353" x="2616200" y="2039938"/>
          <p14:tracePt t="63364" x="2603500" y="2078038"/>
          <p14:tracePt t="63369" x="2603500" y="2101850"/>
          <p14:tracePt t="63379" x="2603500" y="2139950"/>
          <p14:tracePt t="63389" x="2603500" y="2178050"/>
          <p14:tracePt t="63393" x="2603500" y="2214563"/>
          <p14:tracePt t="63403" x="2603500" y="2239963"/>
          <p14:tracePt t="63409" x="2603500" y="2265363"/>
          <p14:tracePt t="63419" x="2603500" y="2290763"/>
          <p14:tracePt t="63429" x="2603500" y="2314575"/>
          <p14:tracePt t="63435" x="2603500" y="2352675"/>
          <p14:tracePt t="63445" x="2603500" y="2378075"/>
          <p14:tracePt t="63450" x="2603500" y="2390775"/>
          <p14:tracePt t="63459" x="2616200" y="2403475"/>
          <p14:tracePt t="63469" x="2616200" y="2414588"/>
          <p14:tracePt t="63476" x="2628900" y="2427288"/>
          <p14:tracePt t="63485" x="2641600" y="2452688"/>
          <p14:tracePt t="63489" x="2654300" y="2452688"/>
          <p14:tracePt t="63500" x="2667000" y="2478088"/>
          <p14:tracePt t="63515" x="2690813" y="2490788"/>
          <p14:tracePt t="63525" x="2690813" y="2503488"/>
          <p14:tracePt t="63531" x="2716213" y="2527300"/>
          <p14:tracePt t="63541" x="2728913" y="2540000"/>
          <p14:tracePt t="63551" x="2741613" y="2552700"/>
          <p14:tracePt t="63555" x="2754313" y="2552700"/>
          <p14:tracePt t="63565" x="2767013" y="2565400"/>
          <p14:tracePt t="63571" x="2790825" y="2578100"/>
          <p14:tracePt t="63591" x="2803525" y="2590800"/>
          <p14:tracePt t="63605" x="2816225" y="2603500"/>
          <p14:tracePt t="63611" x="2828925" y="2603500"/>
          <p14:tracePt t="63631" x="2841625" y="2616200"/>
          <p14:tracePt t="63651" x="2867025" y="2627313"/>
          <p14:tracePt t="63691" x="2879725" y="2627313"/>
          <p14:tracePt t="63727" x="2890838" y="2627313"/>
          <p14:tracePt t="63757" x="2903538" y="2627313"/>
          <p14:tracePt t="63777" x="2916238" y="2627313"/>
          <p14:tracePt t="63817" x="2928938" y="2627313"/>
          <p14:tracePt t="63873" x="2941638" y="2627313"/>
          <p14:tracePt t="63893" x="2941638" y="2616200"/>
          <p14:tracePt t="63903" x="2954338" y="2616200"/>
          <p14:tracePt t="64036" x="2967038" y="2616200"/>
          <p14:tracePt t="64039" x="2979738" y="2616200"/>
          <p14:tracePt t="64055" x="2992438" y="2616200"/>
          <p14:tracePt t="64066" x="3003550" y="2603500"/>
          <p14:tracePt t="64091" x="3016250" y="2578100"/>
          <p14:tracePt t="64111" x="3028950" y="2578100"/>
          <p14:tracePt t="64132" x="3028950" y="2565400"/>
          <p14:tracePt t="64145" x="3041650" y="2552700"/>
          <p14:tracePt t="64161" x="3041650" y="2540000"/>
          <p14:tracePt t="64171" x="3041650" y="2527300"/>
          <p14:tracePt t="64175" x="3054350" y="2527300"/>
          <p14:tracePt t="64185" x="3054350" y="2503488"/>
          <p14:tracePt t="64201" x="3054350" y="2490788"/>
          <p14:tracePt t="64217" x="3054350" y="2478088"/>
          <p14:tracePt t="64227" x="3054350" y="2452688"/>
          <p14:tracePt t="64241" x="3054350" y="2439988"/>
          <p14:tracePt t="64261" x="3054350" y="2427288"/>
          <p14:tracePt t="64277" x="3054350" y="2414588"/>
          <p14:tracePt t="64291" x="3041650" y="2390775"/>
          <p14:tracePt t="64301" x="3041650" y="2378075"/>
          <p14:tracePt t="64313" x="3028950" y="2378075"/>
          <p14:tracePt t="64317" x="3028950" y="2365375"/>
          <p14:tracePt t="64327" x="3003550" y="2352675"/>
          <p14:tracePt t="64334" x="2992438" y="2352675"/>
          <p14:tracePt t="64343" x="2967038" y="2352675"/>
          <p14:tracePt t="64353" x="2954338" y="2352675"/>
          <p14:tracePt t="64357" x="2928938" y="2327275"/>
          <p14:tracePt t="64367" x="2916238" y="2327275"/>
          <p14:tracePt t="64373" x="2903538" y="2327275"/>
          <p14:tracePt t="64384" x="2890838" y="2327275"/>
          <p14:tracePt t="64397" x="2867025" y="2327275"/>
          <p14:tracePt t="64413" x="2841625" y="2327275"/>
          <p14:tracePt t="64433" x="2816225" y="2327275"/>
          <p14:tracePt t="64437" x="2803525" y="2339975"/>
          <p14:tracePt t="64447" x="2790825" y="2339975"/>
          <p14:tracePt t="64453" x="2767013" y="2365375"/>
          <p14:tracePt t="64473" x="2728913" y="2378075"/>
          <p14:tracePt t="64479" x="2728913" y="2390775"/>
          <p14:tracePt t="64489" x="2716213" y="2403475"/>
          <p14:tracePt t="64503" x="2690813" y="2403475"/>
          <p14:tracePt t="64513" x="2690813" y="2414588"/>
          <p14:tracePt t="64523" x="2667000" y="2427288"/>
          <p14:tracePt t="64529" x="2654300" y="2439988"/>
          <p14:tracePt t="64543" x="2641600" y="2439988"/>
          <p14:tracePt t="64554" x="2628900" y="2452688"/>
          <p14:tracePt t="64563" x="2616200" y="2465388"/>
          <p14:tracePt t="64589" x="2603500" y="2465388"/>
          <p14:tracePt t="64600" x="2590800" y="2478088"/>
          <p14:tracePt t="64615" x="2565400" y="2503488"/>
          <p14:tracePt t="64629" x="2554288" y="2503488"/>
          <p14:tracePt t="64675" x="2541588" y="2516188"/>
          <p14:tracePt t="64731" x="2528888" y="2527300"/>
          <p14:tracePt t="64735" x="2528888" y="2540000"/>
          <p14:tracePt t="64745" x="2528888" y="2565400"/>
          <p14:tracePt t="64751" x="2528888" y="2578100"/>
          <p14:tracePt t="64761" x="2528888" y="2590800"/>
          <p14:tracePt t="64771" x="2528888" y="2616200"/>
          <p14:tracePt t="64775" x="2528888" y="2640013"/>
          <p14:tracePt t="64785" x="2528888" y="2652713"/>
          <p14:tracePt t="64791" x="2528888" y="2665413"/>
          <p14:tracePt t="64801" x="2541588" y="2690813"/>
          <p14:tracePt t="64811" x="2554288" y="2716213"/>
          <p14:tracePt t="64816" x="2554288" y="2728913"/>
          <p14:tracePt t="64827" x="2565400" y="2740025"/>
          <p14:tracePt t="64832" x="2590800" y="2765425"/>
          <p14:tracePt t="64841" x="2616200" y="2790825"/>
          <p14:tracePt t="64851" x="2641600" y="2816225"/>
          <p14:tracePt t="64857" x="2667000" y="2840038"/>
          <p14:tracePt t="64867" x="2703513" y="2890838"/>
          <p14:tracePt t="64871" x="2754313" y="2928938"/>
          <p14:tracePt t="64883" x="2803525" y="2965450"/>
          <p14:tracePt t="64891" x="2854325" y="3028950"/>
          <p14:tracePt t="64897" x="2903538" y="3041650"/>
          <p14:tracePt t="64907" x="2928938" y="3065463"/>
          <p14:tracePt t="64913" x="2992438" y="3103563"/>
          <p14:tracePt t="64923" x="3041650" y="3128963"/>
          <p14:tracePt t="64933" x="3103563" y="3154363"/>
          <p14:tracePt t="64937" x="3141663" y="3190875"/>
          <p14:tracePt t="64947" x="3216275" y="3228975"/>
          <p14:tracePt t="64966" x="3328988" y="3278188"/>
          <p14:tracePt t="64973" x="3405188" y="3316288"/>
          <p14:tracePt t="64977" x="3492500" y="3354388"/>
          <p14:tracePt t="64987" x="3567113" y="3378200"/>
          <p14:tracePt t="64993" x="3643313" y="3416300"/>
          <p14:tracePt t="65003" x="3730625" y="3441700"/>
          <p14:tracePt t="65013" x="3817938" y="3490913"/>
          <p14:tracePt t="65019" x="3905250" y="3503613"/>
          <p14:tracePt t="65029" x="3979863" y="3529013"/>
          <p14:tracePt t="65033" x="4081463" y="3567113"/>
          <p14:tracePt t="65043" x="4168775" y="3579813"/>
          <p14:tracePt t="65053" x="4268788" y="3603625"/>
          <p14:tracePt t="65059" x="4356100" y="3616325"/>
          <p14:tracePt t="65069" x="4456113" y="3616325"/>
          <p14:tracePt t="65073" x="4530725" y="3641725"/>
          <p14:tracePt t="65084" x="4619625" y="3654425"/>
          <p14:tracePt t="65093" x="4719638" y="3654425"/>
          <p14:tracePt t="65100" x="4832350" y="3679825"/>
          <p14:tracePt t="65109" x="4919663" y="3692525"/>
          <p14:tracePt t="65113" x="5019675" y="3692525"/>
          <p14:tracePt t="65123" x="5145088" y="3692525"/>
          <p14:tracePt t="65134" x="5219700" y="3692525"/>
          <p14:tracePt t="65139" x="5319713" y="3692525"/>
          <p14:tracePt t="65150" x="5407025" y="3692525"/>
          <p14:tracePt t="65153" x="5483225" y="3692525"/>
          <p14:tracePt t="65166" x="5557838" y="3692525"/>
          <p14:tracePt t="65175" x="5645150" y="3716338"/>
          <p14:tracePt t="65179" x="5732463" y="3716338"/>
          <p14:tracePt t="65189" x="5783263" y="3716338"/>
          <p14:tracePt t="65195" x="5821363" y="3716338"/>
          <p14:tracePt t="65205" x="5870575" y="3716338"/>
          <p14:tracePt t="65215" x="5945188" y="3716338"/>
          <p14:tracePt t="65219" x="5983288" y="3716338"/>
          <p14:tracePt t="65229" x="6021388" y="3703638"/>
          <p14:tracePt t="65235" x="6045200" y="3679825"/>
          <p14:tracePt t="65245" x="6070600" y="3667125"/>
          <p14:tracePt t="65255" x="6070600" y="3654425"/>
          <p14:tracePt t="65261" x="6083300" y="3616325"/>
          <p14:tracePt t="65271" x="6121400" y="3541713"/>
          <p14:tracePt t="65275" x="6134100" y="3490913"/>
          <p14:tracePt t="65286" x="6157913" y="3454400"/>
          <p14:tracePt t="65295" x="6157913" y="3403600"/>
          <p14:tracePt t="65302" x="6157913" y="3367088"/>
          <p14:tracePt t="65311" x="6157913" y="3328988"/>
          <p14:tracePt t="65316" x="6157913" y="3303588"/>
          <p14:tracePt t="65325" x="6157913" y="3254375"/>
          <p14:tracePt t="65335" x="6157913" y="3228975"/>
          <p14:tracePt t="65341" x="6157913" y="3165475"/>
          <p14:tracePt t="65351" x="6146800" y="3116263"/>
          <p14:tracePt t="65355" x="6146800" y="3078163"/>
          <p14:tracePt t="65366" x="6146800" y="3016250"/>
          <p14:tracePt t="65375" x="6134100" y="3016250"/>
          <p14:tracePt t="65382" x="6121400" y="3003550"/>
          <p14:tracePt t="65391" x="6108700" y="2965450"/>
          <p14:tracePt t="65398" x="6096000" y="2941638"/>
          <p14:tracePt t="65407" x="6083300" y="2941638"/>
          <p14:tracePt t="65417" x="6057900" y="2903538"/>
          <p14:tracePt t="65421" x="6045200" y="2903538"/>
          <p14:tracePt t="65431" x="6034088" y="2890838"/>
          <p14:tracePt t="65437" x="6008688" y="2890838"/>
          <p14:tracePt t="65447" x="5957888" y="2878138"/>
          <p14:tracePt t="65457" x="5921375" y="2865438"/>
          <p14:tracePt t="65461" x="5895975" y="2865438"/>
          <p14:tracePt t="65471" x="5845175" y="2865438"/>
          <p14:tracePt t="65477" x="5821363" y="2865438"/>
          <p14:tracePt t="65487" x="5783263" y="2865438"/>
          <p14:tracePt t="65498" x="5732463" y="2865438"/>
          <p14:tracePt t="65503" x="5683250" y="2865438"/>
          <p14:tracePt t="65513" x="5645150" y="2890838"/>
          <p14:tracePt t="65517" x="5595938" y="2903538"/>
          <p14:tracePt t="65527" x="5532438" y="2941638"/>
          <p14:tracePt t="65537" x="5495925" y="2952750"/>
          <p14:tracePt t="65543" x="5457825" y="2978150"/>
          <p14:tracePt t="65553" x="5445125" y="2990850"/>
          <p14:tracePt t="65557" x="5383213" y="3028950"/>
          <p14:tracePt t="65567" x="5370513" y="3041650"/>
          <p14:tracePt t="65577" x="5357813" y="3065463"/>
          <p14:tracePt t="65583" x="5332413" y="3103563"/>
          <p14:tracePt t="65593" x="5319713" y="3128963"/>
          <p14:tracePt t="65600" x="5307013" y="3154363"/>
          <p14:tracePt t="65609" x="5294313" y="3178175"/>
          <p14:tracePt t="65619" x="5281613" y="3216275"/>
          <p14:tracePt t="65623" x="5270500" y="3254375"/>
          <p14:tracePt t="65639" x="5270500" y="3278188"/>
          <p14:tracePt t="65649" x="5257800" y="3290888"/>
          <p14:tracePt t="65659" x="5257800" y="3303588"/>
          <p14:tracePt t="65663" x="5257800" y="3316288"/>
          <p14:tracePt t="65673" x="5257800" y="3328988"/>
          <p14:tracePt t="65699" x="5257800" y="3354388"/>
          <p14:tracePt t="65713" x="5257800" y="3367088"/>
          <p14:tracePt t="65719" x="5257800" y="3378200"/>
          <p14:tracePt t="65729" x="5270500" y="3390900"/>
          <p14:tracePt t="65745" x="5294313" y="3390900"/>
          <p14:tracePt t="65755" x="5319713" y="3403600"/>
          <p14:tracePt t="65759" x="5345113" y="3403600"/>
          <p14:tracePt t="65779" x="5370513" y="3403600"/>
          <p14:tracePt t="65785" x="5394325" y="3403600"/>
          <p14:tracePt t="65795" x="5419725" y="3403600"/>
          <p14:tracePt t="65809" x="5445125" y="3403600"/>
          <p14:tracePt t="65819" x="5483225" y="3390900"/>
          <p14:tracePt t="65825" x="5483225" y="3378200"/>
          <p14:tracePt t="65836" x="5532438" y="3354388"/>
          <p14:tracePt t="65839" x="5545138" y="3328988"/>
          <p14:tracePt t="65851" x="5545138" y="3303588"/>
          <p14:tracePt t="65861" x="5557838" y="3290888"/>
          <p14:tracePt t="65866" x="5557838" y="3254375"/>
          <p14:tracePt t="65875" x="5557838" y="3228975"/>
          <p14:tracePt t="65881" x="5557838" y="3190875"/>
          <p14:tracePt t="65891" x="5557838" y="3165475"/>
          <p14:tracePt t="65901" x="5557838" y="3154363"/>
          <p14:tracePt t="65905" x="5545138" y="3103563"/>
          <p14:tracePt t="65916" x="5532438" y="3078163"/>
          <p14:tracePt t="65921" x="5507038" y="3041650"/>
          <p14:tracePt t="65932" x="5483225" y="3016250"/>
          <p14:tracePt t="65941" x="5483225" y="2990850"/>
          <p14:tracePt t="65948" x="5470525" y="2990850"/>
          <p14:tracePt t="65966" x="5432425" y="2952750"/>
          <p14:tracePt t="65997" x="5419725" y="2941638"/>
          <p14:tracePt t="66041" x="5394325" y="2941638"/>
          <p14:tracePt t="66057" x="5383213" y="2941638"/>
          <p14:tracePt t="66067" x="5370513" y="2941638"/>
          <p14:tracePt t="66073" x="5357813" y="2965450"/>
          <p14:tracePt t="66093" x="5345113" y="2990850"/>
          <p14:tracePt t="66097" x="5345113" y="3003550"/>
          <p14:tracePt t="66107" x="5345113" y="3016250"/>
          <p14:tracePt t="66114" x="5345113" y="3028950"/>
          <p14:tracePt t="66133" x="5345113" y="3054350"/>
          <p14:tracePt t="66159" x="5345113" y="3065463"/>
          <p14:tracePt t="66214" x="5345113" y="3078163"/>
          <p14:tracePt t="66233" x="5370513" y="3078163"/>
          <p14:tracePt t="66243" x="5394325" y="3078163"/>
          <p14:tracePt t="66253" x="5407025" y="3078163"/>
          <p14:tracePt t="66259" x="5432425" y="3054350"/>
          <p14:tracePt t="66269" x="5457825" y="3028950"/>
          <p14:tracePt t="66273" x="5457825" y="3003550"/>
          <p14:tracePt t="66283" x="5483225" y="2965450"/>
          <p14:tracePt t="66295" x="5483225" y="2952750"/>
          <p14:tracePt t="66299" x="5495925" y="2941638"/>
          <p14:tracePt t="66309" x="5495925" y="2903538"/>
          <p14:tracePt t="66325" x="5495925" y="2890838"/>
          <p14:tracePt t="66335" x="5495925" y="2878138"/>
          <p14:tracePt t="66385" x="5495925" y="2865438"/>
          <p14:tracePt t="66401" x="5483225" y="2865438"/>
          <p14:tracePt t="66405" x="5470525" y="2865438"/>
          <p14:tracePt t="66415" x="5457825" y="2865438"/>
          <p14:tracePt t="66425" x="5432425" y="2865438"/>
          <p14:tracePt t="66431" x="5419725" y="2865438"/>
          <p14:tracePt t="66441" x="5407025" y="2865438"/>
          <p14:tracePt t="66445" x="5383213" y="2865438"/>
          <p14:tracePt t="66465" x="5370513" y="2878138"/>
          <p14:tracePt t="66471" x="5345113" y="2916238"/>
          <p14:tracePt t="66485" x="5345113" y="2941638"/>
          <p14:tracePt t="66495" x="5345113" y="2952750"/>
          <p14:tracePt t="66505" x="5345113" y="2965450"/>
          <p14:tracePt t="66521" x="5345113" y="2978150"/>
          <p14:tracePt t="66541" x="5345113" y="2990850"/>
          <p14:tracePt t="66607" x="5357813" y="2990850"/>
          <p14:tracePt t="66621" x="5383213" y="2990850"/>
          <p14:tracePt t="66643" x="5394325" y="2990850"/>
          <p14:tracePt t="66648" x="5394325" y="2978150"/>
          <p14:tracePt t="66657" x="5394325" y="2941638"/>
          <p14:tracePt t="66663" x="5394325" y="2903538"/>
          <p14:tracePt t="66673" x="5394325" y="2890838"/>
          <p14:tracePt t="66683" x="5394325" y="2865438"/>
          <p14:tracePt t="66687" x="5394325" y="2840038"/>
          <p14:tracePt t="66703" x="5370513" y="2816225"/>
          <p14:tracePt t="66739" x="5357813" y="2803525"/>
          <p14:tracePt t="66763" x="5345113" y="2803525"/>
          <p14:tracePt t="66769" x="5332413" y="2803525"/>
          <p14:tracePt t="66779" x="5319713" y="2803525"/>
          <p14:tracePt t="66783" x="5294313" y="2816225"/>
          <p14:tracePt t="66793" x="5294313" y="2840038"/>
          <p14:tracePt t="66803" x="5294313" y="2865438"/>
          <p14:tracePt t="66809" x="5294313" y="2878138"/>
          <p14:tracePt t="66819" x="5294313" y="2903538"/>
          <p14:tracePt t="66823" x="5294313" y="2916238"/>
          <p14:tracePt t="66833" x="5294313" y="2928938"/>
          <p14:tracePt t="66843" x="5294313" y="2941638"/>
          <p14:tracePt t="66849" x="5294313" y="2952750"/>
          <p14:tracePt t="66859" x="5294313" y="2965450"/>
          <p14:tracePt t="66919" x="5294313" y="2978150"/>
          <p14:tracePt t="66965" x="5307013" y="2978150"/>
          <p14:tracePt t="66985" x="5319713" y="2978150"/>
          <p14:tracePt t="66989" x="5332413" y="2978150"/>
          <p14:tracePt t="67001" x="5332413" y="2965450"/>
          <p14:tracePt t="67137" x="5332413" y="2990850"/>
          <p14:tracePt t="67141" x="5332413" y="3003550"/>
          <p14:tracePt t="67151" x="5332413" y="3016250"/>
          <p14:tracePt t="67161" x="5332413" y="3054350"/>
          <p14:tracePt t="67167" x="5332413" y="3065463"/>
          <p14:tracePt t="67181" x="5332413" y="3090863"/>
          <p14:tracePt t="67191" x="5345113" y="3103563"/>
          <p14:tracePt t="67207" x="5357813" y="3116263"/>
          <p14:tracePt t="67217" x="5370513" y="3116263"/>
          <p14:tracePt t="67224" x="5383213" y="3128963"/>
          <p14:tracePt t="67243" x="5394325" y="3128963"/>
          <p14:tracePt t="67264" x="5419725" y="3128963"/>
          <p14:tracePt t="67389" x="5383213" y="3128963"/>
          <p14:tracePt t="67393" x="5294313" y="3128963"/>
          <p14:tracePt t="67403" x="5170488" y="3128963"/>
          <p14:tracePt t="67414" x="4994275" y="3128963"/>
          <p14:tracePt t="67419" x="4768850" y="3128963"/>
          <p14:tracePt t="67430" x="4530725" y="3128963"/>
          <p14:tracePt t="67433" x="4281488" y="3128963"/>
          <p14:tracePt t="67443" x="4043363" y="3128963"/>
          <p14:tracePt t="67455" x="3843338" y="3128963"/>
          <p14:tracePt t="67459" x="3630613" y="3128963"/>
          <p14:tracePt t="67469" x="3429000" y="3128963"/>
          <p14:tracePt t="67475" x="3216275" y="3128963"/>
          <p14:tracePt t="67485" x="3041650" y="3128963"/>
          <p14:tracePt t="67496" x="2803525" y="3128963"/>
          <p14:tracePt t="67499" x="2641600" y="3128963"/>
          <p14:tracePt t="67509" x="2490788" y="3128963"/>
          <p14:tracePt t="67515" x="2339975" y="3128963"/>
          <p14:tracePt t="67525" x="2228850" y="3141663"/>
          <p14:tracePt t="67535" x="2127250" y="3154363"/>
          <p14:tracePt t="67541" x="2014538" y="3165475"/>
          <p14:tracePt t="67551" x="1927225" y="3190875"/>
          <p14:tracePt t="67555" x="1865313" y="3190875"/>
          <p14:tracePt t="67565" x="1839913" y="3203575"/>
          <p14:tracePt t="67575" x="1801813" y="3216275"/>
          <p14:tracePt t="67581" x="1765300" y="3228975"/>
          <p14:tracePt t="67591" x="1739900" y="3241675"/>
          <p14:tracePt t="67597" x="1727200" y="3267075"/>
          <p14:tracePt t="67616" x="1714500" y="3267075"/>
          <p14:tracePt t="67625" x="1701800" y="3278188"/>
          <p14:tracePt t="67635" x="1689100" y="3290888"/>
          <p14:tracePt t="67691" x="1689100" y="3303588"/>
          <p14:tracePt t="67698" x="1677988" y="3303588"/>
          <p14:tracePt t="67717" x="1677988" y="3316288"/>
          <p14:tracePt t="67731" x="1652588" y="3341688"/>
          <p14:tracePt t="67959" x="1652588" y="3367088"/>
          <p14:tracePt t="67969" x="1652588" y="3378200"/>
          <p14:tracePt t="67974" x="1652588" y="3441700"/>
          <p14:tracePt t="67983" x="1652588" y="3479800"/>
          <p14:tracePt t="67989" x="1652588" y="3516313"/>
          <p14:tracePt t="67999" x="1652588" y="3554413"/>
          <p14:tracePt t="68009" x="1652588" y="3603625"/>
          <p14:tracePt t="68014" x="1677988" y="3654425"/>
          <p14:tracePt t="68025" x="1677988" y="3679825"/>
          <p14:tracePt t="68030" x="1677988" y="3716338"/>
          <p14:tracePt t="68039" x="1677988" y="3754438"/>
          <p14:tracePt t="68049" x="1689100" y="3779838"/>
          <p14:tracePt t="68055" x="1689100" y="3803650"/>
          <p14:tracePt t="68065" x="1701800" y="3816350"/>
          <p14:tracePt t="68069" x="1701800" y="3841750"/>
          <p14:tracePt t="68080" x="1701800" y="3879850"/>
          <p14:tracePt t="68089" x="1701800" y="3916363"/>
          <p14:tracePt t="68096" x="1701800" y="3941763"/>
          <p14:tracePt t="68105" x="1701800" y="3967163"/>
          <p14:tracePt t="68109" x="1701800" y="3992563"/>
          <p14:tracePt t="68121" x="1701800" y="4017963"/>
          <p14:tracePt t="68130" x="1701800" y="4041775"/>
          <p14:tracePt t="68135" x="1701800" y="4067175"/>
          <p14:tracePt t="68162" x="1701800" y="4079875"/>
          <p14:tracePt t="68171" x="1689100" y="4079875"/>
          <p14:tracePt t="68175" x="1689100" y="4092575"/>
          <p14:tracePt t="68221" x="1689100" y="4105275"/>
          <p14:tracePt t="68247" x="1677988" y="4117975"/>
          <p14:tracePt t="68357" x="1677988" y="4129088"/>
          <p14:tracePt t="68709" x="1665288" y="4129088"/>
          <p14:tracePt t="73209" x="1652588" y="4129088"/>
          <p14:tracePt t="73235" x="1714500" y="4117975"/>
          <p14:tracePt t="73245" x="1801813" y="4079875"/>
          <p14:tracePt t="73249" x="1903413" y="4079875"/>
          <p14:tracePt t="73259" x="1990725" y="4067175"/>
          <p14:tracePt t="73265" x="2103438" y="4041775"/>
          <p14:tracePt t="73275" x="2178050" y="4041775"/>
          <p14:tracePt t="73285" x="2278063" y="4029075"/>
          <p14:tracePt t="73289" x="2328863" y="4029075"/>
          <p14:tracePt t="73299" x="2378075" y="4029075"/>
          <p14:tracePt t="73305" x="2452688" y="4029075"/>
          <p14:tracePt t="73315" x="2503488" y="4029075"/>
          <p14:tracePt t="73325" x="2528888" y="4029075"/>
          <p14:tracePt t="73329" x="2565400" y="4005263"/>
          <p14:tracePt t="73342" x="2578100" y="4005263"/>
          <p14:tracePt t="73350" x="2616200" y="4005263"/>
          <p14:tracePt t="73355" x="2641600" y="4005263"/>
          <p14:tracePt t="73465" x="2654300" y="3992563"/>
          <p14:tracePt t="73475" x="2654300" y="3967163"/>
          <p14:tracePt t="73485" x="2590800" y="3954463"/>
          <p14:tracePt t="73492" x="2516188" y="3929063"/>
          <p14:tracePt t="73501" x="2416175" y="3916363"/>
          <p14:tracePt t="73505" x="2339975" y="3892550"/>
          <p14:tracePt t="73515" x="2252663" y="3867150"/>
          <p14:tracePt t="73526" x="2203450" y="3854450"/>
          <p14:tracePt t="73531" x="2127250" y="3841750"/>
          <p14:tracePt t="73542" x="2090738" y="3841750"/>
          <p14:tracePt t="73545" x="2039938" y="3841750"/>
          <p14:tracePt t="73555" x="2014538" y="3841750"/>
          <p14:tracePt t="73565" x="2003425" y="3816350"/>
          <p14:tracePt t="73571" x="1990725" y="3816350"/>
          <p14:tracePt t="73581" x="1978025" y="3816350"/>
          <p14:tracePt t="73587" x="1965325" y="3816350"/>
          <p14:tracePt t="73611" x="1939925" y="3816350"/>
          <p14:tracePt t="73737" x="1939925" y="3829050"/>
          <p14:tracePt t="73763" x="1939925" y="3854450"/>
          <p14:tracePt t="73769" x="1952625" y="3854450"/>
          <p14:tracePt t="73779" x="1965325" y="3854450"/>
          <p14:tracePt t="73783" x="1978025" y="3854450"/>
          <p14:tracePt t="73793" x="1978025" y="3867150"/>
          <p14:tracePt t="73803" x="1990725" y="3867150"/>
          <p14:tracePt t="73839" x="2003425" y="3867150"/>
          <p14:tracePt t="74015" x="1978025" y="3867150"/>
          <p14:tracePt t="74021" x="1965325" y="3867150"/>
          <p14:tracePt t="74031" x="1927225" y="3867150"/>
          <p14:tracePt t="74042" x="1914525" y="3867150"/>
          <p14:tracePt t="74046" x="1890713" y="3867150"/>
          <p14:tracePt t="74055" x="1865313" y="3879850"/>
          <p14:tracePt t="74061" x="1852613" y="3879850"/>
          <p14:tracePt t="74071" x="1839913" y="3879850"/>
          <p14:tracePt t="74081" x="1827213" y="3879850"/>
          <p14:tracePt t="74085" x="1814513" y="3879850"/>
          <p14:tracePt t="74095" x="1801813" y="3892550"/>
          <p14:tracePt t="74111" x="1790700" y="3892550"/>
          <p14:tracePt t="74137" x="1778000" y="3892550"/>
          <p14:tracePt t="74158" x="1765300" y="3892550"/>
          <p14:tracePt t="74177" x="1752600" y="3905250"/>
          <p14:tracePt t="74217" x="1739900" y="3916363"/>
          <p14:tracePt t="74247" x="1727200" y="3916363"/>
          <p14:tracePt t="74263" x="1714500" y="3916363"/>
          <p14:tracePt t="74297" x="1701800" y="3929063"/>
          <p14:tracePt t="74317" x="1689100" y="3929063"/>
          <p14:tracePt t="74337" x="1677988" y="3929063"/>
          <p14:tracePt t="74369" x="1665288" y="3941763"/>
          <p14:tracePt t="74373" x="1652588" y="3954463"/>
          <p14:tracePt t="74403" x="1639888" y="3954463"/>
          <p14:tracePt t="74469" x="1627188" y="3967163"/>
          <p14:tracePt t="74983" x="1639888" y="3967163"/>
          <p14:tracePt t="74993" x="1652588" y="3967163"/>
          <p14:tracePt t="75009" x="1665288" y="3979863"/>
          <p14:tracePt t="75019" x="1677988" y="3979863"/>
          <p14:tracePt t="75033" x="1701800" y="3979863"/>
          <p14:tracePt t="75049" x="1727200" y="3979863"/>
          <p14:tracePt t="75065" x="1739900" y="3979863"/>
          <p14:tracePt t="75075" x="1752600" y="3979863"/>
          <p14:tracePt t="75079" x="1765300" y="3992563"/>
          <p14:tracePt t="75090" x="1778000" y="3992563"/>
          <p14:tracePt t="75099" x="1790700" y="3992563"/>
          <p14:tracePt t="75115" x="1814513" y="3992563"/>
          <p14:tracePt t="75129" x="1839913" y="3992563"/>
          <p14:tracePt t="75140" x="1852613" y="3992563"/>
          <p14:tracePt t="75145" x="1890713" y="3992563"/>
          <p14:tracePt t="75159" x="1903413" y="3992563"/>
          <p14:tracePt t="75169" x="1914525" y="3992563"/>
          <p14:tracePt t="75179" x="1927225" y="3992563"/>
          <p14:tracePt t="75185" x="1952625" y="3992563"/>
          <p14:tracePt t="75195" x="1965325" y="3992563"/>
          <p14:tracePt t="75199" x="1990725" y="3992563"/>
          <p14:tracePt t="75211" x="2003425" y="3992563"/>
          <p14:tracePt t="75222" x="2027238" y="3992563"/>
          <p14:tracePt t="75225" x="2039938" y="4005263"/>
          <p14:tracePt t="75235" x="2052638" y="4005263"/>
          <p14:tracePt t="75241" x="2065338" y="4005263"/>
          <p14:tracePt t="75251" x="2078038" y="4017963"/>
          <p14:tracePt t="75265" x="2103438" y="4017963"/>
          <p14:tracePt t="75281" x="2127250" y="4017963"/>
          <p14:tracePt t="75327" x="2139950" y="4029075"/>
          <p14:tracePt t="76077" x="2152650" y="4029075"/>
          <p14:tracePt t="76088" x="2165350" y="4029075"/>
          <p14:tracePt t="76093" x="2190750" y="4041775"/>
          <p14:tracePt t="83643" x="2216150" y="4054475"/>
          <p14:tracePt t="83653" x="2228850" y="4079875"/>
          <p14:tracePt t="83663" x="2252663" y="4079875"/>
          <p14:tracePt t="83669" x="2265363" y="4092575"/>
          <p14:tracePt t="83679" x="2278063" y="4092575"/>
          <p14:tracePt t="83683" x="2303463" y="4105275"/>
          <p14:tracePt t="83693" x="2352675" y="4117975"/>
          <p14:tracePt t="83703" x="2390775" y="4129088"/>
          <p14:tracePt t="83709" x="2428875" y="4129088"/>
          <p14:tracePt t="83719" x="2490788" y="4129088"/>
          <p14:tracePt t="83723" x="2554288" y="4154488"/>
          <p14:tracePt t="83735" x="2641600" y="4154488"/>
          <p14:tracePt t="83745" x="2690813" y="4167188"/>
          <p14:tracePt t="83749" x="2754313" y="4167188"/>
          <p14:tracePt t="83759" x="2816225" y="4192588"/>
          <p14:tracePt t="83765" x="2854325" y="4192588"/>
          <p14:tracePt t="83775" x="2890838" y="4205288"/>
          <p14:tracePt t="83785" x="2916238" y="4205288"/>
          <p14:tracePt t="83789" x="2979738" y="4205288"/>
          <p14:tracePt t="83799" x="3016250" y="4205288"/>
          <p14:tracePt t="83805" x="3067050" y="4217988"/>
          <p14:tracePt t="83816" x="3141663" y="4230688"/>
          <p14:tracePt t="83825" x="3205163" y="4230688"/>
          <p14:tracePt t="83832" x="3279775" y="4254500"/>
          <p14:tracePt t="83841" x="3354388" y="4267200"/>
          <p14:tracePt t="83845" x="3405188" y="4267200"/>
          <p14:tracePt t="83855" x="3467100" y="4267200"/>
          <p14:tracePt t="83866" x="3530600" y="4292600"/>
          <p14:tracePt t="83871" x="3567113" y="4292600"/>
          <p14:tracePt t="83882" x="3605213" y="4305300"/>
          <p14:tracePt t="83885" x="3667125" y="4305300"/>
          <p14:tracePt t="83895" x="3717925" y="4305300"/>
          <p14:tracePt t="83905" x="3756025" y="4305300"/>
          <p14:tracePt t="83912" x="3792538" y="4305300"/>
          <p14:tracePt t="83921" x="3830638" y="4305300"/>
          <p14:tracePt t="83927" x="3867150" y="4305300"/>
          <p14:tracePt t="83935" x="3905250" y="4305300"/>
          <p14:tracePt t="83948" x="3930650" y="4305300"/>
          <p14:tracePt t="83951" x="3956050" y="4305300"/>
          <p14:tracePt t="83966" x="3979863" y="4305300"/>
          <p14:tracePt t="83967" x="3992563" y="4305300"/>
          <p14:tracePt t="83977" x="4005263" y="4305300"/>
          <p14:tracePt t="83987" x="4030663" y="4305300"/>
          <p14:tracePt t="83991" x="4056063" y="4305300"/>
          <p14:tracePt t="84001" x="4068763" y="4305300"/>
          <p14:tracePt t="84007" x="4092575" y="4305300"/>
          <p14:tracePt t="84017" x="4105275" y="4305300"/>
          <p14:tracePt t="84027" x="4130675" y="4305300"/>
          <p14:tracePt t="84032" x="4143375" y="4305300"/>
          <p14:tracePt t="84041" x="4156075" y="4305300"/>
          <p14:tracePt t="84048" x="4181475" y="4305300"/>
          <p14:tracePt t="84057" x="4205288" y="4305300"/>
          <p14:tracePt t="84067" x="4230688" y="4305300"/>
          <p14:tracePt t="84073" x="4256088" y="4305300"/>
          <p14:tracePt t="84083" x="4268788" y="4305300"/>
          <p14:tracePt t="84087" x="4305300" y="4305300"/>
          <p14:tracePt t="84098" x="4318000" y="4305300"/>
          <p14:tracePt t="84107" x="4356100" y="4305300"/>
          <p14:tracePt t="84123" x="4381500" y="4305300"/>
          <p14:tracePt t="84127" x="4394200" y="4305300"/>
          <p14:tracePt t="84137" x="4406900" y="4305300"/>
          <p14:tracePt t="84148" x="4418013" y="4305300"/>
          <p14:tracePt t="84153" x="4430713" y="4305300"/>
          <p14:tracePt t="84169" x="4443413" y="4305300"/>
          <p14:tracePt t="84279" x="4468813" y="4305300"/>
          <p14:tracePt t="84335" x="4481513" y="4305300"/>
          <p14:tracePt t="84349" x="4494213" y="4305300"/>
          <p14:tracePt t="84365" x="4518025" y="4292600"/>
          <p14:tracePt t="84399" x="4530725" y="4292600"/>
          <p14:tracePt t="84415" x="4543425" y="4292600"/>
          <p14:tracePt t="84577" x="4543425" y="4279900"/>
          <p14:tracePt t="84587" x="4506913" y="4279900"/>
          <p14:tracePt t="84598" x="4468813" y="4279900"/>
          <p14:tracePt t="84601" x="4443413" y="4279900"/>
          <p14:tracePt t="84613" x="4381500" y="4279900"/>
          <p14:tracePt t="84617" x="4318000" y="4279900"/>
          <p14:tracePt t="84627" x="4192588" y="4279900"/>
          <p14:tracePt t="84637" x="4092575" y="4305300"/>
          <p14:tracePt t="84643" x="3979863" y="4305300"/>
          <p14:tracePt t="84653" x="3856038" y="4305300"/>
          <p14:tracePt t="84657" x="3743325" y="4305300"/>
          <p14:tracePt t="84667" x="3630613" y="4305300"/>
          <p14:tracePt t="84677" x="3505200" y="4305300"/>
          <p14:tracePt t="84683" x="3392488" y="4305300"/>
          <p14:tracePt t="84693" x="3305175" y="4305300"/>
          <p14:tracePt t="84698" x="3192463" y="4305300"/>
          <p14:tracePt t="84707" x="3079750" y="4305300"/>
          <p14:tracePt t="84717" x="2979738" y="4305300"/>
          <p14:tracePt t="84723" x="2890838" y="4305300"/>
          <p14:tracePt t="84733" x="2790825" y="4305300"/>
          <p14:tracePt t="84737" x="2703513" y="4305300"/>
          <p14:tracePt t="84748" x="2603500" y="4305300"/>
          <p14:tracePt t="84757" x="2516188" y="4305300"/>
          <p14:tracePt t="84763" x="2452688" y="4305300"/>
          <p14:tracePt t="84773" x="2352675" y="4305300"/>
          <p14:tracePt t="84780" x="2290763" y="4305300"/>
          <p14:tracePt t="84789" x="2216150" y="4305300"/>
          <p14:tracePt t="84799" x="2178050" y="4305300"/>
          <p14:tracePt t="84803" x="2152650" y="4305300"/>
          <p14:tracePt t="84814" x="2116138" y="4305300"/>
          <p14:tracePt t="84819" x="2103438" y="4305300"/>
          <p14:tracePt t="84830" x="2078038" y="4305300"/>
          <p14:tracePt t="84839" x="2052638" y="4305300"/>
          <p14:tracePt t="84843" x="2027238" y="4305300"/>
          <p14:tracePt t="84853" x="2003425" y="4305300"/>
          <p14:tracePt t="84859" x="2003425" y="4318000"/>
          <p14:tracePt t="84869" x="1978025" y="4318000"/>
          <p14:tracePt t="84880" x="1965325" y="4318000"/>
          <p14:tracePt t="84885" x="1939925" y="4330700"/>
          <p14:tracePt t="84896" x="1927225" y="4330700"/>
          <p14:tracePt t="84925" x="1903413" y="4330700"/>
          <p14:tracePt t="86215" x="1903413" y="4341813"/>
          <p14:tracePt t="86317" x="1890713" y="4341813"/>
          <p14:tracePt t="86321" x="1878013" y="4341813"/>
          <p14:tracePt t="86331" x="1865313" y="4341813"/>
          <p14:tracePt t="86337" x="1852613" y="4341813"/>
          <p14:tracePt t="86347" x="1839913" y="4341813"/>
          <p14:tracePt t="86357" x="1827213" y="4354513"/>
          <p14:tracePt t="86364" x="1814513" y="4354513"/>
          <p14:tracePt t="86377" x="1790700" y="4367213"/>
          <p14:tracePt t="86387" x="1765300" y="4367213"/>
          <p14:tracePt t="86413" x="1752600" y="4367213"/>
          <p14:tracePt t="86417" x="1727200" y="4367213"/>
          <p14:tracePt t="86437" x="1727200" y="4379913"/>
          <p14:tracePt t="86444" x="1714500" y="4379913"/>
          <p14:tracePt t="86463" x="1701800" y="4379913"/>
          <p14:tracePt t="86480" x="1689100" y="4392613"/>
          <p14:tracePt t="86483" x="1677988" y="4392613"/>
          <p14:tracePt t="86493" x="1665288" y="4392613"/>
          <p14:tracePt t="86503" x="1639888" y="4392613"/>
          <p14:tracePt t="86509" x="1627188" y="4392613"/>
          <p14:tracePt t="86523" x="1614488" y="4392613"/>
          <p14:tracePt t="86533" x="1601788" y="4392613"/>
          <p14:tracePt t="86543" x="1589088" y="4392613"/>
          <p14:tracePt t="86559" x="1589088" y="4405313"/>
          <p14:tracePt t="86579" x="1577975" y="4405313"/>
          <p14:tracePt t="86721" x="1565275" y="4405313"/>
          <p14:tracePt t="88375" x="1577975" y="4405313"/>
          <p14:tracePt t="88386" x="1589088" y="4405313"/>
          <p14:tracePt t="88395" x="1589088" y="4392613"/>
          <p14:tracePt t="88401" x="1601788" y="4392613"/>
          <p14:tracePt t="88421" x="1614488" y="4392613"/>
          <p14:tracePt t="88441" x="1627188" y="4379913"/>
          <p14:tracePt t="88461" x="1639888" y="4367213"/>
          <p14:tracePt t="88527" x="1652588" y="4367213"/>
          <p14:tracePt t="88637" x="1652588" y="4354513"/>
          <p14:tracePt t="88649" x="1665288" y="4354513"/>
          <p14:tracePt t="88673" x="1677988" y="4354513"/>
          <p14:tracePt t="88679" x="1701800" y="4354513"/>
          <p14:tracePt t="88689" x="1714500" y="4354513"/>
          <p14:tracePt t="88693" x="1739900" y="4341813"/>
          <p14:tracePt t="88703" x="1752600" y="4341813"/>
          <p14:tracePt t="88713" x="1765300" y="4341813"/>
          <p14:tracePt t="88729" x="1790700" y="4341813"/>
          <p14:tracePt t="88744" x="1790700" y="4354513"/>
          <p14:tracePt t="88753" x="1790700" y="4405313"/>
          <p14:tracePt t="88760" x="1714500" y="4454525"/>
          <p14:tracePt t="88769" x="1665288" y="4467225"/>
          <p14:tracePt t="88773" x="1614488" y="4467225"/>
          <p14:tracePt t="88783" x="1565275" y="4467225"/>
          <p14:tracePt t="88794" x="1465263" y="4467225"/>
          <p14:tracePt t="88799" x="1363663" y="4454525"/>
          <p14:tracePt t="88810" x="1276350" y="4392613"/>
          <p14:tracePt t="88813" x="1227138" y="4305300"/>
          <p14:tracePt t="88827" x="1227138" y="4279900"/>
          <p14:tracePt t="88976" x="1227138" y="4267200"/>
          <p14:tracePt t="88981" x="1201738" y="4267200"/>
          <p14:tracePt t="88992" x="1176338" y="4230688"/>
          <p14:tracePt t="88995" x="1139825" y="4230688"/>
          <p14:tracePt t="89005" x="1127125" y="4230688"/>
          <p14:tracePt t="89051" x="1139825" y="4230688"/>
          <p14:tracePt t="89081" x="1150938" y="4230688"/>
          <p14:tracePt t="89167" x="1163638" y="4217988"/>
          <p14:tracePt t="89183" x="1163638" y="4205288"/>
          <p14:tracePt t="89187" x="1176338" y="4205288"/>
          <p14:tracePt t="89223" x="1201738" y="4192588"/>
          <p14:tracePt t="89227" x="1227138" y="4192588"/>
          <p14:tracePt t="89237" x="1252538" y="4192588"/>
          <p14:tracePt t="89253" x="1276350" y="4192588"/>
          <p14:tracePt t="89263" x="1301750" y="4179888"/>
          <p14:tracePt t="89289" x="1314450" y="4179888"/>
          <p14:tracePt t="89294" x="1327150" y="4179888"/>
          <p14:tracePt t="89303" x="1352550" y="4167188"/>
          <p14:tracePt t="89309" x="1363663" y="4167188"/>
          <p14:tracePt t="89319" x="1389063" y="4167188"/>
          <p14:tracePt t="89329" x="1401763" y="4167188"/>
          <p14:tracePt t="89333" x="1427163" y="4154488"/>
          <p14:tracePt t="89344" x="1439863" y="4154488"/>
          <p14:tracePt t="89350" x="1452563" y="4154488"/>
          <p14:tracePt t="89360" x="1465263" y="4154488"/>
          <p14:tracePt t="89369" x="1476375" y="4154488"/>
          <p14:tracePt t="89376" x="1489075" y="4154488"/>
          <p14:tracePt t="89385" x="1489075" y="4141788"/>
          <p14:tracePt t="89399" x="1514475" y="4141788"/>
          <p14:tracePt t="89415" x="1552575" y="4141788"/>
          <p14:tracePt t="89426" x="1589088" y="4141788"/>
          <p14:tracePt t="89429" x="1627188" y="4141788"/>
          <p14:tracePt t="89439" x="1665288" y="4141788"/>
          <p14:tracePt t="89449" x="1701800" y="4141788"/>
          <p14:tracePt t="89455" x="1739900" y="4141788"/>
          <p14:tracePt t="89465" x="1801813" y="4117975"/>
          <p14:tracePt t="89471" x="1839913" y="4117975"/>
          <p14:tracePt t="89481" x="1878013" y="4117975"/>
          <p14:tracePt t="89492" x="1903413" y="4117975"/>
          <p14:tracePt t="89495" x="1939925" y="4117975"/>
          <p14:tracePt t="89505" x="1965325" y="4117975"/>
          <p14:tracePt t="89521" x="1978025" y="4117975"/>
          <p14:tracePt t="89531" x="1990725" y="4117975"/>
          <p14:tracePt t="89535" x="2003425" y="4117975"/>
          <p14:tracePt t="89545" x="2014538" y="4117975"/>
          <p14:tracePt t="89551" x="2027238" y="4117975"/>
          <p14:tracePt t="89571" x="2052638" y="4117975"/>
          <p14:tracePt t="89585" x="2065338" y="4117975"/>
          <p14:tracePt t="89591" x="2078038" y="4117975"/>
          <p14:tracePt t="89617" x="2090738" y="4117975"/>
          <p14:tracePt t="89651" x="2103438" y="4117975"/>
          <p14:tracePt t="89687" x="2116138" y="4117975"/>
          <p14:tracePt t="90397" x="2139950" y="4117975"/>
          <p14:tracePt t="90417" x="2152650" y="4117975"/>
          <p14:tracePt t="90423" x="2165350" y="4117975"/>
          <p14:tracePt t="90433" x="2178050" y="4117975"/>
          <p14:tracePt t="90449" x="2203450" y="4117975"/>
          <p14:tracePt t="90459" x="2216150" y="4117975"/>
          <p14:tracePt t="90463" x="2228850" y="4117975"/>
          <p14:tracePt t="90473" x="2239963" y="4117975"/>
          <p14:tracePt t="90479" x="2265363" y="4117975"/>
          <p14:tracePt t="90489" x="2290763" y="4117975"/>
          <p14:tracePt t="90499" x="2316163" y="4117975"/>
          <p14:tracePt t="90503" x="2339975" y="4117975"/>
          <p14:tracePt t="90515" x="2365375" y="4117975"/>
          <p14:tracePt t="90519" x="2403475" y="4117975"/>
          <p14:tracePt t="90529" x="2441575" y="4117975"/>
          <p14:tracePt t="90539" x="2478088" y="4117975"/>
          <p14:tracePt t="90545" x="2503488" y="4117975"/>
          <p14:tracePt t="90555" x="2554288" y="4117975"/>
          <p14:tracePt t="90559" x="2590800" y="4117975"/>
          <p14:tracePt t="90570" x="2641600" y="4117975"/>
          <p14:tracePt t="90579" x="2678113" y="4117975"/>
          <p14:tracePt t="90585" x="2703513" y="4117975"/>
          <p14:tracePt t="90595" x="2741613" y="4117975"/>
          <p14:tracePt t="90599" x="2767013" y="4117975"/>
          <p14:tracePt t="90609" x="2790825" y="4105275"/>
          <p14:tracePt t="90619" x="2803525" y="4105275"/>
          <p14:tracePt t="90626" x="2828925" y="4105275"/>
          <p14:tracePt t="90635" x="2841625" y="4105275"/>
          <p14:tracePt t="90639" x="2854325" y="4105275"/>
          <p14:tracePt t="90649" x="2867025" y="4105275"/>
          <p14:tracePt t="90747" x="2867025" y="4092575"/>
          <p14:tracePt t="90757" x="2854325" y="4092575"/>
          <p14:tracePt t="90761" x="2790825" y="4092575"/>
          <p14:tracePt t="90771" x="2716213" y="4092575"/>
          <p14:tracePt t="90777" x="2654300" y="4092575"/>
          <p14:tracePt t="90787" x="2603500" y="4092575"/>
          <p14:tracePt t="90797" x="2528888" y="4092575"/>
          <p14:tracePt t="90801" x="2465388" y="4092575"/>
          <p14:tracePt t="90811" x="2428875" y="4092575"/>
          <p14:tracePt t="90817" x="2365375" y="4092575"/>
          <p14:tracePt t="90827" x="2316163" y="4092575"/>
          <p14:tracePt t="90837" x="2290763" y="4092575"/>
          <p14:tracePt t="90842" x="2265363" y="4092575"/>
          <p14:tracePt t="90851" x="2252663" y="4092575"/>
          <p14:tracePt t="90858" x="2228850" y="4092575"/>
          <p14:tracePt t="90867" x="2216150" y="4092575"/>
          <p14:tracePt t="90877" x="2203450" y="4092575"/>
          <p14:tracePt t="91013" x="2265363" y="4079875"/>
          <p14:tracePt t="91019" x="2352675" y="4054475"/>
          <p14:tracePt t="91029" x="2416175" y="4054475"/>
          <p14:tracePt t="91039" x="2478088" y="4054475"/>
          <p14:tracePt t="91044" x="2565400" y="4054475"/>
          <p14:tracePt t="91054" x="2628900" y="4054475"/>
          <p14:tracePt t="91059" x="2703513" y="4054475"/>
          <p14:tracePt t="91069" x="2803525" y="4054475"/>
          <p14:tracePt t="91079" x="2867025" y="4054475"/>
          <p14:tracePt t="91083" x="2954338" y="4054475"/>
          <p14:tracePt t="91093" x="3016250" y="4054475"/>
          <p14:tracePt t="91099" x="3092450" y="4054475"/>
          <p14:tracePt t="91109" x="3192463" y="4054475"/>
          <p14:tracePt t="91119" x="3254375" y="4054475"/>
          <p14:tracePt t="91125" x="3305175" y="4054475"/>
          <p14:tracePt t="91135" x="3354388" y="4054475"/>
          <p14:tracePt t="91139" x="3429000" y="4054475"/>
          <p14:tracePt t="91149" x="3479800" y="4054475"/>
          <p14:tracePt t="91159" x="3517900" y="4054475"/>
          <p14:tracePt t="91165" x="3567113" y="4029075"/>
          <p14:tracePt t="91176" x="3592513" y="4029075"/>
          <p14:tracePt t="91179" x="3630613" y="4029075"/>
          <p14:tracePt t="91189" x="3679825" y="4029075"/>
          <p14:tracePt t="91199" x="3705225" y="4029075"/>
          <p14:tracePt t="91205" x="3743325" y="4029075"/>
          <p14:tracePt t="91215" x="3779838" y="4029075"/>
          <p14:tracePt t="91219" x="3805238" y="4029075"/>
          <p14:tracePt t="91229" x="3830638" y="4029075"/>
          <p14:tracePt t="91242" x="3879850" y="4029075"/>
          <p14:tracePt t="91245" x="3905250" y="4029075"/>
          <p14:tracePt t="91255" x="3943350" y="4029075"/>
          <p14:tracePt t="91261" x="4005263" y="4029075"/>
          <p14:tracePt t="91271" x="4056063" y="4029075"/>
          <p14:tracePt t="91281" x="4081463" y="4029075"/>
          <p14:tracePt t="91285" x="4105275" y="4029075"/>
          <p14:tracePt t="91295" x="4143375" y="4029075"/>
          <p14:tracePt t="91301" x="4181475" y="4029075"/>
          <p14:tracePt t="91311" x="4205288" y="4029075"/>
          <p14:tracePt t="91321" x="4217988" y="4029075"/>
          <p14:tracePt t="91327" x="4256088" y="4041775"/>
          <p14:tracePt t="91342" x="4281488" y="4041775"/>
          <p14:tracePt t="91351" x="4305300" y="4041775"/>
          <p14:tracePt t="91367" x="4318000" y="4041775"/>
          <p14:tracePt t="91377" x="4330700" y="4041775"/>
          <p14:tracePt t="91391" x="4343400" y="4041775"/>
          <p14:tracePt t="91401" x="4356100" y="4041775"/>
          <p14:tracePt t="91407" x="4368800" y="4041775"/>
          <p14:tracePt t="91417" x="4381500" y="4041775"/>
          <p14:tracePt t="91431" x="4394200" y="4041775"/>
          <p14:tracePt t="91477" x="4406900" y="4041775"/>
          <p14:tracePt t="91600" x="4418013" y="4041775"/>
          <p14:tracePt t="91613" x="4430713" y="4041775"/>
          <p14:tracePt t="91633" x="4443413" y="4041775"/>
          <p14:tracePt t="91653" x="4456113" y="4041775"/>
          <p14:tracePt t="91669" x="4468813" y="4054475"/>
          <p14:tracePt t="91695" x="4481513" y="4054475"/>
          <p14:tracePt t="91725" x="4506913" y="4054475"/>
          <p14:tracePt t="91749" x="4518025" y="4054475"/>
          <p14:tracePt t="91759" x="4518025" y="4067175"/>
          <p14:tracePt t="91779" x="4530725" y="4067175"/>
          <p14:tracePt t="91795" x="4543425" y="4067175"/>
          <p14:tracePt t="92093" x="4506913" y="4079875"/>
          <p14:tracePt t="92103" x="4456113" y="4079875"/>
          <p14:tracePt t="92108" x="4381500" y="4092575"/>
          <p14:tracePt t="92117" x="4281488" y="4117975"/>
          <p14:tracePt t="92123" x="4168775" y="4117975"/>
          <p14:tracePt t="92133" x="4043363" y="4117975"/>
          <p14:tracePt t="92143" x="3905250" y="4141788"/>
          <p14:tracePt t="92149" x="3792538" y="4141788"/>
          <p14:tracePt t="92159" x="3630613" y="4141788"/>
          <p14:tracePt t="92163" x="3505200" y="4154488"/>
          <p14:tracePt t="92173" x="3354388" y="4179888"/>
          <p14:tracePt t="92183" x="3267075" y="4192588"/>
          <p14:tracePt t="92190" x="3167063" y="4217988"/>
          <p14:tracePt t="92199" x="3079750" y="4217988"/>
          <p14:tracePt t="92203" x="2979738" y="4217988"/>
          <p14:tracePt t="92213" x="2916238" y="4230688"/>
          <p14:tracePt t="92223" x="2841625" y="4230688"/>
          <p14:tracePt t="92229" x="2803525" y="4230688"/>
          <p14:tracePt t="92240" x="2754313" y="4230688"/>
          <p14:tracePt t="92245" x="2716213" y="4230688"/>
          <p14:tracePt t="92257" x="2678113" y="4241800"/>
          <p14:tracePt t="92265" x="2616200" y="4292600"/>
          <p14:tracePt t="92285" x="2603500" y="4292600"/>
          <p14:tracePt t="92306" x="2578100" y="4292600"/>
          <p14:tracePt t="92319" x="2554288" y="4292600"/>
          <p14:tracePt t="92361" x="2541588" y="4305300"/>
          <p14:tracePt t="92577" x="2565400" y="4305300"/>
          <p14:tracePt t="92584" x="2628900" y="4305300"/>
          <p14:tracePt t="92591" x="2690813" y="4305300"/>
          <p14:tracePt t="92603" x="2767013" y="4305300"/>
          <p14:tracePt t="92608" x="2854325" y="4305300"/>
          <p14:tracePt t="92617" x="2941638" y="4279900"/>
          <p14:tracePt t="92624" x="3028950" y="4279900"/>
          <p14:tracePt t="92633" x="3103563" y="4279900"/>
          <p14:tracePt t="92643" x="3192463" y="4279900"/>
          <p14:tracePt t="92647" x="3267075" y="4279900"/>
          <p14:tracePt t="92657" x="3328988" y="4279900"/>
          <p14:tracePt t="92663" x="3379788" y="4279900"/>
          <p14:tracePt t="92674" x="3429000" y="4279900"/>
          <p14:tracePt t="92683" x="3479800" y="4279900"/>
          <p14:tracePt t="92687" x="3517900" y="4279900"/>
          <p14:tracePt t="92697" x="3579813" y="4279900"/>
          <p14:tracePt t="92703" x="3617913" y="4279900"/>
          <p14:tracePt t="92713" x="3667125" y="4279900"/>
          <p14:tracePt t="92724" x="3692525" y="4279900"/>
          <p14:tracePt t="92727" x="3730625" y="4279900"/>
          <p14:tracePt t="92739" x="3756025" y="4279900"/>
          <p14:tracePt t="92743" x="3779838" y="4279900"/>
          <p14:tracePt t="92753" x="3805238" y="4279900"/>
          <p14:tracePt t="92763" x="3830638" y="4279900"/>
          <p14:tracePt t="92769" x="3856038" y="4279900"/>
          <p14:tracePt t="92779" x="3879850" y="4279900"/>
          <p14:tracePt t="92783" x="3917950" y="4279900"/>
          <p14:tracePt t="92793" x="3943350" y="4279900"/>
          <p14:tracePt t="92803" x="3992563" y="4279900"/>
          <p14:tracePt t="92809" x="4068763" y="4279900"/>
          <p14:tracePt t="92819" x="4168775" y="4279900"/>
          <p14:tracePt t="92825" x="4243388" y="4279900"/>
          <p14:tracePt t="92835" x="4281488" y="4279900"/>
          <p14:tracePt t="92845" x="4343400" y="4279900"/>
          <p14:tracePt t="92850" x="4394200" y="4279900"/>
          <p14:tracePt t="92859" x="4430713" y="4279900"/>
          <p14:tracePt t="92866" x="4456113" y="4279900"/>
          <p14:tracePt t="92875" x="4468813" y="4279900"/>
          <p14:tracePt t="92885" x="4506913" y="4279900"/>
          <p14:tracePt t="92889" x="4530725" y="4279900"/>
          <p14:tracePt t="92899" x="4556125" y="4279900"/>
          <p14:tracePt t="92906" x="4594225" y="4305300"/>
          <p14:tracePt t="92915" x="4606925" y="4305300"/>
          <p14:tracePt t="92925" x="4643438" y="4305300"/>
          <p14:tracePt t="92940" x="4656138" y="4305300"/>
          <p14:tracePt t="92945" x="4668838" y="4305300"/>
          <p14:tracePt t="92959" x="4681538" y="4305300"/>
          <p14:tracePt t="92965" x="4694238" y="4305300"/>
          <p14:tracePt t="92971" x="4719638" y="4305300"/>
          <p14:tracePt t="92985" x="4732338" y="4305300"/>
          <p14:tracePt t="93011" x="4756150" y="4305300"/>
          <p14:tracePt t="93035" x="4768850" y="4305300"/>
          <p14:tracePt t="93061" x="4781550" y="4305300"/>
          <p14:tracePt t="93097" x="4794250" y="4305300"/>
          <p14:tracePt t="93107" x="4806950" y="4305300"/>
          <p14:tracePt t="93207" x="4819650" y="4305300"/>
          <p14:tracePt t="93273" x="4843463" y="4305300"/>
          <p14:tracePt t="93323" x="4856163" y="4305300"/>
          <p14:tracePt t="93349" x="4868863" y="4305300"/>
          <p14:tracePt t="93929" x="4819650" y="4305300"/>
          <p14:tracePt t="93940" x="4768850" y="4305300"/>
          <p14:tracePt t="93949" x="4694238" y="4305300"/>
          <p14:tracePt t="93953" x="4630738" y="4318000"/>
          <p14:tracePt t="93963" x="4518025" y="4318000"/>
          <p14:tracePt t="93969" x="4418013" y="4354513"/>
          <p14:tracePt t="93979" x="4330700" y="4379913"/>
          <p14:tracePt t="93990" x="4217988" y="4392613"/>
          <p14:tracePt t="93995" x="4092575" y="4392613"/>
          <p14:tracePt t="94006" x="3979863" y="4418013"/>
          <p14:tracePt t="94009" x="3830638" y="4467225"/>
          <p14:tracePt t="94019" x="3743325" y="4467225"/>
          <p14:tracePt t="94029" x="3654425" y="4479925"/>
          <p14:tracePt t="94036" x="3530600" y="4505325"/>
          <p14:tracePt t="94045" x="3467100" y="4505325"/>
          <p14:tracePt t="94049" x="3367088" y="4518025"/>
          <p14:tracePt t="94059" x="3292475" y="4543425"/>
          <p14:tracePt t="94069" x="3228975" y="4543425"/>
          <p14:tracePt t="94075" x="3179763" y="4554538"/>
          <p14:tracePt t="94085" x="3116263" y="4554538"/>
          <p14:tracePt t="94091" x="3067050" y="4567238"/>
          <p14:tracePt t="94101" x="2992438" y="4567238"/>
          <p14:tracePt t="94111" x="2879725" y="4579938"/>
          <p14:tracePt t="94115" x="2803525" y="4605338"/>
          <p14:tracePt t="94125" x="2767013" y="4605338"/>
          <p14:tracePt t="94132" x="2741613" y="4605338"/>
          <p14:tracePt t="94141" x="2716213" y="4618038"/>
          <p14:tracePt t="94151" x="2690813" y="4618038"/>
          <p14:tracePt t="94165" x="2667000" y="4618038"/>
          <p14:tracePt t="94171" x="2628900" y="4643438"/>
          <p14:tracePt t="94181" x="2616200" y="4643438"/>
          <p14:tracePt t="94191" x="2603500" y="4643438"/>
          <p14:tracePt t="94195" x="2590800" y="4643438"/>
          <p14:tracePt t="94206" x="2565400" y="4643438"/>
          <p14:tracePt t="94231" x="2554288" y="4643438"/>
          <p14:tracePt t="97747" x="2554288" y="4656138"/>
          <p14:tracePt t="97837" x="2554288" y="4667250"/>
          <p14:tracePt t="98195" x="2565400" y="4692650"/>
          <p14:tracePt t="98205" x="2578100" y="4692650"/>
          <p14:tracePt t="98221" x="2590800" y="4692650"/>
          <p14:tracePt t="98231" x="2603500" y="4705350"/>
          <p14:tracePt t="98245" x="2616200" y="4718050"/>
          <p14:tracePt t="98271" x="2641600" y="4730750"/>
          <p14:tracePt t="98307" x="2654300" y="4743450"/>
          <p14:tracePt t="98361" x="2667000" y="4743450"/>
          <p14:tracePt t="98403" x="2678113" y="4756150"/>
          <p14:tracePt t="98563" x="2690813" y="4756150"/>
          <p14:tracePt t="98881" x="2703513" y="4756150"/>
          <p14:tracePt t="98921" x="2716213" y="4756150"/>
          <p14:tracePt t="98931" x="2728913" y="4756150"/>
          <p14:tracePt t="98937" x="2741613" y="4756150"/>
          <p14:tracePt t="98947" x="2778125" y="4756150"/>
          <p14:tracePt t="98968" x="2828925" y="4756150"/>
          <p14:tracePt t="98977" x="2879725" y="4756150"/>
          <p14:tracePt t="98987" x="2903538" y="4756150"/>
          <p14:tracePt t="98997" x="2928938" y="4756150"/>
          <p14:tracePt t="99003" x="2992438" y="4756150"/>
          <p14:tracePt t="99013" x="3028950" y="4756150"/>
          <p14:tracePt t="99018" x="3103563" y="4756150"/>
          <p14:tracePt t="99027" x="3141663" y="4730750"/>
          <p14:tracePt t="99037" x="3192463" y="4718050"/>
          <p14:tracePt t="99043" x="3241675" y="4705350"/>
          <p14:tracePt t="99053" x="3279775" y="4692650"/>
          <p14:tracePt t="99057" x="3317875" y="4679950"/>
          <p14:tracePt t="99068" x="3328988" y="4679950"/>
          <p14:tracePt t="99079" x="3367088" y="4667250"/>
          <p14:tracePt t="99093" x="3379788" y="4656138"/>
          <p14:tracePt t="99101" x="3392488" y="4656138"/>
          <p14:tracePt t="99109" x="3417888" y="4643438"/>
          <p14:tracePt t="99119" x="3429000" y="4643438"/>
          <p14:tracePt t="99123" x="3441700" y="4630738"/>
          <p14:tracePt t="99133" x="3454400" y="4630738"/>
          <p14:tracePt t="99139" x="3467100" y="4618038"/>
          <p14:tracePt t="99250" x="3467100" y="4605338"/>
          <p14:tracePt t="99265" x="3467100" y="4592638"/>
          <p14:tracePt t="99285" x="3467100" y="4567238"/>
          <p14:tracePt t="99299" x="3467100" y="4554538"/>
          <p14:tracePt t="99305" x="3467100" y="4543425"/>
          <p14:tracePt t="99315" x="3467100" y="4530725"/>
          <p14:tracePt t="99331" x="3467100" y="4518025"/>
          <p14:tracePt t="99345" x="3467100" y="4505325"/>
          <p14:tracePt t="99365" x="3467100" y="4492625"/>
          <p14:tracePt t="99391" x="3467100" y="4479925"/>
          <p14:tracePt t="99395" x="3467100" y="4467225"/>
          <p14:tracePt t="99405" x="3454400" y="4467225"/>
          <p14:tracePt t="99421" x="3454400" y="4454525"/>
          <p14:tracePt t="99431" x="3441700" y="4443413"/>
          <p14:tracePt t="99447" x="3429000" y="4430713"/>
          <p14:tracePt t="99487" x="3417888" y="4418013"/>
          <p14:tracePt t="99501" x="3417888" y="4405313"/>
          <p14:tracePt t="99522" x="3417888" y="4392613"/>
          <p14:tracePt t="99553" x="3405188" y="4392613"/>
          <p14:tracePt t="99563" x="3405188" y="4379913"/>
          <p14:tracePt t="99699" x="3392488" y="4367213"/>
          <p14:tracePt t="100481" x="3392488" y="4379913"/>
          <p14:tracePt t="100491" x="3392488" y="4392613"/>
          <p14:tracePt t="100495" x="3392488" y="4418013"/>
          <p14:tracePt t="100505" x="3392488" y="4443413"/>
          <p14:tracePt t="100516" x="3392488" y="4467225"/>
          <p14:tracePt t="100521" x="3392488" y="4479925"/>
          <p14:tracePt t="100532" x="3392488" y="4518025"/>
          <p14:tracePt t="100535" x="3392488" y="4530725"/>
          <p14:tracePt t="100545" x="3392488" y="4543425"/>
          <p14:tracePt t="100555" x="3392488" y="4554538"/>
          <p14:tracePt t="100561" x="3392488" y="4567238"/>
          <p14:tracePt t="100571" x="3392488" y="4579938"/>
          <p14:tracePt t="100587" x="3392488" y="4592638"/>
          <p14:tracePt t="100601" x="3392488" y="4605338"/>
          <p14:tracePt t="100611" x="3392488" y="4618038"/>
          <p14:tracePt t="100631" x="3392488" y="4630738"/>
          <p14:tracePt t="100697" x="3392488" y="4656138"/>
          <p14:tracePt t="100829" x="3392488" y="4667250"/>
          <p14:tracePt t="100863" x="3392488" y="4679950"/>
          <p14:tracePt t="102291" x="3392488" y="4692650"/>
          <p14:tracePt t="102311" x="3417888" y="4692650"/>
          <p14:tracePt t="102317" x="3441700" y="4692650"/>
          <p14:tracePt t="102331" x="3467100" y="4692650"/>
          <p14:tracePt t="102341" x="3505200" y="4692650"/>
          <p14:tracePt t="102351" x="3541713" y="4692650"/>
          <p14:tracePt t="102357" x="3592513" y="4679950"/>
          <p14:tracePt t="102367" x="3617913" y="4679950"/>
          <p14:tracePt t="102371" x="3679825" y="4679950"/>
          <p14:tracePt t="102382" x="3767138" y="4679950"/>
          <p14:tracePt t="102391" x="3856038" y="4679950"/>
          <p14:tracePt t="102397" x="3917950" y="4679950"/>
          <p14:tracePt t="102407" x="4017963" y="4679950"/>
          <p14:tracePt t="102411" x="4068763" y="4679950"/>
          <p14:tracePt t="102423" x="4130675" y="4679950"/>
          <p14:tracePt t="102433" x="4181475" y="4679950"/>
          <p14:tracePt t="102437" x="4205288" y="4679950"/>
          <p14:tracePt t="102448" x="4243388" y="4679950"/>
          <p14:tracePt t="102453" x="4256088" y="4679950"/>
          <p14:tracePt t="102463" x="4281488" y="4679950"/>
          <p14:tracePt t="102474" x="4305300" y="4679950"/>
          <p14:tracePt t="102477" x="4330700" y="4679950"/>
          <p14:tracePt t="102487" x="4343400" y="4679950"/>
          <p14:tracePt t="102493" x="4356100" y="4679950"/>
          <p14:tracePt t="102503" x="4368800" y="4679950"/>
          <p14:tracePt t="102513" x="4381500" y="4679950"/>
          <p14:tracePt t="102519" x="4394200" y="4679950"/>
          <p14:tracePt t="102530" x="4406900" y="4679950"/>
          <p14:tracePt t="102543" x="4430713" y="4679950"/>
          <p14:tracePt t="102553" x="4443413" y="4667250"/>
          <p14:tracePt t="102559" x="4456113" y="4667250"/>
          <p14:tracePt t="102569" x="4468813" y="4667250"/>
          <p14:tracePt t="102573" x="4506913" y="4667250"/>
          <p14:tracePt t="102583" x="4543425" y="4667250"/>
          <p14:tracePt t="102593" x="4581525" y="4667250"/>
          <p14:tracePt t="102599" x="4619625" y="4667250"/>
          <p14:tracePt t="102609" x="4643438" y="4667250"/>
          <p14:tracePt t="102623" x="4668838" y="4667250"/>
          <p14:tracePt t="102633" x="4694238" y="4667250"/>
          <p14:tracePt t="102649" x="4719638" y="4667250"/>
          <p14:tracePt t="102653" x="4756150" y="4667250"/>
          <p14:tracePt t="102665" x="4781550" y="4667250"/>
          <p14:tracePt t="102675" x="4806950" y="4667250"/>
          <p14:tracePt t="102680" x="4832350" y="4667250"/>
          <p14:tracePt t="102689" x="4856163" y="4667250"/>
          <p14:tracePt t="102695" x="4881563" y="4667250"/>
          <p14:tracePt t="102705" x="4906963" y="4667250"/>
          <p14:tracePt t="102719" x="4932363" y="4667250"/>
          <p14:tracePt t="102735" x="4945063" y="4667250"/>
          <p14:tracePt t="102745" x="4956175" y="4667250"/>
          <p14:tracePt t="103119" x="4968875" y="4667250"/>
          <p14:tracePt t="103193" x="4981575" y="4667250"/>
          <p14:tracePt t="103325" x="4994275" y="4667250"/>
          <p14:tracePt t="103391" x="5019675" y="4667250"/>
          <p14:tracePt t="103415" x="5032375" y="4667250"/>
          <p14:tracePt t="103441" x="5045075" y="4667250"/>
          <p14:tracePt t="103451" x="5057775" y="4667250"/>
          <p14:tracePt t="103457" x="5068888" y="4667250"/>
          <p14:tracePt t="103467" x="5081588" y="4667250"/>
          <p14:tracePt t="103481" x="5106988" y="4679950"/>
          <p14:tracePt t="103507" x="5132388" y="4679950"/>
          <p14:tracePt t="103521" x="5157788" y="4692650"/>
          <p14:tracePt t="103531" x="5170488" y="4692650"/>
          <p14:tracePt t="103537" x="5181600" y="4692650"/>
          <p14:tracePt t="103551" x="5232400" y="4705350"/>
          <p14:tracePt t="103561" x="5270500" y="4718050"/>
          <p14:tracePt t="103571" x="5294313" y="4730750"/>
          <p14:tracePt t="103577" x="5319713" y="4730750"/>
          <p14:tracePt t="103587" x="5345113" y="4756150"/>
          <p14:tracePt t="103593" x="5383213" y="4768850"/>
          <p14:tracePt t="103603" x="5407025" y="4768850"/>
          <p14:tracePt t="103614" x="5432425" y="4768850"/>
          <p14:tracePt t="103617" x="5457825" y="4768850"/>
          <p14:tracePt t="103627" x="5483225" y="4779963"/>
          <p14:tracePt t="103633" x="5507038" y="4779963"/>
          <p14:tracePt t="103643" x="5545138" y="4792663"/>
          <p14:tracePt t="103653" x="5557838" y="4792663"/>
          <p14:tracePt t="103667" x="5583238" y="4792663"/>
          <p14:tracePt t="103673" x="5607050" y="4792663"/>
          <p14:tracePt t="103683" x="5619750" y="4805363"/>
          <p14:tracePt t="103693" x="5632450" y="4805363"/>
          <p14:tracePt t="103713" x="5645150" y="4805363"/>
          <p14:tracePt t="103739" x="5657850" y="4805363"/>
          <p14:tracePt t="103749" x="5670550" y="4805363"/>
          <p14:tracePt t="103869" x="5683250" y="4805363"/>
          <p14:tracePt t="103885" x="5695950" y="4805363"/>
          <p14:tracePt t="103899" x="5719763" y="4805363"/>
          <p14:tracePt t="103941" x="5732463" y="4805363"/>
          <p14:tracePt t="103975" x="5745163" y="4805363"/>
          <p14:tracePt t="104047" x="5757863" y="4805363"/>
          <p14:tracePt t="104051" x="5783263" y="4792663"/>
          <p14:tracePt t="104087" x="5795963" y="4792663"/>
          <p14:tracePt t="104091" x="5808663" y="4792663"/>
          <p14:tracePt t="104101" x="5821363" y="4792663"/>
          <p14:tracePt t="104111" x="5832475" y="4792663"/>
          <p14:tracePt t="104117" x="5895975" y="4768850"/>
          <p14:tracePt t="104127" x="5957888" y="4768850"/>
          <p14:tracePt t="104133" x="5995988" y="4768850"/>
          <p14:tracePt t="104143" x="6045200" y="4768850"/>
          <p14:tracePt t="104153" x="6096000" y="4768850"/>
          <p14:tracePt t="104157" x="6170613" y="4768850"/>
          <p14:tracePt t="104167" x="6221413" y="4768850"/>
          <p14:tracePt t="104173" x="6283325" y="4768850"/>
          <p14:tracePt t="104183" x="6334125" y="4768850"/>
          <p14:tracePt t="104193" x="6408738" y="4768850"/>
          <p14:tracePt t="104197" x="6446838" y="4768850"/>
          <p14:tracePt t="104207" x="6496050" y="4768850"/>
          <p14:tracePt t="104213" x="6521450" y="4768850"/>
          <p14:tracePt t="104223" x="6546850" y="4768850"/>
          <p14:tracePt t="104233" x="6572250" y="4768850"/>
          <p14:tracePt t="104237" x="6584950" y="4768850"/>
          <p14:tracePt t="104247" x="6596063" y="4768850"/>
          <p14:tracePt t="104273" x="6621463" y="4768850"/>
          <p14:tracePt t="104277" x="6634163" y="4756150"/>
          <p14:tracePt t="104293" x="6646863" y="4756150"/>
          <p14:tracePt t="104313" x="6659563" y="4756150"/>
          <p14:tracePt t="104330" x="6672263" y="4756150"/>
          <p14:tracePt t="104343" x="6696075" y="4756150"/>
          <p14:tracePt t="104363" x="6696075" y="4743450"/>
          <p14:tracePt t="105318" x="6696075" y="4730750"/>
          <p14:tracePt t="105327" x="6684963" y="4705350"/>
          <p14:tracePt t="105337" x="6646863" y="4692650"/>
          <p14:tracePt t="105343" x="6572250" y="4656138"/>
          <p14:tracePt t="105353" x="6483350" y="4643438"/>
          <p14:tracePt t="105357" x="6408738" y="4618038"/>
          <p14:tracePt t="105367" x="6296025" y="4579938"/>
          <p14:tracePt t="105378" x="6208713" y="4579938"/>
          <p14:tracePt t="105383" x="6134100" y="4567238"/>
          <p14:tracePt t="105394" x="6070600" y="4567238"/>
          <p14:tracePt t="105397" x="6034088" y="4567238"/>
          <p14:tracePt t="105407" x="5970588" y="4567238"/>
          <p14:tracePt t="105419" x="5921375" y="4567238"/>
          <p14:tracePt t="105423" x="5883275" y="4543425"/>
          <p14:tracePt t="105433" x="5821363" y="4530725"/>
          <p14:tracePt t="105439" x="5770563" y="4530725"/>
          <p14:tracePt t="105449" x="5732463" y="4530725"/>
          <p14:tracePt t="105459" x="5683250" y="4518025"/>
          <p14:tracePt t="105463" x="5619750" y="4505325"/>
          <p14:tracePt t="105473" x="5595938" y="4505325"/>
          <p14:tracePt t="105479" x="5532438" y="4505325"/>
          <p14:tracePt t="105489" x="5507038" y="4505325"/>
          <p14:tracePt t="105499" x="5445125" y="4479925"/>
          <p14:tracePt t="105505" x="5419725" y="4479925"/>
          <p14:tracePt t="105515" x="5370513" y="4479925"/>
          <p14:tracePt t="105519" x="5332413" y="4479925"/>
          <p14:tracePt t="105529" x="5281613" y="4479925"/>
          <p14:tracePt t="105539" x="5219700" y="4467225"/>
          <p14:tracePt t="105545" x="5119688" y="4467225"/>
          <p14:tracePt t="105555" x="4994275" y="4454525"/>
          <p14:tracePt t="105559" x="4881563" y="4430713"/>
          <p14:tracePt t="105569" x="4768850" y="4430713"/>
          <p14:tracePt t="105579" x="4656138" y="4430713"/>
          <p14:tracePt t="105585" x="4530725" y="4430713"/>
          <p14:tracePt t="105595" x="4381500" y="4430713"/>
          <p14:tracePt t="105599" x="4268788" y="4430713"/>
          <p14:tracePt t="105609" x="4156075" y="4430713"/>
          <p14:tracePt t="105619" x="4068763" y="4430713"/>
          <p14:tracePt t="105625" x="3968750" y="4430713"/>
          <p14:tracePt t="105635" x="3879850" y="4430713"/>
          <p14:tracePt t="105639" x="3817938" y="4430713"/>
          <p14:tracePt t="105649" x="3756025" y="4443413"/>
          <p14:tracePt t="105659" x="3692525" y="4467225"/>
          <p14:tracePt t="105665" x="3630613" y="4467225"/>
          <p14:tracePt t="105675" x="3541713" y="4518025"/>
          <p14:tracePt t="105681" x="3467100" y="4543425"/>
          <p14:tracePt t="105691" x="3392488" y="4579938"/>
          <p14:tracePt t="105701" x="3354388" y="4618038"/>
          <p14:tracePt t="105705" x="3292475" y="4643438"/>
          <p14:tracePt t="105715" x="3216275" y="4679950"/>
          <p14:tracePt t="105721" x="3192463" y="4705350"/>
          <p14:tracePt t="105731" x="3128963" y="4743450"/>
          <p14:tracePt t="105741" x="3103563" y="4756150"/>
          <p14:tracePt t="105747" x="3079750" y="4768850"/>
          <p14:tracePt t="105757" x="3028950" y="4818063"/>
          <p14:tracePt t="105762" x="2992438" y="4830763"/>
          <p14:tracePt t="105771" x="2979738" y="4856163"/>
          <p14:tracePt t="105781" x="2954338" y="4892675"/>
          <p14:tracePt t="105787" x="2916238" y="4930775"/>
          <p14:tracePt t="105797" x="2890838" y="4956175"/>
          <p14:tracePt t="105801" x="2867025" y="4992688"/>
          <p14:tracePt t="105812" x="2841625" y="5043488"/>
          <p14:tracePt t="105821" x="2803525" y="5068888"/>
          <p14:tracePt t="105827" x="2790825" y="5092700"/>
          <p14:tracePt t="105837" x="2778125" y="5118100"/>
          <p14:tracePt t="105841" x="2767013" y="5143500"/>
          <p14:tracePt t="105851" x="2754313" y="5168900"/>
          <p14:tracePt t="105863" x="2728913" y="5194300"/>
          <p14:tracePt t="105867" x="2728913" y="5205413"/>
          <p14:tracePt t="105877" x="2703513" y="5230813"/>
          <p14:tracePt t="105894" x="2703513" y="5256213"/>
          <p14:tracePt t="105903" x="2690813" y="5281613"/>
          <p14:tracePt t="105907" x="2678113" y="5305425"/>
          <p14:tracePt t="105917" x="2678113" y="5330825"/>
          <p14:tracePt t="105933" x="2654300" y="5368925"/>
          <p14:tracePt t="105944" x="2654300" y="5381625"/>
          <p14:tracePt t="105957" x="2641600" y="5418138"/>
          <p14:tracePt t="105963" x="2641600" y="5430838"/>
          <p14:tracePt t="105973" x="2628900" y="5456238"/>
          <p14:tracePt t="105983" x="2628900" y="5481638"/>
          <p14:tracePt t="105987" x="2616200" y="5518150"/>
          <p14:tracePt t="105997" x="2603500" y="5530850"/>
          <p14:tracePt t="106010" x="2603500" y="5543550"/>
          <p14:tracePt t="106013" x="2590800" y="5556250"/>
          <p14:tracePt t="106023" x="2578100" y="5568950"/>
          <p14:tracePt t="106029" x="2578100" y="5581650"/>
          <p14:tracePt t="106039" x="2565400" y="5594350"/>
          <p14:tracePt t="106053" x="2565400" y="5607050"/>
          <p14:tracePt t="106069" x="2565400" y="5619750"/>
          <p14:tracePt t="106079" x="2554288" y="5630863"/>
          <p14:tracePt t="106089" x="2541588" y="5643563"/>
          <p14:tracePt t="106105" x="2541588" y="5656263"/>
          <p14:tracePt t="106145" x="2541588" y="5668963"/>
          <p14:tracePt t="106155" x="2528888" y="5668963"/>
          <p14:tracePt t="106169" x="2528888" y="5694363"/>
          <p14:tracePt t="106195" x="2528888" y="5707063"/>
          <p14:tracePt t="106199" x="2516188" y="5732463"/>
          <p14:tracePt t="106215" x="2516188" y="5743575"/>
          <p14:tracePt t="106235" x="2503488" y="5756275"/>
          <p14:tracePt t="106241" x="2503488" y="5768975"/>
          <p14:tracePt t="106255" x="2503488" y="5794375"/>
          <p14:tracePt t="106265" x="2478088" y="5807075"/>
          <p14:tracePt t="106275" x="2478088" y="5819775"/>
          <p14:tracePt t="106281" x="2478088" y="5843588"/>
          <p14:tracePt t="106291" x="2478088" y="5856288"/>
          <p14:tracePt t="106295" x="2478088" y="5868988"/>
          <p14:tracePt t="106307" x="2478088" y="5881688"/>
          <p14:tracePt t="106317" x="2452688" y="5894388"/>
          <p14:tracePt t="106321" x="2452688" y="5907088"/>
          <p14:tracePt t="106331" x="2452688" y="5919788"/>
          <p14:tracePt t="106361" x="2452688" y="5932488"/>
          <p14:tracePt t="106412" x="2452688" y="5956300"/>
          <p14:tracePt t="106437" x="2441575" y="5969000"/>
          <p14:tracePt t="106463" x="2441575" y="5981700"/>
          <p14:tracePt t="106478" x="2441575" y="5994400"/>
          <p14:tracePt t="106487" x="2428875" y="6007100"/>
          <p14:tracePt t="106517" x="2416175" y="6019800"/>
          <p14:tracePt t="106589" x="2416175" y="6045200"/>
          <p14:tracePt t="106623" x="2403475" y="6056313"/>
          <p14:tracePt t="106639" x="2403475" y="6069013"/>
          <p14:tracePt t="106653" x="2390775" y="6081713"/>
          <p14:tracePt t="106663" x="2390775" y="6094413"/>
          <p14:tracePt t="106693" x="2390775" y="6107113"/>
          <p14:tracePt t="107687" x="2390775" y="6119813"/>
          <p14:tracePt t="107971" x="2390775" y="6132513"/>
          <p14:tracePt t="107995" x="2390775" y="6145213"/>
          <p14:tracePt t="108001" x="2390775" y="6157913"/>
          <p14:tracePt t="108015" x="2403475" y="6169025"/>
          <p14:tracePt t="108052" x="2403475" y="6181725"/>
          <p14:tracePt t="108067" x="2403475" y="6194425"/>
          <p14:tracePt t="108077" x="2403475" y="6207125"/>
          <p14:tracePt t="108091" x="2403475" y="6219825"/>
          <p14:tracePt t="108117" x="2403475" y="6232525"/>
          <p14:tracePt t="108121" x="2403475" y="6245225"/>
          <p14:tracePt t="108843" x="2403475" y="6257925"/>
          <p14:tracePt t="108863" x="2416175" y="6257925"/>
          <p14:tracePt t="108893" x="2428875" y="6257925"/>
          <p14:tracePt t="108953" x="2441575" y="6257925"/>
          <p14:tracePt t="108989" x="2452688" y="6232525"/>
          <p14:tracePt t="109015" x="2465388" y="6232525"/>
          <p14:tracePt t="109151" x="2478088" y="6232525"/>
          <p14:tracePt t="109161" x="2490788" y="6232525"/>
          <p14:tracePt t="109221" x="2503488" y="6232525"/>
          <p14:tracePt t="109281" x="2516188" y="6232525"/>
          <p14:tracePt t="109307" x="2528888" y="6232525"/>
          <p14:tracePt t="109327" x="2541588" y="6219825"/>
          <p14:tracePt t="109333" x="2541588" y="6207125"/>
          <p14:tracePt t="109353" x="2554288" y="6207125"/>
          <p14:tracePt t="109387" x="2578100" y="6194425"/>
          <p14:tracePt t="109407" x="2590800" y="6194425"/>
          <p14:tracePt t="109483" x="2603500" y="6194425"/>
          <p14:tracePt t="109499" x="2616200" y="6194425"/>
          <p14:tracePt t="109513" x="2628900" y="6194425"/>
          <p14:tracePt t="109523" x="2654300" y="6194425"/>
          <p14:tracePt t="109565" x="2667000" y="6194425"/>
          <p14:tracePt t="109605" x="2678113" y="6194425"/>
          <p14:tracePt t="109615" x="2716213" y="6194425"/>
          <p14:tracePt t="109625" x="2754313" y="6194425"/>
          <p14:tracePt t="109629" x="2767013" y="6194425"/>
          <p14:tracePt t="109646" x="2790825" y="6194425"/>
          <p14:tracePt t="109655" x="2803525" y="6194425"/>
          <p14:tracePt t="109665" x="2816225" y="6194425"/>
          <p14:tracePt t="109671" x="2828925" y="6194425"/>
          <p14:tracePt t="109681" x="2841625" y="6194425"/>
          <p14:tracePt t="109695" x="2854325" y="6194425"/>
          <p14:tracePt t="109711" x="2867025" y="6194425"/>
          <p14:tracePt t="109725" x="2879725" y="6194425"/>
          <p14:tracePt t="109745" x="2890838" y="6194425"/>
          <p14:tracePt t="109765" x="2903538" y="6194425"/>
          <p14:tracePt t="109891" x="2928938" y="6194425"/>
          <p14:tracePt t="110119" x="2941638" y="6194425"/>
          <p14:tracePt t="110149" x="2954338" y="6194425"/>
          <p14:tracePt t="110239" x="2967038" y="6194425"/>
          <p14:tracePt t="110315" x="2979738" y="6194425"/>
          <p14:tracePt t="112045" x="2992438" y="6194425"/>
          <p14:tracePt t="112085" x="3016250" y="6194425"/>
          <p14:tracePt t="112137" x="3028950" y="6194425"/>
          <p14:tracePt t="112161" x="3028950" y="6207125"/>
          <p14:tracePt t="112187" x="3041650" y="6207125"/>
          <p14:tracePt t="112217" x="3054350" y="6207125"/>
          <p14:tracePt t="112243" x="3054350" y="6219825"/>
          <p14:tracePt t="112575" x="3079750" y="6219825"/>
          <p14:tracePt t="112586" x="3116263" y="6219825"/>
          <p14:tracePt t="112595" x="3154363" y="6207125"/>
          <p14:tracePt t="112601" x="3216275" y="6157913"/>
          <p14:tracePt t="112611" x="3279775" y="6094413"/>
          <p14:tracePt t="112615" x="3392488" y="6007100"/>
          <p14:tracePt t="112625" x="3492500" y="5919788"/>
          <p14:tracePt t="112635" x="3630613" y="5794375"/>
          <p14:tracePt t="112641" x="3717925" y="5694363"/>
          <p14:tracePt t="112651" x="3817938" y="5594350"/>
          <p14:tracePt t="112655" x="3892550" y="5518150"/>
          <p14:tracePt t="112665" x="3956050" y="5443538"/>
          <p14:tracePt t="112675" x="4017963" y="5381625"/>
          <p14:tracePt t="112681" x="4068763" y="5305425"/>
          <p14:tracePt t="112691" x="4130675" y="5230813"/>
          <p14:tracePt t="112695" x="4168775" y="5168900"/>
          <p14:tracePt t="112707" x="4192588" y="5130800"/>
          <p14:tracePt t="112717" x="4243388" y="5056188"/>
          <p14:tracePt t="112722" x="4268788" y="5030788"/>
          <p14:tracePt t="112731" x="4305300" y="5005388"/>
          <p14:tracePt t="112737" x="4330700" y="4956175"/>
          <p14:tracePt t="112747" x="4343400" y="4930775"/>
          <p14:tracePt t="112757" x="4406900" y="4856163"/>
          <p14:tracePt t="112761" x="4468813" y="4805363"/>
          <p14:tracePt t="112772" x="4518025" y="4768850"/>
          <p14:tracePt t="112777" x="4543425" y="4756150"/>
          <p14:tracePt t="112788" x="4556125" y="4730750"/>
          <p14:tracePt t="112797" x="4581525" y="4718050"/>
          <p14:tracePt t="112805" x="4594225" y="4692650"/>
          <p14:tracePt t="112813" x="4606925" y="4692650"/>
          <p14:tracePt t="112817" x="4606925" y="4679950"/>
          <p14:tracePt t="112838" x="4619625" y="4679950"/>
          <p14:tracePt t="113039" x="4619625" y="4667250"/>
          <p14:tracePt t="113055" x="4606925" y="4667250"/>
          <p14:tracePt t="113070" x="4594225" y="4667250"/>
          <p14:tracePt t="113079" x="4581525" y="4667250"/>
          <p14:tracePt t="113095" x="4556125" y="4667250"/>
          <p14:tracePt t="113105" x="4530725" y="4667250"/>
          <p14:tracePt t="113109" x="4506913" y="4667250"/>
          <p14:tracePt t="113129" x="4481513" y="4656138"/>
          <p14:tracePt t="113149" x="4468813" y="4656138"/>
          <p14:tracePt t="113175" x="4456113" y="4656138"/>
          <p14:tracePt t="113195" x="4443413" y="4656138"/>
          <p14:tracePt t="113201" x="4430713" y="4656138"/>
          <p14:tracePt t="113222" x="4418013" y="4656138"/>
          <p14:tracePt t="113225" x="4394200" y="4656138"/>
          <p14:tracePt t="113235" x="4381500" y="4656138"/>
          <p14:tracePt t="113241" x="4368800" y="4656138"/>
          <p14:tracePt t="113251" x="4318000" y="4667250"/>
          <p14:tracePt t="113256" x="4305300" y="4679950"/>
          <p14:tracePt t="113265" x="4268788" y="4692650"/>
          <p14:tracePt t="113277" x="4256088" y="4705350"/>
          <p14:tracePt t="113281" x="4205288" y="4705350"/>
          <p14:tracePt t="113291" x="4156075" y="4730750"/>
          <p14:tracePt t="113297" x="4117975" y="4730750"/>
          <p14:tracePt t="113307" x="4092575" y="4730750"/>
          <p14:tracePt t="113317" x="4056063" y="4756150"/>
          <p14:tracePt t="113321" x="4030663" y="4756150"/>
          <p14:tracePt t="113331" x="4005263" y="4756150"/>
          <p14:tracePt t="113338" x="3968750" y="4768850"/>
          <p14:tracePt t="113347" x="3943350" y="4768850"/>
          <p14:tracePt t="113357" x="3905250" y="4779963"/>
          <p14:tracePt t="113363" x="3867150" y="4792663"/>
          <p14:tracePt t="113373" x="3856038" y="4792663"/>
          <p14:tracePt t="113377" x="3830638" y="4805363"/>
          <p14:tracePt t="113388" x="3805238" y="4805363"/>
          <p14:tracePt t="113403" x="3779838" y="4818063"/>
          <p14:tracePt t="113413" x="3767138" y="4843463"/>
          <p14:tracePt t="113417" x="3756025" y="4843463"/>
          <p14:tracePt t="113427" x="3730625" y="4843463"/>
          <p14:tracePt t="113438" x="3705225" y="4868863"/>
          <p14:tracePt t="113453" x="3679825" y="4868863"/>
          <p14:tracePt t="113459" x="3667125" y="4879975"/>
          <p14:tracePt t="113467" x="3654425" y="4892675"/>
          <p14:tracePt t="113479" x="3643313" y="4905375"/>
          <p14:tracePt t="113483" x="3630613" y="4918075"/>
          <p14:tracePt t="113499" x="3617913" y="4930775"/>
          <p14:tracePt t="113523" x="3605213" y="4930775"/>
          <p14:tracePt t="113533" x="3592513" y="4943475"/>
          <p14:tracePt t="113539" x="3579813" y="4956175"/>
          <p14:tracePt t="113599" x="3579813" y="4968875"/>
          <p14:tracePt t="113605" x="3567113" y="4968875"/>
          <p14:tracePt t="113625" x="3554413" y="4968875"/>
          <p14:tracePt t="113669" x="3554413" y="4981575"/>
          <p14:tracePt t="113675" x="3541713" y="4992688"/>
          <p14:tracePt t="114103" x="3541713" y="5005388"/>
          <p14:tracePt t="114139" x="3567113" y="5005388"/>
          <p14:tracePt t="114154" x="3579813" y="5005388"/>
          <p14:tracePt t="114159" x="3605213" y="5005388"/>
          <p14:tracePt t="114169" x="3630613" y="5030788"/>
          <p14:tracePt t="114179" x="3643313" y="5030788"/>
          <p14:tracePt t="114186" x="3654425" y="5030788"/>
          <p14:tracePt t="114195" x="3667125" y="5030788"/>
          <p14:tracePt t="114199" x="3692525" y="5030788"/>
          <p14:tracePt t="114209" x="3717925" y="5030788"/>
          <p14:tracePt t="114220" x="3743325" y="5030788"/>
          <p14:tracePt t="114225" x="3767138" y="5030788"/>
          <p14:tracePt t="114235" x="3792538" y="5030788"/>
          <p14:tracePt t="114239" x="3830638" y="5030788"/>
          <p14:tracePt t="114249" x="3843338" y="5030788"/>
          <p14:tracePt t="114259" x="3867150" y="5030788"/>
          <p14:tracePt t="114265" x="3892550" y="5030788"/>
          <p14:tracePt t="114275" x="3905250" y="5030788"/>
          <p14:tracePt t="114279" x="3917950" y="5030788"/>
          <p14:tracePt t="114291" x="3943350" y="5030788"/>
          <p14:tracePt t="114301" x="3968750" y="5030788"/>
          <p14:tracePt t="114305" x="3979863" y="5030788"/>
          <p14:tracePt t="114315" x="3992563" y="5030788"/>
          <p14:tracePt t="114321" x="4005263" y="5030788"/>
          <p14:tracePt t="114331" x="4056063" y="5030788"/>
          <p14:tracePt t="114341" x="4081463" y="5030788"/>
          <p14:tracePt t="114345" x="4130675" y="5030788"/>
          <p14:tracePt t="114355" x="4156075" y="5030788"/>
          <p14:tracePt t="114361" x="4168775" y="5030788"/>
          <p14:tracePt t="114371" x="4192588" y="5030788"/>
          <p14:tracePt t="114381" x="4217988" y="5030788"/>
          <p14:tracePt t="114386" x="4243388" y="5030788"/>
          <p14:tracePt t="114395" x="4281488" y="5030788"/>
          <p14:tracePt t="114402" x="4305300" y="5030788"/>
          <p14:tracePt t="114411" x="4343400" y="5030788"/>
          <p14:tracePt t="114421" x="4356100" y="5030788"/>
          <p14:tracePt t="114427" x="4368800" y="5030788"/>
          <p14:tracePt t="114437" x="4381500" y="5030788"/>
          <p14:tracePt t="114441" x="4394200" y="5030788"/>
          <p14:tracePt t="114452" x="4406900" y="5030788"/>
          <p14:tracePt t="114461" x="4418013" y="5030788"/>
          <p14:tracePt t="114467" x="4443413" y="5030788"/>
          <p14:tracePt t="114477" x="4468813" y="5030788"/>
          <p14:tracePt t="114481" x="4506913" y="5030788"/>
          <p14:tracePt t="114491" x="4556125" y="5030788"/>
          <p14:tracePt t="114501" x="4581525" y="5030788"/>
          <p14:tracePt t="114507" x="4606925" y="5030788"/>
          <p14:tracePt t="114517" x="4630738" y="5030788"/>
          <p14:tracePt t="114523" x="4668838" y="5030788"/>
          <p14:tracePt t="114533" x="4694238" y="5030788"/>
          <p14:tracePt t="114543" x="4732338" y="5030788"/>
          <p14:tracePt t="114547" x="4743450" y="5030788"/>
          <p14:tracePt t="114557" x="4768850" y="5030788"/>
          <p14:tracePt t="114563" x="4781550" y="5056188"/>
          <p14:tracePt t="114573" x="4806950" y="5056188"/>
          <p14:tracePt t="114583" x="4819650" y="5056188"/>
          <p14:tracePt t="114587" x="4832350" y="5056188"/>
          <p14:tracePt t="114597" x="4843463" y="5056188"/>
          <p14:tracePt t="114603" x="4856163" y="5068888"/>
          <p14:tracePt t="114613" x="4868863" y="5068888"/>
          <p14:tracePt t="114629" x="4894263" y="5068888"/>
          <p14:tracePt t="114643" x="4906963" y="5068888"/>
          <p14:tracePt t="114653" x="4919663" y="5068888"/>
          <p14:tracePt t="114663" x="4932363" y="5068888"/>
          <p14:tracePt t="114670" x="4945063" y="5068888"/>
          <p14:tracePt t="114683" x="4968875" y="5068888"/>
          <p14:tracePt t="114693" x="4981575" y="5068888"/>
          <p14:tracePt t="114709" x="5006975" y="5068888"/>
          <p14:tracePt t="114723" x="5019675" y="5068888"/>
          <p14:tracePt t="114734" x="5032375" y="5068888"/>
          <p14:tracePt t="114750" x="5045075" y="5068888"/>
          <p14:tracePt t="114770" x="5057775" y="5068888"/>
          <p14:tracePt t="114799" x="5068888" y="5068888"/>
          <p14:tracePt t="114835" x="5081588" y="5068888"/>
          <p14:tracePt t="114955" x="5094288" y="5068888"/>
          <p14:tracePt t="115022" x="5119688" y="5068888"/>
          <p14:tracePt t="115153" x="5132388" y="5068888"/>
          <p14:tracePt t="115389" x="5145088" y="5068888"/>
          <p14:tracePt t="115399" x="5157788" y="5081588"/>
          <p14:tracePt t="115405" x="5170488" y="5081588"/>
          <p14:tracePt t="115415" x="5194300" y="5092700"/>
          <p14:tracePt t="115425" x="5257800" y="5118100"/>
          <p14:tracePt t="115429" x="5332413" y="5205413"/>
          <p14:tracePt t="115439" x="5370513" y="5243513"/>
          <p14:tracePt t="126849" x="5370513" y="5256213"/>
          <p14:tracePt t="126869" x="5294313" y="5230813"/>
          <p14:tracePt t="126874" x="5194300" y="5181600"/>
          <p14:tracePt t="126885" x="5119688" y="5118100"/>
          <p14:tracePt t="126889" x="5068888" y="5068888"/>
          <p14:tracePt t="126899" x="5019675" y="5030788"/>
          <p14:tracePt t="126909" x="4981575" y="4992688"/>
          <p14:tracePt t="126915" x="4968875" y="4943475"/>
          <p14:tracePt t="126926" x="4956175" y="4918075"/>
          <p14:tracePt t="126939" x="4945063" y="4905375"/>
          <p14:tracePt t="127237" x="4919663" y="4892675"/>
          <p14:tracePt t="127247" x="4768850" y="4892675"/>
          <p14:tracePt t="127258" x="4606925" y="4892675"/>
          <p14:tracePt t="127263" x="4506913" y="4930775"/>
          <p14:tracePt t="127273" x="4418013" y="4930775"/>
          <p14:tracePt t="127277" x="4318000" y="4968875"/>
          <p14:tracePt t="127287" x="4230688" y="5005388"/>
          <p14:tracePt t="127297" x="4105275" y="5056188"/>
          <p14:tracePt t="127303" x="4030663" y="5092700"/>
          <p14:tracePt t="127313" x="3979863" y="5130800"/>
          <p14:tracePt t="127318" x="3968750" y="5130800"/>
          <p14:tracePt t="127327" x="3956050" y="5143500"/>
          <p14:tracePt t="127340" x="3930650" y="5156200"/>
          <p14:tracePt t="127343" x="3917950" y="5156200"/>
          <p14:tracePt t="127353" x="3905250" y="5168900"/>
          <p14:tracePt t="127369" x="3892550" y="5181600"/>
          <p14:tracePt t="127379" x="3867150" y="5194300"/>
          <p14:tracePt t="127383" x="3843338" y="5194300"/>
          <p14:tracePt t="127393" x="3817938" y="5205413"/>
          <p14:tracePt t="127399" x="3805238" y="5205413"/>
          <p14:tracePt t="127409" x="3792538" y="5205413"/>
          <p14:tracePt t="127419" x="3779838" y="5205413"/>
          <p14:tracePt t="127489" x="3767138" y="5205413"/>
          <p14:tracePt t="127552" x="3756025" y="5205413"/>
          <p14:tracePt t="127561" x="3743325" y="5205413"/>
          <p14:tracePt t="127615" x="3743325" y="5194300"/>
          <p14:tracePt t="127625" x="3743325" y="5181600"/>
          <p14:tracePt t="127631" x="3743325" y="5168900"/>
          <p14:tracePt t="127641" x="3743325" y="5130800"/>
          <p14:tracePt t="127645" x="3756025" y="5105400"/>
          <p14:tracePt t="127655" x="3767138" y="5081588"/>
          <p14:tracePt t="127667" x="3779838" y="5056188"/>
          <p14:tracePt t="127671" x="3805238" y="5030788"/>
          <p14:tracePt t="127681" x="3817938" y="5005388"/>
          <p14:tracePt t="127687" x="3830638" y="4992688"/>
          <p14:tracePt t="127697" x="3830638" y="4981575"/>
          <p14:tracePt t="127708" x="3843338" y="4981575"/>
          <p14:tracePt t="127711" x="3843338" y="4968875"/>
          <p14:tracePt t="127727" x="3856038" y="4956175"/>
          <p14:tracePt t="127737" x="3867150" y="4943475"/>
          <p14:tracePt t="127747" x="3879850" y="4943475"/>
          <p14:tracePt t="127767" x="3905250" y="4943475"/>
          <p14:tracePt t="127787" x="3917950" y="4943475"/>
          <p14:tracePt t="127791" x="3930650" y="4930775"/>
          <p14:tracePt t="127801" x="3943350" y="4930775"/>
          <p14:tracePt t="127808" x="3956050" y="4918075"/>
          <p14:tracePt t="127827" x="3968750" y="4918075"/>
          <p14:tracePt t="127843" x="3979863" y="4918075"/>
          <p14:tracePt t="127853" x="4005263" y="4918075"/>
          <p14:tracePt t="127867" x="4043363" y="4918075"/>
          <p14:tracePt t="127874" x="4043363" y="4905375"/>
          <p14:tracePt t="127893" x="4056063" y="4905375"/>
          <p14:tracePt t="127898" x="4068763" y="4905375"/>
          <p14:tracePt t="127913" x="4081463" y="4905375"/>
          <p14:tracePt t="127923" x="4092575" y="4905375"/>
          <p14:tracePt t="127940" x="4105275" y="4905375"/>
          <p14:tracePt t="127953" x="4117975" y="4905375"/>
          <p14:tracePt t="127963" x="4130675" y="4905375"/>
          <p14:tracePt t="127974" x="4143375" y="4905375"/>
          <p14:tracePt t="127979" x="4156075" y="4905375"/>
          <p14:tracePt t="127993" x="4168775" y="4905375"/>
          <p14:tracePt t="128003" x="4192588" y="4905375"/>
          <p14:tracePt t="128019" x="4205288" y="4905375"/>
          <p14:tracePt t="128033" x="4230688" y="4905375"/>
          <p14:tracePt t="128043" x="4243388" y="4905375"/>
          <p14:tracePt t="128056" x="4256088" y="4905375"/>
          <p14:tracePt t="128059" x="4268788" y="4905375"/>
          <p14:tracePt t="128070" x="4268788" y="4918075"/>
          <p14:tracePt t="128075" x="4294188" y="4918075"/>
          <p14:tracePt t="128085" x="4305300" y="4918075"/>
          <p14:tracePt t="128095" x="4318000" y="4918075"/>
          <p14:tracePt t="128099" x="4330700" y="4930775"/>
          <p14:tracePt t="128109" x="4343400" y="4930775"/>
          <p14:tracePt t="128125" x="4368800" y="4930775"/>
          <p14:tracePt t="128135" x="4394200" y="4930775"/>
          <p14:tracePt t="128141" x="4406900" y="4943475"/>
          <p14:tracePt t="128151" x="4418013" y="4943475"/>
          <p14:tracePt t="128157" x="4443413" y="4943475"/>
          <p14:tracePt t="128165" x="4468813" y="4943475"/>
          <p14:tracePt t="128175" x="4494213" y="4943475"/>
          <p14:tracePt t="128181" x="4518025" y="4968875"/>
          <p14:tracePt t="128191" x="4530725" y="4968875"/>
          <p14:tracePt t="128195" x="4581525" y="4968875"/>
          <p14:tracePt t="128206" x="4606925" y="4981575"/>
          <p14:tracePt t="128215" x="4656138" y="5005388"/>
          <p14:tracePt t="128221" x="4681538" y="5005388"/>
          <p14:tracePt t="128231" x="4732338" y="5005388"/>
          <p14:tracePt t="128235" x="4768850" y="5030788"/>
          <p14:tracePt t="128245" x="4819650" y="5043488"/>
          <p14:tracePt t="128258" x="4881563" y="5068888"/>
          <p14:tracePt t="128261" x="4894263" y="5068888"/>
          <p14:tracePt t="128271" x="4932363" y="5068888"/>
          <p14:tracePt t="128277" x="4968875" y="5068888"/>
          <p14:tracePt t="128287" x="5006975" y="5068888"/>
          <p14:tracePt t="128297" x="5019675" y="5092700"/>
          <p14:tracePt t="128301" x="5057775" y="5092700"/>
          <p14:tracePt t="128317" x="5119688" y="5092700"/>
          <p14:tracePt t="128635" x="5132388" y="5092700"/>
          <p14:tracePt t="128675" x="5157788" y="5092700"/>
          <p14:tracePt t="128699" x="5170488" y="5081588"/>
          <p14:tracePt t="128705" x="5181600" y="5081588"/>
          <p14:tracePt t="128719" x="5194300" y="5081588"/>
          <p14:tracePt t="128741" x="5207000" y="5081588"/>
          <p14:tracePt t="128755" x="5232400" y="5081588"/>
          <p14:tracePt t="128772" x="5245100" y="5081588"/>
          <p14:tracePt t="128781" x="5257800" y="5081588"/>
          <p14:tracePt t="128795" x="5270500" y="5081588"/>
          <p14:tracePt t="128825" x="5281613" y="5081588"/>
          <p14:tracePt t="128851" x="5294313" y="5081588"/>
          <p14:tracePt t="128861" x="5319713" y="5068888"/>
          <p14:tracePt t="128891" x="5319713" y="5056188"/>
          <p14:tracePt t="128901" x="5332413" y="5043488"/>
          <p14:tracePt t="128907" x="5332413" y="5030788"/>
          <p14:tracePt t="128987" x="5332413" y="5018088"/>
          <p14:tracePt t="129063" x="5345113" y="5030788"/>
          <p14:tracePt t="129073" x="5370513" y="5043488"/>
          <p14:tracePt t="129090" x="5394325" y="5043488"/>
          <p14:tracePt t="129719" x="5281613" y="5030788"/>
          <p14:tracePt t="129723" x="5119688" y="5030788"/>
          <p14:tracePt t="129733" x="5057775" y="5056188"/>
          <p14:tracePt t="129931" x="5057775" y="5043488"/>
          <p14:tracePt t="130995" x="5057775" y="5018088"/>
          <p14:tracePt t="131005" x="5057775" y="4992688"/>
          <p14:tracePt t="131011" x="5057775" y="4956175"/>
          <p14:tracePt t="131021" x="5068888" y="4956175"/>
          <p14:tracePt t="131031" x="5068888" y="4943475"/>
          <p14:tracePt t="131035" x="5094288" y="4930775"/>
          <p14:tracePt t="131045" x="5094288" y="4905375"/>
          <p14:tracePt t="131051" x="5119688" y="4879975"/>
          <p14:tracePt t="131071" x="5119688" y="4868863"/>
          <p14:tracePt t="131075" x="5145088" y="4856163"/>
          <p14:tracePt t="131085" x="5145088" y="4843463"/>
          <p14:tracePt t="131101" x="5145088" y="4830763"/>
          <p14:tracePt t="131111" x="5157788" y="4818063"/>
          <p14:tracePt t="131121" x="5170488" y="4805363"/>
          <p14:tracePt t="131141" x="5194300" y="4792663"/>
          <p14:tracePt t="131177" x="5207000" y="4792663"/>
          <p14:tracePt t="131201" x="5207000" y="4779963"/>
          <p14:tracePt t="131211" x="5219700" y="4768850"/>
          <p14:tracePt t="131221" x="5232400" y="4768850"/>
          <p14:tracePt t="131243" x="5245100" y="4768850"/>
          <p14:tracePt t="131263" x="5257800" y="4768850"/>
          <p14:tracePt t="131287" x="5270500" y="4768850"/>
          <p14:tracePt t="131303" x="5281613" y="4768850"/>
          <p14:tracePt t="131317" x="5294313" y="4768850"/>
          <p14:tracePt t="131333" x="5307013" y="4768850"/>
          <p14:tracePt t="131359" x="5319713" y="4768850"/>
          <p14:tracePt t="131536" x="5294313" y="4779963"/>
          <p14:tracePt t="131545" x="5257800" y="4779963"/>
          <p14:tracePt t="131549" x="5232400" y="4792663"/>
          <p14:tracePt t="131559" x="5181600" y="4818063"/>
          <p14:tracePt t="131571" x="5068888" y="4830763"/>
          <p14:tracePt t="131575" x="5006975" y="4830763"/>
          <p14:tracePt t="131585" x="4932363" y="4856163"/>
          <p14:tracePt t="131589" x="4881563" y="4856163"/>
          <p14:tracePt t="131599" x="4832350" y="4868863"/>
          <p14:tracePt t="131609" x="4768850" y="4879975"/>
          <p14:tracePt t="131625" x="4756150" y="4879975"/>
          <p14:tracePt t="131632" x="4743450" y="4879975"/>
          <p14:tracePt t="131641" x="4732338" y="4879975"/>
          <p14:tracePt t="131651" x="4719638" y="4879975"/>
          <p14:tracePt t="132599" x="4732338" y="4879975"/>
          <p14:tracePt t="132603" x="4768850" y="4879975"/>
          <p14:tracePt t="132613" x="4794250" y="4879975"/>
          <p14:tracePt t="132620" x="4819650" y="4879975"/>
          <p14:tracePt t="132629" x="4856163" y="4879975"/>
          <p14:tracePt t="132639" x="4868863" y="4868863"/>
          <p14:tracePt t="132645" x="4919663" y="4856163"/>
          <p14:tracePt t="132655" x="4956175" y="4856163"/>
          <p14:tracePt t="132659" x="4994275" y="4830763"/>
          <p14:tracePt t="132671" x="5019675" y="4805363"/>
          <p14:tracePt t="132679" x="5045075" y="4805363"/>
          <p14:tracePt t="132685" x="5068888" y="4792663"/>
          <p14:tracePt t="132695" x="5068888" y="4779963"/>
          <p14:tracePt t="132699" x="5081588" y="4779963"/>
          <p14:tracePt t="132751" x="5081588" y="4768850"/>
          <p14:tracePt t="132805" x="5045075" y="4768850"/>
          <p14:tracePt t="132811" x="5019675" y="4768850"/>
          <p14:tracePt t="132821" x="4994275" y="4768850"/>
          <p14:tracePt t="132836" x="4968875" y="4768850"/>
          <p14:tracePt t="132845" x="4945063" y="4768850"/>
          <p14:tracePt t="132852" x="4919663" y="4768850"/>
          <p14:tracePt t="132897" x="4906963" y="4768850"/>
          <p14:tracePt t="132997" x="4932363" y="4768850"/>
          <p14:tracePt t="133003" x="4945063" y="4743450"/>
          <p14:tracePt t="133018" x="4956175" y="4730750"/>
          <p14:tracePt t="133027" x="4956175" y="4718050"/>
          <p14:tracePt t="133073" x="4956175" y="4705350"/>
          <p14:tracePt t="133129" x="4956175" y="4692650"/>
          <p14:tracePt t="133149" x="4945063" y="4692650"/>
          <p14:tracePt t="133163" x="4932363" y="4692650"/>
          <p14:tracePt t="133169" x="4906963" y="4692650"/>
          <p14:tracePt t="133179" x="4881563" y="4692650"/>
          <p14:tracePt t="133189" x="4868863" y="4692650"/>
          <p14:tracePt t="133193" x="4856163" y="4692650"/>
          <p14:tracePt t="133203" x="4832350" y="4692650"/>
          <p14:tracePt t="133209" x="4794250" y="4692650"/>
          <p14:tracePt t="133229" x="4756150" y="4705350"/>
          <p14:tracePt t="133245" x="4732338" y="4718050"/>
          <p14:tracePt t="133249" x="4732338" y="4730750"/>
          <p14:tracePt t="133259" x="4706938" y="4756150"/>
          <p14:tracePt t="133269" x="4706938" y="4779963"/>
          <p14:tracePt t="133275" x="4694238" y="4792663"/>
          <p14:tracePt t="133286" x="4681538" y="4805363"/>
          <p14:tracePt t="133289" x="4681538" y="4830763"/>
          <p14:tracePt t="133315" x="4656138" y="4856163"/>
          <p14:tracePt t="133341" x="4656138" y="4868863"/>
          <p14:tracePt t="133361" x="4656138" y="4879975"/>
          <p14:tracePt t="133391" x="4656138" y="4892675"/>
          <p14:tracePt t="133402" x="4656138" y="4905375"/>
          <p14:tracePt t="133405" x="4656138" y="4918075"/>
          <p14:tracePt t="133431" x="4668838" y="4930775"/>
          <p14:tracePt t="133445" x="4694238" y="4943475"/>
          <p14:tracePt t="133458" x="4719638" y="4956175"/>
          <p14:tracePt t="133471" x="4732338" y="4956175"/>
          <p14:tracePt t="133481" x="4756150" y="4968875"/>
          <p14:tracePt t="133487" x="4768850" y="4981575"/>
          <p14:tracePt t="133507" x="4794250" y="4981575"/>
          <p14:tracePt t="133511" x="4819650" y="5005388"/>
          <p14:tracePt t="133521" x="4843463" y="5005388"/>
          <p14:tracePt t="133527" x="4856163" y="5005388"/>
          <p14:tracePt t="133537" x="4881563" y="5030788"/>
          <p14:tracePt t="133547" x="4906963" y="5030788"/>
          <p14:tracePt t="133553" x="4945063" y="5056188"/>
          <p14:tracePt t="133563" x="4956175" y="5056188"/>
          <p14:tracePt t="133568" x="4994275" y="5068888"/>
          <p14:tracePt t="133577" x="5006975" y="5068888"/>
          <p14:tracePt t="133587" x="5045075" y="5068888"/>
          <p14:tracePt t="133593" x="5081588" y="5081588"/>
          <p14:tracePt t="133603" x="5132388" y="5081588"/>
          <p14:tracePt t="133607" x="5170488" y="5081588"/>
          <p14:tracePt t="133617" x="5219700" y="5081588"/>
          <p14:tracePt t="133627" x="5294313" y="5092700"/>
          <p14:tracePt t="133634" x="5357813" y="5092700"/>
          <p14:tracePt t="133643" x="5419725" y="5092700"/>
          <p14:tracePt t="133647" x="5495925" y="5092700"/>
          <p14:tracePt t="133657" x="5545138" y="5092700"/>
          <p14:tracePt t="133668" x="5607050" y="5092700"/>
          <p14:tracePt t="133673" x="5645150" y="5092700"/>
          <p14:tracePt t="133684" x="5695950" y="5092700"/>
          <p14:tracePt t="133689" x="5732463" y="5092700"/>
          <p14:tracePt t="133709" x="5745163" y="5092700"/>
          <p14:tracePt t="133713" x="5757863" y="5092700"/>
          <p14:tracePt t="133723" x="5770563" y="5092700"/>
          <p14:tracePt t="133739" x="5783263" y="5092700"/>
          <p14:tracePt t="133783" x="5795963" y="5092700"/>
          <p14:tracePt t="133935" x="5808663" y="5092700"/>
          <p14:tracePt t="134455" x="5808663" y="5081588"/>
          <p14:tracePt t="134475" x="5808663" y="5068888"/>
          <p14:tracePt t="134481" x="5808663" y="5056188"/>
          <p14:tracePt t="134501" x="5795963" y="5056188"/>
          <p14:tracePt t="134515" x="5783263" y="5056188"/>
          <p14:tracePt t="134525" x="5770563" y="5056188"/>
          <p14:tracePt t="134555" x="5745163" y="5056188"/>
          <p14:tracePt t="134631" x="5732463" y="5043488"/>
          <p14:tracePt t="134637" x="5732463" y="5030788"/>
          <p14:tracePt t="135059" x="5745163" y="5030788"/>
          <p14:tracePt t="135069" x="5757863" y="5030788"/>
          <p14:tracePt t="135075" x="5770563" y="5030788"/>
          <p14:tracePt t="135095" x="5795963" y="5030788"/>
          <p14:tracePt t="135101" x="5832475" y="5030788"/>
          <p14:tracePt t="135115" x="5845175" y="5030788"/>
          <p14:tracePt t="135125" x="5857875" y="5030788"/>
          <p14:tracePt t="135135" x="5870575" y="5030788"/>
          <p14:tracePt t="135151" x="5895975" y="5030788"/>
          <p14:tracePt t="135175" x="5908675" y="5030788"/>
          <p14:tracePt t="135191" x="5921375" y="5030788"/>
          <p14:tracePt t="135207" x="5932488" y="5030788"/>
          <p14:tracePt t="135218" x="5945188" y="5030788"/>
          <p14:tracePt t="135221" x="5957888" y="5030788"/>
          <p14:tracePt t="135257" x="5983288" y="5030788"/>
          <p14:tracePt t="135277" x="5995988" y="5030788"/>
          <p14:tracePt t="135287" x="6008688" y="5030788"/>
          <p14:tracePt t="135301" x="6034088" y="5030788"/>
          <p14:tracePt t="135313" x="6057900" y="5030788"/>
          <p14:tracePt t="135317" x="6083300" y="5030788"/>
          <p14:tracePt t="135327" x="6108700" y="5030788"/>
          <p14:tracePt t="135337" x="6134100" y="5030788"/>
          <p14:tracePt t="135343" x="6170613" y="5018088"/>
          <p14:tracePt t="135353" x="6183313" y="5005388"/>
          <p14:tracePt t="135357" x="6221413" y="5005388"/>
          <p14:tracePt t="135367" x="6270625" y="5005388"/>
          <p14:tracePt t="135377" x="6296025" y="5005388"/>
          <p14:tracePt t="135384" x="6321425" y="5005388"/>
          <p14:tracePt t="135393" x="6359525" y="5005388"/>
          <p14:tracePt t="135399" x="6421438" y="5005388"/>
          <p14:tracePt t="135409" x="6446838" y="5005388"/>
          <p14:tracePt t="135419" x="6483350" y="5005388"/>
          <p14:tracePt t="135423" x="6521450" y="5030788"/>
          <p14:tracePt t="135434" x="6534150" y="5030788"/>
          <p14:tracePt t="135439" x="6584950" y="5030788"/>
          <p14:tracePt t="135450" x="6621463" y="5030788"/>
          <p14:tracePt t="135459" x="6672263" y="5030788"/>
          <p14:tracePt t="135463" x="6721475" y="5030788"/>
          <p14:tracePt t="135473" x="6772275" y="5030788"/>
          <p14:tracePt t="135479" x="6808788" y="5030788"/>
          <p14:tracePt t="135489" x="6859588" y="5030788"/>
          <p14:tracePt t="135500" x="6884988" y="5030788"/>
          <p14:tracePt t="135503" x="6934200" y="5030788"/>
          <p14:tracePt t="135513" x="6972300" y="5030788"/>
          <p14:tracePt t="135519" x="6997700" y="5056188"/>
          <p14:tracePt t="135529" x="7021513" y="5056188"/>
          <p14:tracePt t="135539" x="7046913" y="5056188"/>
          <p14:tracePt t="135545" x="7072313" y="5056188"/>
          <p14:tracePt t="135555" x="7110413" y="5068888"/>
          <p14:tracePt t="135559" x="7134225" y="5068888"/>
          <p14:tracePt t="135569" x="7146925" y="5068888"/>
          <p14:tracePt t="135579" x="7159625" y="5068888"/>
          <p14:tracePt t="135585" x="7185025" y="5081588"/>
          <p14:tracePt t="135599" x="7197725" y="5081588"/>
          <p14:tracePt t="135609" x="7210425" y="5081588"/>
          <p14:tracePt t="135625" x="7223125" y="5081588"/>
          <p14:tracePt t="135635" x="7235825" y="5081588"/>
          <p14:tracePt t="135639" x="7246938" y="5081588"/>
          <p14:tracePt t="135661" x="7259638" y="5081588"/>
          <p14:tracePt t="135675" x="7272338" y="5081588"/>
          <p14:tracePt t="135705" x="7285038" y="5081588"/>
          <p14:tracePt t="135725" x="7297738" y="5081588"/>
          <p14:tracePt t="135745" x="7310438" y="5081588"/>
          <p14:tracePt t="135761" x="7323138" y="5081588"/>
          <p14:tracePt t="135775" x="7335838" y="5081588"/>
          <p14:tracePt t="135811" x="7348538" y="5081588"/>
          <p14:tracePt t="135927" x="7359650" y="5081588"/>
          <p14:tracePt t="135967" x="7372350" y="5068888"/>
          <p14:tracePt t="135983" x="7385050" y="5068888"/>
          <p14:tracePt t="136109" x="7397750" y="5068888"/>
          <p14:tracePt t="136155" x="7410450" y="5056188"/>
          <p14:tracePt t="136189" x="7423150" y="5056188"/>
          <p14:tracePt t="136205" x="7435850" y="5056188"/>
          <p14:tracePt t="136211" x="7435850" y="5043488"/>
          <p14:tracePt t="136235" x="7448550" y="5043488"/>
          <p14:tracePt t="137875" x="7448550" y="5030788"/>
          <p14:tracePt t="137879" x="7448550" y="5018088"/>
          <p14:tracePt t="137889" x="7448550" y="4992688"/>
          <p14:tracePt t="137895" x="7423150" y="4981575"/>
          <p14:tracePt t="137905" x="7385050" y="4943475"/>
          <p14:tracePt t="137915" x="7323138" y="4905375"/>
          <p14:tracePt t="137921" x="7285038" y="4879975"/>
          <p14:tracePt t="137932" x="7235825" y="4868863"/>
          <p14:tracePt t="137935" x="7146925" y="4805363"/>
          <p14:tracePt t="137945" x="7059613" y="4768850"/>
          <p14:tracePt t="137964" x="6834188" y="4643438"/>
          <p14:tracePt t="137971" x="6696075" y="4592638"/>
          <p14:tracePt t="137975" x="6559550" y="4505325"/>
          <p14:tracePt t="137985" x="6370638" y="4418013"/>
          <p14:tracePt t="137995" x="6183313" y="4318000"/>
          <p14:tracePt t="138001" x="6008688" y="4279900"/>
          <p14:tracePt t="138011" x="5857875" y="4230688"/>
          <p14:tracePt t="138015" x="5670550" y="4192588"/>
          <p14:tracePt t="138025" x="5483225" y="4154488"/>
          <p14:tracePt t="138035" x="5294313" y="4141788"/>
          <p14:tracePt t="138041" x="5119688" y="4067175"/>
          <p14:tracePt t="138051" x="4981575" y="4067175"/>
          <p14:tracePt t="138055" x="4832350" y="4029075"/>
          <p14:tracePt t="138065" x="4719638" y="4029075"/>
          <p14:tracePt t="138075" x="4594225" y="4029075"/>
          <p14:tracePt t="138081" x="4506913" y="4029075"/>
          <p14:tracePt t="138091" x="4394200" y="4017963"/>
          <p14:tracePt t="138098" x="4256088" y="4017963"/>
          <p14:tracePt t="138107" x="4130675" y="4017963"/>
          <p14:tracePt t="138117" x="4005263" y="4017963"/>
          <p14:tracePt t="138121" x="3892550" y="4017963"/>
          <p14:tracePt t="138132" x="3792538" y="4017963"/>
          <p14:tracePt t="138137" x="3692525" y="4017963"/>
          <p14:tracePt t="138148" x="3643313" y="4017963"/>
          <p14:tracePt t="138157" x="3567113" y="3992563"/>
          <p14:tracePt t="138161" x="3530600" y="3992563"/>
          <p14:tracePt t="138171" x="3479800" y="3992563"/>
          <p14:tracePt t="138177" x="3454400" y="3992563"/>
          <p14:tracePt t="138187" x="3417888" y="3992563"/>
          <p14:tracePt t="138198" x="3392488" y="3992563"/>
          <p14:tracePt t="138203" x="3379788" y="3992563"/>
          <p14:tracePt t="138213" x="3354388" y="3992563"/>
          <p14:tracePt t="138217" x="3317875" y="3992563"/>
          <p14:tracePt t="138237" x="3305175" y="3992563"/>
          <p14:tracePt t="138243" x="3292475" y="3992563"/>
          <p14:tracePt t="138253" x="3279775" y="3992563"/>
          <p14:tracePt t="138259" x="3254375" y="3992563"/>
          <p14:tracePt t="138283" x="3241675" y="4005263"/>
          <p14:tracePt t="138303" x="3216275" y="4017963"/>
          <p14:tracePt t="138319" x="3216275" y="4029075"/>
          <p14:tracePt t="138334" x="3192463" y="4067175"/>
          <p14:tracePt t="138343" x="3192463" y="4079875"/>
          <p14:tracePt t="138353" x="3192463" y="4092575"/>
          <p14:tracePt t="138359" x="3192463" y="4117975"/>
          <p14:tracePt t="138369" x="3192463" y="4154488"/>
          <p14:tracePt t="138373" x="3192463" y="4179888"/>
          <p14:tracePt t="138383" x="3192463" y="4205288"/>
          <p14:tracePt t="138399" x="3192463" y="4230688"/>
          <p14:tracePt t="138409" x="3205163" y="4267200"/>
          <p14:tracePt t="138414" x="3216275" y="4267200"/>
          <p14:tracePt t="138425" x="3241675" y="4292600"/>
          <p14:tracePt t="138435" x="3267075" y="4305300"/>
          <p14:tracePt t="138439" x="3305175" y="4341813"/>
          <p14:tracePt t="138449" x="3379788" y="4367213"/>
          <p14:tracePt t="138455" x="3417888" y="4392613"/>
          <p14:tracePt t="138465" x="3454400" y="4392613"/>
          <p14:tracePt t="138475" x="3517900" y="4392613"/>
          <p14:tracePt t="138480" x="3592513" y="4430713"/>
          <p14:tracePt t="138489" x="3667125" y="4430713"/>
          <p14:tracePt t="138495" x="3730625" y="4430713"/>
          <p14:tracePt t="138505" x="3805238" y="4454525"/>
          <p14:tracePt t="138515" x="3867150" y="4467225"/>
          <p14:tracePt t="138519" x="3917950" y="4467225"/>
          <p14:tracePt t="138531" x="3992563" y="4467225"/>
          <p14:tracePt t="138535" x="4030663" y="4467225"/>
          <p14:tracePt t="138547" x="4068763" y="4467225"/>
          <p14:tracePt t="138555" x="4105275" y="4467225"/>
          <p14:tracePt t="138561" x="4130675" y="4467225"/>
          <p14:tracePt t="138571" x="4143375" y="4467225"/>
          <p14:tracePt t="138575" x="4168775" y="4443413"/>
          <p14:tracePt t="138585" x="4192588" y="4443413"/>
          <p14:tracePt t="138595" x="4192588" y="4430713"/>
          <p14:tracePt t="138601" x="4217988" y="4418013"/>
          <p14:tracePt t="138611" x="4217988" y="4405313"/>
          <p14:tracePt t="138637" x="4217988" y="4379913"/>
          <p14:tracePt t="138657" x="4217988" y="4367213"/>
          <p14:tracePt t="138667" x="4217988" y="4354513"/>
          <p14:tracePt t="138677" x="4217988" y="4341813"/>
          <p14:tracePt t="138681" x="4205288" y="4305300"/>
          <p14:tracePt t="138691" x="4181475" y="4254500"/>
          <p14:tracePt t="138698" x="4156075" y="4241800"/>
          <p14:tracePt t="138708" x="4130675" y="4217988"/>
          <p14:tracePt t="138717" x="4105275" y="4179888"/>
          <p14:tracePt t="138721" x="4056063" y="4154488"/>
          <p14:tracePt t="138731" x="4017963" y="4105275"/>
          <p14:tracePt t="138737" x="3943350" y="4067175"/>
          <p14:tracePt t="138748" x="3867150" y="4029075"/>
          <p14:tracePt t="138757" x="3779838" y="3992563"/>
          <p14:tracePt t="138763" x="3654425" y="3967163"/>
          <p14:tracePt t="138773" x="3567113" y="3954463"/>
          <p14:tracePt t="138777" x="3467100" y="3929063"/>
          <p14:tracePt t="138787" x="3367088" y="3929063"/>
          <p14:tracePt t="138798" x="3228975" y="3929063"/>
          <p14:tracePt t="138803" x="3103563" y="3929063"/>
          <p14:tracePt t="138814" x="2979738" y="3929063"/>
          <p14:tracePt t="138817" x="2879725" y="3916363"/>
          <p14:tracePt t="138827" x="2778125" y="3916363"/>
          <p14:tracePt t="138837" x="2728913" y="3916363"/>
          <p14:tracePt t="138843" x="2667000" y="3929063"/>
          <p14:tracePt t="138853" x="2628900" y="3929063"/>
          <p14:tracePt t="138857" x="2590800" y="3954463"/>
          <p14:tracePt t="138867" x="2578100" y="3979863"/>
          <p14:tracePt t="138877" x="2565400" y="3992563"/>
          <p14:tracePt t="138893" x="2554288" y="4017963"/>
          <p14:tracePt t="138899" x="2541588" y="4079875"/>
          <p14:tracePt t="138909" x="2541588" y="4105275"/>
          <p14:tracePt t="138919" x="2541588" y="4167188"/>
          <p14:tracePt t="138923" x="2541588" y="4205288"/>
          <p14:tracePt t="138933" x="2541588" y="4254500"/>
          <p14:tracePt t="138939" x="2541588" y="4292600"/>
          <p14:tracePt t="138949" x="2541588" y="4354513"/>
          <p14:tracePt t="138965" x="2578100" y="4430713"/>
          <p14:tracePt t="138975" x="2590800" y="4467225"/>
          <p14:tracePt t="138980" x="2628900" y="4505325"/>
          <p14:tracePt t="138989" x="2654300" y="4543425"/>
          <p14:tracePt t="138999" x="2690813" y="4579938"/>
          <p14:tracePt t="139005" x="2728913" y="4618038"/>
          <p14:tracePt t="139015" x="2778125" y="4643438"/>
          <p14:tracePt t="139019" x="2828925" y="4667250"/>
          <p14:tracePt t="139029" x="2903538" y="4679950"/>
          <p14:tracePt t="139039" x="2967038" y="4718050"/>
          <p14:tracePt t="139046" x="3016250" y="4718050"/>
          <p14:tracePt t="139055" x="3103563" y="4718050"/>
          <p14:tracePt t="139059" x="3179763" y="4718050"/>
          <p14:tracePt t="139069" x="3267075" y="4718050"/>
          <p14:tracePt t="139079" x="3317875" y="4718050"/>
          <p14:tracePt t="139085" x="3392488" y="4679950"/>
          <p14:tracePt t="139096" x="3467100" y="4630738"/>
          <p14:tracePt t="139099" x="3492500" y="4605338"/>
          <p14:tracePt t="139111" x="3554413" y="4579938"/>
          <p14:tracePt t="139121" x="3567113" y="4554538"/>
          <p14:tracePt t="139125" x="3579813" y="4530725"/>
          <p14:tracePt t="139135" x="3579813" y="4492625"/>
          <p14:tracePt t="139141" x="3605213" y="4454525"/>
          <p14:tracePt t="139151" x="3605213" y="4443413"/>
          <p14:tracePt t="139161" x="3605213" y="4430713"/>
          <p14:tracePt t="139165" x="3605213" y="4418013"/>
          <p14:tracePt t="139181" x="3605213" y="4405313"/>
          <p14:tracePt t="139191" x="3605213" y="4392613"/>
          <p14:tracePt t="139201" x="3592513" y="4392613"/>
          <p14:tracePt t="139205" x="3579813" y="4367213"/>
          <p14:tracePt t="139215" x="3567113" y="4367213"/>
          <p14:tracePt t="139221" x="3554413" y="4354513"/>
          <p14:tracePt t="139231" x="3541713" y="4341813"/>
          <p14:tracePt t="139241" x="3505200" y="4341813"/>
          <p14:tracePt t="139247" x="3492500" y="4341813"/>
          <p14:tracePt t="139257" x="3454400" y="4341813"/>
          <p14:tracePt t="139261" x="3405188" y="4318000"/>
          <p14:tracePt t="139272" x="3367088" y="4318000"/>
          <p14:tracePt t="139281" x="3305175" y="4318000"/>
          <p14:tracePt t="139287" x="3254375" y="4318000"/>
          <p14:tracePt t="139297" x="3216275" y="4318000"/>
          <p14:tracePt t="139301" x="3192463" y="4318000"/>
          <p14:tracePt t="139313" x="3167063" y="4318000"/>
          <p14:tracePt t="139323" x="3141663" y="4318000"/>
          <p14:tracePt t="139327" x="3116263" y="4318000"/>
          <p14:tracePt t="139337" x="3079750" y="4318000"/>
          <p14:tracePt t="139343" x="3079750" y="4330700"/>
          <p14:tracePt t="139353" x="3041650" y="4367213"/>
          <p14:tracePt t="139365" x="3041650" y="4405313"/>
          <p14:tracePt t="139367" x="3028950" y="4454525"/>
          <p14:tracePt t="139377" x="3028950" y="4505325"/>
          <p14:tracePt t="139383" x="3028950" y="4543425"/>
          <p14:tracePt t="139393" x="3028950" y="4592638"/>
          <p14:tracePt t="139403" x="3028950" y="4656138"/>
          <p14:tracePt t="139407" x="3028950" y="4679950"/>
          <p14:tracePt t="139417" x="3028950" y="4730750"/>
          <p14:tracePt t="139423" x="3054350" y="4768850"/>
          <p14:tracePt t="139433" x="3092450" y="4818063"/>
          <p14:tracePt t="139443" x="3103563" y="4843463"/>
          <p14:tracePt t="139447" x="3116263" y="4843463"/>
          <p14:tracePt t="139459" x="3154363" y="4879975"/>
          <p14:tracePt t="139464" x="3192463" y="4879975"/>
          <p14:tracePt t="139473" x="3241675" y="4892675"/>
          <p14:tracePt t="139483" x="3279775" y="4892675"/>
          <p14:tracePt t="139489" x="3341688" y="4892675"/>
          <p14:tracePt t="139499" x="3405188" y="4892675"/>
          <p14:tracePt t="139503" x="3479800" y="4892675"/>
          <p14:tracePt t="139513" x="3530600" y="4879975"/>
          <p14:tracePt t="139523" x="3592513" y="4818063"/>
          <p14:tracePt t="139530" x="3617913" y="4792663"/>
          <p14:tracePt t="139539" x="3643313" y="4768850"/>
          <p14:tracePt t="139543" x="3654425" y="4730750"/>
          <p14:tracePt t="139553" x="3654425" y="4718050"/>
          <p14:tracePt t="139565" x="3654425" y="4705350"/>
          <p14:tracePt t="139569" x="3654425" y="4679950"/>
          <p14:tracePt t="139580" x="3654425" y="4667250"/>
          <p14:tracePt t="139595" x="3654425" y="4656138"/>
          <p14:tracePt t="139605" x="3654425" y="4643438"/>
          <p14:tracePt t="139715" x="3643313" y="4643438"/>
          <p14:tracePt t="139767" x="3630613" y="4643438"/>
          <p14:tracePt t="140008" x="3630613" y="4630738"/>
          <p14:tracePt t="140069" x="3617913" y="4630738"/>
          <p14:tracePt t="140079" x="3605213" y="4630738"/>
          <p14:tracePt t="140083" x="3592513" y="4630738"/>
          <p14:tracePt t="140093" x="3567113" y="4630738"/>
          <p14:tracePt t="140109" x="3554413" y="4630738"/>
          <p14:tracePt t="140119" x="3541713" y="4630738"/>
          <p14:tracePt t="140123" x="3530600" y="4630738"/>
          <p14:tracePt t="140146" x="3517900" y="4630738"/>
          <p14:tracePt t="140149" x="3505200" y="4630738"/>
          <p14:tracePt t="140159" x="3492500" y="4630738"/>
          <p14:tracePt t="140165" x="3479800" y="4630738"/>
          <p14:tracePt t="140189" x="3454400" y="4656138"/>
          <p14:tracePt t="140205" x="3441700" y="4656138"/>
          <p14:tracePt t="140215" x="3429000" y="4667250"/>
          <p14:tracePt t="140225" x="3429000" y="4679950"/>
          <p14:tracePt t="140229" x="3429000" y="4692650"/>
          <p14:tracePt t="140255" x="3429000" y="4705350"/>
          <p14:tracePt t="140265" x="3429000" y="4718050"/>
          <p14:tracePt t="140271" x="3429000" y="4730750"/>
          <p14:tracePt t="140281" x="3429000" y="4743450"/>
          <p14:tracePt t="140296" x="3429000" y="4768850"/>
          <p14:tracePt t="140305" x="3429000" y="4779963"/>
          <p14:tracePt t="140312" x="3429000" y="4805363"/>
          <p14:tracePt t="140321" x="3429000" y="4818063"/>
          <p14:tracePt t="140325" x="3441700" y="4818063"/>
          <p14:tracePt t="140335" x="3467100" y="4868863"/>
          <p14:tracePt t="140347" x="3492500" y="4879975"/>
          <p14:tracePt t="140351" x="3541713" y="4879975"/>
          <p14:tracePt t="140361" x="3579813" y="4879975"/>
          <p14:tracePt t="140365" x="3654425" y="4879975"/>
          <p14:tracePt t="140378" x="3705225" y="4879975"/>
          <p14:tracePt t="140387" x="3756025" y="4879975"/>
          <p14:tracePt t="140391" x="3817938" y="4879975"/>
          <p14:tracePt t="140401" x="3843338" y="4879975"/>
          <p14:tracePt t="140407" x="3879850" y="4868863"/>
          <p14:tracePt t="140417" x="3879850" y="4856163"/>
          <p14:tracePt t="140428" x="3905250" y="4843463"/>
          <p14:tracePt t="140441" x="3917950" y="4830763"/>
          <p14:tracePt t="140447" x="3917950" y="4818063"/>
          <p14:tracePt t="140457" x="3917950" y="4805363"/>
          <p14:tracePt t="140471" x="3917950" y="4792663"/>
          <p14:tracePt t="140481" x="3917950" y="4768850"/>
          <p14:tracePt t="141031" x="3943350" y="4805363"/>
          <p14:tracePt t="141041" x="3992563" y="4843463"/>
          <p14:tracePt t="141047" x="4081463" y="4879975"/>
          <p14:tracePt t="141057" x="4168775" y="4918075"/>
          <p14:tracePt t="141063" x="4281488" y="4956175"/>
          <p14:tracePt t="141073" x="4368800" y="4992688"/>
          <p14:tracePt t="141083" x="4494213" y="5043488"/>
          <p14:tracePt t="141087" x="4619625" y="5105400"/>
          <p14:tracePt t="141097" x="4681538" y="5118100"/>
          <p14:tracePt t="141103" x="4781550" y="5130800"/>
          <p14:tracePt t="141113" x="4856163" y="5130800"/>
          <p14:tracePt t="141123" x="4894263" y="5143500"/>
          <p14:tracePt t="141128" x="4919663" y="5143500"/>
          <p14:tracePt t="141137" x="4932363" y="5143500"/>
          <p14:tracePt t="141144" x="4945063" y="5143500"/>
          <p14:tracePt t="141153" x="4956175" y="5156200"/>
          <p14:tracePt t="141253" x="4956175" y="5168900"/>
          <p14:tracePt t="141269" x="4932363" y="5168900"/>
          <p14:tracePt t="141273" x="4906963" y="5156200"/>
          <p14:tracePt t="141285" x="4868863" y="5143500"/>
          <p14:tracePt t="141295" x="4832350" y="5143500"/>
          <p14:tracePt t="141299" x="4781550" y="5130800"/>
          <p14:tracePt t="141309" x="4719638" y="5105400"/>
          <p14:tracePt t="141315" x="4694238" y="5092700"/>
          <p14:tracePt t="141325" x="4668838" y="5081588"/>
          <p14:tracePt t="141335" x="4619625" y="5068888"/>
          <p14:tracePt t="141339" x="4594225" y="5056188"/>
          <p14:tracePt t="141350" x="4581525" y="5056188"/>
          <p14:tracePt t="141355" x="4506913" y="5030788"/>
          <p14:tracePt t="141365" x="4468813" y="5018088"/>
          <p14:tracePt t="141375" x="4430713" y="5005388"/>
          <p14:tracePt t="141379" x="4394200" y="5005388"/>
          <p14:tracePt t="141389" x="4381500" y="4992688"/>
          <p14:tracePt t="141395" x="4368800" y="4992688"/>
          <p14:tracePt t="141405" x="4356100" y="4992688"/>
          <p14:tracePt t="141431" x="4343400" y="4981575"/>
          <p14:tracePt t="141441" x="4330700" y="4981575"/>
          <p14:tracePt t="141527" x="4330700" y="4968875"/>
          <p14:tracePt t="141541" x="4318000" y="4968875"/>
          <p14:tracePt t="141551" x="4294188" y="4956175"/>
          <p14:tracePt t="141578" x="4281488" y="4956175"/>
          <p14:tracePt t="141581" x="4268788" y="4956175"/>
          <p14:tracePt t="141601" x="4256088" y="4956175"/>
          <p14:tracePt t="141617" x="4243388" y="4956175"/>
          <p14:tracePt t="141633" x="4217988" y="4956175"/>
          <p14:tracePt t="141643" x="4192588" y="4956175"/>
          <p14:tracePt t="141647" x="4168775" y="4956175"/>
          <p14:tracePt t="141657" x="4143375" y="4956175"/>
          <p14:tracePt t="141673" x="4117975" y="4956175"/>
          <p14:tracePt t="141687" x="4092575" y="4956175"/>
          <p14:tracePt t="141713" x="4081463" y="4956175"/>
          <p14:tracePt t="141717" x="4068763" y="4956175"/>
          <p14:tracePt t="141729" x="4056063" y="4956175"/>
          <p14:tracePt t="141744" x="4043363" y="4956175"/>
          <p14:tracePt t="141760" x="4030663" y="4956175"/>
          <p14:tracePt t="141779" x="4017963" y="4956175"/>
          <p14:tracePt t="141813" x="4005263" y="4956175"/>
          <p14:tracePt t="142207" x="4043363" y="4968875"/>
          <p14:tracePt t="142217" x="4068763" y="4968875"/>
          <p14:tracePt t="142223" x="4081463" y="4968875"/>
          <p14:tracePt t="142233" x="4092575" y="4981575"/>
          <p14:tracePt t="142237" x="4117975" y="4981575"/>
          <p14:tracePt t="142247" x="4130675" y="4981575"/>
          <p14:tracePt t="142257" x="4156075" y="4981575"/>
          <p14:tracePt t="142263" x="4168775" y="4981575"/>
          <p14:tracePt t="142277" x="4181475" y="4981575"/>
          <p14:tracePt t="142313" x="4205288" y="4981575"/>
          <p14:tracePt t="142363" x="4217988" y="4981575"/>
          <p14:tracePt t="142373" x="4230688" y="4981575"/>
          <p14:tracePt t="142399" x="4243388" y="4981575"/>
          <p14:tracePt t="142413" x="4256088" y="4981575"/>
          <p14:tracePt t="142435" x="4268788" y="4981575"/>
          <p14:tracePt t="142449" x="4294188" y="4981575"/>
          <p14:tracePt t="142465" x="4318000" y="4981575"/>
          <p14:tracePt t="142475" x="4330700" y="4981575"/>
          <p14:tracePt t="142479" x="4356100" y="4981575"/>
          <p14:tracePt t="142489" x="4394200" y="4981575"/>
          <p14:tracePt t="142495" x="4418013" y="4981575"/>
          <p14:tracePt t="142505" x="4456113" y="4981575"/>
          <p14:tracePt t="142515" x="4481513" y="4981575"/>
          <p14:tracePt t="142519" x="4506913" y="4981575"/>
          <p14:tracePt t="142529" x="4556125" y="4981575"/>
          <p14:tracePt t="142535" x="4568825" y="4981575"/>
          <p14:tracePt t="142545" x="4581525" y="4981575"/>
          <p14:tracePt t="142555" x="4594225" y="4981575"/>
          <p14:tracePt t="142559" x="4606925" y="4981575"/>
          <p14:tracePt t="142569" x="4630738" y="4981575"/>
          <p14:tracePt t="142605" x="4643438" y="4981575"/>
          <p14:tracePt t="142615" x="4656138" y="4968875"/>
          <p14:tracePt t="142823" x="4643438" y="4968875"/>
          <p14:tracePt t="142834" x="4619625" y="4968875"/>
          <p14:tracePt t="142838" x="4568825" y="4968875"/>
          <p14:tracePt t="142848" x="4543425" y="4968875"/>
          <p14:tracePt t="142853" x="4518025" y="4981575"/>
          <p14:tracePt t="142863" x="4506913" y="4981575"/>
          <p14:tracePt t="142873" x="4481513" y="4981575"/>
          <p14:tracePt t="142877" x="4468813" y="4981575"/>
          <p14:tracePt t="142887" x="4443413" y="4981575"/>
          <p14:tracePt t="142893" x="4418013" y="4981575"/>
          <p14:tracePt t="142903" x="4394200" y="4981575"/>
          <p14:tracePt t="142913" x="4368800" y="4981575"/>
          <p14:tracePt t="142917" x="4356100" y="4981575"/>
          <p14:tracePt t="142927" x="4343400" y="4981575"/>
          <p14:tracePt t="142933" x="4330700" y="4981575"/>
          <p14:tracePt t="142943" x="4318000" y="4981575"/>
          <p14:tracePt t="142969" x="4305300" y="4981575"/>
          <p14:tracePt t="143079" x="4318000" y="4981575"/>
          <p14:tracePt t="143085" x="4343400" y="4981575"/>
          <p14:tracePt t="143095" x="4406900" y="4981575"/>
          <p14:tracePt t="143105" x="4443413" y="4968875"/>
          <p14:tracePt t="143110" x="4506913" y="4968875"/>
          <p14:tracePt t="143119" x="4568825" y="4968875"/>
          <p14:tracePt t="143125" x="4606925" y="4968875"/>
          <p14:tracePt t="143135" x="4656138" y="4968875"/>
          <p14:tracePt t="143145" x="4719638" y="4968875"/>
          <p14:tracePt t="143151" x="4806950" y="4968875"/>
          <p14:tracePt t="143162" x="4868863" y="4968875"/>
          <p14:tracePt t="143165" x="4945063" y="4968875"/>
          <p14:tracePt t="143176" x="4994275" y="4968875"/>
          <p14:tracePt t="143185" x="5057775" y="4968875"/>
          <p14:tracePt t="143192" x="5094288" y="4968875"/>
          <p14:tracePt t="143201" x="5119688" y="4968875"/>
          <p14:tracePt t="143205" x="5145088" y="4968875"/>
          <p14:tracePt t="143215" x="5170488" y="4968875"/>
          <p14:tracePt t="143227" x="5194300" y="4968875"/>
          <p14:tracePt t="143242" x="5219700" y="4968875"/>
          <p14:tracePt t="143257" x="5232400" y="4968875"/>
          <p14:tracePt t="143267" x="5245100" y="4968875"/>
          <p14:tracePt t="143271" x="5257800" y="4968875"/>
          <p14:tracePt t="143281" x="5270500" y="4968875"/>
          <p14:tracePt t="143287" x="5281613" y="4968875"/>
          <p14:tracePt t="143321" x="5307013" y="4968875"/>
          <p14:tracePt t="143477" x="5319713" y="4968875"/>
          <p14:tracePt t="143493" x="5332413" y="4968875"/>
          <p14:tracePt t="143499" x="5345113" y="4968875"/>
          <p14:tracePt t="143509" x="5357813" y="4968875"/>
          <p14:tracePt t="143519" x="5370513" y="4968875"/>
          <p14:tracePt t="143523" x="5394325" y="4968875"/>
          <p14:tracePt t="143533" x="5419725" y="4968875"/>
          <p14:tracePt t="143539" x="5445125" y="4968875"/>
          <p14:tracePt t="143549" x="5483225" y="4968875"/>
          <p14:tracePt t="143559" x="5532438" y="4968875"/>
          <p14:tracePt t="143563" x="5607050" y="4968875"/>
          <p14:tracePt t="143573" x="5645150" y="4968875"/>
          <p14:tracePt t="143579" x="5708650" y="4968875"/>
          <p14:tracePt t="143589" x="5770563" y="4968875"/>
          <p14:tracePt t="143599" x="5870575" y="4968875"/>
          <p14:tracePt t="143603" x="5945188" y="4968875"/>
          <p14:tracePt t="143613" x="6008688" y="4968875"/>
          <p14:tracePt t="143619" x="6083300" y="4968875"/>
          <p14:tracePt t="143629" x="6146800" y="4968875"/>
          <p14:tracePt t="143639" x="6183313" y="4968875"/>
          <p14:tracePt t="143645" x="6234113" y="4968875"/>
          <p14:tracePt t="143655" x="6259513" y="4968875"/>
          <p14:tracePt t="143660" x="6283325" y="4968875"/>
          <p14:tracePt t="143669" x="6296025" y="4968875"/>
          <p14:tracePt t="143679" x="6308725" y="4968875"/>
          <p14:tracePt t="143685" x="6321425" y="4968875"/>
          <p14:tracePt t="143695" x="6334125" y="4968875"/>
          <p14:tracePt t="143721" x="6359525" y="4968875"/>
          <p14:tracePt t="143987" x="6359525" y="4956175"/>
          <p14:tracePt t="143993" x="6334125" y="4956175"/>
          <p14:tracePt t="144003" x="6296025" y="4956175"/>
          <p14:tracePt t="144013" x="6208713" y="4918075"/>
          <p14:tracePt t="144019" x="6083300" y="4918075"/>
          <p14:tracePt t="144027" x="5957888" y="4918075"/>
          <p14:tracePt t="144037" x="5783263" y="4905375"/>
          <p14:tracePt t="144042" x="5545138" y="4856163"/>
          <p14:tracePt t="144051" x="5294313" y="4830763"/>
          <p14:tracePt t="144058" x="4994275" y="4792663"/>
          <p14:tracePt t="144067" x="4781550" y="4756150"/>
          <p14:tracePt t="144077" x="4556125" y="4730750"/>
          <p14:tracePt t="144083" x="4381500" y="4718050"/>
          <p14:tracePt t="144093" x="4243388" y="4679950"/>
          <p14:tracePt t="144097" x="4130675" y="4667250"/>
          <p14:tracePt t="144108" x="4030663" y="4667250"/>
          <p14:tracePt t="144117" x="3943350" y="4667250"/>
          <p14:tracePt t="144123" x="3892550" y="4667250"/>
          <p14:tracePt t="144133" x="3856038" y="4667250"/>
          <p14:tracePt t="144137" x="3830638" y="4656138"/>
          <p14:tracePt t="144147" x="3805238" y="4656138"/>
          <p14:tracePt t="144158" x="3779838" y="4656138"/>
          <p14:tracePt t="144299" x="3767138" y="4656138"/>
          <p14:tracePt t="144319" x="3767138" y="4667250"/>
          <p14:tracePt t="144326" x="3792538" y="4692650"/>
          <p14:tracePt t="144335" x="3892550" y="4692650"/>
          <p14:tracePt t="144339" x="4030663" y="4743450"/>
          <p14:tracePt t="144349" x="4217988" y="4756150"/>
          <p14:tracePt t="144359" x="4430713" y="4779963"/>
          <p14:tracePt t="144365" x="4681538" y="4818063"/>
          <p14:tracePt t="144376" x="4919663" y="4818063"/>
          <p14:tracePt t="144379" x="5132388" y="4818063"/>
          <p14:tracePt t="144389" x="5319713" y="4818063"/>
          <p14:tracePt t="144401" x="5545138" y="4818063"/>
          <p14:tracePt t="144405" x="5695950" y="4818063"/>
          <p14:tracePt t="144415" x="5821363" y="4830763"/>
          <p14:tracePt t="144421" x="5895975" y="4830763"/>
          <p14:tracePt t="144431" x="5932488" y="4830763"/>
          <p14:tracePt t="144442" x="5945188" y="4830763"/>
          <p14:tracePt t="144547" x="5870575" y="4830763"/>
          <p14:tracePt t="144551" x="5770563" y="4830763"/>
          <p14:tracePt t="144561" x="5645150" y="4830763"/>
          <p14:tracePt t="144571" x="5532438" y="4830763"/>
          <p14:tracePt t="144577" x="5419725" y="4830763"/>
          <p14:tracePt t="144587" x="5270500" y="4830763"/>
          <p14:tracePt t="144592" x="5119688" y="4830763"/>
          <p14:tracePt t="144601" x="4994275" y="4830763"/>
          <p14:tracePt t="144611" x="4856163" y="4830763"/>
          <p14:tracePt t="144617" x="4768850" y="4830763"/>
          <p14:tracePt t="144627" x="4694238" y="4830763"/>
          <p14:tracePt t="144633" x="4630738" y="4830763"/>
          <p14:tracePt t="144643" x="4606925" y="4830763"/>
          <p14:tracePt t="144653" x="4581525" y="4830763"/>
          <p14:tracePt t="144658" x="4556125" y="4830763"/>
          <p14:tracePt t="144667" x="4530725" y="4830763"/>
          <p14:tracePt t="144793" x="4556125" y="4830763"/>
          <p14:tracePt t="144804" x="4619625" y="4830763"/>
          <p14:tracePt t="144813" x="4656138" y="4830763"/>
          <p14:tracePt t="144819" x="4719638" y="4830763"/>
          <p14:tracePt t="144829" x="4781550" y="4830763"/>
          <p14:tracePt t="144833" x="4856163" y="4830763"/>
          <p14:tracePt t="144843" x="4881563" y="4830763"/>
          <p14:tracePt t="144853" x="4945063" y="4830763"/>
          <p14:tracePt t="144859" x="4956175" y="4830763"/>
          <p14:tracePt t="144869" x="4968875" y="4830763"/>
          <p14:tracePt t="144875" x="4981575" y="4830763"/>
          <p14:tracePt t="144939" x="4994275" y="4843463"/>
          <p14:tracePt t="145091" x="5006975" y="4843463"/>
          <p14:tracePt t="145111" x="5032375" y="4843463"/>
          <p14:tracePt t="145121" x="5045075" y="4843463"/>
          <p14:tracePt t="145131" x="5081588" y="4843463"/>
          <p14:tracePt t="145137" x="5132388" y="4843463"/>
          <p14:tracePt t="145147" x="5207000" y="4843463"/>
          <p14:tracePt t="145151" x="5281613" y="4843463"/>
          <p14:tracePt t="145161" x="5357813" y="4843463"/>
          <p14:tracePt t="145171" x="5432425" y="4843463"/>
          <p14:tracePt t="145177" x="5495925" y="4843463"/>
          <p14:tracePt t="145187" x="5570538" y="4843463"/>
          <p14:tracePt t="145191" x="5619750" y="4843463"/>
          <p14:tracePt t="145201" x="5645150" y="4843463"/>
          <p14:tracePt t="145211" x="5657850" y="4843463"/>
          <p14:tracePt t="145227" x="5670550" y="4843463"/>
          <p14:tracePt t="145359" x="5683250" y="4856163"/>
          <p14:tracePt t="145379" x="5683250" y="4868863"/>
          <p14:tracePt t="145395" x="5695950" y="4879975"/>
          <p14:tracePt t="145439" x="5695950" y="4892675"/>
          <p14:tracePt t="145491" x="5695950" y="4905375"/>
          <p14:tracePt t="145505" x="5708650" y="4905375"/>
          <p14:tracePt t="145525" x="5719763" y="4918075"/>
          <p14:tracePt t="145531" x="5732463" y="4930775"/>
          <p14:tracePt t="145541" x="5745163" y="4930775"/>
          <p14:tracePt t="145545" x="5783263" y="4930775"/>
          <p14:tracePt t="145555" x="5857875" y="4943475"/>
          <p14:tracePt t="145565" x="5957888" y="4968875"/>
          <p14:tracePt t="145571" x="6083300" y="4968875"/>
          <p14:tracePt t="145581" x="6270625" y="5018088"/>
          <p14:tracePt t="145587" x="6521450" y="5030788"/>
          <p14:tracePt t="145597" x="6808788" y="5068888"/>
          <p14:tracePt t="145608" x="7021513" y="5081588"/>
          <p14:tracePt t="145611" x="7197725" y="5118100"/>
          <p14:tracePt t="145621" x="7323138" y="5118100"/>
          <p14:tracePt t="145627" x="7423150" y="5118100"/>
          <p14:tracePt t="145637" x="7510463" y="5118100"/>
          <p14:tracePt t="145647" x="7561263" y="5118100"/>
          <p14:tracePt t="145651" x="7597775" y="5118100"/>
          <p14:tracePt t="145663" x="7623175" y="5118100"/>
          <p14:tracePt t="145667" x="7635875" y="5118100"/>
          <p14:tracePt t="145677" x="7661275" y="5118100"/>
          <p14:tracePt t="145687" x="7673975" y="5118100"/>
          <p14:tracePt t="145703" x="7697788" y="5118100"/>
          <p14:tracePt t="145724" x="7710488" y="5105400"/>
          <p14:tracePt t="145767" x="7710488" y="5092700"/>
          <p14:tracePt t="145773" x="7710488" y="5081588"/>
          <p14:tracePt t="145783" x="7723188" y="5081588"/>
          <p14:tracePt t="145789" x="7735888" y="5068888"/>
          <p14:tracePt t="145809" x="7735888" y="5056188"/>
          <p14:tracePt t="145813" x="7735888" y="5043488"/>
          <p14:tracePt t="145839" x="7735888" y="5018088"/>
          <p14:tracePt t="145853" x="7735888" y="5005388"/>
          <p14:tracePt t="145863" x="7735888" y="4992688"/>
          <p14:tracePt t="145869" x="7735888" y="4981575"/>
          <p14:tracePt t="145879" x="7735888" y="4956175"/>
          <p14:tracePt t="145889" x="7735888" y="4943475"/>
          <p14:tracePt t="145895" x="7735888" y="4930775"/>
          <p14:tracePt t="145906" x="7735888" y="4918075"/>
          <p14:tracePt t="145909" x="7735888" y="4905375"/>
          <p14:tracePt t="145929" x="7735888" y="4879975"/>
          <p14:tracePt t="145957" x="7735888" y="4868863"/>
          <p14:tracePt t="146293" x="7748588" y="4868863"/>
          <p14:tracePt t="146297" x="7761288" y="4856163"/>
          <p14:tracePt t="146307" x="7773988" y="4843463"/>
          <p14:tracePt t="146313" x="7785100" y="4830763"/>
          <p14:tracePt t="146324" x="7810500" y="4805363"/>
          <p14:tracePt t="146333" x="7823200" y="4805363"/>
          <p14:tracePt t="146337" x="7861300" y="4768850"/>
          <p14:tracePt t="146347" x="7886700" y="4743450"/>
          <p14:tracePt t="146353" x="7961313" y="4667250"/>
          <p14:tracePt t="146363" x="8010525" y="4630738"/>
          <p14:tracePt t="146374" x="8048625" y="4592638"/>
          <p14:tracePt t="146379" x="8123238" y="4543425"/>
          <p14:tracePt t="146390" x="8174038" y="4492625"/>
          <p14:tracePt t="146393" x="8199438" y="4467225"/>
          <p14:tracePt t="146403" x="8235950" y="4430713"/>
          <p14:tracePt t="146413" x="8274050" y="4392613"/>
          <p14:tracePt t="146419" x="8335963" y="4330700"/>
          <p14:tracePt t="146429" x="8399463" y="4241800"/>
          <p14:tracePt t="146435" x="8435975" y="4192588"/>
          <p14:tracePt t="146443" x="8461375" y="4105275"/>
          <p14:tracePt t="146454" x="8474075" y="4079875"/>
          <p14:tracePt t="146459" x="8499475" y="4017963"/>
          <p14:tracePt t="146467" x="8512175" y="3954463"/>
          <p14:tracePt t="146477" x="8537575" y="3867150"/>
          <p14:tracePt t="146483" x="8548688" y="3803650"/>
          <p14:tracePt t="146493" x="8574088" y="3741738"/>
          <p14:tracePt t="146497" x="8574088" y="3679825"/>
          <p14:tracePt t="146507" x="8586788" y="3603625"/>
          <p14:tracePt t="146519" x="8612188" y="3503613"/>
          <p14:tracePt t="146524" x="8612188" y="3416300"/>
          <p14:tracePt t="146533" x="8612188" y="3378200"/>
          <p14:tracePt t="146539" x="8612188" y="3328988"/>
          <p14:tracePt t="146549" x="8612188" y="3290888"/>
          <p14:tracePt t="146556" x="8612188" y="3241675"/>
          <p14:tracePt t="146565" x="8612188" y="3216275"/>
          <p14:tracePt t="146575" x="8612188" y="3154363"/>
          <p14:tracePt t="146579" x="8586788" y="3116263"/>
          <p14:tracePt t="146590" x="8586788" y="3078163"/>
          <p14:tracePt t="146595" x="8561388" y="3041650"/>
          <p14:tracePt t="146606" x="8548688" y="3016250"/>
          <p14:tracePt t="146615" x="8512175" y="2965450"/>
          <p14:tracePt t="146622" x="8486775" y="2928938"/>
          <p14:tracePt t="146632" x="8435975" y="2903538"/>
          <p14:tracePt t="146635" x="8399463" y="2878138"/>
          <p14:tracePt t="146645" x="8361363" y="2852738"/>
          <p14:tracePt t="146656" x="8286750" y="2816225"/>
          <p14:tracePt t="146661" x="8248650" y="2816225"/>
          <p14:tracePt t="146672" x="8148638" y="2765425"/>
          <p14:tracePt t="146675" x="8061325" y="2765425"/>
          <p14:tracePt t="146685" x="7948613" y="2752725"/>
          <p14:tracePt t="146697" x="7823200" y="2703513"/>
          <p14:tracePt t="146701" x="7710488" y="2665413"/>
          <p14:tracePt t="146711" x="7572375" y="2640013"/>
          <p14:tracePt t="146717" x="7435850" y="2603500"/>
          <p14:tracePt t="146727" x="7285038" y="2578100"/>
          <p14:tracePt t="146737" x="7146925" y="2540000"/>
          <p14:tracePt t="146741" x="7010400" y="2516188"/>
          <p14:tracePt t="146751" x="6859588" y="2503488"/>
          <p14:tracePt t="146757" x="6734175" y="2478088"/>
          <p14:tracePt t="146767" x="6621463" y="2478088"/>
          <p14:tracePt t="146777" x="6508750" y="2465388"/>
          <p14:tracePt t="146781" x="6370638" y="2439988"/>
          <p14:tracePt t="146791" x="6259513" y="2439988"/>
          <p14:tracePt t="146797" x="6134100" y="2439988"/>
          <p14:tracePt t="146807" x="6034088" y="2439988"/>
          <p14:tracePt t="146817" x="5921375" y="2427288"/>
          <p14:tracePt t="146822" x="5832475" y="2390775"/>
          <p14:tracePt t="146831" x="5732463" y="2390775"/>
          <p14:tracePt t="146837" x="5657850" y="2365375"/>
          <p14:tracePt t="146847" x="5570538" y="2365375"/>
          <p14:tracePt t="146857" x="5507038" y="2365375"/>
          <p14:tracePt t="146863" x="5432425" y="2365375"/>
          <p14:tracePt t="146873" x="5345113" y="2365375"/>
          <p14:tracePt t="146877" x="5294313" y="2365375"/>
          <p14:tracePt t="146887" x="5219700" y="2365375"/>
          <p14:tracePt t="146897" x="5132388" y="2365375"/>
          <p14:tracePt t="146903" x="5057775" y="2365375"/>
          <p14:tracePt t="146913" x="4994275" y="2365375"/>
          <p14:tracePt t="146917" x="4932363" y="2365375"/>
          <p14:tracePt t="146927" x="4843463" y="2365375"/>
          <p14:tracePt t="146937" x="4768850" y="2365375"/>
          <p14:tracePt t="146943" x="4719638" y="2365375"/>
          <p14:tracePt t="146953" x="4643438" y="2365375"/>
          <p14:tracePt t="146959" x="4568825" y="2352675"/>
          <p14:tracePt t="146969" x="4506913" y="2352675"/>
          <p14:tracePt t="146979" x="4443413" y="2352675"/>
          <p14:tracePt t="146983" x="4406900" y="2352675"/>
          <p14:tracePt t="146993" x="4356100" y="2327275"/>
          <p14:tracePt t="146999" x="4318000" y="2327275"/>
          <p14:tracePt t="147009" x="4268788" y="2314575"/>
          <p14:tracePt t="147019" x="4243388" y="2314575"/>
          <p14:tracePt t="147023" x="4205288" y="2314575"/>
          <p14:tracePt t="147035" x="4156075" y="2303463"/>
          <p14:tracePt t="147039" x="4117975" y="2290763"/>
          <p14:tracePt t="147049" x="4081463" y="2265363"/>
          <p14:tracePt t="147059" x="4030663" y="2252663"/>
          <p14:tracePt t="147065" x="4005263" y="2252663"/>
          <p14:tracePt t="147075" x="3979863" y="2252663"/>
          <p14:tracePt t="147079" x="3930650" y="2239963"/>
          <p14:tracePt t="147090" x="3917950" y="2239963"/>
          <p14:tracePt t="147099" x="3892550" y="2227263"/>
          <p14:tracePt t="147105" x="3856038" y="2227263"/>
          <p14:tracePt t="147115" x="3830638" y="2214563"/>
          <p14:tracePt t="147119" x="3817938" y="2214563"/>
          <p14:tracePt t="147129" x="3805238" y="2214563"/>
          <p14:tracePt t="147139" x="3779838" y="2201863"/>
          <p14:tracePt t="147146" x="3767138" y="2201863"/>
          <p14:tracePt t="147156" x="3756025" y="2201863"/>
          <p14:tracePt t="147159" x="3743325" y="2190750"/>
          <p14:tracePt t="147179" x="3730625" y="2190750"/>
          <p14:tracePt t="147195" x="3717925" y="2190750"/>
          <p14:tracePt t="147221" x="3705225" y="2178050"/>
          <p14:tracePt t="147256" x="3692525" y="2178050"/>
          <p14:tracePt t="147285" x="3679825" y="2178050"/>
          <p14:tracePt t="147297" x="3679825" y="2165350"/>
          <p14:tracePt t="147352" x="3667125" y="2165350"/>
          <p14:tracePt t="148235" x="3692525" y="2190750"/>
          <p14:tracePt t="148245" x="3692525" y="2214563"/>
          <p14:tracePt t="148255" x="3717925" y="2252663"/>
          <p14:tracePt t="148259" x="3767138" y="2314575"/>
          <p14:tracePt t="148269" x="3817938" y="2414588"/>
          <p14:tracePt t="148275" x="3867150" y="2490788"/>
          <p14:tracePt t="148285" x="3917950" y="2527300"/>
          <p14:tracePt t="148295" x="3979863" y="2603500"/>
          <p14:tracePt t="148299" x="4056063" y="2716213"/>
          <p14:tracePt t="148309" x="4156075" y="2803525"/>
          <p14:tracePt t="148315" x="4243388" y="2903538"/>
          <p14:tracePt t="148325" x="4343400" y="2978150"/>
          <p14:tracePt t="148335" x="4418013" y="3041650"/>
          <p14:tracePt t="148339" x="4481513" y="3090863"/>
          <p14:tracePt t="148349" x="4568825" y="3141663"/>
          <p14:tracePt t="148355" x="4619625" y="3190875"/>
          <p14:tracePt t="148366" x="4706938" y="3241675"/>
          <p14:tracePt t="148375" x="4732338" y="3267075"/>
          <p14:tracePt t="148381" x="4819650" y="3278188"/>
          <p14:tracePt t="148391" x="4856163" y="3303588"/>
          <p14:tracePt t="148395" x="4968875" y="3367088"/>
          <p14:tracePt t="148406" x="5006975" y="3378200"/>
          <p14:tracePt t="148415" x="5081588" y="3403600"/>
          <p14:tracePt t="148422" x="5132388" y="3441700"/>
          <p14:tracePt t="148431" x="5207000" y="3479800"/>
          <p14:tracePt t="148437" x="5245100" y="3490913"/>
          <p14:tracePt t="148447" x="5281613" y="3490913"/>
          <p14:tracePt t="148457" x="5345113" y="3503613"/>
          <p14:tracePt t="148461" x="5370513" y="3516313"/>
          <p14:tracePt t="148472" x="5407025" y="3541713"/>
          <p14:tracePt t="148477" x="5432425" y="3541713"/>
          <p14:tracePt t="148487" x="5445125" y="3541713"/>
          <p14:tracePt t="148497" x="5470525" y="3567113"/>
          <p14:tracePt t="148511" x="5483225" y="3579813"/>
          <p14:tracePt t="148517" x="5495925" y="3590925"/>
          <p14:tracePt t="148597" x="5519738" y="3590925"/>
          <p14:tracePt t="148613" x="5557838" y="3590925"/>
          <p14:tracePt t="148633" x="5570538" y="3579813"/>
          <p14:tracePt t="148647" x="5583238" y="3567113"/>
          <p14:tracePt t="148663" x="5595938" y="3567113"/>
          <p14:tracePt t="148673" x="5607050" y="3541713"/>
          <p14:tracePt t="148679" x="5657850" y="3541713"/>
          <p14:tracePt t="148689" x="5683250" y="3541713"/>
          <p14:tracePt t="153627" x="5745163" y="3541713"/>
          <p14:tracePt t="153631" x="5821363" y="3516313"/>
          <p14:tracePt t="153641" x="5908675" y="3429000"/>
          <p14:tracePt t="153651" x="5957888" y="3367088"/>
          <p14:tracePt t="153657" x="5995988" y="3290888"/>
          <p14:tracePt t="153667" x="6034088" y="3203575"/>
          <p14:tracePt t="153671" x="6034088" y="3154363"/>
          <p14:tracePt t="153682" x="6057900" y="3065463"/>
          <p14:tracePt t="153691" x="6057900" y="3016250"/>
          <p14:tracePt t="153697" x="6057900" y="2965450"/>
          <p14:tracePt t="153707" x="6057900" y="2928938"/>
          <p14:tracePt t="153711" x="6057900" y="2865438"/>
          <p14:tracePt t="153721" x="6057900" y="2765425"/>
          <p14:tracePt t="153733" x="6057900" y="2640013"/>
          <p14:tracePt t="153737" x="6057900" y="2516188"/>
          <p14:tracePt t="153747" x="6057900" y="2414588"/>
          <p14:tracePt t="153751" x="6045200" y="2314575"/>
          <p14:tracePt t="153761" x="6021388" y="2201863"/>
          <p14:tracePt t="153773" x="5983288" y="2127250"/>
          <p14:tracePt t="153777" x="5921375" y="2039938"/>
          <p14:tracePt t="153787" x="5895975" y="1978025"/>
          <p14:tracePt t="153793" x="5870575" y="1952625"/>
          <p14:tracePt t="153803" x="5845175" y="1927225"/>
          <p14:tracePt t="153813" x="5832475" y="1927225"/>
          <p14:tracePt t="153817" x="5808663" y="1927225"/>
          <p14:tracePt t="153827" x="5783263" y="1914525"/>
          <p14:tracePt t="153833" x="5757863" y="1914525"/>
          <p14:tracePt t="153843" x="5732463" y="1914525"/>
          <p14:tracePt t="153853" x="5683250" y="1914525"/>
          <p14:tracePt t="153859" x="5645150" y="1914525"/>
          <p14:tracePt t="153869" x="5583238" y="1914525"/>
          <p14:tracePt t="153873" x="5507038" y="1914525"/>
          <p14:tracePt t="153883" x="5407025" y="1914525"/>
          <p14:tracePt t="153893" x="5345113" y="1914525"/>
          <p14:tracePt t="153900" x="5219700" y="1952625"/>
          <p14:tracePt t="153909" x="5132388" y="1952625"/>
          <p14:tracePt t="153913" x="5019675" y="1978025"/>
          <p14:tracePt t="153923" x="4881563" y="2001838"/>
          <p14:tracePt t="153933" x="4794250" y="2001838"/>
          <p14:tracePt t="153939" x="4694238" y="2014538"/>
          <p14:tracePt t="153951" x="4594225" y="2039938"/>
          <p14:tracePt t="153953" x="4494213" y="2052638"/>
          <p14:tracePt t="153963" x="4406900" y="2078038"/>
          <p14:tracePt t="153973" x="4294188" y="2078038"/>
          <p14:tracePt t="153979" x="4230688" y="2089150"/>
          <p14:tracePt t="153990" x="4143375" y="2114550"/>
          <p14:tracePt t="153995" x="4068763" y="2114550"/>
          <p14:tracePt t="154005" x="4005263" y="2127250"/>
          <p14:tracePt t="154015" x="3930650" y="2127250"/>
          <p14:tracePt t="154019" x="3867150" y="2139950"/>
          <p14:tracePt t="154029" x="3805238" y="2139950"/>
          <p14:tracePt t="154035" x="3767138" y="2139950"/>
          <p14:tracePt t="154045" x="3717925" y="2152650"/>
          <p14:tracePt t="154055" x="3679825" y="2178050"/>
          <p14:tracePt t="154059" x="3617913" y="2178050"/>
          <p14:tracePt t="154069" x="3567113" y="2178050"/>
          <p14:tracePt t="154075" x="3492500" y="2190750"/>
          <p14:tracePt t="154085" x="3417888" y="2190750"/>
          <p14:tracePt t="154095" x="3379788" y="2214563"/>
          <p14:tracePt t="154100" x="3317875" y="2214563"/>
          <p14:tracePt t="154111" x="3292475" y="2214563"/>
          <p14:tracePt t="154116" x="3216275" y="2214563"/>
          <p14:tracePt t="154125" x="3179763" y="2227263"/>
          <p14:tracePt t="154135" x="3141663" y="2239963"/>
          <p14:tracePt t="154141" x="3103563" y="2252663"/>
          <p14:tracePt t="154151" x="3079750" y="2252663"/>
          <p14:tracePt t="154155" x="3041650" y="2252663"/>
          <p14:tracePt t="154166" x="3028950" y="2265363"/>
          <p14:tracePt t="154175" x="3003550" y="2265363"/>
          <p14:tracePt t="154182" x="2941638" y="2278063"/>
          <p14:tracePt t="154197" x="2916238" y="2290763"/>
          <p14:tracePt t="154207" x="2890838" y="2303463"/>
          <p14:tracePt t="154217" x="2854325" y="2314575"/>
          <p14:tracePt t="154221" x="2841625" y="2327275"/>
          <p14:tracePt t="154232" x="2828925" y="2352675"/>
          <p14:tracePt t="154237" x="2803525" y="2352675"/>
          <p14:tracePt t="154248" x="2803525" y="2365375"/>
          <p14:tracePt t="154257" x="2778125" y="2403475"/>
          <p14:tracePt t="154271" x="2767013" y="2427288"/>
          <p14:tracePt t="154277" x="2754313" y="2427288"/>
          <p14:tracePt t="154287" x="2754313" y="2439988"/>
          <p14:tracePt t="154298" x="2754313" y="2452688"/>
          <p14:tracePt t="154302" x="2754313" y="2465388"/>
          <p14:tracePt t="154317" x="2754313" y="2490788"/>
          <p14:tracePt t="154353" x="2754313" y="2503488"/>
          <p14:tracePt t="154387" x="2754313" y="2516188"/>
          <p14:tracePt t="154417" x="2767013" y="2516188"/>
          <p14:tracePt t="154437" x="2790825" y="2516188"/>
          <p14:tracePt t="154443" x="2803525" y="2503488"/>
          <p14:tracePt t="154453" x="2803525" y="2490788"/>
          <p14:tracePt t="154460" x="2828925" y="2465388"/>
          <p14:tracePt t="154470" x="2841625" y="2427288"/>
          <p14:tracePt t="154479" x="2854325" y="2403475"/>
          <p14:tracePt t="154484" x="2867025" y="2352675"/>
          <p14:tracePt t="154493" x="2879725" y="2314575"/>
          <p14:tracePt t="154500" x="2879725" y="2278063"/>
          <p14:tracePt t="154509" x="2879725" y="2227263"/>
          <p14:tracePt t="154519" x="2879725" y="2190750"/>
          <p14:tracePt t="154523" x="2879725" y="2165350"/>
          <p14:tracePt t="154533" x="2879725" y="2114550"/>
          <p14:tracePt t="154539" x="2879725" y="2089150"/>
          <p14:tracePt t="154549" x="2879725" y="2078038"/>
          <p14:tracePt t="154559" x="2879725" y="2065338"/>
          <p14:tracePt t="154563" x="2879725" y="2052638"/>
          <p14:tracePt t="154575" x="2879725" y="2039938"/>
          <p14:tracePt t="154579" x="2879725" y="2027238"/>
          <p14:tracePt t="154589" x="2867025" y="2014538"/>
          <p14:tracePt t="154599" x="2854325" y="2014538"/>
          <p14:tracePt t="154605" x="2854325" y="2001838"/>
          <p14:tracePt t="154616" x="2854325" y="1989138"/>
          <p14:tracePt t="154629" x="2841625" y="1989138"/>
          <p14:tracePt t="154646" x="2828925" y="1989138"/>
          <p14:tracePt t="154655" x="2816225" y="1989138"/>
          <p14:tracePt t="154659" x="2803525" y="1989138"/>
          <p14:tracePt t="154671" x="2790825" y="1989138"/>
          <p14:tracePt t="154681" x="2767013" y="1989138"/>
          <p14:tracePt t="154685" x="2754313" y="1989138"/>
          <p14:tracePt t="154701" x="2728913" y="1989138"/>
          <p14:tracePt t="154711" x="2703513" y="2014538"/>
          <p14:tracePt t="154721" x="2690813" y="2027238"/>
          <p14:tracePt t="154725" x="2667000" y="2078038"/>
          <p14:tracePt t="154735" x="2641600" y="2114550"/>
          <p14:tracePt t="154741" x="2628900" y="2139950"/>
          <p14:tracePt t="154751" x="2590800" y="2190750"/>
          <p14:tracePt t="154761" x="2590800" y="2201863"/>
          <p14:tracePt t="154767" x="2578100" y="2239963"/>
          <p14:tracePt t="154777" x="2578100" y="2265363"/>
          <p14:tracePt t="154782" x="2578100" y="2290763"/>
          <p14:tracePt t="154791" x="2578100" y="2314575"/>
          <p14:tracePt t="154801" x="2578100" y="2339975"/>
          <p14:tracePt t="154807" x="2578100" y="2365375"/>
          <p14:tracePt t="154817" x="2590800" y="2403475"/>
          <p14:tracePt t="154821" x="2616200" y="2427288"/>
          <p14:tracePt t="154841" x="2628900" y="2427288"/>
          <p14:tracePt t="154848" x="2641600" y="2427288"/>
          <p14:tracePt t="154857" x="2654300" y="2427288"/>
          <p14:tracePt t="154861" x="2667000" y="2427288"/>
          <p14:tracePt t="154871" x="2678113" y="2427288"/>
          <p14:tracePt t="154881" x="2703513" y="2427288"/>
          <p14:tracePt t="154887" x="2716213" y="2427288"/>
          <p14:tracePt t="154898" x="2741613" y="2427288"/>
          <p14:tracePt t="154901" x="2741613" y="2414588"/>
          <p14:tracePt t="154911" x="2767013" y="2378075"/>
          <p14:tracePt t="154921" x="2767013" y="2327275"/>
          <p14:tracePt t="154928" x="2767013" y="2290763"/>
          <p14:tracePt t="154937" x="2767013" y="2239963"/>
          <p14:tracePt t="154943" x="2767013" y="2214563"/>
          <p14:tracePt t="154966" x="2767013" y="2190750"/>
          <p14:tracePt t="154967" x="2767013" y="2165350"/>
          <p14:tracePt t="154977" x="2767013" y="2152650"/>
          <p14:tracePt t="154983" x="2741613" y="2139950"/>
          <p14:tracePt t="155019" x="2728913" y="2139950"/>
          <p14:tracePt t="155023" x="2716213" y="2139950"/>
          <p14:tracePt t="155043" x="2690813" y="2139950"/>
          <p14:tracePt t="155049" x="2678113" y="2139950"/>
          <p14:tracePt t="155059" x="2667000" y="2139950"/>
          <p14:tracePt t="155073" x="2628900" y="2139950"/>
          <p14:tracePt t="155083" x="2603500" y="2165350"/>
          <p14:tracePt t="155089" x="2578100" y="2201863"/>
          <p14:tracePt t="155099" x="2565400" y="2239963"/>
          <p14:tracePt t="155103" x="2541588" y="2290763"/>
          <p14:tracePt t="155115" x="2541588" y="2339975"/>
          <p14:tracePt t="155125" x="2541588" y="2390775"/>
          <p14:tracePt t="155129" x="2541588" y="2427288"/>
          <p14:tracePt t="155139" x="2541588" y="2478088"/>
          <p14:tracePt t="155145" x="2541588" y="2503488"/>
          <p14:tracePt t="155155" x="2541588" y="2540000"/>
          <p14:tracePt t="155165" x="2554288" y="2616200"/>
          <p14:tracePt t="155169" x="2578100" y="2627313"/>
          <p14:tracePt t="155179" x="2590800" y="2640013"/>
          <p14:tracePt t="155185" x="2628900" y="2678113"/>
          <p14:tracePt t="155195" x="2641600" y="2690813"/>
          <p14:tracePt t="155205" x="2654300" y="2703513"/>
          <p14:tracePt t="155209" x="2667000" y="2703513"/>
          <p14:tracePt t="155225" x="2690813" y="2716213"/>
          <p14:tracePt t="155235" x="2728913" y="2716213"/>
          <p14:tracePt t="155245" x="2754313" y="2716213"/>
          <p14:tracePt t="155249" x="2778125" y="2716213"/>
          <p14:tracePt t="155259" x="2828925" y="2716213"/>
          <p14:tracePt t="155265" x="2890838" y="2665413"/>
          <p14:tracePt t="155275" x="2954338" y="2603500"/>
          <p14:tracePt t="155285" x="2992438" y="2565400"/>
          <p14:tracePt t="155291" x="3016250" y="2503488"/>
          <p14:tracePt t="155302" x="3028950" y="2452688"/>
          <p14:tracePt t="155305" x="3028950" y="2378075"/>
          <p14:tracePt t="155315" x="3054350" y="2327275"/>
          <p14:tracePt t="155325" x="3054350" y="2290763"/>
          <p14:tracePt t="155332" x="3054350" y="2265363"/>
          <p14:tracePt t="155341" x="3054350" y="2239963"/>
          <p14:tracePt t="155355" x="3054350" y="2214563"/>
          <p14:tracePt t="155391" x="3054350" y="2201863"/>
          <p14:tracePt t="155407" x="3041650" y="2201863"/>
          <p14:tracePt t="155417" x="3028950" y="2201863"/>
          <p14:tracePt t="155427" x="3003550" y="2201863"/>
          <p14:tracePt t="155432" x="2992438" y="2201863"/>
          <p14:tracePt t="155441" x="2941638" y="2214563"/>
          <p14:tracePt t="155447" x="2928938" y="2227263"/>
          <p14:tracePt t="155457" x="2890838" y="2290763"/>
          <p14:tracePt t="155467" x="2879725" y="2327275"/>
          <p14:tracePt t="155473" x="2841625" y="2390775"/>
          <p14:tracePt t="155483" x="2828925" y="2439988"/>
          <p14:tracePt t="155487" x="2828925" y="2452688"/>
          <p14:tracePt t="155497" x="2828925" y="2503488"/>
          <p14:tracePt t="155507" x="2828925" y="2527300"/>
          <p14:tracePt t="155514" x="2828925" y="2552700"/>
          <p14:tracePt t="155523" x="2828925" y="2565400"/>
          <p14:tracePt t="155527" x="2828925" y="2590800"/>
          <p14:tracePt t="155537" x="2828925" y="2616200"/>
          <p14:tracePt t="155548" x="2841625" y="2616200"/>
          <p14:tracePt t="155553" x="2854325" y="2627313"/>
          <p14:tracePt t="155564" x="2854325" y="2640013"/>
          <p14:tracePt t="155577" x="2867025" y="2640013"/>
          <p14:tracePt t="155593" x="2890838" y="2640013"/>
          <p14:tracePt t="155603" x="2916238" y="2640013"/>
          <p14:tracePt t="155607" x="2941638" y="2640013"/>
          <p14:tracePt t="155630" x="2967038" y="2627313"/>
          <p14:tracePt t="155633" x="2979738" y="2616200"/>
          <p14:tracePt t="155643" x="3003550" y="2578100"/>
          <p14:tracePt t="155649" x="3003550" y="2527300"/>
          <p14:tracePt t="155659" x="3003550" y="2490788"/>
          <p14:tracePt t="155669" x="3028950" y="2452688"/>
          <p14:tracePt t="155673" x="3041650" y="2414588"/>
          <p14:tracePt t="155683" x="3041650" y="2378075"/>
          <p14:tracePt t="155689" x="3041650" y="2352675"/>
          <p14:tracePt t="155699" x="3041650" y="2327275"/>
          <p14:tracePt t="155709" x="3041650" y="2303463"/>
          <p14:tracePt t="155729" x="3041650" y="2290763"/>
          <p14:tracePt t="155759" x="3041650" y="2278063"/>
          <p14:tracePt t="155775" x="3041650" y="2265363"/>
          <p14:tracePt t="155871" x="3028950" y="2265363"/>
          <p14:tracePt t="155921" x="3003550" y="2265363"/>
          <p14:tracePt t="156021" x="2992438" y="2265363"/>
          <p14:tracePt t="156077" x="2979738" y="2265363"/>
          <p14:tracePt t="156113" x="2967038" y="2265363"/>
          <p14:tracePt t="156157" x="2954338" y="2265363"/>
          <p14:tracePt t="156641" x="2954338" y="2278063"/>
          <p14:tracePt t="156643" x="2928938" y="2290763"/>
          <p14:tracePt t="156647" x="2928938" y="2314575"/>
          <p14:tracePt t="156651" x="2928938" y="2327275"/>
          <p14:tracePt t="156661" x="2928938" y="2339975"/>
          <p14:tracePt t="156671" x="2928938" y="2352675"/>
          <p14:tracePt t="156677" x="2928938" y="2365375"/>
          <p14:tracePt t="156687" x="2928938" y="2378075"/>
          <p14:tracePt t="156717" x="2928938" y="2403475"/>
          <p14:tracePt t="157161" x="2928938" y="2414588"/>
          <p14:tracePt t="157185" x="2928938" y="2427288"/>
          <p14:tracePt t="157191" x="2928938" y="2439988"/>
          <p14:tracePt t="157211" x="2928938" y="2452688"/>
          <p14:tracePt t="157221" x="2928938" y="2465388"/>
          <p14:tracePt t="157251" x="2928938" y="2490788"/>
          <p14:tracePt t="157287" x="2928938" y="2503488"/>
          <p14:tracePt t="157313" x="2928938" y="2516188"/>
          <p14:tracePt t="157317" x="2928938" y="2527300"/>
          <p14:tracePt t="157327" x="2903538" y="2552700"/>
          <p14:tracePt t="157343" x="2903538" y="2565400"/>
          <p14:tracePt t="157353" x="2879725" y="2578100"/>
          <p14:tracePt t="157357" x="2854325" y="2616200"/>
          <p14:tracePt t="157367" x="2854325" y="2640013"/>
          <p14:tracePt t="157373" x="2841625" y="2652713"/>
          <p14:tracePt t="157383" x="2816225" y="2678113"/>
          <p14:tracePt t="157397" x="2790825" y="2690813"/>
          <p14:tracePt t="157413" x="2790825" y="2716213"/>
          <p14:tracePt t="157423" x="2778125" y="2728913"/>
          <p14:tracePt t="157433" x="2778125" y="2740025"/>
          <p14:tracePt t="157439" x="2767013" y="2752725"/>
          <p14:tracePt t="157453" x="2767013" y="2765425"/>
          <p14:tracePt t="157489" x="2767013" y="2778125"/>
          <p14:tracePt t="157493" x="2754313" y="2778125"/>
          <p14:tracePt t="157519" x="2754313" y="2790825"/>
          <p14:tracePt t="157609" x="2741613" y="2790825"/>
          <p14:tracePt t="157837" x="2728913" y="2790825"/>
          <p14:tracePt t="157897" x="2728913" y="2778125"/>
          <p14:tracePt t="158073" x="2716213" y="2778125"/>
          <p14:tracePt t="158083" x="2716213" y="2765425"/>
          <p14:tracePt t="158103" x="2716213" y="2752725"/>
          <p14:tracePt t="158109" x="2703513" y="2752725"/>
          <p14:tracePt t="158129" x="2703513" y="2740025"/>
          <p14:tracePt t="158146" x="2690813" y="2728913"/>
          <p14:tracePt t="158159" x="2678113" y="2716213"/>
          <p14:tracePt t="158175" x="2667000" y="2703513"/>
          <p14:tracePt t="158189" x="2654300" y="2690813"/>
          <p14:tracePt t="158209" x="2641600" y="2678113"/>
          <p14:tracePt t="158215" x="2628900" y="2665413"/>
          <p14:tracePt t="158225" x="2616200" y="2640013"/>
          <p14:tracePt t="158229" x="2603500" y="2640013"/>
          <p14:tracePt t="158249" x="2590800" y="2616200"/>
          <p14:tracePt t="158265" x="2565400" y="2616200"/>
          <p14:tracePt t="158281" x="2565400" y="2590800"/>
          <p14:tracePt t="158302" x="2554288" y="2590800"/>
          <p14:tracePt t="158335" x="2541588" y="2590800"/>
          <p14:tracePt t="158365" x="2516188" y="2590800"/>
          <p14:tracePt t="158411" x="2503488" y="2590800"/>
          <p14:tracePt t="158441" x="2490788" y="2590800"/>
          <p14:tracePt t="158462" x="2478088" y="2590800"/>
          <p14:tracePt t="158477" x="2465388" y="2590800"/>
          <p14:tracePt t="158513" x="2452688" y="2590800"/>
          <p14:tracePt t="158523" x="2441575" y="2590800"/>
          <p14:tracePt t="158537" x="2441575" y="2603500"/>
          <p14:tracePt t="158901" x="2441575" y="2627313"/>
          <p14:tracePt t="158925" x="2441575" y="2640013"/>
          <p14:tracePt t="158951" x="2441575" y="2652713"/>
          <p14:tracePt t="158981" x="2452688" y="2652713"/>
          <p14:tracePt t="159007" x="2465388" y="2652713"/>
          <p14:tracePt t="159037" x="2478088" y="2652713"/>
          <p14:tracePt t="159051" x="2490788" y="2652713"/>
          <p14:tracePt t="159062" x="2503488" y="2652713"/>
          <p14:tracePt t="159077" x="2516188" y="2652713"/>
          <p14:tracePt t="159117" x="2541588" y="2652713"/>
          <p14:tracePt t="159157" x="2554288" y="2652713"/>
          <p14:tracePt t="159177" x="2565400" y="2652713"/>
          <p14:tracePt t="159199" x="2578100" y="2652713"/>
          <p14:tracePt t="159203" x="2590800" y="2652713"/>
          <p14:tracePt t="159239" x="2603500" y="2640013"/>
          <p14:tracePt t="159273" x="2616200" y="2640013"/>
          <p14:tracePt t="159283" x="2628900" y="2640013"/>
          <p14:tracePt t="159293" x="2641600" y="2616200"/>
          <p14:tracePt t="159325" x="2654300" y="2616200"/>
          <p14:tracePt t="159365" x="2667000" y="2616200"/>
          <p14:tracePt t="159369" x="2678113" y="2603500"/>
          <p14:tracePt t="159435" x="2690813" y="2603500"/>
          <p14:tracePt t="159455" x="2703513" y="2590800"/>
          <p14:tracePt t="159551" x="2716213" y="2590800"/>
          <p14:tracePt t="159591" x="2728913" y="2578100"/>
          <p14:tracePt t="159637" x="2741613" y="2578100"/>
          <p14:tracePt t="159677" x="2754313" y="2565400"/>
          <p14:tracePt t="159703" x="2767013" y="2565400"/>
          <p14:tracePt t="159713" x="2778125" y="2565400"/>
          <p14:tracePt t="159717" x="2790825" y="2565400"/>
          <p14:tracePt t="159728" x="2803525" y="2565400"/>
          <p14:tracePt t="159737" x="2828925" y="2565400"/>
          <p14:tracePt t="159753" x="2854325" y="2565400"/>
          <p14:tracePt t="159767" x="2867025" y="2565400"/>
          <p14:tracePt t="159779" x="2879725" y="2565400"/>
          <p14:tracePt t="159793" x="2890838" y="2565400"/>
          <p14:tracePt t="159810" x="2903538" y="2565400"/>
          <p14:tracePt t="159833" x="2916238" y="2565400"/>
          <p14:tracePt t="159895" x="2928938" y="2565400"/>
          <p14:tracePt t="159951" x="2941638" y="2565400"/>
          <p14:tracePt t="161119" x="2954338" y="2552700"/>
          <p14:tracePt t="161145" x="2967038" y="2552700"/>
          <p14:tracePt t="161171" x="2979738" y="2552700"/>
          <p14:tracePt t="161181" x="2992438" y="2552700"/>
          <p14:tracePt t="161185" x="3003550" y="2552700"/>
          <p14:tracePt t="161195" x="3016250" y="2552700"/>
          <p14:tracePt t="161201" x="3016250" y="2540000"/>
          <p14:tracePt t="161211" x="3028950" y="2540000"/>
          <p14:tracePt t="162488" x="3067050" y="2540000"/>
          <p14:tracePt t="162497" x="3092450" y="2565400"/>
          <p14:tracePt t="162507" x="3141663" y="2578100"/>
          <p14:tracePt t="162511" x="3205163" y="2640013"/>
          <p14:tracePt t="162521" x="3228975" y="2665413"/>
          <p14:tracePt t="162527" x="3279775" y="2678113"/>
          <p14:tracePt t="162537" x="3405188" y="2778125"/>
          <p14:tracePt t="162547" x="3554413" y="2890838"/>
          <p14:tracePt t="162553" x="3692525" y="2978150"/>
          <p14:tracePt t="162563" x="3879850" y="3103563"/>
          <p14:tracePt t="162568" x="4043363" y="3216275"/>
          <p14:tracePt t="162577" x="4205288" y="3303588"/>
          <p14:tracePt t="162587" x="4368800" y="3390900"/>
          <p14:tracePt t="162593" x="4518025" y="3490913"/>
          <p14:tracePt t="162603" x="4619625" y="3554413"/>
          <p14:tracePt t="162608" x="4743450" y="3667125"/>
          <p14:tracePt t="162617" x="4819650" y="3741738"/>
          <p14:tracePt t="162627" x="4919663" y="3803650"/>
          <p14:tracePt t="162633" x="5006975" y="3867150"/>
          <p14:tracePt t="162643" x="5045075" y="3892550"/>
          <p14:tracePt t="162649" x="5132388" y="3992563"/>
          <p14:tracePt t="162659" x="5157788" y="4017963"/>
          <p14:tracePt t="162669" x="5181600" y="4041775"/>
          <p14:tracePt t="162674" x="5245100" y="4092575"/>
          <p14:tracePt t="162683" x="5281613" y="4129088"/>
          <p14:tracePt t="162689" x="5319713" y="4179888"/>
          <p14:tracePt t="162699" x="5370513" y="4241800"/>
          <p14:tracePt t="162709" x="5394325" y="4254500"/>
          <p14:tracePt t="162713" x="5432425" y="4292600"/>
          <p14:tracePt t="162724" x="5483225" y="4379913"/>
          <p14:tracePt t="162729" x="5545138" y="4443413"/>
          <p14:tracePt t="162740" x="5619750" y="4530725"/>
          <p14:tracePt t="162749" x="5695950" y="4605338"/>
          <p14:tracePt t="162755" x="5757863" y="4667250"/>
          <p14:tracePt t="162765" x="5832475" y="4730750"/>
          <p14:tracePt t="162769" x="5895975" y="4792663"/>
          <p14:tracePt t="162779" x="5957888" y="4856163"/>
          <p14:tracePt t="162790" x="6021388" y="4879975"/>
          <p14:tracePt t="162795" x="6070600" y="4943475"/>
          <p14:tracePt t="162805" x="6134100" y="4981575"/>
          <p14:tracePt t="162809" x="6157913" y="5005388"/>
          <p14:tracePt t="162819" x="6196013" y="5043488"/>
          <p14:tracePt t="162829" x="6234113" y="5056188"/>
          <p14:tracePt t="162835" x="6246813" y="5081588"/>
          <p14:tracePt t="162845" x="6259513" y="5105400"/>
          <p14:tracePt t="162859" x="6270625" y="5105400"/>
          <p14:tracePt t="162885" x="6283325" y="5118100"/>
          <p14:tracePt t="163057" x="6270625" y="5118100"/>
          <p14:tracePt t="163061" x="6246813" y="5081588"/>
          <p14:tracePt t="163071" x="6208713" y="5068888"/>
          <p14:tracePt t="163077" x="6157913" y="5018088"/>
          <p14:tracePt t="163087" x="6121400" y="4968875"/>
          <p14:tracePt t="163097" x="6070600" y="4943475"/>
          <p14:tracePt t="163101" x="6021388" y="4892675"/>
          <p14:tracePt t="163113" x="5983288" y="4856163"/>
          <p14:tracePt t="163117" x="5908675" y="4818063"/>
          <p14:tracePt t="163127" x="5870575" y="4792663"/>
          <p14:tracePt t="163137" x="5857875" y="4779963"/>
          <p14:tracePt t="163143" x="5845175" y="4779963"/>
          <p14:tracePt t="163313" x="5832475" y="4779963"/>
          <p14:tracePt t="163323" x="5821363" y="4779963"/>
          <p14:tracePt t="163339" x="5808663" y="4779963"/>
          <p14:tracePt t="163349" x="5795963" y="4779963"/>
          <p14:tracePt t="163355" x="5783263" y="4779963"/>
          <p14:tracePt t="163379" x="5770563" y="4779963"/>
          <p14:tracePt t="163395" x="5757863" y="4779963"/>
          <p14:tracePt t="163521" x="5757863" y="4792663"/>
          <p14:tracePt t="163531" x="5745163" y="4805363"/>
          <p14:tracePt t="163547" x="5732463" y="4818063"/>
          <p14:tracePt t="163557" x="5719763" y="4830763"/>
          <p14:tracePt t="163561" x="5719763" y="4843463"/>
          <p14:tracePt t="163571" x="5708650" y="4856163"/>
          <p14:tracePt t="163587" x="5708650" y="4879975"/>
          <p14:tracePt t="163597" x="5708650" y="4905375"/>
          <p14:tracePt t="163601" x="5695950" y="4918075"/>
          <p14:tracePt t="163611" x="5683250" y="4930775"/>
          <p14:tracePt t="163627" x="5683250" y="4943475"/>
          <p14:tracePt t="163637" x="5683250" y="4956175"/>
          <p14:tracePt t="163641" x="5683250" y="4968875"/>
          <p14:tracePt t="163651" x="5657850" y="4992688"/>
          <p14:tracePt t="163677" x="5657850" y="5005388"/>
          <p14:tracePt t="163691" x="5657850" y="5018088"/>
          <p14:tracePt t="163701" x="5657850" y="5030788"/>
          <p14:tracePt t="163707" x="5657850" y="5043488"/>
          <p14:tracePt t="163747" x="5657850" y="5068888"/>
          <p14:tracePt t="164287" x="5683250" y="5068888"/>
          <p14:tracePt t="164293" x="5719763" y="5068888"/>
          <p14:tracePt t="164304" x="5757863" y="5068888"/>
          <p14:tracePt t="164313" x="5832475" y="5068888"/>
          <p14:tracePt t="164317" x="5921375" y="5043488"/>
          <p14:tracePt t="164327" x="6034088" y="5043488"/>
          <p14:tracePt t="164333" x="6170613" y="5043488"/>
          <p14:tracePt t="164343" x="6321425" y="5043488"/>
          <p14:tracePt t="164353" x="6446838" y="5043488"/>
          <p14:tracePt t="164357" x="6621463" y="5092700"/>
          <p14:tracePt t="164367" x="6772275" y="5092700"/>
          <p14:tracePt t="164373" x="6946900" y="5130800"/>
          <p14:tracePt t="164383" x="7072313" y="5130800"/>
          <p14:tracePt t="164393" x="7223125" y="5181600"/>
          <p14:tracePt t="164399" x="7359650" y="5181600"/>
          <p14:tracePt t="164409" x="7459663" y="5218113"/>
          <p14:tracePt t="164413" x="7548563" y="5218113"/>
          <p14:tracePt t="164424" x="7635875" y="5218113"/>
          <p14:tracePt t="164433" x="7710488" y="5243513"/>
          <p14:tracePt t="164440" x="7748588" y="5243513"/>
          <p14:tracePt t="164449" x="7773988" y="5243513"/>
          <p14:tracePt t="164465" x="7797800" y="5243513"/>
          <p14:tracePt t="164761" x="7773988" y="5243513"/>
          <p14:tracePt t="164787" x="7761288" y="5230813"/>
          <p14:tracePt t="164791" x="7735888" y="5205413"/>
          <p14:tracePt t="164807" x="7723188" y="5194300"/>
          <p14:tracePt t="164827" x="7710488" y="5194300"/>
          <p14:tracePt t="164833" x="7685088" y="5181600"/>
          <p14:tracePt t="164847" x="7661275" y="5168900"/>
          <p14:tracePt t="164857" x="7635875" y="5156200"/>
          <p14:tracePt t="164874" x="7610475" y="5156200"/>
          <p14:tracePt t="164883" x="7572375" y="5143500"/>
          <p14:tracePt t="164888" x="7548563" y="5118100"/>
          <p14:tracePt t="164897" x="7523163" y="5118100"/>
          <p14:tracePt t="164907" x="7497763" y="5118100"/>
          <p14:tracePt t="164913" x="7472363" y="5118100"/>
          <p14:tracePt t="164923" x="7459663" y="5118100"/>
          <p14:tracePt t="164927" x="7435850" y="5118100"/>
          <p14:tracePt t="164940" x="7423150" y="5118100"/>
          <p14:tracePt t="164953" x="7410450" y="5118100"/>
          <p14:tracePt t="164973" x="7410450" y="5105400"/>
          <p14:tracePt t="164979" x="7397750" y="5105400"/>
          <p14:tracePt t="165019" x="7385050" y="5092700"/>
          <p14:tracePt t="165493" x="7372350" y="5081588"/>
          <p14:tracePt t="165497" x="7359650" y="5081588"/>
          <p14:tracePt t="165507" x="7348538" y="5068888"/>
          <p14:tracePt t="165523" x="7335838" y="5056188"/>
          <p14:tracePt t="165533" x="7323138" y="5043488"/>
          <p14:tracePt t="165539" x="7310438" y="5030788"/>
          <p14:tracePt t="165549" x="7272338" y="5005388"/>
          <p14:tracePt t="165559" x="7235825" y="4981575"/>
          <p14:tracePt t="165563" x="7197725" y="4930775"/>
          <p14:tracePt t="165573" x="7172325" y="4905375"/>
          <p14:tracePt t="165579" x="7123113" y="4856163"/>
          <p14:tracePt t="165589" x="7059613" y="4805363"/>
          <p14:tracePt t="165599" x="7010400" y="4756150"/>
          <p14:tracePt t="165603" x="6946900" y="4692650"/>
          <p14:tracePt t="165613" x="6897688" y="4618038"/>
          <p14:tracePt t="165619" x="6834188" y="4530725"/>
          <p14:tracePt t="165629" x="6759575" y="4405313"/>
          <p14:tracePt t="165639" x="6684963" y="4292600"/>
          <p14:tracePt t="165643" x="6608763" y="4205288"/>
          <p14:tracePt t="165656" x="6508750" y="4092575"/>
          <p14:tracePt t="165659" x="6396038" y="4005263"/>
          <p14:tracePt t="165669" x="6259513" y="3916363"/>
          <p14:tracePt t="165679" x="6157913" y="3829050"/>
          <p14:tracePt t="165685" x="6045200" y="3767138"/>
          <p14:tracePt t="165695" x="5957888" y="3716338"/>
          <p14:tracePt t="165699" x="5832475" y="3654425"/>
          <p14:tracePt t="165709" x="5745163" y="3603625"/>
          <p14:tracePt t="165719" x="5670550" y="3579813"/>
          <p14:tracePt t="165725" x="5583238" y="3554413"/>
          <p14:tracePt t="165735" x="5507038" y="3516313"/>
          <p14:tracePt t="165741" x="5432425" y="3479800"/>
          <p14:tracePt t="165751" x="5345113" y="3454400"/>
          <p14:tracePt t="165761" x="5281613" y="3441700"/>
          <p14:tracePt t="165765" x="5181600" y="3403600"/>
          <p14:tracePt t="165775" x="5132388" y="3378200"/>
          <p14:tracePt t="165781" x="5045075" y="3341688"/>
          <p14:tracePt t="165791" x="4968875" y="3303588"/>
          <p14:tracePt t="165801" x="4906963" y="3303588"/>
          <p14:tracePt t="165805" x="4806950" y="3267075"/>
          <p14:tracePt t="165815" x="4732338" y="3241675"/>
          <p14:tracePt t="165822" x="4694238" y="3228975"/>
          <p14:tracePt t="165831" x="4581525" y="3228975"/>
          <p14:tracePt t="165841" x="4481513" y="3203575"/>
          <p14:tracePt t="165845" x="4356100" y="3190875"/>
          <p14:tracePt t="165855" x="4243388" y="3178175"/>
          <p14:tracePt t="165861" x="4156075" y="3165475"/>
          <p14:tracePt t="165872" x="4030663" y="3154363"/>
          <p14:tracePt t="165881" x="3917950" y="3154363"/>
          <p14:tracePt t="165887" x="3843338" y="3078163"/>
          <p14:tracePt t="165898" x="3767138" y="3078163"/>
          <p14:tracePt t="165901" x="3705225" y="3054350"/>
          <p14:tracePt t="165912" x="3643313" y="3054350"/>
          <p14:tracePt t="165922" x="3579813" y="3041650"/>
          <p14:tracePt t="165927" x="3541713" y="3041650"/>
          <p14:tracePt t="165937" x="3492500" y="3016250"/>
          <p14:tracePt t="165941" x="3454400" y="3016250"/>
          <p14:tracePt t="165957" x="3417888" y="3016250"/>
          <p14:tracePt t="165961" x="3392488" y="3016250"/>
          <p14:tracePt t="165967" x="3367088" y="3003550"/>
          <p14:tracePt t="165977" x="3341688" y="3003550"/>
          <p14:tracePt t="165981" x="3317875" y="3003550"/>
          <p14:tracePt t="165993" x="3279775" y="2990850"/>
          <p14:tracePt t="166005" x="3267075" y="2990850"/>
          <p14:tracePt t="166007" x="3241675" y="2978150"/>
          <p14:tracePt t="166017" x="3228975" y="2965450"/>
          <p14:tracePt t="166023" x="3216275" y="2965450"/>
          <p14:tracePt t="166033" x="3205163" y="2952750"/>
          <p14:tracePt t="166043" x="3192463" y="2952750"/>
          <p14:tracePt t="166047" x="3167063" y="2952750"/>
          <p14:tracePt t="166057" x="3141663" y="2941638"/>
          <p14:tracePt t="166063" x="3103563" y="2941638"/>
          <p14:tracePt t="166073" x="3054350" y="2941638"/>
          <p14:tracePt t="166084" x="3003550" y="2928938"/>
          <p14:tracePt t="166089" x="2954338" y="2928938"/>
          <p14:tracePt t="166099" x="2928938" y="2928938"/>
          <p14:tracePt t="166104" x="2890838" y="2928938"/>
          <p14:tracePt t="166113" x="2854325" y="2928938"/>
          <p14:tracePt t="166123" x="2828925" y="2903538"/>
          <p14:tracePt t="166143" x="2816225" y="2903538"/>
          <p14:tracePt t="166173" x="2803525" y="2903538"/>
          <p14:tracePt t="166185" x="2790825" y="2903538"/>
          <p14:tracePt t="166195" x="2778125" y="2903538"/>
          <p14:tracePt t="166199" x="2767013" y="2865438"/>
          <p14:tracePt t="166225" x="2741613" y="2852738"/>
          <p14:tracePt t="166235" x="2741613" y="2840038"/>
          <p14:tracePt t="166239" x="2716213" y="2828925"/>
          <p14:tracePt t="166255" x="2716213" y="2803525"/>
          <p14:tracePt t="166275" x="2716213" y="2790825"/>
          <p14:tracePt t="166279" x="2703513" y="2752725"/>
          <p14:tracePt t="166289" x="2690813" y="2752725"/>
          <p14:tracePt t="166305" x="2690813" y="2740025"/>
          <p14:tracePt t="166315" x="2678113" y="2740025"/>
          <p14:tracePt t="166319" x="2641600" y="2740025"/>
          <p14:tracePt t="166331" x="2641600" y="2728913"/>
          <p14:tracePt t="166335" x="2628900" y="2728913"/>
          <p14:tracePt t="166355" x="2603500" y="2716213"/>
          <p14:tracePt t="166361" x="2578100" y="2716213"/>
          <p14:tracePt t="166371" x="2578100" y="2703513"/>
          <p14:tracePt t="166385" x="2565400" y="2703513"/>
          <p14:tracePt t="166395" x="2554288" y="2703513"/>
          <p14:tracePt t="166411" x="2541588" y="2703513"/>
          <p14:tracePt t="166415" x="2541588" y="2690813"/>
          <p14:tracePt t="166425" x="2528888" y="2678113"/>
          <p14:tracePt t="166471" x="2516188" y="2678113"/>
          <p14:tracePt t="166491" x="2516188" y="2665413"/>
          <p14:tracePt t="166511" x="2503488" y="2665413"/>
          <p14:tracePt t="166517" x="2503488" y="2652713"/>
          <p14:tracePt t="166541" x="2503488" y="2627313"/>
          <p14:tracePt t="166557" x="2503488" y="2616200"/>
          <p14:tracePt t="166571" x="2503488" y="2578100"/>
          <p14:tracePt t="166607" x="2503488" y="2565400"/>
          <p14:tracePt t="166623" x="2503488" y="2552700"/>
          <p14:tracePt t="166663" x="2503488" y="2540000"/>
          <p14:tracePt t="167127" x="2503488" y="2527300"/>
          <p14:tracePt t="167237" x="2516188" y="2540000"/>
          <p14:tracePt t="167595" x="2516188" y="2552700"/>
          <p14:tracePt t="167605" x="2528888" y="2552700"/>
          <p14:tracePt t="167611" x="2541588" y="2565400"/>
          <p14:tracePt t="167627" x="2541588" y="2578100"/>
          <p14:tracePt t="167637" x="2554288" y="2590800"/>
          <p14:tracePt t="167647" x="2554288" y="2616200"/>
          <p14:tracePt t="167661" x="2578100" y="2627313"/>
          <p14:tracePt t="167667" x="2578100" y="2640013"/>
          <p14:tracePt t="167677" x="2603500" y="2665413"/>
          <p14:tracePt t="167687" x="2616200" y="2678113"/>
          <p14:tracePt t="167691" x="2628900" y="2716213"/>
          <p14:tracePt t="167701" x="2641600" y="2790825"/>
          <p14:tracePt t="167707" x="2667000" y="2790825"/>
          <p14:tracePt t="167717" x="2678113" y="2816225"/>
          <p14:tracePt t="167727" x="2690813" y="2816225"/>
          <p14:tracePt t="167733" x="2703513" y="2840038"/>
          <p14:tracePt t="167747" x="2703513" y="2865438"/>
          <p14:tracePt t="167757" x="2716213" y="2865438"/>
          <p14:tracePt t="167767" x="2728913" y="2890838"/>
          <p14:tracePt t="167773" x="2728913" y="2903538"/>
          <p14:tracePt t="167783" x="2728913" y="2952750"/>
          <p14:tracePt t="167787" x="2728913" y="2990850"/>
          <p14:tracePt t="167797" x="2741613" y="3028950"/>
          <p14:tracePt t="177093" x="2741613" y="3065463"/>
          <p14:tracePt t="177103" x="2754313" y="3103563"/>
          <p14:tracePt t="177113" x="2767013" y="3141663"/>
          <p14:tracePt t="177119" x="2778125" y="3178175"/>
          <p14:tracePt t="177129" x="2778125" y="3216275"/>
          <p14:tracePt t="177133" x="2778125" y="3241675"/>
          <p14:tracePt t="177144" x="2778125" y="3290888"/>
          <p14:tracePt t="177153" x="2778125" y="3367088"/>
          <p14:tracePt t="177159" x="2803525" y="3403600"/>
          <p14:tracePt t="177169" x="2803525" y="3454400"/>
          <p14:tracePt t="177173" x="2816225" y="3529013"/>
          <p14:tracePt t="177183" x="2841625" y="3567113"/>
          <p14:tracePt t="177195" x="2841625" y="3667125"/>
          <p14:tracePt t="177199" x="2854325" y="3754438"/>
          <p14:tracePt t="177210" x="2879725" y="3867150"/>
          <p14:tracePt t="177215" x="2890838" y="3979863"/>
          <p14:tracePt t="177225" x="2928938" y="4092575"/>
          <p14:tracePt t="177235" x="2954338" y="4217988"/>
          <p14:tracePt t="177240" x="2979738" y="4305300"/>
          <p14:tracePt t="177249" x="2992438" y="4354513"/>
          <p14:tracePt t="177255" x="3016250" y="4379913"/>
          <p14:tracePt t="177265" x="3054350" y="4392613"/>
          <p14:tracePt t="177275" x="3079750" y="4418013"/>
          <p14:tracePt t="177291" x="3079750" y="4443413"/>
          <p14:tracePt t="177295" x="3092450" y="4443413"/>
          <p14:tracePt t="177305" x="3103563" y="4454525"/>
          <p14:tracePt t="177331" x="3103563" y="4467225"/>
          <p14:tracePt t="177371" x="3103563" y="4479925"/>
          <p14:tracePt t="177391" x="3103563" y="4492625"/>
          <p14:tracePt t="177407" x="3103563" y="4518025"/>
          <p14:tracePt t="177417" x="3103563" y="4530725"/>
          <p14:tracePt t="177421" x="3092450" y="4567238"/>
          <p14:tracePt t="177431" x="3079750" y="4579938"/>
          <p14:tracePt t="177441" x="3054350" y="4605338"/>
          <p14:tracePt t="177447" x="3028950" y="4643438"/>
          <p14:tracePt t="177457" x="3003550" y="4679950"/>
          <p14:tracePt t="177471" x="2967038" y="4705350"/>
          <p14:tracePt t="177481" x="2967038" y="4718050"/>
          <p14:tracePt t="177487" x="2967038" y="4756150"/>
          <p14:tracePt t="177497" x="2954338" y="4768850"/>
          <p14:tracePt t="177501" x="2954338" y="4792663"/>
          <p14:tracePt t="177513" x="2954338" y="4805363"/>
          <p14:tracePt t="177523" x="2954338" y="4830763"/>
          <p14:tracePt t="177528" x="2954338" y="4843463"/>
          <p14:tracePt t="177563" x="2954338" y="4856163"/>
          <p14:tracePt t="177593" x="2979738" y="4856163"/>
          <p14:tracePt t="177603" x="3003550" y="4843463"/>
          <p14:tracePt t="177619" x="3016250" y="4843463"/>
          <p14:tracePt t="177623" x="3028950" y="4843463"/>
          <p14:tracePt t="177633" x="3028950" y="4818063"/>
          <p14:tracePt t="177644" x="3054350" y="4792663"/>
          <p14:tracePt t="177713" x="3041650" y="4779963"/>
          <p14:tracePt t="177723" x="3041650" y="4768850"/>
          <p14:tracePt t="177729" x="3028950" y="4768850"/>
          <p14:tracePt t="177739" x="3003550" y="4768850"/>
          <p14:tracePt t="177749" x="2992438" y="4768850"/>
          <p14:tracePt t="177755" x="2954338" y="4768850"/>
          <p14:tracePt t="177765" x="2916238" y="4768850"/>
          <p14:tracePt t="177769" x="2867025" y="4768850"/>
          <p14:tracePt t="177779" x="2790825" y="4768850"/>
          <p14:tracePt t="177789" x="2754313" y="4768850"/>
          <p14:tracePt t="177795" x="2728913" y="4768850"/>
          <p14:tracePt t="177805" x="2703513" y="4768850"/>
          <p14:tracePt t="177810" x="2678113" y="4792663"/>
          <p14:tracePt t="177829" x="2654300" y="4792663"/>
          <p14:tracePt t="177845" x="2641600" y="4805363"/>
          <p14:tracePt t="177875" x="2641600" y="4830763"/>
          <p14:tracePt t="177901" x="2641600" y="4843463"/>
          <p14:tracePt t="177921" x="2654300" y="4868863"/>
          <p14:tracePt t="177925" x="2703513" y="4879975"/>
          <p14:tracePt t="177935" x="2754313" y="4892675"/>
          <p14:tracePt t="177941" x="2841625" y="4892675"/>
          <p14:tracePt t="177951" x="2903538" y="4892675"/>
          <p14:tracePt t="177961" x="3003550" y="4892675"/>
          <p14:tracePt t="177965" x="3079750" y="4892675"/>
          <p14:tracePt t="177976" x="3141663" y="4868863"/>
          <p14:tracePt t="177981" x="3216275" y="4830763"/>
          <p14:tracePt t="177991" x="3292475" y="4779963"/>
          <p14:tracePt t="178001" x="3354388" y="4718050"/>
          <p14:tracePt t="178007" x="3392488" y="4679950"/>
          <p14:tracePt t="178017" x="3405188" y="4679950"/>
          <p14:tracePt t="178021" x="3429000" y="4643438"/>
          <p14:tracePt t="178031" x="3441700" y="4618038"/>
          <p14:tracePt t="178041" x="3467100" y="4579938"/>
          <p14:tracePt t="178047" x="3467100" y="4554538"/>
          <p14:tracePt t="178057" x="3467100" y="4543425"/>
          <p14:tracePt t="178071" x="3467100" y="4530725"/>
          <p14:tracePt t="178111" x="3467100" y="4518025"/>
          <p14:tracePt t="178117" x="3454400" y="4518025"/>
          <p14:tracePt t="178127" x="3441700" y="4518025"/>
          <p14:tracePt t="178137" x="3405188" y="4518025"/>
          <p14:tracePt t="178143" x="3367088" y="4518025"/>
          <p14:tracePt t="178153" x="3317875" y="4518025"/>
          <p14:tracePt t="178157" x="3279775" y="4518025"/>
          <p14:tracePt t="178167" x="3254375" y="4518025"/>
          <p14:tracePt t="178177" x="3216275" y="4543425"/>
          <p14:tracePt t="178183" x="3192463" y="4567238"/>
          <p14:tracePt t="178194" x="3128963" y="4618038"/>
          <p14:tracePt t="178207" x="3103563" y="4630738"/>
          <p14:tracePt t="178219" x="3092450" y="4643438"/>
          <p14:tracePt t="178224" x="3092450" y="4656138"/>
          <p14:tracePt t="178233" x="3092450" y="4679950"/>
          <p14:tracePt t="178239" x="3092450" y="4718050"/>
          <p14:tracePt t="178259" x="3092450" y="4743450"/>
          <p14:tracePt t="178263" x="3116263" y="4779963"/>
          <p14:tracePt t="178279" x="3154363" y="4792663"/>
          <p14:tracePt t="178289" x="3216275" y="4805363"/>
          <p14:tracePt t="178299" x="3267075" y="4818063"/>
          <p14:tracePt t="178303" x="3341688" y="4818063"/>
          <p14:tracePt t="178315" x="3417888" y="4818063"/>
          <p14:tracePt t="178319" x="3530600" y="4779963"/>
          <p14:tracePt t="178329" x="3567113" y="4768850"/>
          <p14:tracePt t="178339" x="3654425" y="4718050"/>
          <p14:tracePt t="178345" x="3679825" y="4692650"/>
          <p14:tracePt t="178355" x="3705225" y="4679950"/>
          <p14:tracePt t="178360" x="3717925" y="4667250"/>
          <p14:tracePt t="178369" x="3717925" y="4630738"/>
          <p14:tracePt t="178380" x="3717925" y="4618038"/>
          <p14:tracePt t="178385" x="3730625" y="4605338"/>
          <p14:tracePt t="178399" x="3730625" y="4592638"/>
          <p14:tracePt t="178409" x="3730625" y="4579938"/>
          <p14:tracePt t="178435" x="3717925" y="4567238"/>
          <p14:tracePt t="178439" x="3705225" y="4554538"/>
          <p14:tracePt t="178461" x="3692525" y="4554538"/>
          <p14:tracePt t="178475" x="3667125" y="4554538"/>
          <p14:tracePt t="178481" x="3654425" y="4554538"/>
          <p14:tracePt t="178491" x="3630613" y="4554538"/>
          <p14:tracePt t="178501" x="3605213" y="4554538"/>
          <p14:tracePt t="178505" x="3579813" y="4554538"/>
          <p14:tracePt t="178515" x="3554413" y="4554538"/>
          <p14:tracePt t="178521" x="3517900" y="4554538"/>
          <p14:tracePt t="178531" x="3492500" y="4554538"/>
          <p14:tracePt t="178542" x="3479800" y="4605338"/>
          <p14:tracePt t="178545" x="3441700" y="4630738"/>
          <p14:tracePt t="178555" x="3417888" y="4667250"/>
          <p14:tracePt t="178561" x="3392488" y="4718050"/>
          <p14:tracePt t="178571" x="3392488" y="4756150"/>
          <p14:tracePt t="178581" x="3392488" y="4768850"/>
          <p14:tracePt t="178587" x="3392488" y="4805363"/>
          <p14:tracePt t="178597" x="3392488" y="4843463"/>
          <p14:tracePt t="178601" x="3392488" y="4856163"/>
          <p14:tracePt t="178611" x="3392488" y="4892675"/>
          <p14:tracePt t="178621" x="3392488" y="4918075"/>
          <p14:tracePt t="178627" x="3405188" y="4943475"/>
          <p14:tracePt t="178637" x="3429000" y="4956175"/>
          <p14:tracePt t="178642" x="3454400" y="4981575"/>
          <p14:tracePt t="178651" x="3492500" y="4981575"/>
          <p14:tracePt t="178663" x="3541713" y="4981575"/>
          <p14:tracePt t="178667" x="3605213" y="4981575"/>
          <p14:tracePt t="178677" x="3679825" y="4981575"/>
          <p14:tracePt t="178683" x="3767138" y="4956175"/>
          <p14:tracePt t="178694" x="3830638" y="4918075"/>
          <p14:tracePt t="178703" x="3879850" y="4856163"/>
          <p14:tracePt t="178707" x="3917950" y="4805363"/>
          <p14:tracePt t="178717" x="3943350" y="4756150"/>
          <p14:tracePt t="178723" x="3968750" y="4705350"/>
          <p14:tracePt t="178733" x="3968750" y="4656138"/>
          <p14:tracePt t="178743" x="3968750" y="4605338"/>
          <p14:tracePt t="178747" x="3968750" y="4554538"/>
          <p14:tracePt t="178757" x="3968750" y="4505325"/>
          <p14:tracePt t="178763" x="3968750" y="4492625"/>
          <p14:tracePt t="178773" x="3968750" y="4467225"/>
          <p14:tracePt t="178789" x="3943350" y="4454525"/>
          <p14:tracePt t="178799" x="3943350" y="4443413"/>
          <p14:tracePt t="178803" x="3905250" y="4443413"/>
          <p14:tracePt t="178813" x="3879850" y="4443413"/>
          <p14:tracePt t="178823" x="3843338" y="4443413"/>
          <p14:tracePt t="178829" x="3805238" y="4443413"/>
          <p14:tracePt t="178839" x="3743325" y="4443413"/>
          <p14:tracePt t="178843" x="3692525" y="4443413"/>
          <p14:tracePt t="178853" x="3667125" y="4443413"/>
          <p14:tracePt t="178863" x="3617913" y="4479925"/>
          <p14:tracePt t="178869" x="3567113" y="4505325"/>
          <p14:tracePt t="178879" x="3541713" y="4518025"/>
          <p14:tracePt t="178883" x="3517900" y="4554538"/>
          <p14:tracePt t="178893" x="3492500" y="4579938"/>
          <p14:tracePt t="178903" x="3492500" y="4618038"/>
          <p14:tracePt t="178909" x="3492500" y="4630738"/>
          <p14:tracePt t="178919" x="3492500" y="4667250"/>
          <p14:tracePt t="178925" x="3492500" y="4692650"/>
          <p14:tracePt t="178935" x="3492500" y="4718050"/>
          <p14:tracePt t="178960" x="3492500" y="4792663"/>
          <p14:tracePt t="178965" x="3517900" y="4818063"/>
          <p14:tracePt t="178976" x="3517900" y="4830763"/>
          <p14:tracePt t="178985" x="3517900" y="4856163"/>
          <p14:tracePt t="178989" x="3541713" y="4868863"/>
          <p14:tracePt t="179001" x="3554413" y="4868863"/>
          <p14:tracePt t="179005" x="3579813" y="4879975"/>
          <p14:tracePt t="179015" x="3592513" y="4879975"/>
          <p14:tracePt t="179025" x="3617913" y="4879975"/>
          <p14:tracePt t="179031" x="3643313" y="4879975"/>
          <p14:tracePt t="179042" x="3667125" y="4856163"/>
          <p14:tracePt t="179045" x="3705225" y="4818063"/>
          <p14:tracePt t="179055" x="3730625" y="4779963"/>
          <p14:tracePt t="179065" x="3743325" y="4743450"/>
          <p14:tracePt t="179071" x="3767138" y="4692650"/>
          <p14:tracePt t="179081" x="3767138" y="4656138"/>
          <p14:tracePt t="179085" x="3767138" y="4618038"/>
          <p14:tracePt t="179095" x="3767138" y="4579938"/>
          <p14:tracePt t="179105" x="3767138" y="4567238"/>
          <p14:tracePt t="179111" x="3767138" y="4518025"/>
          <p14:tracePt t="179125" x="3756025" y="4505325"/>
          <p14:tracePt t="179135" x="3743325" y="4492625"/>
          <p14:tracePt t="179146" x="3730625" y="4479925"/>
          <p14:tracePt t="179151" x="3717925" y="4467225"/>
          <p14:tracePt t="179161" x="3705225" y="4467225"/>
          <p14:tracePt t="179167" x="3679825" y="4467225"/>
          <p14:tracePt t="179177" x="3654425" y="4467225"/>
          <p14:tracePt t="179187" x="3630613" y="4467225"/>
          <p14:tracePt t="179192" x="3579813" y="4467225"/>
          <p14:tracePt t="179201" x="3554413" y="4467225"/>
          <p14:tracePt t="179208" x="3492500" y="4492625"/>
          <p14:tracePt t="179217" x="3441700" y="4530725"/>
          <p14:tracePt t="179227" x="3367088" y="4567238"/>
          <p14:tracePt t="179233" x="3328988" y="4605338"/>
          <p14:tracePt t="179243" x="3292475" y="4630738"/>
          <p14:tracePt t="179247" x="3241675" y="4667250"/>
          <p14:tracePt t="179257" x="3216275" y="4679950"/>
          <p14:tracePt t="179267" x="3216275" y="4692650"/>
          <p14:tracePt t="179273" x="3205163" y="4705350"/>
          <p14:tracePt t="179287" x="3192463" y="4718050"/>
          <p14:tracePt t="179333" x="3192463" y="4730750"/>
          <p14:tracePt t="179389" x="3192463" y="4743450"/>
          <p14:tracePt t="181607" x="3167063" y="4818063"/>
          <p14:tracePt t="181617" x="3216275" y="4918075"/>
          <p14:tracePt t="181624" x="3241675" y="4968875"/>
          <p14:tracePt t="181633" x="3254375" y="4992688"/>
          <p14:tracePt t="181637" x="3267075" y="5005388"/>
          <p14:tracePt t="181647" x="3292475" y="5030788"/>
          <p14:tracePt t="181799" x="3305175" y="5030788"/>
          <p14:tracePt t="181829" x="3317875" y="5030788"/>
          <p14:tracePt t="181845" x="3328988" y="5030788"/>
          <p14:tracePt t="181865" x="3354388" y="5018088"/>
          <p14:tracePt t="181879" x="3354388" y="5005388"/>
          <p14:tracePt t="181901" x="3367088" y="4992688"/>
          <p14:tracePt t="181951" x="3367088" y="4968875"/>
          <p14:tracePt t="182017" x="3379788" y="4956175"/>
          <p14:tracePt t="190194" x="3379788" y="4930775"/>
          <p14:tracePt t="190197" x="3367088" y="4918075"/>
          <p14:tracePt t="190207" x="3328988" y="4918075"/>
          <p14:tracePt t="190217" x="3305175" y="4905375"/>
          <p14:tracePt t="190223" x="3292475" y="4905375"/>
          <p14:tracePt t="190233" x="3279775" y="4905375"/>
          <p14:tracePt t="190237" x="3254375" y="4892675"/>
          <p14:tracePt t="190283" x="3241675" y="4892675"/>
          <p14:tracePt t="190297" x="3241675" y="4905375"/>
          <p14:tracePt t="190303" x="3241675" y="4930775"/>
          <p14:tracePt t="190323" x="3241675" y="4956175"/>
          <p14:tracePt t="190359" x="3228975" y="4905375"/>
          <p14:tracePt t="190363" x="3141663" y="4868863"/>
          <p14:tracePt t="190373" x="3028950" y="4879975"/>
          <p14:tracePt t="190519" x="3079750" y="4879975"/>
          <p14:tracePt t="190529" x="3079750" y="4905375"/>
          <p14:tracePt t="190535" x="3103563" y="4930775"/>
          <p14:tracePt t="190595" x="3116263" y="4930775"/>
          <p14:tracePt t="190611" x="3128963" y="4930775"/>
          <p14:tracePt t="190615" x="3141663" y="4930775"/>
          <p14:tracePt t="190625" x="3167063" y="4943475"/>
          <p14:tracePt t="190635" x="3192463" y="4968875"/>
          <p14:tracePt t="190641" x="3228975" y="4981575"/>
          <p14:tracePt t="190651" x="3267075" y="4992688"/>
          <p14:tracePt t="190655" x="3292475" y="4992688"/>
          <p14:tracePt t="190667" x="3341688" y="4992688"/>
          <p14:tracePt t="190677" x="3367088" y="4992688"/>
          <p14:tracePt t="190681" x="3392488" y="5030788"/>
          <p14:tracePt t="190691" x="3429000" y="5043488"/>
          <p14:tracePt t="190698" x="3454400" y="5056188"/>
          <p14:tracePt t="190707" x="3517900" y="5056188"/>
          <p14:tracePt t="190717" x="3554413" y="5068888"/>
          <p14:tracePt t="190721" x="3579813" y="5068888"/>
          <p14:tracePt t="190731" x="3605213" y="5081588"/>
          <p14:tracePt t="190748" x="3630613" y="5081588"/>
          <p14:tracePt t="190757" x="3643313" y="5092700"/>
          <p14:tracePt t="190761" x="3654425" y="5092700"/>
          <p14:tracePt t="190771" x="3679825" y="5092700"/>
          <p14:tracePt t="190787" x="3705225" y="5105400"/>
          <p14:tracePt t="190801" x="3717925" y="5105400"/>
          <p14:tracePt t="190814" x="3730625" y="5105400"/>
          <p14:tracePt t="190827" x="3743325" y="5105400"/>
          <p14:tracePt t="190853" x="3767138" y="5105400"/>
          <p14:tracePt t="190867" x="3779838" y="5105400"/>
          <p14:tracePt t="190877" x="3792538" y="5105400"/>
          <p14:tracePt t="190893" x="3817938" y="5105400"/>
          <p14:tracePt t="190903" x="3843338" y="5105400"/>
          <p14:tracePt t="190919" x="3867150" y="5105400"/>
          <p14:tracePt t="190949" x="3879850" y="5105400"/>
          <p14:tracePt t="190979" x="3905250" y="5092700"/>
          <p14:tracePt t="191023" x="3917950" y="5081588"/>
          <p14:tracePt t="191039" x="3930650" y="5081588"/>
          <p14:tracePt t="191055" x="3943350" y="5081588"/>
          <p14:tracePt t="191065" x="3956050" y="5068888"/>
          <p14:tracePt t="191079" x="3968750" y="5056188"/>
          <p14:tracePt t="191085" x="3979863" y="5056188"/>
          <p14:tracePt t="191105" x="4005263" y="5043488"/>
          <p14:tracePt t="191109" x="4017963" y="5043488"/>
          <p14:tracePt t="191119" x="4030663" y="5043488"/>
          <p14:tracePt t="191125" x="4043363" y="5043488"/>
          <p14:tracePt t="191135" x="4056063" y="5030788"/>
          <p14:tracePt t="191145" x="4068763" y="5030788"/>
          <p14:tracePt t="191151" x="4081463" y="5030788"/>
          <p14:tracePt t="191162" x="4105275" y="5030788"/>
          <p14:tracePt t="191175" x="4117975" y="5018088"/>
          <p14:tracePt t="191191" x="4143375" y="5005388"/>
          <p14:tracePt t="191205" x="4168775" y="4992688"/>
          <p14:tracePt t="191225" x="4181475" y="4992688"/>
          <p14:tracePt t="191241" x="4192588" y="4992688"/>
          <p14:tracePt t="191247" x="4217988" y="4981575"/>
          <p14:tracePt t="191277" x="4230688" y="4981575"/>
          <p14:tracePt t="191307" x="4243388" y="4981575"/>
          <p14:tracePt t="191361" x="4256088" y="4981575"/>
          <p14:tracePt t="191382" x="4281488" y="4981575"/>
          <p14:tracePt t="191413" x="4294188" y="4981575"/>
          <p14:tracePt t="191423" x="4318000" y="4981575"/>
          <p14:tracePt t="191427" x="4343400" y="4992688"/>
          <p14:tracePt t="191447" x="4368800" y="5005388"/>
          <p14:tracePt t="191453" x="4394200" y="5005388"/>
          <p14:tracePt t="191467" x="4394200" y="5018088"/>
          <p14:tracePt t="191477" x="4406900" y="5018088"/>
          <p14:tracePt t="191887" x="4381500" y="5018088"/>
          <p14:tracePt t="191898" x="4368800" y="5018088"/>
          <p14:tracePt t="191901" x="4356100" y="5018088"/>
          <p14:tracePt t="191911" x="4330700" y="5030788"/>
          <p14:tracePt t="191917" x="4305300" y="5030788"/>
          <p14:tracePt t="191928" x="4294188" y="5030788"/>
          <p14:tracePt t="191937" x="4281488" y="5030788"/>
          <p14:tracePt t="191941" x="4268788" y="5030788"/>
          <p14:tracePt t="191953" x="4256088" y="5030788"/>
          <p14:tracePt t="191957" x="4243388" y="5030788"/>
          <p14:tracePt t="191977" x="4217988" y="5030788"/>
          <p14:tracePt t="192007" x="4205288" y="5030788"/>
          <p14:tracePt t="192017" x="4192588" y="5030788"/>
          <p14:tracePt t="192033" x="4181475" y="5030788"/>
          <p14:tracePt t="192048" x="4168775" y="5030788"/>
          <p14:tracePt t="192427" x="4156075" y="5030788"/>
          <p14:tracePt t="192431" x="4143375" y="5018088"/>
          <p14:tracePt t="192451" x="4117975" y="5005388"/>
          <p14:tracePt t="192457" x="4105275" y="5005388"/>
          <p14:tracePt t="192467" x="4068763" y="4981575"/>
          <p14:tracePt t="192471" x="4043363" y="4981575"/>
          <p14:tracePt t="192481" x="4017963" y="4981575"/>
          <p14:tracePt t="192491" x="3992563" y="4981575"/>
          <p14:tracePt t="192507" x="3968750" y="4981575"/>
          <p14:tracePt t="192523" x="3956050" y="4968875"/>
          <p14:tracePt t="192679" x="3956050" y="4956175"/>
          <p14:tracePt t="192709" x="3968750" y="4956175"/>
          <p14:tracePt t="192739" x="3979863" y="4956175"/>
          <p14:tracePt t="192749" x="4017963" y="4956175"/>
          <p14:tracePt t="192753" x="4043363" y="4956175"/>
          <p14:tracePt t="192763" x="4081463" y="4956175"/>
          <p14:tracePt t="192769" x="4105275" y="4956175"/>
          <p14:tracePt t="192780" x="4156075" y="4956175"/>
          <p14:tracePt t="192789" x="4192588" y="4956175"/>
          <p14:tracePt t="192796" x="4243388" y="4956175"/>
          <p14:tracePt t="192805" x="4281488" y="4956175"/>
          <p14:tracePt t="192809" x="4305300" y="4956175"/>
          <p14:tracePt t="192819" x="4330700" y="4956175"/>
          <p14:tracePt t="192830" x="4356100" y="4956175"/>
          <p14:tracePt t="192835" x="4406900" y="4956175"/>
          <p14:tracePt t="192845" x="4443413" y="4930775"/>
          <p14:tracePt t="192862" x="4456113" y="4930775"/>
          <p14:tracePt t="192871" x="4468813" y="4930775"/>
          <p14:tracePt t="192875" x="4481513" y="4930775"/>
          <p14:tracePt t="192891" x="4494213" y="4930775"/>
          <p14:tracePt t="192901" x="4506913" y="4930775"/>
          <p14:tracePt t="192915" x="4518025" y="4943475"/>
          <p14:tracePt t="193083" x="4506913" y="4943475"/>
          <p14:tracePt t="193097" x="4494213" y="4943475"/>
          <p14:tracePt t="193107" x="4468813" y="4943475"/>
          <p14:tracePt t="193113" x="4456113" y="4943475"/>
          <p14:tracePt t="193123" x="4430713" y="4943475"/>
          <p14:tracePt t="193133" x="4418013" y="4943475"/>
          <p14:tracePt t="193137" x="4381500" y="4930775"/>
          <p14:tracePt t="193153" x="4368800" y="4930775"/>
          <p14:tracePt t="193163" x="4356100" y="4930775"/>
          <p14:tracePt t="193177" x="4343400" y="4930775"/>
          <p14:tracePt t="193279" x="4330700" y="4930775"/>
          <p14:tracePt t="193303" x="4318000" y="4930775"/>
          <p14:tracePt t="193323" x="4294188" y="4930775"/>
          <p14:tracePt t="193349" x="4281488" y="4930775"/>
          <p14:tracePt t="193365" x="4243388" y="4930775"/>
          <p14:tracePt t="193389" x="4230688" y="4930775"/>
          <p14:tracePt t="193405" x="4205288" y="4930775"/>
          <p14:tracePt t="193415" x="4205288" y="4943475"/>
          <p14:tracePt t="193429" x="4192588" y="4943475"/>
          <p14:tracePt t="193561" x="4192588" y="4956175"/>
          <p14:tracePt t="193577" x="4192588" y="4968875"/>
          <p14:tracePt t="193581" x="4217988" y="4992688"/>
          <p14:tracePt t="193591" x="4268788" y="4992688"/>
          <p14:tracePt t="193601" x="4294188" y="4992688"/>
          <p14:tracePt t="193607" x="4318000" y="4992688"/>
          <p14:tracePt t="193617" x="4356100" y="4992688"/>
          <p14:tracePt t="193621" x="4394200" y="5018088"/>
          <p14:tracePt t="193631" x="4430713" y="5030788"/>
          <p14:tracePt t="193641" x="4468813" y="5030788"/>
          <p14:tracePt t="193647" x="4506913" y="5043488"/>
          <p14:tracePt t="193657" x="4518025" y="5043488"/>
          <p14:tracePt t="193662" x="4543425" y="5043488"/>
          <p14:tracePt t="193683" x="4556125" y="5043488"/>
          <p14:tracePt t="193687" x="4568825" y="5043488"/>
          <p14:tracePt t="193703" x="4581525" y="5043488"/>
          <p14:tracePt t="193733" x="4594225" y="5043488"/>
          <p14:tracePt t="193757" x="4606925" y="5043488"/>
          <p14:tracePt t="193793" x="4630738" y="5030788"/>
          <p14:tracePt t="193813" x="4656138" y="5030788"/>
          <p14:tracePt t="193833" x="4668838" y="5018088"/>
          <p14:tracePt t="193853" x="4694238" y="5005388"/>
          <p14:tracePt t="193873" x="4706938" y="5005388"/>
          <p14:tracePt t="193879" x="4719638" y="5005388"/>
          <p14:tracePt t="193889" x="4743450" y="4992688"/>
          <p14:tracePt t="193905" x="4756150" y="4981575"/>
          <p14:tracePt t="193915" x="4768850" y="4981575"/>
          <p14:tracePt t="193919" x="4781550" y="4981575"/>
          <p14:tracePt t="193929" x="4794250" y="4981575"/>
          <p14:tracePt t="193935" x="4806950" y="4981575"/>
          <p14:tracePt t="193946" x="4819650" y="4968875"/>
          <p14:tracePt t="193985" x="4843463" y="4968875"/>
          <p14:tracePt t="194022" x="4856163" y="4956175"/>
          <p14:tracePt t="194151" x="4868863" y="4956175"/>
          <p14:tracePt t="194509" x="4868863" y="4930775"/>
          <p14:tracePt t="194519" x="4856163" y="4892675"/>
          <p14:tracePt t="194525" x="4806950" y="4856163"/>
          <p14:tracePt t="194535" x="4794250" y="4843463"/>
          <p14:tracePt t="194539" x="4756150" y="4805363"/>
          <p14:tracePt t="194549" x="4694238" y="4756150"/>
          <p14:tracePt t="194559" x="4619625" y="4718050"/>
          <p14:tracePt t="194565" x="4530725" y="4667250"/>
          <p14:tracePt t="194575" x="4443413" y="4605338"/>
          <p14:tracePt t="194579" x="4418013" y="4605338"/>
          <p14:tracePt t="194589" x="4330700" y="4554538"/>
          <p14:tracePt t="194601" x="4268788" y="4518025"/>
          <p14:tracePt t="194605" x="4181475" y="4479925"/>
          <p14:tracePt t="194615" x="4130675" y="4467225"/>
          <p14:tracePt t="194621" x="4092575" y="4454525"/>
          <p14:tracePt t="194631" x="4056063" y="4454525"/>
          <p14:tracePt t="194641" x="4005263" y="4454525"/>
          <p14:tracePt t="194645" x="3930650" y="4454525"/>
          <p14:tracePt t="194655" x="3805238" y="4454525"/>
          <p14:tracePt t="194662" x="3679825" y="4454525"/>
          <p14:tracePt t="194671" x="3530600" y="4454525"/>
          <p14:tracePt t="194681" x="3367088" y="4454525"/>
          <p14:tracePt t="194687" x="3205163" y="4454525"/>
          <p14:tracePt t="194695" x="3079750" y="4492625"/>
          <p14:tracePt t="194701" x="2967038" y="4492625"/>
          <p14:tracePt t="194711" x="2803525" y="4492625"/>
          <p14:tracePt t="194721" x="2667000" y="4505325"/>
          <p14:tracePt t="194727" x="2616200" y="4543425"/>
          <p14:tracePt t="194741" x="2590800" y="4543425"/>
          <p14:tracePt t="194761" x="2565400" y="4554538"/>
          <p14:tracePt t="194791" x="2554288" y="4567238"/>
          <p14:tracePt t="194817" x="2554288" y="4579938"/>
          <p14:tracePt t="194827" x="2554288" y="4592638"/>
          <p14:tracePt t="194833" x="2554288" y="4605338"/>
          <p14:tracePt t="194843" x="2554288" y="4618038"/>
          <p14:tracePt t="194853" x="2554288" y="4643438"/>
          <p14:tracePt t="194867" x="2554288" y="4667250"/>
          <p14:tracePt t="194883" x="2554288" y="4692650"/>
          <p14:tracePt t="194897" x="2554288" y="4705350"/>
          <p14:tracePt t="194907" x="2554288" y="4718050"/>
          <p14:tracePt t="194913" x="2554288" y="4730750"/>
          <p14:tracePt t="194923" x="2565400" y="4756150"/>
          <p14:tracePt t="194937" x="2565400" y="4768850"/>
          <p14:tracePt t="194963" x="2578100" y="4792663"/>
          <p14:tracePt t="194983" x="2578100" y="4805363"/>
          <p14:tracePt t="194993" x="2578100" y="4818063"/>
          <p14:tracePt t="194999" x="2590800" y="4818063"/>
          <p14:tracePt t="195019" x="2603500" y="4818063"/>
          <p14:tracePt t="195105" x="2616200" y="4818063"/>
          <p14:tracePt t="195119" x="2616200" y="4830763"/>
          <p14:tracePt t="195201" x="2616200" y="4843463"/>
          <p14:tracePt t="195221" x="2616200" y="4856163"/>
          <p14:tracePt t="195241" x="2616200" y="4868863"/>
          <p14:tracePt t="195265" x="2616200" y="4879975"/>
          <p14:tracePt t="195271" x="2616200" y="4892675"/>
          <p14:tracePt t="195281" x="2616200" y="4918075"/>
          <p14:tracePt t="195287" x="2616200" y="4943475"/>
          <p14:tracePt t="195297" x="2616200" y="4956175"/>
          <p14:tracePt t="195311" x="2616200" y="4981575"/>
          <p14:tracePt t="195321" x="2616200" y="4992688"/>
          <p14:tracePt t="195328" x="2616200" y="5005388"/>
          <p14:tracePt t="195337" x="2628900" y="5030788"/>
          <p14:tracePt t="195347" x="2628900" y="5043488"/>
          <p14:tracePt t="195351" x="2641600" y="5043488"/>
          <p14:tracePt t="195361" x="2641600" y="5056188"/>
          <p14:tracePt t="195367" x="2641600" y="5068888"/>
          <p14:tracePt t="195378" x="2654300" y="5068888"/>
          <p14:tracePt t="195403" x="2654300" y="5081588"/>
          <p14:tracePt t="195483" x="2654300" y="5092700"/>
          <p14:tracePt t="195507" x="2654300" y="5105400"/>
          <p14:tracePt t="195517" x="2654300" y="5118100"/>
          <p14:tracePt t="195533" x="2667000" y="5130800"/>
          <p14:tracePt t="195559" x="2667000" y="5156200"/>
          <p14:tracePt t="195573" x="2678113" y="5194300"/>
          <p14:tracePt t="195609" x="2690813" y="5205413"/>
          <p14:tracePt t="195755" x="2690813" y="5218113"/>
          <p14:tracePt t="195831" x="2690813" y="5230813"/>
          <p14:tracePt t="196053" x="2703513" y="5243513"/>
          <p14:tracePt t="196084" x="2716213" y="5243513"/>
          <p14:tracePt t="196099" x="2728913" y="5243513"/>
          <p14:tracePt t="196109" x="2754313" y="5243513"/>
          <p14:tracePt t="196123" x="2778125" y="5256213"/>
          <p14:tracePt t="196133" x="2803525" y="5256213"/>
          <p14:tracePt t="196139" x="2841625" y="5256213"/>
          <p14:tracePt t="196149" x="2867025" y="5256213"/>
          <p14:tracePt t="196159" x="2916238" y="5256213"/>
          <p14:tracePt t="196163" x="2954338" y="5256213"/>
          <p14:tracePt t="196173" x="3003550" y="5256213"/>
          <p14:tracePt t="196179" x="3041650" y="5256213"/>
          <p14:tracePt t="196189" x="3067050" y="5256213"/>
          <p14:tracePt t="196199" x="3092450" y="5256213"/>
          <p14:tracePt t="196203" x="3116263" y="5256213"/>
          <p14:tracePt t="196213" x="3141663" y="5256213"/>
          <p14:tracePt t="196219" x="3167063" y="5256213"/>
          <p14:tracePt t="196229" x="3192463" y="5256213"/>
          <p14:tracePt t="196245" x="3216275" y="5256213"/>
          <p14:tracePt t="196255" x="3241675" y="5256213"/>
          <p14:tracePt t="196259" x="3267075" y="5256213"/>
          <p14:tracePt t="196269" x="3279775" y="5256213"/>
          <p14:tracePt t="196279" x="3292475" y="5256213"/>
          <p14:tracePt t="196285" x="3317875" y="5230813"/>
          <p14:tracePt t="196305" x="3341688" y="5230813"/>
          <p14:tracePt t="196310" x="3354388" y="5218113"/>
          <p14:tracePt t="196325" x="3379788" y="5205413"/>
          <p14:tracePt t="196335" x="3392488" y="5205413"/>
          <p14:tracePt t="196345" x="3405188" y="5194300"/>
          <p14:tracePt t="196351" x="3429000" y="5181600"/>
          <p14:tracePt t="196366" x="3429000" y="5168900"/>
          <p14:tracePt t="196375" x="3441700" y="5156200"/>
          <p14:tracePt t="196385" x="3454400" y="5143500"/>
          <p14:tracePt t="196392" x="3467100" y="5130800"/>
          <p14:tracePt t="196401" x="3479800" y="5130800"/>
          <p14:tracePt t="196415" x="3492500" y="5105400"/>
          <p14:tracePt t="196431" x="3505200" y="5105400"/>
          <p14:tracePt t="196457" x="3517900" y="5081588"/>
          <p14:tracePt t="196481" x="3517900" y="5068888"/>
          <p14:tracePt t="196487" x="3517900" y="5043488"/>
          <p14:tracePt t="196497" x="3517900" y="5030788"/>
          <p14:tracePt t="196511" x="3517900" y="5005388"/>
          <p14:tracePt t="196521" x="3517900" y="4956175"/>
          <p14:tracePt t="196527" x="3517900" y="4918075"/>
          <p14:tracePt t="196537" x="3505200" y="4879975"/>
          <p14:tracePt t="196547" x="3479800" y="4856163"/>
          <p14:tracePt t="196554" x="3454400" y="4830763"/>
          <p14:tracePt t="196563" x="3417888" y="4818063"/>
          <p14:tracePt t="196567" x="3392488" y="4818063"/>
          <p14:tracePt t="196577" x="3367088" y="4792663"/>
          <p14:tracePt t="196594" x="3341688" y="4768850"/>
          <p14:tracePt t="196603" x="3305175" y="4768850"/>
          <p14:tracePt t="196607" x="3292475" y="4768850"/>
          <p14:tracePt t="196617" x="3254375" y="4768850"/>
          <p14:tracePt t="196627" x="3228975" y="4768850"/>
          <p14:tracePt t="196633" x="3205163" y="4768850"/>
          <p14:tracePt t="196643" x="3179763" y="4768850"/>
          <p14:tracePt t="196647" x="3154363" y="4768850"/>
          <p14:tracePt t="196657" x="3116263" y="4768850"/>
          <p14:tracePt t="196667" x="3092450" y="4768850"/>
          <p14:tracePt t="196673" x="3067050" y="4779963"/>
          <p14:tracePt t="196683" x="3041650" y="4805363"/>
          <p14:tracePt t="196687" x="3016250" y="4818063"/>
          <p14:tracePt t="196699" x="3003550" y="4830763"/>
          <p14:tracePt t="196710" x="2967038" y="4868863"/>
          <p14:tracePt t="196713" x="2967038" y="4905375"/>
          <p14:tracePt t="196723" x="2954338" y="4918075"/>
          <p14:tracePt t="196729" x="2954338" y="4930775"/>
          <p14:tracePt t="196740" x="2954338" y="4943475"/>
          <p14:tracePt t="196749" x="2954338" y="4968875"/>
          <p14:tracePt t="196753" x="2954338" y="4992688"/>
          <p14:tracePt t="196763" x="2954338" y="5018088"/>
          <p14:tracePt t="196769" x="2954338" y="5043488"/>
          <p14:tracePt t="196779" x="2979738" y="5092700"/>
          <p14:tracePt t="196789" x="2979738" y="5105400"/>
          <p14:tracePt t="196795" x="3003550" y="5130800"/>
          <p14:tracePt t="196805" x="3028950" y="5156200"/>
          <p14:tracePt t="196810" x="3041650" y="5168900"/>
          <p14:tracePt t="196819" x="3054350" y="5181600"/>
          <p14:tracePt t="196829" x="3092450" y="5194300"/>
          <p14:tracePt t="196835" x="3103563" y="5194300"/>
          <p14:tracePt t="196845" x="3141663" y="5205413"/>
          <p14:tracePt t="196849" x="3179763" y="5205413"/>
          <p14:tracePt t="196860" x="3216275" y="5205413"/>
          <p14:tracePt t="196869" x="3267075" y="5205413"/>
          <p14:tracePt t="196875" x="3292475" y="5205413"/>
          <p14:tracePt t="196885" x="3317875" y="5181600"/>
          <p14:tracePt t="196889" x="3354388" y="5168900"/>
          <p14:tracePt t="196899" x="3379788" y="5143500"/>
          <p14:tracePt t="196910" x="3392488" y="5130800"/>
          <p14:tracePt t="196915" x="3417888" y="5105400"/>
          <p14:tracePt t="196925" x="3429000" y="5081588"/>
          <p14:tracePt t="196931" x="3441700" y="5068888"/>
          <p14:tracePt t="196942" x="3454400" y="5043488"/>
          <p14:tracePt t="196960" x="3454400" y="4992688"/>
          <p14:tracePt t="196965" x="3454400" y="4968875"/>
          <p14:tracePt t="196981" x="3454400" y="4956175"/>
          <p14:tracePt t="196992" x="3454400" y="4943475"/>
          <p14:tracePt t="197011" x="3454400" y="4930775"/>
          <p14:tracePt t="197015" x="3454400" y="4918075"/>
          <p14:tracePt t="197037" x="3441700" y="4918075"/>
          <p14:tracePt t="197042" x="3417888" y="4918075"/>
          <p14:tracePt t="197051" x="3379788" y="4905375"/>
          <p14:tracePt t="197057" x="3354388" y="4905375"/>
          <p14:tracePt t="197068" x="3317875" y="4905375"/>
          <p14:tracePt t="197077" x="3279775" y="4905375"/>
          <p14:tracePt t="197081" x="3267075" y="4905375"/>
          <p14:tracePt t="197092" x="3254375" y="4905375"/>
          <p14:tracePt t="197097" x="3241675" y="4905375"/>
          <p14:tracePt t="197107" x="3228975" y="4905375"/>
          <p14:tracePt t="197121" x="3216275" y="4905375"/>
          <p14:tracePt t="197141" x="3205163" y="4918075"/>
          <p14:tracePt t="197147" x="3205163" y="4930775"/>
          <p14:tracePt t="197157" x="3205163" y="4943475"/>
          <p14:tracePt t="197163" x="3205163" y="4956175"/>
          <p14:tracePt t="197173" x="3205163" y="4992688"/>
          <p14:tracePt t="197183" x="3205163" y="5005388"/>
          <p14:tracePt t="197187" x="3205163" y="5030788"/>
          <p14:tracePt t="197197" x="3205163" y="5056188"/>
          <p14:tracePt t="197203" x="3216275" y="5092700"/>
          <p14:tracePt t="197213" x="3228975" y="5118100"/>
          <p14:tracePt t="197223" x="3241675" y="5130800"/>
          <p14:tracePt t="197227" x="3267075" y="5156200"/>
          <p14:tracePt t="197239" x="3292475" y="5205413"/>
          <p14:tracePt t="197243" x="3317875" y="5205413"/>
          <p14:tracePt t="197253" x="3354388" y="5230813"/>
          <p14:tracePt t="197263" x="3429000" y="5230813"/>
          <p14:tracePt t="197269" x="3454400" y="5230813"/>
          <p14:tracePt t="197279" x="3492500" y="5230813"/>
          <p14:tracePt t="197283" x="3505200" y="5230813"/>
          <p14:tracePt t="197293" x="3530600" y="5230813"/>
          <p14:tracePt t="197303" x="3567113" y="5230813"/>
          <p14:tracePt t="197309" x="3579813" y="5205413"/>
          <p14:tracePt t="197319" x="3605213" y="5181600"/>
          <p14:tracePt t="197323" x="3617913" y="5156200"/>
          <p14:tracePt t="197333" x="3617913" y="5130800"/>
          <p14:tracePt t="197343" x="3617913" y="5081588"/>
          <p14:tracePt t="197349" x="3617913" y="5018088"/>
          <p14:tracePt t="197359" x="3617913" y="4981575"/>
          <p14:tracePt t="197363" x="3617913" y="4956175"/>
          <p14:tracePt t="197376" x="3617913" y="4930775"/>
          <p14:tracePt t="197386" x="3617913" y="4918075"/>
          <p14:tracePt t="197389" x="3592513" y="4892675"/>
          <p14:tracePt t="197415" x="3579813" y="4892675"/>
          <p14:tracePt t="197425" x="3554413" y="4892675"/>
          <p14:tracePt t="197429" x="3541713" y="4892675"/>
          <p14:tracePt t="197439" x="3505200" y="4892675"/>
          <p14:tracePt t="197445" x="3454400" y="4892675"/>
          <p14:tracePt t="197455" x="3405188" y="4905375"/>
          <p14:tracePt t="197465" x="3379788" y="4943475"/>
          <p14:tracePt t="197479" x="3354388" y="4968875"/>
          <p14:tracePt t="197485" x="3341688" y="5005388"/>
          <p14:tracePt t="197495" x="3328988" y="5018088"/>
          <p14:tracePt t="197505" x="3328988" y="5030788"/>
          <p14:tracePt t="197511" x="3328988" y="5043488"/>
          <p14:tracePt t="197521" x="3328988" y="5068888"/>
          <p14:tracePt t="197545" x="3328988" y="5081588"/>
          <p14:tracePt t="197551" x="3328988" y="5092700"/>
          <p14:tracePt t="197561" x="3328988" y="5105400"/>
          <p14:tracePt t="197575" x="3328988" y="5118100"/>
          <p14:tracePt t="197585" x="3341688" y="5118100"/>
          <p14:tracePt t="197591" x="3354388" y="5118100"/>
          <p14:tracePt t="197601" x="3392488" y="5118100"/>
          <p14:tracePt t="197608" x="3441700" y="5118100"/>
          <p14:tracePt t="197617" x="3454400" y="5118100"/>
          <p14:tracePt t="197627" x="3492500" y="5118100"/>
          <p14:tracePt t="197632" x="3541713" y="5081588"/>
          <p14:tracePt t="197641" x="3567113" y="5056188"/>
          <p14:tracePt t="197647" x="3579813" y="5043488"/>
          <p14:tracePt t="197667" x="3592513" y="5005388"/>
          <p14:tracePt t="197687" x="3592513" y="4992688"/>
          <p14:tracePt t="197693" x="3592513" y="4981575"/>
          <p14:tracePt t="197703" x="3579813" y="4956175"/>
          <p14:tracePt t="197717" x="3567113" y="4930775"/>
          <p14:tracePt t="197743" x="3554413" y="4930775"/>
          <p14:tracePt t="197747" x="3554413" y="4918075"/>
          <p14:tracePt t="197758" x="3541713" y="4905375"/>
          <p14:tracePt t="197767" x="3530600" y="4905375"/>
          <p14:tracePt t="197773" x="3517900" y="4905375"/>
          <p14:tracePt t="197787" x="3492500" y="4905375"/>
          <p14:tracePt t="197807" x="3467100" y="4905375"/>
          <p14:tracePt t="197813" x="3441700" y="4905375"/>
          <p14:tracePt t="197823" x="3417888" y="4905375"/>
          <p14:tracePt t="197827" x="3367088" y="4918075"/>
          <p14:tracePt t="197837" x="3354388" y="4918075"/>
          <p14:tracePt t="197847" x="3328988" y="4943475"/>
          <p14:tracePt t="197853" x="3305175" y="4968875"/>
          <p14:tracePt t="197863" x="3292475" y="4981575"/>
          <p14:tracePt t="197869" x="3267075" y="5005388"/>
          <p14:tracePt t="197879" x="3254375" y="5018088"/>
          <p14:tracePt t="197889" x="3216275" y="5056188"/>
          <p14:tracePt t="197903" x="3216275" y="5068888"/>
          <p14:tracePt t="197909" x="3192463" y="5105400"/>
          <p14:tracePt t="197929" x="3192463" y="5118100"/>
          <p14:tracePt t="197933" x="3192463" y="5130800"/>
          <p14:tracePt t="197959" x="3179763" y="5143500"/>
          <p14:tracePt t="197989" x="3179763" y="5156200"/>
          <p14:tracePt t="198029" x="3179763" y="5168900"/>
          <p14:tracePt t="198075" x="3179763" y="5181600"/>
          <p14:tracePt t="198105" x="3179763" y="5194300"/>
          <p14:tracePt t="198115" x="3192463" y="5205413"/>
          <p14:tracePt t="198171" x="3205163" y="5205413"/>
          <p14:tracePt t="198181" x="3216275" y="5205413"/>
          <p14:tracePt t="198197" x="3241675" y="5205413"/>
          <p14:tracePt t="198207" x="3254375" y="5205413"/>
          <p14:tracePt t="198211" x="3267075" y="5205413"/>
          <p14:tracePt t="198221" x="3292475" y="5205413"/>
          <p14:tracePt t="198231" x="3305175" y="5205413"/>
          <p14:tracePt t="198237" x="3317875" y="5205413"/>
          <p14:tracePt t="198247" x="3341688" y="5205413"/>
          <p14:tracePt t="198261" x="3305175" y="5205413"/>
          <p14:tracePt t="198287" x="3317875" y="5194300"/>
          <p14:tracePt t="198292" x="3354388" y="5181600"/>
          <p14:tracePt t="198301" x="3367088" y="5156200"/>
          <p14:tracePt t="198313" x="3429000" y="5130800"/>
          <p14:tracePt t="198317" x="3554413" y="5068888"/>
          <p14:tracePt t="198327" x="3579813" y="5043488"/>
          <p14:tracePt t="198333" x="3630613" y="4981575"/>
          <p14:tracePt t="198343" x="3654425" y="4981575"/>
          <p14:tracePt t="198357" x="3667125" y="4981575"/>
          <p14:tracePt t="198374" x="3692525" y="4981575"/>
          <p14:tracePt t="198393" x="3705225" y="4981575"/>
          <p14:tracePt t="198479" x="3717925" y="4981575"/>
          <p14:tracePt t="198490" x="3730625" y="4981575"/>
          <p14:tracePt t="198493" x="3743325" y="4981575"/>
          <p14:tracePt t="198503" x="3767138" y="4968875"/>
          <p14:tracePt t="198513" x="3767138" y="4956175"/>
          <p14:tracePt t="198519" x="3779838" y="4943475"/>
          <p14:tracePt t="198529" x="3792538" y="4943475"/>
          <p14:tracePt t="198535" x="3805238" y="4930775"/>
          <p14:tracePt t="198545" x="3805238" y="4918075"/>
          <p14:tracePt t="198751" x="3805238" y="4905375"/>
          <p14:tracePt t="198791" x="3805238" y="4892675"/>
          <p14:tracePt t="198801" x="3805238" y="4879975"/>
          <p14:tracePt t="198847" x="3792538" y="4879975"/>
          <p14:tracePt t="198867" x="3779838" y="4879975"/>
          <p14:tracePt t="198913" x="3756025" y="4879975"/>
          <p14:tracePt t="198927" x="3743325" y="4868863"/>
          <p14:tracePt t="198963" x="3730625" y="4868863"/>
          <p14:tracePt t="198993" x="3717925" y="4868863"/>
          <p14:tracePt t="199033" x="3705225" y="4868863"/>
          <p14:tracePt t="199039" x="3692525" y="4868863"/>
          <p14:tracePt t="199059" x="3679825" y="4856163"/>
          <p14:tracePt t="199063" x="3667125" y="4856163"/>
          <p14:tracePt t="199099" x="3643313" y="4843463"/>
          <p14:tracePt t="199119" x="3630613" y="4843463"/>
          <p14:tracePt t="199139" x="3617913" y="4843463"/>
          <p14:tracePt t="199155" x="3605213" y="4843463"/>
          <p14:tracePt t="199226" x="3592513" y="4843463"/>
          <p14:tracePt t="199261" x="3592513" y="4830763"/>
          <p14:tracePt t="199272" x="3579813" y="4830763"/>
          <p14:tracePt t="199297" x="3554413" y="4830763"/>
          <p14:tracePt t="199341" x="3541713" y="4830763"/>
          <p14:tracePt t="199381" x="3530600" y="4830763"/>
          <p14:tracePt t="199397" x="3517900" y="4830763"/>
          <p14:tracePt t="199412" x="3517900" y="4818063"/>
          <p14:tracePt t="199421" x="3517900" y="4805363"/>
          <p14:tracePt t="199437" x="3505200" y="4792663"/>
          <p14:tracePt t="199447" x="3505200" y="4779963"/>
          <p14:tracePt t="199453" x="3479800" y="4779963"/>
          <p14:tracePt t="199463" x="3479800" y="4768850"/>
          <p14:tracePt t="199467" x="3479800" y="4756150"/>
          <p14:tracePt t="199477" x="3479800" y="4743450"/>
          <p14:tracePt t="199493" x="3479800" y="4730750"/>
          <p14:tracePt t="199891" x="3467100" y="4705350"/>
          <p14:tracePt t="199915" x="3454400" y="4705350"/>
          <p14:tracePt t="199937" x="3454400" y="4692650"/>
          <p14:tracePt t="199971" x="3441700" y="4692650"/>
          <p14:tracePt t="200729" x="3429000" y="4756150"/>
          <p14:tracePt t="200739" x="3392488" y="4843463"/>
          <p14:tracePt t="200743" x="3354388" y="4879975"/>
          <p14:tracePt t="200753" x="3341688" y="4943475"/>
          <p14:tracePt t="200759" x="3305175" y="4992688"/>
          <p14:tracePt t="200769" x="3292475" y="5018088"/>
          <p14:tracePt t="200779" x="3254375" y="5068888"/>
          <p14:tracePt t="200783" x="3241675" y="5092700"/>
          <p14:tracePt t="200793" x="3228975" y="5105400"/>
          <p14:tracePt t="200809" x="3228975" y="5118100"/>
          <p14:tracePt t="200995" x="3241675" y="5105400"/>
          <p14:tracePt t="201031" x="3254375" y="5092700"/>
          <p14:tracePt t="201101" x="3254375" y="5068888"/>
          <p14:tracePt t="201147" x="3254375" y="5056188"/>
          <p14:tracePt t="201293" x="3279775" y="5043488"/>
          <p14:tracePt t="201313" x="3292475" y="5018088"/>
          <p14:tracePt t="201323" x="3305175" y="5018088"/>
          <p14:tracePt t="201335" x="3317875" y="5018088"/>
          <p14:tracePt t="201339" x="3354388" y="4992688"/>
          <p14:tracePt t="201349" x="3367088" y="4992688"/>
          <p14:tracePt t="201356" x="3379788" y="4968875"/>
          <p14:tracePt t="201369" x="3405188" y="4956175"/>
          <p14:tracePt t="201395" x="3417888" y="4943475"/>
          <p14:tracePt t="201409" x="3429000" y="4930775"/>
          <p14:tracePt t="201571" x="3417888" y="4930775"/>
          <p14:tracePt t="201581" x="3405188" y="4943475"/>
          <p14:tracePt t="201591" x="3379788" y="4968875"/>
          <p14:tracePt t="201607" x="3367088" y="4981575"/>
          <p14:tracePt t="201611" x="3328988" y="5018088"/>
          <p14:tracePt t="201631" x="3305175" y="5043488"/>
          <p14:tracePt t="201638" x="3279775" y="5068888"/>
          <p14:tracePt t="201654" x="3254375" y="5092700"/>
          <p14:tracePt t="201663" x="3228975" y="5105400"/>
          <p14:tracePt t="201673" x="3216275" y="5118100"/>
          <p14:tracePt t="201677" x="3205163" y="5130800"/>
          <p14:tracePt t="201688" x="3192463" y="5143500"/>
          <p14:tracePt t="201693" x="3179763" y="5156200"/>
          <p14:tracePt t="201713" x="3167063" y="5168900"/>
          <p14:tracePt t="201717" x="3154363" y="5168900"/>
          <p14:tracePt t="201803" x="3141663" y="5181600"/>
          <p14:tracePt t="201885" x="3141663" y="5194300"/>
          <p14:tracePt t="202364" x="3141663" y="5205413"/>
          <p14:tracePt t="202379" x="3141663" y="5218113"/>
          <p14:tracePt t="202389" x="3154363" y="5218113"/>
          <p14:tracePt t="202393" x="3179763" y="5218113"/>
          <p14:tracePt t="202403" x="3205163" y="5218113"/>
          <p14:tracePt t="202413" x="3241675" y="5205413"/>
          <p14:tracePt t="202420" x="3254375" y="5194300"/>
          <p14:tracePt t="202429" x="3279775" y="5168900"/>
          <p14:tracePt t="202445" x="3305175" y="5143500"/>
          <p14:tracePt t="202455" x="3317875" y="5143500"/>
          <p14:tracePt t="202459" x="3341688" y="5118100"/>
          <p14:tracePt t="202485" x="3354388" y="5118100"/>
          <p14:tracePt t="202509" x="3367088" y="5105400"/>
          <p14:tracePt t="202525" x="3367088" y="5092700"/>
          <p14:tracePt t="202529" x="3379788" y="5081588"/>
          <p14:tracePt t="202549" x="3379788" y="5068888"/>
          <p14:tracePt t="202555" x="3379788" y="5056188"/>
          <p14:tracePt t="202565" x="3379788" y="5043488"/>
          <p14:tracePt t="202571" x="3379788" y="5030788"/>
          <p14:tracePt t="202581" x="3379788" y="5005388"/>
          <p14:tracePt t="202595" x="3379788" y="4992688"/>
          <p14:tracePt t="202605" x="3367088" y="4981575"/>
          <p14:tracePt t="202621" x="3341688" y="4981575"/>
          <p14:tracePt t="202631" x="3328988" y="4981575"/>
          <p14:tracePt t="202635" x="3292475" y="4981575"/>
          <p14:tracePt t="202645" x="3254375" y="4981575"/>
          <p14:tracePt t="202651" x="3205163" y="4981575"/>
          <p14:tracePt t="202661" x="3141663" y="5005388"/>
          <p14:tracePt t="202671" x="3116263" y="5018088"/>
          <p14:tracePt t="202677" x="3079750" y="5056188"/>
          <p14:tracePt t="202688" x="3054350" y="5081588"/>
          <p14:tracePt t="202691" x="3054350" y="5092700"/>
          <p14:tracePt t="202701" x="3041650" y="5105400"/>
          <p14:tracePt t="202717" x="3041650" y="5118100"/>
          <p14:tracePt t="202727" x="3041650" y="5143500"/>
          <p14:tracePt t="202731" x="3041650" y="5156200"/>
          <p14:tracePt t="202757" x="3041650" y="5181600"/>
          <p14:tracePt t="202767" x="3041650" y="5205413"/>
          <p14:tracePt t="202781" x="3041650" y="5218113"/>
          <p14:tracePt t="202797" x="3054350" y="5218113"/>
          <p14:tracePt t="202807" x="3103563" y="5205413"/>
          <p14:tracePt t="202813" x="3116263" y="5205413"/>
          <p14:tracePt t="202823" x="3141663" y="5168900"/>
          <p14:tracePt t="202833" x="3154363" y="5143500"/>
          <p14:tracePt t="202838" x="3167063" y="5130800"/>
          <p14:tracePt t="202847" x="3179763" y="5105400"/>
          <p14:tracePt t="202873" x="3179763" y="5092700"/>
          <p14:tracePt t="203069" x="3192463" y="5092700"/>
          <p14:tracePt t="203079" x="3216275" y="5105400"/>
          <p14:tracePt t="203089" x="3254375" y="5118100"/>
          <p14:tracePt t="203095" x="3279775" y="5130800"/>
          <p14:tracePt t="203105" x="3305175" y="5143500"/>
          <p14:tracePt t="203109" x="3354388" y="5156200"/>
          <p14:tracePt t="203120" x="3367088" y="5168900"/>
          <p14:tracePt t="203129" x="3405188" y="5181600"/>
          <p14:tracePt t="203136" x="3417888" y="5194300"/>
          <p14:tracePt t="203145" x="3454400" y="5194300"/>
          <p14:tracePt t="203149" x="3479800" y="5205413"/>
          <p14:tracePt t="203161" x="3492500" y="5218113"/>
          <p14:tracePt t="203171" x="3517900" y="5243513"/>
          <p14:tracePt t="203175" x="3554413" y="5243513"/>
          <p14:tracePt t="203201" x="3567113" y="5243513"/>
          <p14:tracePt t="203211" x="3579813" y="5243513"/>
          <p14:tracePt t="203215" x="3592513" y="5243513"/>
          <p14:tracePt t="203225" x="3605213" y="5243513"/>
          <p14:tracePt t="203241" x="3617913" y="5243513"/>
          <p14:tracePt t="203291" x="3643313" y="5243513"/>
          <p14:tracePt t="203337" x="3654425" y="5243513"/>
          <p14:tracePt t="203499" x="3643313" y="5243513"/>
          <p14:tracePt t="203513" x="3630613" y="5230813"/>
          <p14:tracePt t="203520" x="3617913" y="5230813"/>
          <p14:tracePt t="203543" x="3605213" y="5218113"/>
          <p14:tracePt t="203553" x="3605213" y="5205413"/>
          <p14:tracePt t="203570" x="3592513" y="5205413"/>
          <p14:tracePt t="203579" x="3579813" y="5205413"/>
          <p14:tracePt t="203583" x="3567113" y="5205413"/>
          <p14:tracePt t="203603" x="3554413" y="5205413"/>
          <p14:tracePt t="203609" x="3554413" y="5194300"/>
          <p14:tracePt t="203765" x="3554413" y="5205413"/>
          <p14:tracePt t="203775" x="3567113" y="5230813"/>
          <p14:tracePt t="203785" x="3592513" y="5243513"/>
          <p14:tracePt t="203791" x="3605213" y="5268913"/>
          <p14:tracePt t="203801" x="3617913" y="5281613"/>
          <p14:tracePt t="203807" x="3630613" y="5281613"/>
          <p14:tracePt t="203817" x="3654425" y="5294313"/>
          <p14:tracePt t="203827" x="3692525" y="5318125"/>
          <p14:tracePt t="203831" x="3717925" y="5330825"/>
          <p14:tracePt t="203841" x="3730625" y="5330825"/>
          <p14:tracePt t="203847" x="3756025" y="5330825"/>
          <p14:tracePt t="203857" x="3779838" y="5343525"/>
          <p14:tracePt t="203867" x="3792538" y="5343525"/>
          <p14:tracePt t="203871" x="3805238" y="5343525"/>
          <p14:tracePt t="203881" x="3817938" y="5343525"/>
          <p14:tracePt t="203897" x="3830638" y="5343525"/>
          <p14:tracePt t="203911" x="3843338" y="5343525"/>
          <p14:tracePt t="203943" x="3867150" y="5343525"/>
          <p14:tracePt t="203977" x="3879850" y="5343525"/>
          <p14:tracePt t="203987" x="3892550" y="5343525"/>
          <p14:tracePt t="204013" x="3905250" y="5343525"/>
          <p14:tracePt t="204023" x="3917950" y="5343525"/>
          <p14:tracePt t="204037" x="3930650" y="5343525"/>
          <p14:tracePt t="204083" x="3943350" y="5343525"/>
          <p14:tracePt t="204089" x="3956050" y="5330825"/>
          <p14:tracePt t="204109" x="3968750" y="5318125"/>
          <p14:tracePt t="204123" x="3979863" y="5318125"/>
          <p14:tracePt t="204139" x="4005263" y="5305425"/>
          <p14:tracePt t="204149" x="4017963" y="5294313"/>
          <p14:tracePt t="204169" x="4030663" y="5281613"/>
          <p14:tracePt t="204179" x="4056063" y="5268913"/>
          <p14:tracePt t="204189" x="4056063" y="5256213"/>
          <p14:tracePt t="204199" x="4068763" y="5256213"/>
          <p14:tracePt t="204209" x="4081463" y="5243513"/>
          <p14:tracePt t="204225" x="4081463" y="5230813"/>
          <p14:tracePt t="204239" x="4092575" y="5218113"/>
          <p14:tracePt t="204255" x="4105275" y="5218113"/>
          <p14:tracePt t="204305" x="4105275" y="5205413"/>
          <p14:tracePt t="204321" x="4105275" y="5194300"/>
          <p14:tracePt t="204331" x="4105275" y="5168900"/>
          <p14:tracePt t="204351" x="4105275" y="5156200"/>
          <p14:tracePt t="204355" x="4105275" y="5130800"/>
          <p14:tracePt t="204365" x="4105275" y="5118100"/>
          <p14:tracePt t="204377" x="4105275" y="5092700"/>
          <p14:tracePt t="204381" x="4081463" y="5068888"/>
          <p14:tracePt t="204407" x="4081463" y="5043488"/>
          <p14:tracePt t="204417" x="4068763" y="5030788"/>
          <p14:tracePt t="204431" x="4056063" y="5030788"/>
          <p14:tracePt t="204451" x="4043363" y="5030788"/>
          <p14:tracePt t="204467" x="4043363" y="5018088"/>
          <p14:tracePt t="204477" x="4017963" y="5005388"/>
          <p14:tracePt t="204493" x="4005263" y="5005388"/>
          <p14:tracePt t="204501" x="3992563" y="5005388"/>
          <p14:tracePt t="204507" x="3979863" y="5005388"/>
          <p14:tracePt t="204518" x="3968750" y="5005388"/>
          <p14:tracePt t="204527" x="3956050" y="5005388"/>
          <p14:tracePt t="204533" x="3943350" y="5005388"/>
          <p14:tracePt t="204543" x="3917950" y="5005388"/>
          <p14:tracePt t="204547" x="3892550" y="5005388"/>
          <p14:tracePt t="204557" x="3867150" y="5005388"/>
          <p14:tracePt t="204568" x="3856038" y="5018088"/>
          <p14:tracePt t="204573" x="3856038" y="5030788"/>
          <p14:tracePt t="204583" x="3843338" y="5056188"/>
          <p14:tracePt t="204587" x="3843338" y="5081588"/>
          <p14:tracePt t="204597" x="3843338" y="5092700"/>
          <p14:tracePt t="204607" x="3843338" y="5105400"/>
          <p14:tracePt t="204613" x="3843338" y="5130800"/>
          <p14:tracePt t="204623" x="3867150" y="5156200"/>
          <p14:tracePt t="204627" x="3892550" y="5181600"/>
          <p14:tracePt t="204637" x="3930650" y="5205413"/>
          <p14:tracePt t="204649" x="3943350" y="5218113"/>
          <p14:tracePt t="204653" x="3979863" y="5243513"/>
          <p14:tracePt t="204663" x="3992563" y="5268913"/>
          <p14:tracePt t="204669" x="4043363" y="5281613"/>
          <p14:tracePt t="204689" x="4081463" y="5294313"/>
          <p14:tracePt t="204693" x="4092575" y="5305425"/>
          <p14:tracePt t="204703" x="4105275" y="5305425"/>
          <p14:tracePt t="204709" x="4143375" y="5305425"/>
          <p14:tracePt t="204719" x="4181475" y="5305425"/>
          <p14:tracePt t="204729" x="4192588" y="5305425"/>
          <p14:tracePt t="204735" x="4243388" y="5305425"/>
          <p14:tracePt t="204745" x="4256088" y="5294313"/>
          <p14:tracePt t="204749" x="4281488" y="5268913"/>
          <p14:tracePt t="204769" x="4294188" y="5268913"/>
          <p14:tracePt t="204779" x="4305300" y="5256213"/>
          <p14:tracePt t="204789" x="4305300" y="5205413"/>
          <p14:tracePt t="204795" x="4305300" y="5181600"/>
          <p14:tracePt t="204805" x="4305300" y="5143500"/>
          <p14:tracePt t="204809" x="4305300" y="5081588"/>
          <p14:tracePt t="204819" x="4268788" y="5056188"/>
          <p14:tracePt t="204831" x="4243388" y="4992688"/>
          <p14:tracePt t="204836" x="4205288" y="4943475"/>
          <p14:tracePt t="204845" x="4181475" y="4905375"/>
          <p14:tracePt t="204849" x="4156075" y="4879975"/>
          <p14:tracePt t="204861" x="4143375" y="4879975"/>
          <p14:tracePt t="204871" x="4143375" y="4856163"/>
          <p14:tracePt t="204875" x="4130675" y="4856163"/>
          <p14:tracePt t="204885" x="4117975" y="4856163"/>
          <p14:tracePt t="204891" x="4105275" y="4856163"/>
          <p14:tracePt t="204901" x="4092575" y="4856163"/>
          <p14:tracePt t="204915" x="4068763" y="4856163"/>
          <p14:tracePt t="204931" x="4043363" y="4856163"/>
          <p14:tracePt t="204941" x="4017963" y="4856163"/>
          <p14:tracePt t="204953" x="3979863" y="4856163"/>
          <p14:tracePt t="204955" x="3943350" y="4879975"/>
          <p14:tracePt t="204971" x="3930650" y="4918075"/>
          <p14:tracePt t="204981" x="3905250" y="4943475"/>
          <p14:tracePt t="204991" x="3905250" y="4956175"/>
          <p14:tracePt t="204997" x="3892550" y="4968875"/>
          <p14:tracePt t="205007" x="3892550" y="5005388"/>
          <p14:tracePt t="205011" x="3892550" y="5056188"/>
          <p14:tracePt t="205021" x="3892550" y="5081588"/>
          <p14:tracePt t="205031" x="3892550" y="5118100"/>
          <p14:tracePt t="205037" x="3917950" y="5168900"/>
          <p14:tracePt t="205047" x="3956050" y="5218113"/>
          <p14:tracePt t="205052" x="3968750" y="5256213"/>
          <p14:tracePt t="205061" x="3992563" y="5281613"/>
          <p14:tracePt t="205071" x="4043363" y="5305425"/>
          <p14:tracePt t="205077" x="4068763" y="5318125"/>
          <p14:tracePt t="205087" x="4092575" y="5343525"/>
          <p14:tracePt t="205093" x="4130675" y="5343525"/>
          <p14:tracePt t="205103" x="4168775" y="5343525"/>
          <p14:tracePt t="205113" x="4168775" y="5356225"/>
          <p14:tracePt t="205118" x="4205288" y="5368925"/>
          <p14:tracePt t="205127" x="4230688" y="5368925"/>
          <p14:tracePt t="205133" x="4256088" y="5368925"/>
          <p14:tracePt t="205143" x="4268788" y="5368925"/>
          <p14:tracePt t="205153" x="4294188" y="5368925"/>
          <p14:tracePt t="205157" x="4305300" y="5368925"/>
          <p14:tracePt t="205173" x="4330700" y="5356225"/>
          <p14:tracePt t="205184" x="4343400" y="5356225"/>
          <p14:tracePt t="205193" x="4343400" y="5330825"/>
          <p14:tracePt t="205197" x="4343400" y="5318125"/>
          <p14:tracePt t="205207" x="4343400" y="5294313"/>
          <p14:tracePt t="205213" x="4343400" y="5256213"/>
          <p14:tracePt t="205224" x="4343400" y="5230813"/>
          <p14:tracePt t="205249" x="4330700" y="5218113"/>
          <p14:tracePt t="205273" x="4318000" y="5218113"/>
          <p14:tracePt t="205289" x="4318000" y="5205413"/>
          <p14:tracePt t="205299" x="4305300" y="5205413"/>
          <p14:tracePt t="205319" x="4281488" y="5205413"/>
          <p14:tracePt t="205329" x="4268788" y="5205413"/>
          <p14:tracePt t="205339" x="4256088" y="5205413"/>
          <p14:tracePt t="205345" x="4230688" y="5205413"/>
          <p14:tracePt t="205355" x="4217988" y="5218113"/>
          <p14:tracePt t="205359" x="4205288" y="5230813"/>
          <p14:tracePt t="205379" x="4192588" y="5243513"/>
          <p14:tracePt t="205395" x="4181475" y="5243513"/>
          <p14:tracePt t="205409" x="4181475" y="5256213"/>
          <p14:tracePt t="205419" x="4181475" y="5268913"/>
          <p14:tracePt t="205425" x="4181475" y="5294313"/>
          <p14:tracePt t="205445" x="4181475" y="5305425"/>
          <p14:tracePt t="205465" x="4181475" y="5318125"/>
          <p14:tracePt t="205485" x="4192588" y="5318125"/>
          <p14:tracePt t="205491" x="4217988" y="5318125"/>
          <p14:tracePt t="205501" x="4230688" y="5318125"/>
          <p14:tracePt t="205505" x="4243388" y="5318125"/>
          <p14:tracePt t="205515" x="4256088" y="5318125"/>
          <p14:tracePt t="205531" x="4268788" y="5305425"/>
          <p14:tracePt t="205541" x="4268788" y="5281613"/>
          <p14:tracePt t="205557" x="4268788" y="5268913"/>
          <p14:tracePt t="205568" x="4268788" y="5230813"/>
          <p14:tracePt t="205571" x="4268788" y="5205413"/>
          <p14:tracePt t="205581" x="4243388" y="5194300"/>
          <p14:tracePt t="205587" x="4243388" y="5168900"/>
          <p14:tracePt t="205597" x="4230688" y="5168900"/>
          <p14:tracePt t="205631" x="4217988" y="5168900"/>
          <p14:tracePt t="205651" x="4217988" y="5156200"/>
          <p14:tracePt t="205657" x="4205288" y="5156200"/>
          <p14:tracePt t="205683" x="4181475" y="5156200"/>
          <p14:tracePt t="205697" x="4168775" y="5156200"/>
          <p14:tracePt t="205707" x="4156075" y="5168900"/>
          <p14:tracePt t="205743" x="4143375" y="5181600"/>
          <p14:tracePt t="205975" x="4143375" y="5205413"/>
          <p14:tracePt t="205989" x="4143375" y="5230813"/>
          <p14:tracePt t="205999" x="4130675" y="5243513"/>
          <p14:tracePt t="206005" x="4117975" y="5256213"/>
          <p14:tracePt t="206015" x="4092575" y="5268913"/>
          <p14:tracePt t="206021" x="4081463" y="5294313"/>
          <p14:tracePt t="206031" x="4056063" y="5318125"/>
          <p14:tracePt t="206041" x="4043363" y="5330825"/>
          <p14:tracePt t="206045" x="4030663" y="5343525"/>
          <p14:tracePt t="206061" x="4017963" y="5356225"/>
          <p14:tracePt t="206071" x="4017963" y="5368925"/>
          <p14:tracePt t="206081" x="3992563" y="5381625"/>
          <p14:tracePt t="207655" x="3979863" y="5381625"/>
          <p14:tracePt t="207665" x="3979863" y="5368925"/>
          <p14:tracePt t="207669" x="3979863" y="5318125"/>
          <p14:tracePt t="207679" x="3979863" y="5268913"/>
          <p14:tracePt t="207689" x="3956050" y="5194300"/>
          <p14:tracePt t="207695" x="3917950" y="5130800"/>
          <p14:tracePt t="207705" x="3905250" y="5068888"/>
          <p14:tracePt t="207709" x="3879850" y="5005388"/>
          <p14:tracePt t="207719" x="3867150" y="4956175"/>
          <p14:tracePt t="207729" x="3856038" y="4892675"/>
          <p14:tracePt t="207735" x="3843338" y="4868863"/>
          <p14:tracePt t="207745" x="3830638" y="4868863"/>
          <p14:tracePt t="207749" x="3830638" y="4830763"/>
          <p14:tracePt t="207761" x="3805238" y="4805363"/>
          <p14:tracePt t="207771" x="3779838" y="4779963"/>
          <p14:tracePt t="207775" x="3743325" y="4768850"/>
          <p14:tracePt t="207785" x="3717925" y="4756150"/>
          <p14:tracePt t="207791" x="3705225" y="4743450"/>
          <p14:tracePt t="207802" x="3667125" y="4743450"/>
          <p14:tracePt t="207811" x="3654425" y="4730750"/>
          <p14:tracePt t="207815" x="3617913" y="4705350"/>
          <p14:tracePt t="207825" x="3592513" y="4705350"/>
          <p14:tracePt t="207832" x="3554413" y="4705350"/>
          <p14:tracePt t="207841" x="3505200" y="4705350"/>
          <p14:tracePt t="207851" x="3479800" y="4705350"/>
          <p14:tracePt t="207857" x="3441700" y="4705350"/>
          <p14:tracePt t="207871" x="3417888" y="4705350"/>
          <p14:tracePt t="207882" x="3392488" y="4705350"/>
          <p14:tracePt t="207891" x="3379788" y="4705350"/>
          <p14:tracePt t="207898" x="3367088" y="4705350"/>
          <p14:tracePt t="207907" x="3354388" y="4705350"/>
          <p14:tracePt t="207921" x="3341688" y="4705350"/>
          <p14:tracePt t="207932" x="3328988" y="4705350"/>
          <p14:tracePt t="207948" x="3317875" y="4705350"/>
          <p14:tracePt t="207967" x="3305175" y="4705350"/>
          <p14:tracePt t="208981" x="3317875" y="4705350"/>
          <p14:tracePt t="209183" x="3328988" y="4705350"/>
          <p14:tracePt t="209247" x="3341688" y="4705350"/>
          <p14:tracePt t="209283" x="3354388" y="4705350"/>
          <p14:tracePt t="209313" x="3367088" y="4705350"/>
          <p14:tracePt t="209343" x="3379788" y="4705350"/>
          <p14:tracePt t="209373" x="3392488" y="4705350"/>
          <p14:tracePt t="209405" x="3405188" y="4705350"/>
          <p14:tracePt t="209419" x="3417888" y="4705350"/>
          <p14:tracePt t="209439" x="3429000" y="4705350"/>
          <p14:tracePt t="209455" x="3441700" y="4705350"/>
          <p14:tracePt t="209693" x="3454400" y="4705350"/>
          <p14:tracePt t="209711" x="3479800" y="4705350"/>
          <p14:tracePt t="209717" x="3505200" y="4730750"/>
          <p14:tracePt t="209727" x="3541713" y="4730750"/>
          <p14:tracePt t="209733" x="3592513" y="4743450"/>
          <p14:tracePt t="209743" x="3630613" y="4768850"/>
          <p14:tracePt t="209753" x="3705225" y="4792663"/>
          <p14:tracePt t="209757" x="3779838" y="4830763"/>
          <p14:tracePt t="209767" x="3843338" y="4843463"/>
          <p14:tracePt t="209773" x="3917950" y="4868863"/>
          <p14:tracePt t="209783" x="3992563" y="4879975"/>
          <p14:tracePt t="209793" x="4056063" y="4879975"/>
          <p14:tracePt t="209798" x="4117975" y="4879975"/>
          <p14:tracePt t="209810" x="4156075" y="4879975"/>
          <p14:tracePt t="209815" x="4217988" y="4879975"/>
          <p14:tracePt t="209824" x="4256088" y="4879975"/>
          <p14:tracePt t="209833" x="4318000" y="4879975"/>
          <p14:tracePt t="209839" x="4330700" y="4879975"/>
          <p14:tracePt t="209864" x="4356100" y="4879975"/>
          <p14:tracePt t="210241" x="4356100" y="4868863"/>
          <p14:tracePt t="210261" x="4356100" y="4856163"/>
          <p14:tracePt t="210277" x="4318000" y="4830763"/>
          <p14:tracePt t="210283" x="4305300" y="4830763"/>
          <p14:tracePt t="210293" x="4281488" y="4830763"/>
          <p14:tracePt t="210303" x="4230688" y="4792663"/>
          <p14:tracePt t="210307" x="4217988" y="4792663"/>
          <p14:tracePt t="210317" x="4130675" y="4768850"/>
          <p14:tracePt t="210323" x="4081463" y="4756150"/>
          <p14:tracePt t="210333" x="4030663" y="4743450"/>
          <p14:tracePt t="210343" x="3968750" y="4718050"/>
          <p14:tracePt t="210347" x="3917950" y="4679950"/>
          <p14:tracePt t="210357" x="3856038" y="4630738"/>
          <p14:tracePt t="210364" x="3779838" y="4618038"/>
          <p14:tracePt t="210373" x="3692525" y="4579938"/>
          <p14:tracePt t="210383" x="3605213" y="4579938"/>
          <p14:tracePt t="210389" x="3530600" y="4618038"/>
          <p14:tracePt t="210399" x="3405188" y="4730750"/>
          <p14:tracePt t="210403" x="3354388" y="4718050"/>
          <p14:tracePt t="210414" x="3328988" y="4718050"/>
          <p14:tracePt t="210423" x="3267075" y="4692650"/>
          <p14:tracePt t="210430" x="3228975" y="4679950"/>
          <p14:tracePt t="210439" x="3205163" y="4679950"/>
          <p14:tracePt t="210443" x="3167063" y="4667250"/>
          <p14:tracePt t="210453" x="3141663" y="4630738"/>
          <p14:tracePt t="210464" x="3116263" y="4630738"/>
          <p14:tracePt t="210469" x="3092450" y="4630738"/>
          <p14:tracePt t="210479" x="3079750" y="4605338"/>
          <p14:tracePt t="210483" x="3041650" y="4605338"/>
          <p14:tracePt t="210493" x="3028950" y="4605338"/>
          <p14:tracePt t="210503" x="2992438" y="4605338"/>
          <p14:tracePt t="210519" x="2967038" y="4605338"/>
          <p14:tracePt t="210523" x="2954338" y="4605338"/>
          <p14:tracePt t="210535" x="2928938" y="4605338"/>
          <p14:tracePt t="210546" x="2890838" y="4605338"/>
          <p14:tracePt t="210559" x="2867025" y="4605338"/>
          <p14:tracePt t="210565" x="2854325" y="4605338"/>
          <p14:tracePt t="210575" x="2828925" y="4605338"/>
          <p14:tracePt t="210585" x="2816225" y="4618038"/>
          <p14:tracePt t="210589" x="2790825" y="4630738"/>
          <p14:tracePt t="210599" x="2778125" y="4643438"/>
          <p14:tracePt t="210615" x="2767013" y="4679950"/>
          <p14:tracePt t="210645" x="2754313" y="4692650"/>
          <p14:tracePt t="210787" x="2741613" y="4705350"/>
          <p14:tracePt t="210817" x="2741613" y="4718050"/>
          <p14:tracePt t="210843" x="2741613" y="4730750"/>
          <p14:tracePt t="210857" x="2741613" y="4743450"/>
          <p14:tracePt t="211109" x="2754313" y="4743450"/>
          <p14:tracePt t="211125" x="2767013" y="4743450"/>
          <p14:tracePt t="211135" x="2778125" y="4743450"/>
          <p14:tracePt t="211149" x="2790825" y="4743450"/>
          <p14:tracePt t="211169" x="2803525" y="4768850"/>
          <p14:tracePt t="211185" x="2816225" y="4768850"/>
          <p14:tracePt t="211199" x="2828925" y="4768850"/>
          <p14:tracePt t="211209" x="2841625" y="4768850"/>
          <p14:tracePt t="211225" x="2890838" y="4768850"/>
          <p14:tracePt t="211251" x="2903538" y="4792663"/>
          <p14:tracePt t="211437" x="2916238" y="4792663"/>
          <p14:tracePt t="211547" x="2928938" y="4792663"/>
          <p14:tracePt t="211557" x="2941638" y="4792663"/>
          <p14:tracePt t="211609" x="2954338" y="4792663"/>
          <p14:tracePt t="211639" x="2967038" y="4792663"/>
          <p14:tracePt t="211643" x="2992438" y="4756150"/>
          <p14:tracePt t="211709" x="3003550" y="4756150"/>
          <p14:tracePt t="211719" x="3016250" y="4743450"/>
          <p14:tracePt t="211735" x="3016250" y="4730750"/>
          <p14:tracePt t="211739" x="3028950" y="4718050"/>
          <p14:tracePt t="212395" x="3041650" y="4692650"/>
          <p14:tracePt t="212587" x="3041650" y="4679950"/>
          <p14:tracePt t="212643" x="3028950" y="4679950"/>
          <p14:tracePt t="212647" x="3003550" y="4679950"/>
          <p14:tracePt t="212663" x="2979738" y="4679950"/>
          <p14:tracePt t="212673" x="2954338" y="4679950"/>
          <p14:tracePt t="212683" x="2916238" y="4667250"/>
          <p14:tracePt t="212687" x="2890838" y="4667250"/>
          <p14:tracePt t="212697" x="2867025" y="4667250"/>
          <p14:tracePt t="212703" x="2841625" y="4667250"/>
          <p14:tracePt t="212713" x="2816225" y="4667250"/>
          <p14:tracePt t="212723" x="2790825" y="4667250"/>
          <p14:tracePt t="212729" x="2778125" y="4667250"/>
          <p14:tracePt t="212739" x="2741613" y="4667250"/>
          <p14:tracePt t="212743" x="2716213" y="4667250"/>
          <p14:tracePt t="212753" x="2678113" y="4667250"/>
          <p14:tracePt t="212763" x="2654300" y="4667250"/>
          <p14:tracePt t="212769" x="2628900" y="4667250"/>
          <p14:tracePt t="212779" x="2578100" y="4667250"/>
          <p14:tracePt t="212783" x="2541588" y="4667250"/>
          <p14:tracePt t="212794" x="2516188" y="4667250"/>
          <p14:tracePt t="212803" x="2465388" y="4667250"/>
          <p14:tracePt t="212810" x="2441575" y="4667250"/>
          <p14:tracePt t="212819" x="2428875" y="4667250"/>
          <p14:tracePt t="212825" x="2403475" y="4667250"/>
          <p14:tracePt t="212835" x="2378075" y="4667250"/>
          <p14:tracePt t="212845" x="2365375" y="4667250"/>
          <p14:tracePt t="212849" x="2339975" y="4679950"/>
          <p14:tracePt t="212859" x="2328863" y="4679950"/>
          <p14:tracePt t="212885" x="2316163" y="4692650"/>
          <p14:tracePt t="212889" x="2303463" y="4692650"/>
          <p14:tracePt t="212909" x="2303463" y="4705350"/>
          <p14:tracePt t="212925" x="2303463" y="4730750"/>
          <p14:tracePt t="212941" x="2303463" y="4756150"/>
          <p14:tracePt t="212961" x="2303463" y="4843463"/>
          <p14:tracePt t="212965" x="2303463" y="4905375"/>
          <p14:tracePt t="212971" x="2316163" y="4981575"/>
          <p14:tracePt t="212981" x="2339975" y="5056188"/>
          <p14:tracePt t="212991" x="2339975" y="5105400"/>
          <p14:tracePt t="212995" x="2352675" y="5156200"/>
          <p14:tracePt t="213005" x="2378075" y="5218113"/>
          <p14:tracePt t="213011" x="2403475" y="5294313"/>
          <p14:tracePt t="213021" x="2416175" y="5330825"/>
          <p14:tracePt t="213031" x="2416175" y="5356225"/>
          <p14:tracePt t="213035" x="2428875" y="5381625"/>
          <p14:tracePt t="213052" x="2441575" y="5407025"/>
          <p14:tracePt t="213061" x="2441575" y="5418138"/>
          <p14:tracePt t="213071" x="2441575" y="5443538"/>
          <p14:tracePt t="213078" x="2452688" y="5456238"/>
          <p14:tracePt t="213092" x="2465388" y="5468938"/>
          <p14:tracePt t="213117" x="2478088" y="5468938"/>
          <p14:tracePt t="213128" x="2503488" y="5468938"/>
          <p14:tracePt t="213131" x="2528888" y="5481638"/>
          <p14:tracePt t="213141" x="2541588" y="5481638"/>
          <p14:tracePt t="213151" x="2554288" y="5481638"/>
          <p14:tracePt t="213157" x="2578100" y="5494338"/>
          <p14:tracePt t="213167" x="2590800" y="5494338"/>
          <p14:tracePt t="213173" x="2603500" y="5494338"/>
          <p14:tracePt t="213183" x="2628900" y="5507038"/>
          <p14:tracePt t="213197" x="2667000" y="5530850"/>
          <p14:tracePt t="213213" x="2690813" y="5530850"/>
          <p14:tracePt t="213223" x="2703513" y="5530850"/>
          <p14:tracePt t="213233" x="2728913" y="5530850"/>
          <p14:tracePt t="213237" x="2754313" y="5530850"/>
          <p14:tracePt t="213247" x="2778125" y="5530850"/>
          <p14:tracePt t="213253" x="2803525" y="5530850"/>
          <p14:tracePt t="213263" x="2828925" y="5530850"/>
          <p14:tracePt t="213273" x="2879725" y="5530850"/>
          <p14:tracePt t="213279" x="2916238" y="5530850"/>
          <p14:tracePt t="213289" x="2941638" y="5530850"/>
          <p14:tracePt t="213293" x="2967038" y="5530850"/>
          <p14:tracePt t="213303" x="3003550" y="5518150"/>
          <p14:tracePt t="213313" x="3016250" y="5507038"/>
          <p14:tracePt t="213319" x="3054350" y="5507038"/>
          <p14:tracePt t="213329" x="3079750" y="5507038"/>
          <p14:tracePt t="213343" x="3103563" y="5507038"/>
          <p14:tracePt t="213354" x="3116263" y="5481638"/>
          <p14:tracePt t="213360" x="3128963" y="5481638"/>
          <p14:tracePt t="213415" x="3141663" y="5481638"/>
          <p14:tracePt t="213419" x="3154363" y="5481638"/>
          <p14:tracePt t="213535" x="3167063" y="5481638"/>
          <p14:tracePt t="213541" x="3179763" y="5468938"/>
          <p14:tracePt t="213627" x="3179763" y="5456238"/>
          <p14:tracePt t="213637" x="3179763" y="5443538"/>
          <p14:tracePt t="213681" x="3205163" y="5418138"/>
          <p14:tracePt t="213691" x="3205163" y="5394325"/>
          <p14:tracePt t="214036" x="3205163" y="5407025"/>
          <p14:tracePt t="214049" x="3205163" y="5418138"/>
          <p14:tracePt t="214060" x="3205163" y="5430838"/>
          <p14:tracePt t="214089" x="3116263" y="5430838"/>
          <p14:tracePt t="214105" x="3141663" y="5443538"/>
          <p14:tracePt t="218005" x="3154363" y="5443538"/>
          <p14:tracePt t="218015" x="3179763" y="5443538"/>
          <p14:tracePt t="218019" x="3205163" y="5430838"/>
          <p14:tracePt t="218029" x="3228975" y="5407025"/>
          <p14:tracePt t="218035" x="3254375" y="5381625"/>
          <p14:tracePt t="218045" x="3267075" y="5381625"/>
          <p14:tracePt t="218055" x="3317875" y="5381625"/>
          <p14:tracePt t="218059" x="3354388" y="5381625"/>
          <p14:tracePt t="218069" x="3392488" y="5381625"/>
          <p14:tracePt t="218075" x="3405188" y="5381625"/>
          <p14:tracePt t="218085" x="3417888" y="5418138"/>
          <p14:tracePt t="218095" x="3417888" y="5507038"/>
          <p14:tracePt t="218099" x="3417888" y="5543550"/>
          <p14:tracePt t="218115" x="3405188" y="5556250"/>
          <p14:tracePt t="218125" x="3354388" y="5456238"/>
          <p14:tracePt t="218135" x="3254375" y="5456238"/>
          <p14:tracePt t="218363" x="3254375" y="5468938"/>
          <p14:tracePt t="218367" x="3267075" y="5430838"/>
          <p14:tracePt t="218377" x="3292475" y="5430838"/>
          <p14:tracePt t="218383" x="3317875" y="5443538"/>
          <p14:tracePt t="218403" x="3317875" y="5456238"/>
          <p14:tracePt t="218407" x="3317875" y="5481638"/>
          <p14:tracePt t="218417" x="3317875" y="5518150"/>
          <p14:tracePt t="218423" x="3317875" y="5543550"/>
          <p14:tracePt t="218433" x="3317875" y="5594350"/>
          <p14:tracePt t="218549" x="3317875" y="5568950"/>
          <p14:tracePt t="218589" x="3328988" y="5543550"/>
          <p14:tracePt t="218649" x="3328988" y="5530850"/>
          <p14:tracePt t="218659" x="3341688" y="5518150"/>
          <p14:tracePt t="218973" x="3379788" y="5507038"/>
          <p14:tracePt t="218987" x="3392488" y="5494338"/>
          <p14:tracePt t="219007" x="3417888" y="5494338"/>
          <p14:tracePt t="219023" x="3441700" y="5494338"/>
          <p14:tracePt t="219029" x="3454400" y="5494338"/>
          <p14:tracePt t="219039" x="3479800" y="5494338"/>
          <p14:tracePt t="219053" x="3492500" y="5494338"/>
          <p14:tracePt t="219069" x="3505200" y="5494338"/>
          <p14:tracePt t="219079" x="3530600" y="5494338"/>
          <p14:tracePt t="219093" x="3541713" y="5494338"/>
          <p14:tracePt t="219105" x="3567113" y="5494338"/>
          <p14:tracePt t="219109" x="3579813" y="5494338"/>
          <p14:tracePt t="219119" x="3592513" y="5494338"/>
          <p14:tracePt t="219129" x="3617913" y="5494338"/>
          <p14:tracePt t="219133" x="3630613" y="5494338"/>
          <p14:tracePt t="219143" x="3654425" y="5494338"/>
          <p14:tracePt t="219149" x="3679825" y="5494338"/>
          <p14:tracePt t="219159" x="3705225" y="5494338"/>
          <p14:tracePt t="219169" x="3717925" y="5494338"/>
          <p14:tracePt t="219173" x="3743325" y="5494338"/>
          <p14:tracePt t="219185" x="3756025" y="5494338"/>
          <p14:tracePt t="219189" x="3767138" y="5494338"/>
          <p14:tracePt t="219199" x="3792538" y="5494338"/>
          <p14:tracePt t="219222" x="3805238" y="5494338"/>
          <p14:tracePt t="219225" x="3843338" y="5481638"/>
          <p14:tracePt t="219229" x="3856038" y="5468938"/>
          <p14:tracePt t="219239" x="3879850" y="5468938"/>
          <p14:tracePt t="219249" x="3905250" y="5468938"/>
          <p14:tracePt t="219265" x="3930650" y="5468938"/>
          <p14:tracePt t="219269" x="3956050" y="5468938"/>
          <p14:tracePt t="219279" x="3992563" y="5468938"/>
          <p14:tracePt t="219289" x="4030663" y="5443538"/>
          <p14:tracePt t="219305" x="4068763" y="5443538"/>
          <p14:tracePt t="219311" x="4081463" y="5443538"/>
          <p14:tracePt t="219322" x="4105275" y="5443538"/>
          <p14:tracePt t="219331" x="4117975" y="5443538"/>
          <p14:tracePt t="219335" x="4156075" y="5430838"/>
          <p14:tracePt t="219345" x="4168775" y="5430838"/>
          <p14:tracePt t="219351" x="4192588" y="5430838"/>
          <p14:tracePt t="219361" x="4217988" y="5418138"/>
          <p14:tracePt t="219371" x="4243388" y="5418138"/>
          <p14:tracePt t="219375" x="4281488" y="5407025"/>
          <p14:tracePt t="219387" x="4305300" y="5407025"/>
          <p14:tracePt t="219391" x="4330700" y="5407025"/>
          <p14:tracePt t="219401" x="4356100" y="5407025"/>
          <p14:tracePt t="219411" x="4368800" y="5407025"/>
          <p14:tracePt t="219417" x="4406900" y="5394325"/>
          <p14:tracePt t="219431" x="4430713" y="5394325"/>
          <p14:tracePt t="219441" x="4468813" y="5381625"/>
          <p14:tracePt t="219451" x="4481513" y="5381625"/>
          <p14:tracePt t="219457" x="4506913" y="5381625"/>
          <p14:tracePt t="219467" x="4530725" y="5381625"/>
          <p14:tracePt t="219481" x="4556125" y="5368925"/>
          <p14:tracePt t="219491" x="4581525" y="5368925"/>
          <p14:tracePt t="219507" x="4594225" y="5368925"/>
          <p14:tracePt t="219511" x="4606925" y="5368925"/>
          <p14:tracePt t="219531" x="4619625" y="5368925"/>
          <p14:tracePt t="219538" x="4630738" y="5368925"/>
          <p14:tracePt t="219567" x="4643438" y="5368925"/>
          <p14:tracePt t="219643" x="4656138" y="5368925"/>
          <p14:tracePt t="219653" x="4668838" y="5368925"/>
          <p14:tracePt t="219713" x="4681538" y="5368925"/>
          <p14:tracePt t="219735" x="4694238" y="5368925"/>
          <p14:tracePt t="219749" x="4706938" y="5368925"/>
          <p14:tracePt t="219765" x="4719638" y="5368925"/>
          <p14:tracePt t="219775" x="4732338" y="5368925"/>
          <p14:tracePt t="219779" x="4743450" y="5368925"/>
          <p14:tracePt t="219789" x="4756150" y="5368925"/>
          <p14:tracePt t="219799" x="4768850" y="5368925"/>
          <p14:tracePt t="219805" x="4781550" y="5368925"/>
          <p14:tracePt t="219819" x="4794250" y="5368925"/>
          <p14:tracePt t="219831" x="4806950" y="5368925"/>
          <p14:tracePt t="219841" x="4819650" y="5368925"/>
          <p14:tracePt t="219845" x="4832350" y="5368925"/>
          <p14:tracePt t="219865" x="4843463" y="5368925"/>
          <p14:tracePt t="219911" x="4856163" y="5368925"/>
          <p14:tracePt t="219921" x="4868863" y="5368925"/>
          <p14:tracePt t="219957" x="4881563" y="5368925"/>
          <p14:tracePt t="219991" x="4894263" y="5368925"/>
          <p14:tracePt t="220021" x="4906963" y="5368925"/>
          <p14:tracePt t="220366" x="4919663" y="5368925"/>
          <p14:tracePt t="220369" x="4945063" y="5368925"/>
          <p14:tracePt t="220379" x="4956175" y="5368925"/>
          <p14:tracePt t="220389" x="5006975" y="5368925"/>
          <p14:tracePt t="220395" x="5045075" y="5368925"/>
          <p14:tracePt t="220405" x="5081588" y="5368925"/>
          <p14:tracePt t="220409" x="5132388" y="5368925"/>
          <p14:tracePt t="220421" x="5157788" y="5368925"/>
          <p14:tracePt t="220431" x="5207000" y="5368925"/>
          <p14:tracePt t="220435" x="5245100" y="5368925"/>
          <p14:tracePt t="220445" x="5270500" y="5368925"/>
          <p14:tracePt t="220451" x="5294313" y="5368925"/>
          <p14:tracePt t="220461" x="5319713" y="5368925"/>
          <p14:tracePt t="220471" x="5345113" y="5368925"/>
          <p14:tracePt t="220475" x="5357813" y="5368925"/>
          <p14:tracePt t="220485" x="5383213" y="5368925"/>
          <p14:tracePt t="220491" x="5394325" y="5368925"/>
          <p14:tracePt t="220501" x="5407025" y="5368925"/>
          <p14:tracePt t="220511" x="5419725" y="5368925"/>
          <p14:tracePt t="220515" x="5432425" y="5368925"/>
          <p14:tracePt t="220531" x="5445125" y="5368925"/>
          <p14:tracePt t="220561" x="5470525" y="5368925"/>
          <p14:tracePt t="220607" x="5483225" y="5368925"/>
          <p14:tracePt t="220637" x="5495925" y="5368925"/>
          <p14:tracePt t="220683" x="5507038" y="5368925"/>
          <p14:tracePt t="220697" x="5519738" y="5368925"/>
          <p14:tracePt t="220707" x="5532438" y="5368925"/>
          <p14:tracePt t="220733" x="5545138" y="5368925"/>
          <p14:tracePt t="220757" x="5557838" y="5368925"/>
          <p14:tracePt t="220829" x="5570538" y="5368925"/>
          <p14:tracePt t="220859" x="5583238" y="5368925"/>
          <p14:tracePt t="220869" x="5583238" y="5356225"/>
          <p14:tracePt t="220883" x="5595938" y="5356225"/>
          <p14:tracePt t="220899" x="5607050" y="5356225"/>
          <p14:tracePt t="220919" x="5619750" y="5343525"/>
          <p14:tracePt t="223648" x="5607050" y="5368925"/>
          <p14:tracePt t="223660" x="5595938" y="5368925"/>
          <p14:tracePt t="223664" x="5570538" y="5394325"/>
          <p14:tracePt t="223674" x="5519738" y="5418138"/>
          <p14:tracePt t="223685" x="5507038" y="5430838"/>
          <p14:tracePt t="223689" x="5495925" y="5456238"/>
          <p14:tracePt t="223700" x="5432425" y="5507038"/>
          <p14:tracePt t="223703" x="5407025" y="5518150"/>
          <p14:tracePt t="223713" x="5383213" y="5530850"/>
          <p14:tracePt t="223723" x="5332413" y="5568950"/>
          <p14:tracePt t="223729" x="5270500" y="5607050"/>
          <p14:tracePt t="223739" x="5245100" y="5630863"/>
          <p14:tracePt t="223743" x="5219700" y="5643563"/>
          <p14:tracePt t="223753" x="5170488" y="5656263"/>
          <p14:tracePt t="223763" x="5094288" y="5707063"/>
          <p14:tracePt t="223769" x="5006975" y="5732463"/>
          <p14:tracePt t="223779" x="4894263" y="5768975"/>
          <p14:tracePt t="223784" x="4781550" y="5819775"/>
          <p14:tracePt t="223793" x="4643438" y="5843588"/>
          <p14:tracePt t="223805" x="4543425" y="5868988"/>
          <p14:tracePt t="223809" x="4406900" y="5907088"/>
          <p14:tracePt t="223819" x="4268788" y="5907088"/>
          <p14:tracePt t="223825" x="4168775" y="5945188"/>
          <p14:tracePt t="223835" x="4043363" y="5969000"/>
          <p14:tracePt t="223845" x="3968750" y="5981700"/>
          <p14:tracePt t="223850" x="3905250" y="5981700"/>
          <p14:tracePt t="223859" x="3856038" y="5981700"/>
          <p14:tracePt t="223865" x="3830638" y="5981700"/>
          <p14:tracePt t="223875" x="3805238" y="5981700"/>
          <p14:tracePt t="223885" x="3767138" y="5981700"/>
          <p14:tracePt t="223900" x="3756025" y="5981700"/>
          <p14:tracePt t="223915" x="3743325" y="5981700"/>
          <p14:tracePt t="223925" x="3730625" y="5981700"/>
          <p14:tracePt t="223931" x="3717925" y="5981700"/>
          <p14:tracePt t="223945" x="3705225" y="5981700"/>
          <p14:tracePt t="223955" x="3692525" y="5994400"/>
          <p14:tracePt t="223965" x="3679825" y="6007100"/>
          <p14:tracePt t="223981" x="3654425" y="6007100"/>
          <p14:tracePt t="223985" x="3630613" y="6007100"/>
          <p14:tracePt t="223995" x="3617913" y="6007100"/>
          <p14:tracePt t="224007" x="3605213" y="6007100"/>
          <p14:tracePt t="224011" x="3579813" y="6007100"/>
          <p14:tracePt t="224021" x="3567113" y="6032500"/>
          <p14:tracePt t="224027" x="3554413" y="6032500"/>
          <p14:tracePt t="224037" x="3517900" y="6032500"/>
          <p14:tracePt t="224047" x="3479800" y="6045200"/>
          <p14:tracePt t="224051" x="3454400" y="6056313"/>
          <p14:tracePt t="224061" x="3441700" y="6056313"/>
          <p14:tracePt t="224068" x="3417888" y="6069013"/>
          <p14:tracePt t="224077" x="3405188" y="6069013"/>
          <p14:tracePt t="224087" x="3392488" y="6081713"/>
          <p14:tracePt t="224091" x="3379788" y="6081713"/>
          <p14:tracePt t="224101" x="3367088" y="6094413"/>
          <p14:tracePt t="224118" x="3341688" y="6094413"/>
          <p14:tracePt t="224127" x="3341688" y="6107113"/>
          <p14:tracePt t="224131" x="3328988" y="6107113"/>
          <p14:tracePt t="224143" x="3305175" y="6132513"/>
          <p14:tracePt t="224147" x="3292475" y="6145213"/>
          <p14:tracePt t="224157" x="3267075" y="6157913"/>
          <p14:tracePt t="224168" x="3267075" y="6169025"/>
          <p14:tracePt t="224184" x="3267075" y="6181725"/>
          <p14:tracePt t="224187" x="3241675" y="6207125"/>
          <p14:tracePt t="224207" x="3241675" y="6219825"/>
          <p14:tracePt t="224243" x="3241675" y="6232525"/>
          <p14:tracePt t="224269" x="3241675" y="6245225"/>
          <p14:tracePt t="224551" x="3254375" y="6257925"/>
          <p14:tracePt t="224561" x="3328988" y="6245225"/>
          <p14:tracePt t="224567" x="3405188" y="6207125"/>
          <p14:tracePt t="224577" x="3517900" y="6181725"/>
          <p14:tracePt t="224587" x="3679825" y="6132513"/>
          <p14:tracePt t="224591" x="3817938" y="6094413"/>
          <p14:tracePt t="224601" x="4030663" y="6032500"/>
          <p14:tracePt t="224607" x="4205288" y="5994400"/>
          <p14:tracePt t="224618" x="4430713" y="5907088"/>
          <p14:tracePt t="224627" x="4630738" y="5868988"/>
          <p14:tracePt t="224631" x="4781550" y="5819775"/>
          <p14:tracePt t="224641" x="4932363" y="5781675"/>
          <p14:tracePt t="224647" x="5106988" y="5743575"/>
          <p14:tracePt t="224657" x="5207000" y="5743575"/>
          <p14:tracePt t="224667" x="5270500" y="5732463"/>
          <p14:tracePt t="224671" x="5357813" y="5694363"/>
          <p14:tracePt t="224681" x="5383213" y="5694363"/>
          <p14:tracePt t="224687" x="5407025" y="5694363"/>
          <p14:tracePt t="224697" x="5419725" y="5668963"/>
          <p14:tracePt t="224707" x="5445125" y="5656263"/>
          <p14:tracePt t="224945" x="5457825" y="5656263"/>
          <p14:tracePt t="224949" x="5470525" y="5643563"/>
          <p14:tracePt t="224969" x="5470525" y="5630863"/>
          <p14:tracePt t="224975" x="5495925" y="5607050"/>
          <p14:tracePt t="224989" x="5495925" y="5594350"/>
          <p14:tracePt t="225009" x="5507038" y="5568950"/>
          <p14:tracePt t="225025" x="5519738" y="5556250"/>
          <p14:tracePt t="225135" x="5519738" y="5543550"/>
          <p14:tracePt t="225453" x="5519738" y="5530850"/>
          <p14:tracePt t="225861" x="5519738" y="5507038"/>
          <p14:tracePt t="225907" x="5519738" y="5494338"/>
          <p14:tracePt t="225923" x="5519738" y="5481638"/>
          <p14:tracePt t="225943" x="5519738" y="5468938"/>
          <p14:tracePt t="225953" x="5519738" y="5456238"/>
          <p14:tracePt t="225977" x="5519738" y="5443538"/>
          <p14:tracePt t="225999" x="5519738" y="5430838"/>
          <p14:tracePt t="226003" x="5519738" y="5418138"/>
          <p14:tracePt t="226013" x="5507038" y="5381625"/>
          <p14:tracePt t="226019" x="5507038" y="5368925"/>
          <p14:tracePt t="226039" x="5483225" y="5368925"/>
          <p14:tracePt t="226053" x="5470525" y="5356225"/>
          <p14:tracePt t="226069" x="5457825" y="5356225"/>
          <p14:tracePt t="226079" x="5445125" y="5330825"/>
          <p14:tracePt t="226089" x="5419725" y="5305425"/>
          <p14:tracePt t="226103" x="5394325" y="5294313"/>
          <p14:tracePt t="226109" x="5394325" y="5281613"/>
          <p14:tracePt t="226119" x="5383213" y="5268913"/>
          <p14:tracePt t="226129" x="5370513" y="5268913"/>
          <p14:tracePt t="226135" x="5345113" y="5268913"/>
          <p14:tracePt t="226145" x="5345113" y="5256213"/>
          <p14:tracePt t="226149" x="5319713" y="5256213"/>
          <p14:tracePt t="226159" x="5294313" y="5243513"/>
          <p14:tracePt t="226169" x="5270500" y="5230813"/>
          <p14:tracePt t="226175" x="5232400" y="5205413"/>
          <p14:tracePt t="226185" x="5207000" y="5205413"/>
          <p14:tracePt t="226189" x="5157788" y="5205413"/>
          <p14:tracePt t="226199" x="5119688" y="5181600"/>
          <p14:tracePt t="226211" x="5094288" y="5181600"/>
          <p14:tracePt t="226215" x="5057775" y="5168900"/>
          <p14:tracePt t="226225" x="5006975" y="5143500"/>
          <p14:tracePt t="226232" x="4968875" y="5143500"/>
          <p14:tracePt t="226241" x="4919663" y="5143500"/>
          <p14:tracePt t="226251" x="4881563" y="5143500"/>
          <p14:tracePt t="226255" x="4819650" y="5143500"/>
          <p14:tracePt t="226266" x="4743450" y="5143500"/>
          <p14:tracePt t="226271" x="4681538" y="5143500"/>
          <p14:tracePt t="226281" x="4581525" y="5143500"/>
          <p14:tracePt t="226291" x="4494213" y="5143500"/>
          <p14:tracePt t="226295" x="4394200" y="5143500"/>
          <p14:tracePt t="226305" x="4305300" y="5143500"/>
          <p14:tracePt t="226311" x="4243388" y="5143500"/>
          <p14:tracePt t="226321" x="4168775" y="5168900"/>
          <p14:tracePt t="226332" x="4056063" y="5218113"/>
          <p14:tracePt t="226337" x="4005263" y="5218113"/>
          <p14:tracePt t="226348" x="3943350" y="5256213"/>
          <p14:tracePt t="226351" x="3879850" y="5294313"/>
          <p14:tracePt t="226361" x="3843338" y="5318125"/>
          <p14:tracePt t="226371" x="3805238" y="5318125"/>
          <p14:tracePt t="226377" x="3730625" y="5343525"/>
          <p14:tracePt t="226387" x="3717925" y="5356225"/>
          <p14:tracePt t="226391" x="3667125" y="5381625"/>
          <p14:tracePt t="226401" x="3630613" y="5381625"/>
          <p14:tracePt t="226411" x="3579813" y="5418138"/>
          <p14:tracePt t="226417" x="3541713" y="5456238"/>
          <p14:tracePt t="226427" x="3517900" y="5468938"/>
          <p14:tracePt t="226432" x="3467100" y="5494338"/>
          <p14:tracePt t="226441" x="3441700" y="5507038"/>
          <p14:tracePt t="226451" x="3405188" y="5530850"/>
          <p14:tracePt t="226457" x="3379788" y="5556250"/>
          <p14:tracePt t="226467" x="3341688" y="5568950"/>
          <p14:tracePt t="226473" x="3292475" y="5607050"/>
          <p14:tracePt t="226483" x="3267075" y="5643563"/>
          <p14:tracePt t="226493" x="3216275" y="5681663"/>
          <p14:tracePt t="226498" x="3192463" y="5719763"/>
          <p14:tracePt t="226508" x="3167063" y="5743575"/>
          <p14:tracePt t="226514" x="3128963" y="5768975"/>
          <p14:tracePt t="226523" x="3103563" y="5807075"/>
          <p14:tracePt t="226533" x="3079750" y="5832475"/>
          <p14:tracePt t="226539" x="3067050" y="5856288"/>
          <p14:tracePt t="226549" x="3054350" y="5868988"/>
          <p14:tracePt t="226554" x="3041650" y="5894388"/>
          <p14:tracePt t="226564" x="3028950" y="5907088"/>
          <p14:tracePt t="226573" x="3016250" y="5932488"/>
          <p14:tracePt t="226579" x="3003550" y="5956300"/>
          <p14:tracePt t="226589" x="2992438" y="5956300"/>
          <p14:tracePt t="226593" x="2979738" y="5994400"/>
          <p14:tracePt t="226603" x="2967038" y="6019800"/>
          <p14:tracePt t="226619" x="2954338" y="6032500"/>
          <p14:tracePt t="226633" x="2954338" y="6056313"/>
          <p14:tracePt t="226645" x="2941638" y="6069013"/>
          <p14:tracePt t="226655" x="2941638" y="6081713"/>
          <p14:tracePt t="226659" x="2941638" y="6107113"/>
          <p14:tracePt t="226669" x="2928938" y="6132513"/>
          <p14:tracePt t="226685" x="2916238" y="6157913"/>
          <p14:tracePt t="226699" x="2916238" y="6169025"/>
          <p14:tracePt t="226709" x="2916238" y="6181725"/>
          <p14:tracePt t="226725" x="2916238" y="6194425"/>
          <p14:tracePt t="226735" x="2916238" y="6207125"/>
          <p14:tracePt t="226740" x="2916238" y="6219825"/>
          <p14:tracePt t="226749" x="2916238" y="6232525"/>
          <p14:tracePt t="226755" x="2916238" y="6245225"/>
          <p14:tracePt t="226775" x="2916238" y="6269038"/>
          <p14:tracePt t="226795" x="2916238" y="6281738"/>
          <p14:tracePt t="226815" x="2916238" y="6294438"/>
          <p14:tracePt t="226831" x="2916238" y="6307138"/>
          <p14:tracePt t="226841" x="2916238" y="6319838"/>
          <p14:tracePt t="226865" x="2916238" y="6332538"/>
          <p14:tracePt t="227203" x="2916238" y="6357938"/>
          <p14:tracePt t="227243" x="2916238" y="6370638"/>
          <p14:tracePt t="227259" x="2928938" y="6370638"/>
          <p14:tracePt t="227279" x="2941638" y="6370638"/>
          <p14:tracePt t="227295" x="2954338" y="6381750"/>
          <p14:tracePt t="227319" x="2967038" y="6381750"/>
          <p14:tracePt t="227325" x="2979738" y="6381750"/>
          <p14:tracePt t="227350" x="2992438" y="6381750"/>
          <p14:tracePt t="227381" x="3003550" y="6381750"/>
          <p14:tracePt t="227415" x="3016250" y="6381750"/>
          <p14:tracePt t="227623" x="3028950" y="6381750"/>
          <p14:tracePt t="228581" x="3028950" y="6370638"/>
          <p14:tracePt t="228605" x="3041650" y="6345238"/>
          <p14:tracePt t="228641" x="3054350" y="6332538"/>
          <p14:tracePt t="228691" x="3079750" y="6319838"/>
          <p14:tracePt t="228701" x="3079750" y="6307138"/>
          <p14:tracePt t="228711" x="3092450" y="6307138"/>
          <p14:tracePt t="228717" x="3103563" y="6294438"/>
          <p14:tracePt t="228727" x="3128963" y="6281738"/>
          <p14:tracePt t="228731" x="3154363" y="6257925"/>
          <p14:tracePt t="228741" x="3167063" y="6245225"/>
          <p14:tracePt t="228751" x="3205163" y="6207125"/>
          <p14:tracePt t="228757" x="3216275" y="6194425"/>
          <p14:tracePt t="228767" x="3228975" y="6181725"/>
          <p14:tracePt t="228773" x="3254375" y="6145213"/>
          <p14:tracePt t="228783" x="3279775" y="6132513"/>
          <p14:tracePt t="228793" x="3328988" y="6094413"/>
          <p14:tracePt t="228797" x="3379788" y="6056313"/>
          <p14:tracePt t="228807" x="3429000" y="6007100"/>
          <p14:tracePt t="228813" x="3492500" y="5956300"/>
          <p14:tracePt t="228823" x="3530600" y="5932488"/>
          <p14:tracePt t="228833" x="3554413" y="5894388"/>
          <p14:tracePt t="228837" x="3579813" y="5881688"/>
          <p14:tracePt t="228847" x="3592513" y="5856288"/>
          <p14:tracePt t="228853" x="3605213" y="5843588"/>
          <p14:tracePt t="228863" x="3630613" y="5832475"/>
          <p14:tracePt t="228873" x="3654425" y="5819775"/>
          <p14:tracePt t="228880" x="3679825" y="5794375"/>
          <p14:tracePt t="228889" x="3692525" y="5781675"/>
          <p14:tracePt t="228893" x="3705225" y="5768975"/>
          <p14:tracePt t="228913" x="3743325" y="5756275"/>
          <p14:tracePt t="228929" x="3767138" y="5743575"/>
          <p14:tracePt t="229625" x="3779838" y="5743575"/>
          <p14:tracePt t="229695" x="3779838" y="5756275"/>
          <p14:tracePt t="229731" x="3792538" y="5768975"/>
          <p14:tracePt t="229765" x="3805238" y="5768975"/>
          <p14:tracePt t="229801" x="3817938" y="5768975"/>
          <p14:tracePt t="229812" x="3830638" y="5768975"/>
          <p14:tracePt t="229817" x="3843338" y="5768975"/>
          <p14:tracePt t="229827" x="3856038" y="5768975"/>
          <p14:tracePt t="229837" x="3867150" y="5768975"/>
          <p14:tracePt t="229857" x="3892550" y="5768975"/>
          <p14:tracePt t="229937" x="3905250" y="5768975"/>
          <p14:tracePt t="229973" x="3917950" y="5768975"/>
          <p14:tracePt t="230003" x="3930650" y="5768975"/>
          <p14:tracePt t="230017" x="3943350" y="5768975"/>
          <p14:tracePt t="230033" x="3956050" y="5768975"/>
          <p14:tracePt t="230069" x="3979863" y="5768975"/>
          <p14:tracePt t="230109" x="3992563" y="5768975"/>
          <p14:tracePt t="230123" x="4005263" y="5768975"/>
          <p14:tracePt t="230143" x="4017963" y="5768975"/>
          <p14:tracePt t="230155" x="4030663" y="5768975"/>
          <p14:tracePt t="230169" x="4043363" y="5768975"/>
          <p14:tracePt t="230175" x="4056063" y="5768975"/>
          <p14:tracePt t="230185" x="4068763" y="5768975"/>
          <p14:tracePt t="230195" x="4092575" y="5768975"/>
          <p14:tracePt t="230209" x="4117975" y="5768975"/>
          <p14:tracePt t="230215" x="4130675" y="5768975"/>
          <p14:tracePt t="230225" x="4143375" y="5768975"/>
          <p14:tracePt t="230235" x="4168775" y="5768975"/>
          <p14:tracePt t="230249" x="4192588" y="5768975"/>
          <p14:tracePt t="230256" x="4217988" y="5768975"/>
          <p14:tracePt t="230275" x="4256088" y="5743575"/>
          <p14:tracePt t="230291" x="4268788" y="5743575"/>
          <p14:tracePt t="230295" x="4281488" y="5743575"/>
          <p14:tracePt t="230305" x="4294188" y="5743575"/>
          <p14:tracePt t="230315" x="4305300" y="5743575"/>
          <p14:tracePt t="230321" x="4330700" y="5743575"/>
          <p14:tracePt t="230331" x="4343400" y="5743575"/>
          <p14:tracePt t="230335" x="4356100" y="5743575"/>
          <p14:tracePt t="230347" x="4381500" y="5743575"/>
          <p14:tracePt t="230361" x="4394200" y="5743575"/>
          <p14:tracePt t="230371" x="4406900" y="5743575"/>
          <p14:tracePt t="230401" x="4430713" y="5743575"/>
          <p14:tracePt t="230412" x="4443413" y="5743575"/>
          <p14:tracePt t="230417" x="4456113" y="5743575"/>
          <p14:tracePt t="230428" x="4468813" y="5743575"/>
          <p14:tracePt t="230437" x="4481513" y="5743575"/>
          <p14:tracePt t="230441" x="4494213" y="5743575"/>
          <p14:tracePt t="230453" x="4506913" y="5743575"/>
          <p14:tracePt t="230457" x="4518025" y="5743575"/>
          <p14:tracePt t="230467" x="4530725" y="5743575"/>
          <p14:tracePt t="230477" x="4543425" y="5743575"/>
          <p14:tracePt t="230494" x="4556125" y="5743575"/>
          <p14:tracePt t="230507" x="4568825" y="5743575"/>
          <p14:tracePt t="230523" x="4581525" y="5743575"/>
          <p14:tracePt t="230543" x="4594225" y="5743575"/>
          <p14:tracePt t="230557" x="4606925" y="5743575"/>
          <p14:tracePt t="230573" x="4619625" y="5743575"/>
          <p14:tracePt t="230609" x="4630738" y="5743575"/>
          <p14:tracePt t="230699" x="4643438" y="5743575"/>
          <p14:tracePt t="230710" x="4656138" y="5743575"/>
          <p14:tracePt t="230715" x="4668838" y="5732463"/>
          <p14:tracePt t="230739" x="4681538" y="5732463"/>
          <p14:tracePt t="230755" x="4694238" y="5732463"/>
          <p14:tracePt t="230765" x="4706938" y="5732463"/>
          <p14:tracePt t="230769" x="4719638" y="5719763"/>
          <p14:tracePt t="230789" x="4743450" y="5707063"/>
          <p14:tracePt t="230795" x="4756150" y="5707063"/>
          <p14:tracePt t="230805" x="4768850" y="5694363"/>
          <p14:tracePt t="230812" x="4794250" y="5681663"/>
          <p14:tracePt t="230821" x="4819650" y="5681663"/>
          <p14:tracePt t="230831" x="4843463" y="5668963"/>
          <p14:tracePt t="230845" x="4856163" y="5668963"/>
          <p14:tracePt t="230851" x="4868863" y="5668963"/>
          <p14:tracePt t="230871" x="4881563" y="5668963"/>
          <p14:tracePt t="230885" x="4894263" y="5668963"/>
          <p14:tracePt t="230891" x="4894263" y="5656263"/>
          <p14:tracePt t="230915" x="4906963" y="5656263"/>
          <p14:tracePt t="230937" x="4919663" y="5656263"/>
          <p14:tracePt t="232671" x="4919663" y="5643563"/>
          <p14:tracePt t="232681" x="4894263" y="5619750"/>
          <p14:tracePt t="232692" x="4881563" y="5619750"/>
          <p14:tracePt t="232697" x="4868863" y="5581650"/>
          <p14:tracePt t="232707" x="4843463" y="5581650"/>
          <p14:tracePt t="232711" x="4832350" y="5530850"/>
          <p14:tracePt t="232721" x="4794250" y="5518150"/>
          <p14:tracePt t="232731" x="4768850" y="5494338"/>
          <p14:tracePt t="232737" x="4756150" y="5468938"/>
          <p14:tracePt t="232747" x="4732338" y="5468938"/>
          <p14:tracePt t="232751" x="4719638" y="5443538"/>
          <p14:tracePt t="232763" x="4706938" y="5443538"/>
          <p14:tracePt t="232773" x="4681538" y="5430838"/>
          <p14:tracePt t="232777" x="4668838" y="5418138"/>
          <p14:tracePt t="232787" x="4643438" y="5407025"/>
          <p14:tracePt t="232793" x="4619625" y="5407025"/>
          <p14:tracePt t="232813" x="4606925" y="5394325"/>
          <p14:tracePt t="232817" x="4594225" y="5394325"/>
          <p14:tracePt t="232827" x="4581525" y="5381625"/>
          <p14:tracePt t="232853" x="4568825" y="5368925"/>
          <p14:tracePt t="232858" x="4556125" y="5368925"/>
          <p14:tracePt t="232873" x="4530725" y="5356225"/>
          <p14:tracePt t="232923" x="4518025" y="5356225"/>
          <p14:tracePt t="232929" x="4518025" y="5343525"/>
          <p14:tracePt t="232939" x="4506913" y="5330825"/>
          <p14:tracePt t="232943" x="4481513" y="5330825"/>
          <p14:tracePt t="232953" x="4468813" y="5318125"/>
          <p14:tracePt t="232963" x="4456113" y="5294313"/>
          <p14:tracePt t="232969" x="4443413" y="5281613"/>
          <p14:tracePt t="232979" x="4418013" y="5230813"/>
          <p14:tracePt t="232983" x="4394200" y="5181600"/>
          <p14:tracePt t="232993" x="4381500" y="5156200"/>
          <p14:tracePt t="233003" x="4343400" y="5105400"/>
          <p14:tracePt t="233009" x="4294188" y="5043488"/>
          <p14:tracePt t="233019" x="4268788" y="4981575"/>
          <p14:tracePt t="233023" x="4217988" y="4943475"/>
          <p14:tracePt t="233035" x="4192588" y="4905375"/>
          <p14:tracePt t="233045" x="4156075" y="4868863"/>
          <p14:tracePt t="233049" x="4130675" y="4830763"/>
          <p14:tracePt t="233059" x="4117975" y="4830763"/>
          <p14:tracePt t="233065" x="4092575" y="4805363"/>
          <p14:tracePt t="233076" x="4081463" y="4792663"/>
          <p14:tracePt t="233089" x="4056063" y="4792663"/>
          <p14:tracePt t="233115" x="4043363" y="4779963"/>
          <p14:tracePt t="233129" x="4030663" y="4779963"/>
          <p14:tracePt t="233151" x="4005263" y="4756150"/>
          <p14:tracePt t="233165" x="3992563" y="4756150"/>
          <p14:tracePt t="233171" x="3979863" y="4756150"/>
          <p14:tracePt t="233181" x="3968750" y="4756150"/>
          <p14:tracePt t="233191" x="3956050" y="4756150"/>
          <p14:tracePt t="233195" x="3930650" y="4768850"/>
          <p14:tracePt t="233205" x="3905250" y="4792663"/>
          <p14:tracePt t="233211" x="3892550" y="4818063"/>
          <p14:tracePt t="233221" x="3879850" y="4856163"/>
          <p14:tracePt t="233231" x="3867150" y="4879975"/>
          <p14:tracePt t="233237" x="3843338" y="4943475"/>
          <p14:tracePt t="233247" x="3843338" y="4981575"/>
          <p14:tracePt t="233251" x="3843338" y="5005388"/>
          <p14:tracePt t="233261" x="3843338" y="5068888"/>
          <p14:tracePt t="233271" x="3843338" y="5081588"/>
          <p14:tracePt t="233277" x="3843338" y="5118100"/>
          <p14:tracePt t="233287" x="3843338" y="5143500"/>
          <p14:tracePt t="233291" x="3843338" y="5181600"/>
          <p14:tracePt t="233302" x="3856038" y="5205413"/>
          <p14:tracePt t="233312" x="3867150" y="5230813"/>
          <p14:tracePt t="233318" x="3892550" y="5256213"/>
          <p14:tracePt t="233328" x="3917950" y="5281613"/>
          <p14:tracePt t="233332" x="3943350" y="5294313"/>
          <p14:tracePt t="233342" x="3979863" y="5294313"/>
          <p14:tracePt t="233351" x="4005263" y="5294313"/>
          <p14:tracePt t="233358" x="4030663" y="5294313"/>
          <p14:tracePt t="233367" x="4081463" y="5294313"/>
          <p14:tracePt t="233373" x="4105275" y="5294313"/>
          <p14:tracePt t="233383" x="4143375" y="5294313"/>
          <p14:tracePt t="233393" x="4192588" y="5294313"/>
          <p14:tracePt t="233397" x="4243388" y="5243513"/>
          <p14:tracePt t="233411" x="4281488" y="5194300"/>
          <p14:tracePt t="233414" x="4318000" y="5168900"/>
          <p14:tracePt t="233423" x="4330700" y="5130800"/>
          <p14:tracePt t="233433" x="4343400" y="5092700"/>
          <p14:tracePt t="233437" x="4343400" y="5081588"/>
          <p14:tracePt t="233447" x="4343400" y="5068888"/>
          <p14:tracePt t="233453" x="4343400" y="5056188"/>
          <p14:tracePt t="233473" x="4343400" y="5043488"/>
          <p14:tracePt t="233493" x="4343400" y="5018088"/>
          <p14:tracePt t="233553" x="4343400" y="5005388"/>
          <p14:tracePt t="233563" x="4330700" y="5005388"/>
          <p14:tracePt t="233579" x="4318000" y="5005388"/>
          <p14:tracePt t="233583" x="4305300" y="5005388"/>
          <p14:tracePt t="233593" x="4294188" y="5005388"/>
          <p14:tracePt t="233603" x="4281488" y="5005388"/>
          <p14:tracePt t="233609" x="4268788" y="5005388"/>
          <p14:tracePt t="233625" x="4243388" y="5005388"/>
          <p14:tracePt t="233635" x="4230688" y="5018088"/>
          <p14:tracePt t="233645" x="4217988" y="5018088"/>
          <p14:tracePt t="233649" x="4205288" y="5030788"/>
          <p14:tracePt t="233659" x="4192588" y="5056188"/>
          <p14:tracePt t="233665" x="4181475" y="5081588"/>
          <p14:tracePt t="233676" x="4156075" y="5105400"/>
          <p14:tracePt t="233685" x="4156075" y="5130800"/>
          <p14:tracePt t="233689" x="4156075" y="5156200"/>
          <p14:tracePt t="233701" x="4156075" y="5194300"/>
          <p14:tracePt t="233705" x="4156075" y="5205413"/>
          <p14:tracePt t="233715" x="4156075" y="5218113"/>
          <p14:tracePt t="233725" x="4156075" y="5230813"/>
          <p14:tracePt t="233742" x="4156075" y="5243513"/>
          <p14:tracePt t="233755" x="4168775" y="5243513"/>
          <p14:tracePt t="233792" x="4181475" y="5243513"/>
          <p14:tracePt t="233801" x="4192588" y="5243513"/>
          <p14:tracePt t="233807" x="4230688" y="5230813"/>
          <p14:tracePt t="233817" x="4243388" y="5194300"/>
          <p14:tracePt t="233821" x="4256088" y="5156200"/>
          <p14:tracePt t="233831" x="4281488" y="5130800"/>
          <p14:tracePt t="233841" x="4281488" y="5081588"/>
          <p14:tracePt t="233847" x="4281488" y="5056188"/>
          <p14:tracePt t="233857" x="4281488" y="5043488"/>
          <p14:tracePt t="233861" x="4281488" y="5030788"/>
          <p14:tracePt t="233901" x="4281488" y="5018088"/>
          <p14:tracePt t="233937" x="4281488" y="5005388"/>
          <p14:tracePt t="233953" x="4268788" y="5005388"/>
          <p14:tracePt t="233967" x="4256088" y="5005388"/>
          <p14:tracePt t="233987" x="4243388" y="5005388"/>
          <p14:tracePt t="234003" x="4230688" y="5005388"/>
          <p14:tracePt t="234008" x="4217988" y="5005388"/>
          <p14:tracePt t="234019" x="4205288" y="5005388"/>
          <p14:tracePt t="234033" x="4192588" y="5018088"/>
          <p14:tracePt t="234043" x="4168775" y="5030788"/>
          <p14:tracePt t="234059" x="4168775" y="5043488"/>
          <p14:tracePt t="234079" x="4156075" y="5043488"/>
          <p14:tracePt t="234089" x="4143375" y="5056188"/>
          <p14:tracePt t="234133" x="4143375" y="5068888"/>
          <p14:tracePt t="234169" x="4130675" y="5068888"/>
          <p14:tracePt t="234205" x="4130675" y="5081588"/>
          <p14:tracePt t="234663" x="4143375" y="5081588"/>
          <p14:tracePt t="234673" x="4156075" y="5081588"/>
          <p14:tracePt t="234679" x="4181475" y="5092700"/>
          <p14:tracePt t="234689" x="4205288" y="5118100"/>
          <p14:tracePt t="234699" x="4230688" y="5130800"/>
          <p14:tracePt t="234703" x="4256088" y="5156200"/>
          <p14:tracePt t="234713" x="4294188" y="5194300"/>
          <p14:tracePt t="234719" x="4330700" y="5218113"/>
          <p14:tracePt t="234729" x="4368800" y="5256213"/>
          <p14:tracePt t="234740" x="4406900" y="5281613"/>
          <p14:tracePt t="234743" x="4443413" y="5318125"/>
          <p14:tracePt t="234757" x="4494213" y="5356225"/>
          <p14:tracePt t="234759" x="4543425" y="5394325"/>
          <p14:tracePt t="234769" x="4568825" y="5418138"/>
          <p14:tracePt t="234779" x="4594225" y="5456238"/>
          <p14:tracePt t="234785" x="4619625" y="5481638"/>
          <p14:tracePt t="234795" x="4668838" y="5530850"/>
          <p14:tracePt t="234799" x="4694238" y="5556250"/>
          <p14:tracePt t="234809" x="4756150" y="5619750"/>
          <p14:tracePt t="234819" x="4768850" y="5656263"/>
          <p14:tracePt t="234825" x="4806950" y="5694363"/>
          <p14:tracePt t="234835" x="4832350" y="5719763"/>
          <p14:tracePt t="234841" x="4856163" y="5756275"/>
          <p14:tracePt t="234851" x="4856163" y="5768975"/>
          <p14:tracePt t="234861" x="4881563" y="5794375"/>
          <p14:tracePt t="234865" x="4894263" y="5807075"/>
          <p14:tracePt t="234875" x="4906963" y="5819775"/>
          <p14:tracePt t="234881" x="4919663" y="5843588"/>
          <p14:tracePt t="234901" x="4932363" y="5843588"/>
          <p14:tracePt t="234907" x="4932363" y="5881688"/>
          <p14:tracePt t="234915" x="4945063" y="5881688"/>
          <p14:tracePt t="234921" x="4945063" y="5894388"/>
          <p14:tracePt t="234931" x="4956175" y="5907088"/>
          <p14:tracePt t="234958" x="4968875" y="5907088"/>
          <p14:tracePt t="234961" x="4968875" y="5919788"/>
          <p14:tracePt t="234981" x="4981575" y="5932488"/>
          <p14:tracePt t="235133" x="4994275" y="5932488"/>
          <p14:tracePt t="235157" x="5006975" y="5907088"/>
          <p14:tracePt t="235183" x="5006975" y="5881688"/>
          <p14:tracePt t="235187" x="5019675" y="5856288"/>
          <p14:tracePt t="235197" x="5019675" y="5843588"/>
          <p14:tracePt t="235203" x="5019675" y="5832475"/>
          <p14:tracePt t="235213" x="5019675" y="5819775"/>
          <p14:tracePt t="235225" x="5019675" y="5807075"/>
          <p14:tracePt t="235229" x="5019675" y="5794375"/>
          <p14:tracePt t="235240" x="5019675" y="5781675"/>
          <p14:tracePt t="235253" x="5019675" y="5756275"/>
          <p14:tracePt t="235299" x="5019675" y="5743575"/>
          <p14:tracePt t="235313" x="5019675" y="5732463"/>
          <p14:tracePt t="239017" x="5006975" y="5732463"/>
          <p14:tracePt t="239031" x="4994275" y="5732463"/>
          <p14:tracePt t="240945" x="4981575" y="5707063"/>
          <p14:tracePt t="240953" x="4981575" y="5643563"/>
          <p14:tracePt t="240963" x="5019675" y="5619750"/>
          <p14:tracePt t="240969" x="5032375" y="5607050"/>
          <p14:tracePt t="240979" x="5045075" y="5581650"/>
          <p14:tracePt t="240984" x="5081588" y="5556250"/>
          <p14:tracePt t="241013" x="5094288" y="5543550"/>
          <p14:tracePt t="241019" x="5094288" y="5530850"/>
          <p14:tracePt t="241029" x="5106988" y="5518150"/>
          <p14:tracePt t="241065" x="5106988" y="5494338"/>
          <p14:tracePt t="241079" x="5106988" y="5481638"/>
          <p14:tracePt t="241095" x="5106988" y="5468938"/>
          <p14:tracePt t="241109" x="5106988" y="5456238"/>
          <p14:tracePt t="241119" x="5106988" y="5443538"/>
          <p14:tracePt t="241145" x="5094288" y="5443538"/>
          <p14:tracePt t="241149" x="5081588" y="5443538"/>
          <p14:tracePt t="241165" x="5057775" y="5443538"/>
          <p14:tracePt t="241175" x="5019675" y="5443538"/>
          <p14:tracePt t="241185" x="5006975" y="5443538"/>
          <p14:tracePt t="241189" x="4981575" y="5443538"/>
          <p14:tracePt t="241200" x="4956175" y="5443538"/>
          <p14:tracePt t="241205" x="4919663" y="5456238"/>
          <p14:tracePt t="241215" x="4868863" y="5507038"/>
          <p14:tracePt t="241225" x="4843463" y="5530850"/>
          <p14:tracePt t="241229" x="4819650" y="5543550"/>
          <p14:tracePt t="241241" x="4781550" y="5568950"/>
          <p14:tracePt t="241245" x="4768850" y="5594350"/>
          <p14:tracePt t="241255" x="4732338" y="5630863"/>
          <p14:tracePt t="241281" x="4719638" y="5643563"/>
          <p14:tracePt t="241301" x="4706938" y="5643563"/>
          <p14:tracePt t="241337" x="4694238" y="5668963"/>
          <p14:tracePt t="241371" x="4694238" y="5681663"/>
          <p14:tracePt t="241397" x="4706938" y="5681663"/>
          <p14:tracePt t="241407" x="4732338" y="5681663"/>
          <p14:tracePt t="241411" x="4781550" y="5681663"/>
          <p14:tracePt t="241421" x="4806950" y="5681663"/>
          <p14:tracePt t="241427" x="4856163" y="5668963"/>
          <p14:tracePt t="241437" x="4868863" y="5656263"/>
          <p14:tracePt t="241447" x="4945063" y="5619750"/>
          <p14:tracePt t="241451" x="4956175" y="5607050"/>
          <p14:tracePt t="241461" x="4981575" y="5594350"/>
          <p14:tracePt t="241468" x="4994275" y="5543550"/>
          <p14:tracePt t="241477" x="5006975" y="5518150"/>
          <p14:tracePt t="241487" x="5032375" y="5468938"/>
          <p14:tracePt t="241493" x="5032375" y="5394325"/>
          <p14:tracePt t="241503" x="5032375" y="5368925"/>
          <p14:tracePt t="241507" x="5032375" y="5330825"/>
          <p14:tracePt t="241518" x="5032375" y="5281613"/>
          <p14:tracePt t="241527" x="5032375" y="5256213"/>
          <p14:tracePt t="241533" x="5032375" y="5230813"/>
          <p14:tracePt t="241550" x="5032375" y="5218113"/>
          <p14:tracePt t="241569" x="5019675" y="5205413"/>
          <p14:tracePt t="241573" x="5006975" y="5194300"/>
          <p14:tracePt t="241599" x="4994275" y="5194300"/>
          <p14:tracePt t="241613" x="4981575" y="5194300"/>
          <p14:tracePt t="241623" x="4968875" y="5194300"/>
          <p14:tracePt t="241629" x="4945063" y="5194300"/>
          <p14:tracePt t="241639" x="4932363" y="5194300"/>
          <p14:tracePt t="241650" x="4906963" y="5205413"/>
          <p14:tracePt t="241655" x="4881563" y="5230813"/>
          <p14:tracePt t="241665" x="4832350" y="5281613"/>
          <p14:tracePt t="241669" x="4819650" y="5305425"/>
          <p14:tracePt t="241679" x="4794250" y="5343525"/>
          <p14:tracePt t="241689" x="4794250" y="5356225"/>
          <p14:tracePt t="241695" x="4768850" y="5394325"/>
          <p14:tracePt t="241709" x="4768850" y="5407025"/>
          <p14:tracePt t="241719" x="4768850" y="5418138"/>
          <p14:tracePt t="241729" x="4768850" y="5430838"/>
          <p14:tracePt t="241745" x="4768850" y="5443538"/>
          <p14:tracePt t="241749" x="4768850" y="5468938"/>
          <p14:tracePt t="241825" x="4781550" y="5468938"/>
          <p14:tracePt t="241841" x="4794250" y="5468938"/>
          <p14:tracePt t="241851" x="4806950" y="5468938"/>
          <p14:tracePt t="241868" x="4819650" y="5468938"/>
          <p14:tracePt t="241871" x="4832350" y="5468938"/>
          <p14:tracePt t="241881" x="4832350" y="5456238"/>
          <p14:tracePt t="241907" x="4832350" y="5443538"/>
          <p14:tracePt t="241921" x="4832350" y="5430838"/>
          <p14:tracePt t="242017" x="4806950" y="5430838"/>
          <p14:tracePt t="242027" x="4794250" y="5443538"/>
          <p14:tracePt t="242034" x="4781550" y="5481638"/>
          <p14:tracePt t="242043" x="4781550" y="5507038"/>
          <p14:tracePt t="242053" x="4756150" y="5543550"/>
          <p14:tracePt t="242057" x="4756150" y="5581650"/>
          <p14:tracePt t="242068" x="4756150" y="5619750"/>
          <p14:tracePt t="242073" x="4756150" y="5643563"/>
          <p14:tracePt t="242084" x="4756150" y="5668963"/>
          <p14:tracePt t="242093" x="4756150" y="5694363"/>
          <p14:tracePt t="242097" x="4756150" y="5732463"/>
          <p14:tracePt t="242109" x="4756150" y="5743575"/>
          <p14:tracePt t="242113" x="4756150" y="5756275"/>
          <p14:tracePt t="242123" x="4756150" y="5768975"/>
          <p14:tracePt t="242134" x="4768850" y="5768975"/>
          <p14:tracePt t="242139" x="4768850" y="5781675"/>
          <p14:tracePt t="242153" x="4794250" y="5781675"/>
          <p14:tracePt t="242163" x="4819650" y="5781675"/>
          <p14:tracePt t="242173" x="4843463" y="5781675"/>
          <p14:tracePt t="242179" x="4868863" y="5781675"/>
          <p14:tracePt t="242193" x="4894263" y="5781675"/>
          <p14:tracePt t="242203" x="4932363" y="5768975"/>
          <p14:tracePt t="242213" x="4956175" y="5756275"/>
          <p14:tracePt t="242219" x="4968875" y="5732463"/>
          <p14:tracePt t="242229" x="4981575" y="5719763"/>
          <p14:tracePt t="242233" x="5006975" y="5719763"/>
          <p14:tracePt t="242243" x="5032375" y="5719763"/>
          <p14:tracePt t="242255" x="5045075" y="5719763"/>
          <p14:tracePt t="242259" x="5057775" y="5719763"/>
          <p14:tracePt t="242275" x="5057775" y="5707063"/>
          <p14:tracePt t="242295" x="5057775" y="5694363"/>
          <p14:tracePt t="242309" x="5057775" y="5681663"/>
          <p14:tracePt t="242329" x="5057775" y="5668963"/>
          <p14:tracePt t="242371" x="5057775" y="5656263"/>
          <p14:tracePt t="242401" x="5045075" y="5656263"/>
          <p14:tracePt t="242415" x="5032375" y="5656263"/>
          <p14:tracePt t="242431" x="5019675" y="5656263"/>
          <p14:tracePt t="242441" x="5006975" y="5656263"/>
          <p14:tracePt t="242455" x="4981575" y="5656263"/>
          <p14:tracePt t="242497" x="4968875" y="5656263"/>
          <p14:tracePt t="242527" x="4956175" y="5656263"/>
          <p14:tracePt t="242547" x="4945063" y="5656263"/>
          <p14:tracePt t="242567" x="4932363" y="5656263"/>
          <p14:tracePt t="242577" x="4919663" y="5656263"/>
          <p14:tracePt t="242593" x="4894263" y="5656263"/>
          <p14:tracePt t="242603" x="4868863" y="5630863"/>
          <p14:tracePt t="242617" x="4856163" y="5607050"/>
          <p14:tracePt t="242627" x="4819650" y="5594350"/>
          <p14:tracePt t="242634" x="4806950" y="5543550"/>
          <p14:tracePt t="242643" x="4781550" y="5518150"/>
          <p14:tracePt t="242647" x="4743450" y="5494338"/>
          <p14:tracePt t="242657" x="4732338" y="5468938"/>
          <p14:tracePt t="242667" x="4706938" y="5443538"/>
          <p14:tracePt t="242673" x="4694238" y="5430838"/>
          <p14:tracePt t="242684" x="4656138" y="5394325"/>
          <p14:tracePt t="242687" x="4643438" y="5381625"/>
          <p14:tracePt t="242697" x="4619625" y="5368925"/>
          <p14:tracePt t="242707" x="4581525" y="5343525"/>
          <p14:tracePt t="242713" x="4568825" y="5318125"/>
          <p14:tracePt t="242723" x="4530725" y="5318125"/>
          <p14:tracePt t="242727" x="4506913" y="5294313"/>
          <p14:tracePt t="242739" x="4481513" y="5268913"/>
          <p14:tracePt t="242750" x="4468813" y="5256213"/>
          <p14:tracePt t="242753" x="4430713" y="5230813"/>
          <p14:tracePt t="242763" x="4381500" y="5194300"/>
          <p14:tracePt t="242769" x="4356100" y="5181600"/>
          <p14:tracePt t="242779" x="4318000" y="5168900"/>
          <p14:tracePt t="242789" x="4268788" y="5130800"/>
          <p14:tracePt t="242793" x="4243388" y="5118100"/>
          <p14:tracePt t="242804" x="4217988" y="5092700"/>
          <p14:tracePt t="242809" x="4192588" y="5081588"/>
          <p14:tracePt t="242819" x="4168775" y="5056188"/>
          <p14:tracePt t="242829" x="4130675" y="5030788"/>
          <p14:tracePt t="242835" x="4105275" y="5018088"/>
          <p14:tracePt t="242845" x="4081463" y="5005388"/>
          <p14:tracePt t="242850" x="4068763" y="4992688"/>
          <p14:tracePt t="242859" x="4056063" y="4992688"/>
          <p14:tracePt t="242869" x="4043363" y="4968875"/>
          <p14:tracePt t="242875" x="4030663" y="4956175"/>
          <p14:tracePt t="242885" x="4017963" y="4956175"/>
          <p14:tracePt t="242900" x="4005263" y="4956175"/>
          <p14:tracePt t="243052" x="3992563" y="4956175"/>
          <p14:tracePt t="243061" x="3992563" y="4981575"/>
          <p14:tracePt t="243071" x="3992563" y="5018088"/>
          <p14:tracePt t="243075" x="4005263" y="5056188"/>
          <p14:tracePt t="243085" x="4017963" y="5092700"/>
          <p14:tracePt t="243091" x="4043363" y="5118100"/>
          <p14:tracePt t="243101" x="4043363" y="5156200"/>
          <p14:tracePt t="243111" x="4043363" y="5181600"/>
          <p14:tracePt t="243125" x="4056063" y="5194300"/>
          <p14:tracePt t="243132" x="4068763" y="5194300"/>
          <p14:tracePt t="243161" x="4068763" y="5218113"/>
          <p14:tracePt t="243187" x="4081463" y="5218113"/>
          <p14:tracePt t="243211" x="4092575" y="5218113"/>
          <p14:tracePt t="243237" x="4105275" y="5230813"/>
          <p14:tracePt t="243277" x="4117975" y="5230813"/>
          <p14:tracePt t="243303" x="4130675" y="5230813"/>
          <p14:tracePt t="243317" x="4143375" y="5230813"/>
          <p14:tracePt t="243337" x="4156075" y="5230813"/>
          <p14:tracePt t="243357" x="4168775" y="5230813"/>
          <p14:tracePt t="243387" x="4192588" y="5230813"/>
          <p14:tracePt t="243499" x="4205288" y="5230813"/>
          <p14:tracePt t="243525" x="4230688" y="5230813"/>
          <p14:tracePt t="249723" x="4268788" y="5168900"/>
          <p14:tracePt t="249733" x="4318000" y="5056188"/>
          <p14:tracePt t="249737" x="4356100" y="4930775"/>
          <p14:tracePt t="249747" x="4418013" y="4792663"/>
          <p14:tracePt t="249759" x="4468813" y="4705350"/>
          <p14:tracePt t="249763" x="4543425" y="4579938"/>
          <p14:tracePt t="249773" x="4581525" y="4467225"/>
          <p14:tracePt t="249779" x="4619625" y="4418013"/>
          <p14:tracePt t="249789" x="4656138" y="4341813"/>
          <p14:tracePt t="249799" x="4694238" y="4267200"/>
          <p14:tracePt t="249803" x="4706938" y="4230688"/>
          <p14:tracePt t="249813" x="4732338" y="4179888"/>
          <p14:tracePt t="249819" x="4768850" y="4141788"/>
          <p14:tracePt t="249829" x="4781550" y="4117975"/>
          <p14:tracePt t="249839" x="4819650" y="4054475"/>
          <p14:tracePt t="249844" x="4843463" y="4005263"/>
          <p14:tracePt t="249854" x="4856163" y="3967163"/>
          <p14:tracePt t="249861" x="4894263" y="3916363"/>
          <p14:tracePt t="249869" x="4956175" y="3841750"/>
          <p14:tracePt t="249879" x="4994275" y="3779838"/>
          <p14:tracePt t="249885" x="5032375" y="3741738"/>
          <p14:tracePt t="249895" x="5057775" y="3692525"/>
          <p14:tracePt t="249899" x="5068888" y="3654425"/>
          <p14:tracePt t="249910" x="5094288" y="3590925"/>
          <p14:tracePt t="249919" x="5094288" y="3529013"/>
          <p14:tracePt t="249925" x="5094288" y="3454400"/>
          <p14:tracePt t="249935" x="5094288" y="3367088"/>
          <p14:tracePt t="249939" x="5094288" y="3303588"/>
          <p14:tracePt t="249960" x="5094288" y="3178175"/>
          <p14:tracePt t="249961" x="5019675" y="3065463"/>
          <p14:tracePt t="249965" x="4945063" y="2978150"/>
          <p14:tracePt t="249976" x="4881563" y="2890838"/>
          <p14:tracePt t="249981" x="4819650" y="2816225"/>
          <p14:tracePt t="249992" x="4719638" y="2728913"/>
          <p14:tracePt t="250001" x="4656138" y="2627313"/>
          <p14:tracePt t="250005" x="4568825" y="2527300"/>
          <p14:tracePt t="250015" x="4506913" y="2452688"/>
          <p14:tracePt t="250021" x="4430713" y="2378075"/>
          <p14:tracePt t="250031" x="4394200" y="2327275"/>
          <p14:tracePt t="250042" x="4381500" y="2314575"/>
          <p14:tracePt t="250045" x="4343400" y="2290763"/>
          <p14:tracePt t="250055" x="4318000" y="2290763"/>
          <p14:tracePt t="250061" x="4268788" y="2290763"/>
          <p14:tracePt t="250071" x="4243388" y="2290763"/>
          <p14:tracePt t="250081" x="4230688" y="2290763"/>
          <p14:tracePt t="250085" x="4217988" y="2290763"/>
          <p14:tracePt t="250095" x="4205288" y="2290763"/>
          <p14:tracePt t="250101" x="4192588" y="2290763"/>
          <p14:tracePt t="250111" x="4181475" y="2290763"/>
          <p14:tracePt t="250131" x="4168775" y="2290763"/>
          <p14:tracePt t="250161" x="4143375" y="2290763"/>
          <p14:tracePt t="250171" x="4117975" y="2290763"/>
          <p14:tracePt t="250177" x="4092575" y="2290763"/>
          <p14:tracePt t="250187" x="4068763" y="2290763"/>
          <p14:tracePt t="250197" x="4030663" y="2290763"/>
          <p14:tracePt t="250201" x="3979863" y="2290763"/>
          <p14:tracePt t="250211" x="3943350" y="2290763"/>
          <p14:tracePt t="250217" x="3892550" y="2290763"/>
          <p14:tracePt t="250227" x="3856038" y="2290763"/>
          <p14:tracePt t="250237" x="3779838" y="2290763"/>
          <p14:tracePt t="250243" x="3679825" y="2290763"/>
          <p14:tracePt t="250253" x="3605213" y="2327275"/>
          <p14:tracePt t="250257" x="3541713" y="2327275"/>
          <p14:tracePt t="250267" x="3467100" y="2365375"/>
          <p14:tracePt t="250277" x="3392488" y="2390775"/>
          <p14:tracePt t="250283" x="3354388" y="2403475"/>
          <p14:tracePt t="250293" x="3279775" y="2427288"/>
          <p14:tracePt t="250299" x="3241675" y="2439988"/>
          <p14:tracePt t="250310" x="3228975" y="2452688"/>
          <p14:tracePt t="250319" x="3205163" y="2465388"/>
          <p14:tracePt t="250323" x="3192463" y="2465388"/>
          <p14:tracePt t="250333" x="3179763" y="2490788"/>
          <p14:tracePt t="250339" x="3167063" y="2490788"/>
          <p14:tracePt t="250349" x="3167063" y="2516188"/>
          <p14:tracePt t="250360" x="3128963" y="2540000"/>
          <p14:tracePt t="250363" x="3103563" y="2590800"/>
          <p14:tracePt t="250373" x="3079750" y="2640013"/>
          <p14:tracePt t="250379" x="3054350" y="2690813"/>
          <p14:tracePt t="250389" x="3041650" y="2765425"/>
          <p14:tracePt t="250399" x="3016250" y="2865438"/>
          <p14:tracePt t="250403" x="3016250" y="2941638"/>
          <p14:tracePt t="250413" x="3016250" y="3003550"/>
          <p14:tracePt t="250419" x="3016250" y="3078163"/>
          <p14:tracePt t="250429" x="3016250" y="3154363"/>
          <p14:tracePt t="250439" x="3016250" y="3241675"/>
          <p14:tracePt t="250443" x="3016250" y="3290888"/>
          <p14:tracePt t="250453" x="3016250" y="3341688"/>
          <p14:tracePt t="250460" x="3016250" y="3378200"/>
          <p14:tracePt t="250469" x="3016250" y="3403600"/>
          <p14:tracePt t="250479" x="3016250" y="3429000"/>
          <p14:tracePt t="250495" x="3016250" y="3441700"/>
          <p14:tracePt t="250509" x="3028950" y="3441700"/>
          <p14:tracePt t="250519" x="3041650" y="3441700"/>
          <p14:tracePt t="250525" x="3054350" y="3441700"/>
          <p14:tracePt t="250535" x="3079750" y="3441700"/>
          <p14:tracePt t="250539" x="3103563" y="3441700"/>
          <p14:tracePt t="250549" x="3128963" y="3441700"/>
          <p14:tracePt t="250559" x="3154363" y="3441700"/>
          <p14:tracePt t="250565" x="3205163" y="3429000"/>
          <p14:tracePt t="250576" x="3254375" y="3390900"/>
          <p14:tracePt t="250581" x="3292475" y="3316288"/>
          <p14:tracePt t="250592" x="3328988" y="3241675"/>
          <p14:tracePt t="250601" x="3354388" y="3116263"/>
          <p14:tracePt t="250605" x="3379788" y="3003550"/>
          <p14:tracePt t="250615" x="3417888" y="2878138"/>
          <p14:tracePt t="250621" x="3417888" y="2765425"/>
          <p14:tracePt t="250631" x="3441700" y="2640013"/>
          <p14:tracePt t="250642" x="3454400" y="2578100"/>
          <p14:tracePt t="250647" x="3454400" y="2490788"/>
          <p14:tracePt t="250658" x="3454400" y="2403475"/>
          <p14:tracePt t="250661" x="3454400" y="2352675"/>
          <p14:tracePt t="250671" x="3454400" y="2265363"/>
          <p14:tracePt t="250681" x="3454400" y="2252663"/>
          <p14:tracePt t="250687" x="3454400" y="2201863"/>
          <p14:tracePt t="250711" x="3454400" y="2178050"/>
          <p14:tracePt t="250741" x="3441700" y="2178050"/>
          <p14:tracePt t="250751" x="3429000" y="2178050"/>
          <p14:tracePt t="250761" x="3417888" y="2178050"/>
          <p14:tracePt t="250767" x="3392488" y="2178050"/>
          <p14:tracePt t="250777" x="3367088" y="2178050"/>
          <p14:tracePt t="250783" x="3305175" y="2201863"/>
          <p14:tracePt t="250793" x="3254375" y="2265363"/>
          <p14:tracePt t="250803" x="3216275" y="2339975"/>
          <p14:tracePt t="250808" x="3167063" y="2427288"/>
          <p14:tracePt t="250817" x="3116263" y="2503488"/>
          <p14:tracePt t="250823" x="3079750" y="2603500"/>
          <p14:tracePt t="250833" x="3054350" y="2652713"/>
          <p14:tracePt t="250843" x="3028950" y="2716213"/>
          <p14:tracePt t="250847" x="3028950" y="2778125"/>
          <p14:tracePt t="250858" x="3028950" y="2828925"/>
          <p14:tracePt t="250863" x="3028950" y="2865438"/>
          <p14:tracePt t="250873" x="3028950" y="2916238"/>
          <p14:tracePt t="250883" x="3028950" y="2941638"/>
          <p14:tracePt t="250887" x="3028950" y="2952750"/>
          <p14:tracePt t="250897" x="3028950" y="2978150"/>
          <p14:tracePt t="250903" x="3041650" y="3003550"/>
          <p14:tracePt t="250913" x="3054350" y="3016250"/>
          <p14:tracePt t="250923" x="3079750" y="3054350"/>
          <p14:tracePt t="250939" x="3092450" y="3054350"/>
          <p14:tracePt t="250943" x="3116263" y="3078163"/>
          <p14:tracePt t="250953" x="3128963" y="3078163"/>
          <p14:tracePt t="250976" x="3179763" y="3078163"/>
          <p14:tracePt t="250979" x="3228975" y="3078163"/>
          <p14:tracePt t="250983" x="3267075" y="3078163"/>
          <p14:tracePt t="250993" x="3341688" y="3041650"/>
          <p14:tracePt t="251005" x="3405188" y="2978150"/>
          <p14:tracePt t="251009" x="3479800" y="2903538"/>
          <p14:tracePt t="251019" x="3530600" y="2828925"/>
          <p14:tracePt t="251026" x="3567113" y="2752725"/>
          <p14:tracePt t="251035" x="3605213" y="2690813"/>
          <p14:tracePt t="251045" x="3617913" y="2616200"/>
          <p14:tracePt t="251049" x="3643313" y="2565400"/>
          <p14:tracePt t="251059" x="3643313" y="2540000"/>
          <p14:tracePt t="251065" x="3643313" y="2516188"/>
          <p14:tracePt t="251075" x="3643313" y="2478088"/>
          <p14:tracePt t="251099" x="3643313" y="2452688"/>
          <p14:tracePt t="251105" x="3630613" y="2439988"/>
          <p14:tracePt t="251116" x="3605213" y="2439988"/>
          <p14:tracePt t="251135" x="3554413" y="2439988"/>
          <p14:tracePt t="251141" x="3517900" y="2439988"/>
          <p14:tracePt t="251151" x="3467100" y="2439988"/>
          <p14:tracePt t="251155" x="3405188" y="2439988"/>
          <p14:tracePt t="251165" x="3341688" y="2465388"/>
          <p14:tracePt t="251175" x="3292475" y="2490788"/>
          <p14:tracePt t="251181" x="3192463" y="2552700"/>
          <p14:tracePt t="251191" x="3116263" y="2590800"/>
          <p14:tracePt t="251195" x="3054350" y="2652713"/>
          <p14:tracePt t="251205" x="3016250" y="2703513"/>
          <p14:tracePt t="251215" x="2954338" y="2790825"/>
          <p14:tracePt t="251221" x="2928938" y="2865438"/>
          <p14:tracePt t="251231" x="2903538" y="2916238"/>
          <p14:tracePt t="251235" x="2879725" y="2978150"/>
          <p14:tracePt t="251245" x="2867025" y="3016250"/>
          <p14:tracePt t="251256" x="2867025" y="3041650"/>
          <p14:tracePt t="251261" x="2867025" y="3090863"/>
          <p14:tracePt t="251271" x="2867025" y="3116263"/>
          <p14:tracePt t="251277" x="2867025" y="3141663"/>
          <p14:tracePt t="251287" x="2867025" y="3154363"/>
          <p14:tracePt t="251297" x="2879725" y="3178175"/>
          <p14:tracePt t="251311" x="2890838" y="3190875"/>
          <p14:tracePt t="251317" x="2903538" y="3203575"/>
          <p14:tracePt t="251337" x="2916238" y="3203575"/>
          <p14:tracePt t="251341" x="2954338" y="3203575"/>
          <p14:tracePt t="251353" x="2967038" y="3203575"/>
          <p14:tracePt t="251358" x="3003550" y="3203575"/>
          <p14:tracePt t="251367" x="3016250" y="3203575"/>
          <p14:tracePt t="251377" x="3067050" y="3178175"/>
          <p14:tracePt t="251383" x="3116263" y="3128963"/>
          <p14:tracePt t="251393" x="3141663" y="3103563"/>
          <p14:tracePt t="251397" x="3192463" y="3041650"/>
          <p14:tracePt t="251407" x="3216275" y="2990850"/>
          <p14:tracePt t="251417" x="3228975" y="2952750"/>
          <p14:tracePt t="251424" x="3241675" y="2928938"/>
          <p14:tracePt t="251433" x="3241675" y="2890838"/>
          <p14:tracePt t="251437" x="3254375" y="2878138"/>
          <p14:tracePt t="251459" x="3254375" y="2865438"/>
          <p14:tracePt t="251493" x="3254375" y="2852738"/>
          <p14:tracePt t="251539" x="3254375" y="2840038"/>
          <p14:tracePt t="251553" x="3241675" y="2840038"/>
          <p14:tracePt t="251569" x="3216275" y="2840038"/>
          <p14:tracePt t="251579" x="3205163" y="2840038"/>
          <p14:tracePt t="251589" x="3179763" y="2840038"/>
          <p14:tracePt t="251595" x="3154363" y="2840038"/>
          <p14:tracePt t="251605" x="3128963" y="2840038"/>
          <p14:tracePt t="251609" x="3116263" y="2852738"/>
          <p14:tracePt t="251619" x="3092450" y="2878138"/>
          <p14:tracePt t="251629" x="3079750" y="2890838"/>
          <p14:tracePt t="251635" x="3054350" y="2916238"/>
          <p14:tracePt t="251649" x="3041650" y="2928938"/>
          <p14:tracePt t="251669" x="3041650" y="2941638"/>
          <p14:tracePt t="251675" x="3041650" y="2952750"/>
          <p14:tracePt t="251685" x="3041650" y="2965450"/>
          <p14:tracePt t="251689" x="3041650" y="2978150"/>
          <p14:tracePt t="251711" x="3041650" y="3003550"/>
          <p14:tracePt t="251741" x="3041650" y="3016250"/>
          <p14:tracePt t="251772" x="3041650" y="3028950"/>
          <p14:tracePt t="251781" x="3041650" y="3041650"/>
          <p14:tracePt t="251817" x="3041650" y="3054350"/>
          <p14:tracePt t="251838" x="3041650" y="3065463"/>
          <p14:tracePt t="251851" x="3054350" y="3078163"/>
          <p14:tracePt t="251861" x="3067050" y="3103563"/>
          <p14:tracePt t="251867" x="3067050" y="3116263"/>
          <p14:tracePt t="251877" x="3092450" y="3128963"/>
          <p14:tracePt t="251887" x="3092450" y="3141663"/>
          <p14:tracePt t="251891" x="3103563" y="3154363"/>
          <p14:tracePt t="251901" x="3116263" y="3178175"/>
          <p14:tracePt t="251908" x="3141663" y="3190875"/>
          <p14:tracePt t="251917" x="3167063" y="3216275"/>
          <p14:tracePt t="251927" x="3167063" y="3228975"/>
          <p14:tracePt t="251931" x="3179763" y="3241675"/>
          <p14:tracePt t="251942" x="3192463" y="3267075"/>
          <p14:tracePt t="251958" x="3205163" y="3267075"/>
          <p14:tracePt t="251975" x="3216275" y="3278188"/>
          <p14:tracePt t="251983" x="3241675" y="3278188"/>
          <p14:tracePt t="251997" x="3254375" y="3303588"/>
          <p14:tracePt t="252007" x="3267075" y="3303588"/>
          <p14:tracePt t="252013" x="3279775" y="3303588"/>
          <p14:tracePt t="252023" x="3292475" y="3303588"/>
          <p14:tracePt t="252037" x="3317875" y="3328988"/>
          <p14:tracePt t="252063" x="3328988" y="3328988"/>
          <p14:tracePt t="252093" x="3341688" y="3341688"/>
          <p14:tracePt t="252235" x="3354388" y="3367088"/>
          <p14:tracePt t="258125" x="3354388" y="3378200"/>
          <p14:tracePt t="258131" x="3379788" y="3416300"/>
          <p14:tracePt t="258141" x="3467100" y="3479800"/>
          <p14:tracePt t="258145" x="3505200" y="3541713"/>
          <p14:tracePt t="258155" x="3567113" y="3603625"/>
          <p14:tracePt t="258165" x="3654425" y="3679825"/>
          <p14:tracePt t="258171" x="3730625" y="3779838"/>
          <p14:tracePt t="258181" x="3805238" y="3867150"/>
          <p14:tracePt t="258187" x="3892550" y="3967163"/>
          <p14:tracePt t="258197" x="3956050" y="4067175"/>
          <p14:tracePt t="258207" x="4017963" y="4129088"/>
          <p14:tracePt t="258211" x="4043363" y="4192588"/>
          <p14:tracePt t="258221" x="4056063" y="4230688"/>
          <p14:tracePt t="258227" x="4081463" y="4254500"/>
          <p14:tracePt t="258237" x="4092575" y="4279900"/>
          <p14:tracePt t="258247" x="4105275" y="4318000"/>
          <p14:tracePt t="258261" x="4117975" y="4341813"/>
          <p14:tracePt t="258268" x="4130675" y="4354513"/>
          <p14:tracePt t="258279" x="4130675" y="4379913"/>
          <p14:tracePt t="258283" x="4130675" y="4392613"/>
          <p14:tracePt t="258293" x="4130675" y="4418013"/>
          <p14:tracePt t="258303" x="4130675" y="4443413"/>
          <p14:tracePt t="258309" x="4143375" y="4479925"/>
          <p14:tracePt t="258319" x="4143375" y="4492625"/>
          <p14:tracePt t="258323" x="4143375" y="4518025"/>
          <p14:tracePt t="258335" x="4143375" y="4554538"/>
          <p14:tracePt t="258343" x="4156075" y="4579938"/>
          <p14:tracePt t="258349" x="4156075" y="4630738"/>
          <p14:tracePt t="258359" x="4192588" y="4667250"/>
          <p14:tracePt t="258363" x="4192588" y="4718050"/>
          <p14:tracePt t="258373" x="4205288" y="4768850"/>
          <p14:tracePt t="258384" x="4217988" y="4818063"/>
          <p14:tracePt t="258389" x="4243388" y="4856163"/>
          <p14:tracePt t="258399" x="4268788" y="4943475"/>
          <p14:tracePt t="258405" x="4305300" y="5005388"/>
          <p14:tracePt t="258415" x="4356100" y="5068888"/>
          <p14:tracePt t="258425" x="4406900" y="5156200"/>
          <p14:tracePt t="258429" x="4456113" y="5281613"/>
          <p14:tracePt t="258439" x="4506913" y="5343525"/>
          <p14:tracePt t="258445" x="4543425" y="5407025"/>
          <p14:tracePt t="258455" x="4556125" y="5456238"/>
          <p14:tracePt t="258465" x="4581525" y="5494338"/>
          <p14:tracePt t="258469" x="4594225" y="5518150"/>
          <p14:tracePt t="258479" x="4619625" y="5543550"/>
          <p14:tracePt t="258485" x="4630738" y="5556250"/>
          <p14:tracePt t="258495" x="4630738" y="5568950"/>
          <p14:tracePt t="258505" x="4643438" y="5568950"/>
          <p14:tracePt t="258509" x="4656138" y="5581650"/>
          <p14:tracePt t="258521" x="4656138" y="5594350"/>
          <p14:tracePt t="258525" x="4668838" y="5594350"/>
          <p14:tracePt t="258545" x="4681538" y="5607050"/>
          <p14:tracePt t="258552" x="4694238" y="5619750"/>
          <p14:tracePt t="258575" x="4706938" y="5630863"/>
          <p14:tracePt t="258591" x="4719638" y="5643563"/>
          <p14:tracePt t="258631" x="4732338" y="5656263"/>
          <p14:tracePt t="258647" x="4743450" y="5656263"/>
          <p14:tracePt t="258687" x="4756150" y="5656263"/>
          <p14:tracePt t="258702" x="4781550" y="5656263"/>
          <p14:tracePt t="258731" x="4794250" y="5656263"/>
          <p14:tracePt t="258741" x="4794250" y="5643563"/>
          <p14:tracePt t="258747" x="4806950" y="5630863"/>
          <p14:tracePt t="258923" x="4794250" y="5630863"/>
          <p14:tracePt t="258939" x="4781550" y="5630863"/>
          <p14:tracePt t="258953" x="4768850" y="5630863"/>
          <p14:tracePt t="259005" x="4768850" y="5643563"/>
          <p14:tracePt t="259035" x="4768850" y="5656263"/>
          <p14:tracePt t="259055" x="4781550" y="5668963"/>
          <p14:tracePt t="259065" x="4794250" y="5668963"/>
          <p14:tracePt t="259079" x="4794250" y="5681663"/>
          <p14:tracePt t="259095" x="4806950" y="5681663"/>
          <p14:tracePt t="259125" x="4806950" y="5694363"/>
          <p14:tracePt t="259141" x="4819650" y="5707063"/>
          <p14:tracePt t="259171" x="4832350" y="5707063"/>
          <p14:tracePt t="259175" x="4843463" y="5719763"/>
          <p14:tracePt t="259201" x="4856163" y="5719763"/>
          <p14:tracePt t="259211" x="4868863" y="5719763"/>
          <p14:tracePt t="259215" x="4881563" y="5719763"/>
          <p14:tracePt t="259227" x="4906963" y="5743575"/>
          <p14:tracePt t="259241" x="4919663" y="5743575"/>
          <p14:tracePt t="259251" x="4945063" y="5743575"/>
          <p14:tracePt t="259268" x="4956175" y="5743575"/>
          <p14:tracePt t="259301" x="4968875" y="5756275"/>
          <p14:tracePt t="259327" x="4981575" y="5768975"/>
          <p14:tracePt t="259539" x="4994275" y="5768975"/>
          <p14:tracePt t="259831" x="5006975" y="5768975"/>
          <p14:tracePt t="259837" x="5006975" y="5732463"/>
          <p14:tracePt t="259847" x="5006975" y="5707063"/>
          <p14:tracePt t="259857" x="5006975" y="5643563"/>
          <p14:tracePt t="259861" x="5006975" y="5607050"/>
          <p14:tracePt t="259871" x="5006975" y="5556250"/>
          <p14:tracePt t="259877" x="5006975" y="5518150"/>
          <p14:tracePt t="259887" x="5006975" y="5494338"/>
          <p14:tracePt t="259897" x="5006975" y="5443538"/>
          <p14:tracePt t="259903" x="5006975" y="5430838"/>
          <p14:tracePt t="259911" x="5006975" y="5418138"/>
          <p14:tracePt t="259917" x="5006975" y="5381625"/>
          <p14:tracePt t="259927" x="5006975" y="5343525"/>
          <p14:tracePt t="259938" x="5006975" y="5305425"/>
          <p14:tracePt t="259943" x="4994275" y="5243513"/>
          <p14:tracePt t="259953" x="4981575" y="5181600"/>
          <p14:tracePt t="259957" x="4968875" y="5105400"/>
          <p14:tracePt t="259968" x="4945063" y="5005388"/>
          <p14:tracePt t="259977" x="4945063" y="4918075"/>
          <p14:tracePt t="259984" x="4932363" y="4879975"/>
          <p14:tracePt t="259993" x="4919663" y="4756150"/>
          <p14:tracePt t="259997" x="4919663" y="4579938"/>
          <p14:tracePt t="260007" x="4906963" y="4405313"/>
          <p14:tracePt t="260018" x="4906963" y="4230688"/>
          <p14:tracePt t="260023" x="4856163" y="4054475"/>
          <p14:tracePt t="260034" x="4832350" y="3892550"/>
          <p14:tracePt t="260039" x="4819650" y="3754438"/>
          <p14:tracePt t="260050" x="4781550" y="3603625"/>
          <p14:tracePt t="260059" x="4732338" y="3479800"/>
          <p14:tracePt t="260063" x="4694238" y="3367088"/>
          <p14:tracePt t="260073" x="4630738" y="3241675"/>
          <p14:tracePt t="260079" x="4568825" y="3128963"/>
          <p14:tracePt t="260089" x="4518025" y="3054350"/>
          <p14:tracePt t="260100" x="4481513" y="3003550"/>
          <p14:tracePt t="260105" x="4394200" y="2928938"/>
          <p14:tracePt t="260113" x="4318000" y="2865438"/>
          <p14:tracePt t="260119" x="4268788" y="2840038"/>
          <p14:tracePt t="260129" x="4205288" y="2803525"/>
          <p14:tracePt t="260139" x="4143375" y="2765425"/>
          <p14:tracePt t="260145" x="4056063" y="2728913"/>
          <p14:tracePt t="260155" x="4017963" y="2703513"/>
          <p14:tracePt t="260159" x="3943350" y="2690813"/>
          <p14:tracePt t="260169" x="3867150" y="2665413"/>
          <p14:tracePt t="260179" x="3830638" y="2665413"/>
          <p14:tracePt t="260185" x="3767138" y="2665413"/>
          <p14:tracePt t="260195" x="3717925" y="2652713"/>
          <p14:tracePt t="260199" x="3667125" y="2652713"/>
          <p14:tracePt t="260209" x="3630613" y="2640013"/>
          <p14:tracePt t="260219" x="3605213" y="2640013"/>
          <p14:tracePt t="260225" x="3567113" y="2640013"/>
          <p14:tracePt t="260235" x="3530600" y="2640013"/>
          <p14:tracePt t="260239" x="3505200" y="2640013"/>
          <p14:tracePt t="260249" x="3479800" y="2640013"/>
          <p14:tracePt t="260259" x="3454400" y="2640013"/>
          <p14:tracePt t="260266" x="3417888" y="2640013"/>
          <p14:tracePt t="260279" x="3392488" y="2665413"/>
          <p14:tracePt t="260285" x="3328988" y="2690813"/>
          <p14:tracePt t="260289" x="3305175" y="2728913"/>
          <p14:tracePt t="260299" x="3279775" y="2740025"/>
          <p14:tracePt t="260305" x="3228975" y="2778125"/>
          <p14:tracePt t="260316" x="3205163" y="2803525"/>
          <p14:tracePt t="260325" x="3154363" y="2852738"/>
          <p14:tracePt t="260329" x="3141663" y="2865438"/>
          <p14:tracePt t="260339" x="3079750" y="2952750"/>
          <p14:tracePt t="260345" x="3054350" y="2990850"/>
          <p14:tracePt t="260355" x="3016250" y="3041650"/>
          <p14:tracePt t="260365" x="3003550" y="3090863"/>
          <p14:tracePt t="260369" x="2979738" y="3165475"/>
          <p14:tracePt t="260381" x="2967038" y="3203575"/>
          <p14:tracePt t="260385" x="2967038" y="3254375"/>
          <p14:tracePt t="260395" x="2967038" y="3290888"/>
          <p14:tracePt t="260405" x="2967038" y="3341688"/>
          <p14:tracePt t="260411" x="2967038" y="3378200"/>
          <p14:tracePt t="260421" x="2967038" y="3403600"/>
          <p14:tracePt t="260425" x="2979738" y="3454400"/>
          <p14:tracePt t="260435" x="3016250" y="3529013"/>
          <p14:tracePt t="260445" x="3054350" y="3603625"/>
          <p14:tracePt t="260451" x="3092450" y="3692525"/>
          <p14:tracePt t="260461" x="3128963" y="3779838"/>
          <p14:tracePt t="260467" x="3216275" y="3941763"/>
          <p14:tracePt t="260477" x="3279775" y="4054475"/>
          <p14:tracePt t="260487" x="3367088" y="4179888"/>
          <p14:tracePt t="260491" x="3467100" y="4318000"/>
          <p14:tracePt t="260501" x="3530600" y="4392613"/>
          <p14:tracePt t="260507" x="3630613" y="4518025"/>
          <p14:tracePt t="260517" x="3717925" y="4692650"/>
          <p14:tracePt t="260527" x="3817938" y="4892675"/>
          <p14:tracePt t="260532" x="3892550" y="4992688"/>
          <p14:tracePt t="260541" x="3979863" y="5143500"/>
          <p14:tracePt t="260547" x="4043363" y="5256213"/>
          <p14:tracePt t="260557" x="4105275" y="5356225"/>
          <p14:tracePt t="260567" x="4168775" y="5456238"/>
          <p14:tracePt t="260571" x="4217988" y="5556250"/>
          <p14:tracePt t="260582" x="4256088" y="5619750"/>
          <p14:tracePt t="260587" x="4294188" y="5719763"/>
          <p14:tracePt t="260597" x="4343400" y="5768975"/>
          <p14:tracePt t="260607" x="4381500" y="5843588"/>
          <p14:tracePt t="260613" x="4406900" y="5881688"/>
          <p14:tracePt t="260623" x="4430713" y="5907088"/>
          <p14:tracePt t="260627" x="4456113" y="5956300"/>
          <p14:tracePt t="260637" x="4481513" y="5981700"/>
          <p14:tracePt t="260647" x="4494213" y="5981700"/>
          <p14:tracePt t="260653" x="4518025" y="6019800"/>
          <p14:tracePt t="260667" x="4543425" y="6019800"/>
          <p14:tracePt t="260677" x="4556125" y="6045200"/>
          <p14:tracePt t="260697" x="4568825" y="6045200"/>
          <p14:tracePt t="260763" x="4581525" y="6045200"/>
          <p14:tracePt t="260779" x="4594225" y="6045200"/>
          <p14:tracePt t="260803" x="4619625" y="6045200"/>
          <p14:tracePt t="260819" x="4630738" y="6045200"/>
          <p14:tracePt t="260823" x="4643438" y="6045200"/>
          <p14:tracePt t="260833" x="4656138" y="6045200"/>
          <p14:tracePt t="260850" x="4668838" y="6045200"/>
          <p14:tracePt t="260859" x="4681538" y="6045200"/>
          <p14:tracePt t="260865" x="4694238" y="6045200"/>
          <p14:tracePt t="260885" x="4719638" y="6045200"/>
          <p14:tracePt t="260905" x="4719638" y="6032500"/>
          <p14:tracePt t="260925" x="4732338" y="6007100"/>
          <p14:tracePt t="260939" x="4768850" y="5969000"/>
          <p14:tracePt t="260945" x="4768850" y="5956300"/>
          <p14:tracePt t="260966" x="4794250" y="5945188"/>
          <p14:tracePt t="261051" x="4794250" y="5932488"/>
          <p14:tracePt t="261057" x="4806950" y="5932488"/>
          <p14:tracePt t="261087" x="4806950" y="5919788"/>
          <p14:tracePt t="261107" x="4819650" y="5919788"/>
          <p14:tracePt t="261147" x="4832350" y="5907088"/>
          <p14:tracePt t="261163" x="4843463" y="5881688"/>
          <p14:tracePt t="261203" x="4856163" y="5868988"/>
          <p14:tracePt t="261237" x="4868863" y="5856288"/>
          <p14:tracePt t="261263" x="4868863" y="5843588"/>
          <p14:tracePt t="261383" x="4868863" y="5819775"/>
          <p14:tracePt t="261409" x="4868863" y="5768975"/>
          <p14:tracePt t="261415" x="4856163" y="5743575"/>
          <p14:tracePt t="261435" x="4819650" y="5719763"/>
          <p14:tracePt t="261439" x="4806950" y="5681663"/>
          <p14:tracePt t="261449" x="4781550" y="5656263"/>
          <p14:tracePt t="261455" x="4768850" y="5619750"/>
          <p14:tracePt t="261466" x="4756150" y="5594350"/>
          <p14:tracePt t="261475" x="4719638" y="5543550"/>
          <p14:tracePt t="261479" x="4694238" y="5530850"/>
          <p14:tracePt t="261489" x="4656138" y="5481638"/>
          <p14:tracePt t="261495" x="4630738" y="5430838"/>
          <p14:tracePt t="261505" x="4594225" y="5394325"/>
          <p14:tracePt t="261516" x="4581525" y="5356225"/>
          <p14:tracePt t="261519" x="4543425" y="5305425"/>
          <p14:tracePt t="261529" x="4530725" y="5281613"/>
          <p14:tracePt t="261535" x="4494213" y="5256213"/>
          <p14:tracePt t="261545" x="4468813" y="5205413"/>
          <p14:tracePt t="261555" x="4443413" y="5181600"/>
          <p14:tracePt t="261561" x="4418013" y="5156200"/>
          <p14:tracePt t="261571" x="4368800" y="5092700"/>
          <p14:tracePt t="261585" x="4343400" y="5068888"/>
          <p14:tracePt t="261595" x="4330700" y="5068888"/>
          <p14:tracePt t="261601" x="4281488" y="5030788"/>
          <p14:tracePt t="261611" x="4256088" y="5030788"/>
          <p14:tracePt t="261617" x="4230688" y="5005388"/>
          <p14:tracePt t="261627" x="4192588" y="5005388"/>
          <p14:tracePt t="261637" x="4181475" y="5005388"/>
          <p14:tracePt t="261641" x="4156075" y="5005388"/>
          <p14:tracePt t="261651" x="4143375" y="5005388"/>
          <p14:tracePt t="261657" x="4130675" y="5005388"/>
          <p14:tracePt t="261667" x="4117975" y="5005388"/>
          <p14:tracePt t="261677" x="4105275" y="5005388"/>
          <p14:tracePt t="261681" x="4092575" y="5005388"/>
          <p14:tracePt t="261691" x="4081463" y="5005388"/>
          <p14:tracePt t="261707" x="4068763" y="5005388"/>
          <p14:tracePt t="261733" x="4056063" y="5018088"/>
          <p14:tracePt t="261747" x="4056063" y="5030788"/>
          <p14:tracePt t="261777" x="4056063" y="5043488"/>
          <p14:tracePt t="261803" x="4056063" y="5068888"/>
          <p14:tracePt t="261829" x="4081463" y="5068888"/>
          <p14:tracePt t="261843" x="4092575" y="5068888"/>
          <p14:tracePt t="261853" x="4105275" y="5068888"/>
          <p14:tracePt t="261857" x="4117975" y="5068888"/>
          <p14:tracePt t="261869" x="4130675" y="5068888"/>
          <p14:tracePt t="261883" x="4156075" y="5068888"/>
          <p14:tracePt t="261893" x="4156075" y="5056188"/>
          <p14:tracePt t="261909" x="4156075" y="5018088"/>
          <p14:tracePt t="261919" x="4156075" y="5005388"/>
          <p14:tracePt t="261934" x="4156075" y="4992688"/>
          <p14:tracePt t="261999" x="4143375" y="4992688"/>
          <p14:tracePt t="262025" x="4143375" y="5005388"/>
          <p14:tracePt t="262035" x="4143375" y="5030788"/>
          <p14:tracePt t="262039" x="4143375" y="5056188"/>
          <p14:tracePt t="262049" x="4143375" y="5068888"/>
          <p14:tracePt t="262059" x="4143375" y="5081588"/>
          <p14:tracePt t="262065" x="4143375" y="5092700"/>
          <p14:tracePt t="262075" x="4143375" y="5105400"/>
          <p14:tracePt t="262091" x="4143375" y="5118100"/>
          <p14:tracePt t="262115" x="4156075" y="5118100"/>
          <p14:tracePt t="262121" x="4168775" y="5118100"/>
          <p14:tracePt t="262132" x="4181475" y="5118100"/>
          <p14:tracePt t="262141" x="4205288" y="5118100"/>
          <p14:tracePt t="262144" x="4217988" y="5118100"/>
          <p14:tracePt t="262155" x="4243388" y="5118100"/>
          <p14:tracePt t="262171" x="4256088" y="5118100"/>
          <p14:tracePt t="262191" x="4281488" y="5105400"/>
          <p14:tracePt t="262281" x="4281488" y="5092700"/>
          <p14:tracePt t="262303" x="4256088" y="5092700"/>
          <p14:tracePt t="262333" x="4243388" y="5105400"/>
          <p14:tracePt t="262337" x="4230688" y="5118100"/>
          <p14:tracePt t="262347" x="4217988" y="5118100"/>
          <p14:tracePt t="262363" x="4217988" y="5130800"/>
          <p14:tracePt t="262374" x="4217988" y="5143500"/>
          <p14:tracePt t="262387" x="4217988" y="5156200"/>
          <p14:tracePt t="262565" x="4192588" y="5118100"/>
          <p14:tracePt t="262569" x="4192588" y="5092700"/>
          <p14:tracePt t="262579" x="4168775" y="5030788"/>
          <p14:tracePt t="262589" x="4130675" y="4956175"/>
          <p14:tracePt t="262595" x="4117975" y="4879975"/>
          <p14:tracePt t="262605" x="4081463" y="4768850"/>
          <p14:tracePt t="262609" x="4043363" y="4692650"/>
          <p14:tracePt t="262619" x="4005263" y="4554538"/>
          <p14:tracePt t="262629" x="3979863" y="4479925"/>
          <p14:tracePt t="262635" x="3943350" y="4405313"/>
          <p14:tracePt t="262645" x="3905250" y="4305300"/>
          <p14:tracePt t="262649" x="3879850" y="4217988"/>
          <p14:tracePt t="262659" x="3856038" y="4141788"/>
          <p14:tracePt t="262669" x="3830638" y="4079875"/>
          <p14:tracePt t="262675" x="3805238" y="4029075"/>
          <p14:tracePt t="262685" x="3779838" y="4005263"/>
          <p14:tracePt t="262691" x="3767138" y="3941763"/>
          <p14:tracePt t="262701" x="3756025" y="3916363"/>
          <p14:tracePt t="262711" x="3730625" y="3879850"/>
          <p14:tracePt t="262715" x="3730625" y="3854450"/>
          <p14:tracePt t="262725" x="3692525" y="3803650"/>
          <p14:tracePt t="262731" x="3679825" y="3792538"/>
          <p14:tracePt t="262741" x="3667125" y="3779838"/>
          <p14:tracePt t="262752" x="3667125" y="3767138"/>
          <p14:tracePt t="262756" x="3643313" y="3754438"/>
          <p14:tracePt t="262768" x="3643313" y="3741738"/>
          <p14:tracePt t="262772" x="3617913" y="3741738"/>
          <p14:tracePt t="262782" x="3605213" y="3716338"/>
          <p14:tracePt t="262798" x="3592513" y="3716338"/>
          <p14:tracePt t="262807" x="3579813" y="3692525"/>
          <p14:tracePt t="262831" x="3579813" y="3679825"/>
          <p14:tracePt t="262848" x="3567113" y="3654425"/>
          <p14:tracePt t="262861" x="3554413" y="3654425"/>
          <p14:tracePt t="262897" x="3541713" y="3654425"/>
          <p14:tracePt t="263073" x="3530600" y="3654425"/>
          <p14:tracePt t="263083" x="3517900" y="3654425"/>
          <p14:tracePt t="263099" x="3505200" y="3654425"/>
          <p14:tracePt t="263109" x="3492500" y="3654425"/>
          <p14:tracePt t="263113" x="3479800" y="3654425"/>
          <p14:tracePt t="263123" x="3467100" y="3654425"/>
          <p14:tracePt t="263130" x="3454400" y="3654425"/>
          <p14:tracePt t="263149" x="3429000" y="3654425"/>
          <p14:tracePt t="263155" x="3405188" y="3654425"/>
          <p14:tracePt t="263165" x="3379788" y="3654425"/>
          <p14:tracePt t="263169" x="3354388" y="3654425"/>
          <p14:tracePt t="263180" x="3328988" y="3654425"/>
          <p14:tracePt t="263189" x="3305175" y="3654425"/>
          <p14:tracePt t="263195" x="3279775" y="3654425"/>
          <p14:tracePt t="263205" x="3241675" y="3654425"/>
          <p14:tracePt t="263209" x="3216275" y="3629025"/>
          <p14:tracePt t="263219" x="3192463" y="3616325"/>
          <p14:tracePt t="263229" x="3167063" y="3603625"/>
          <p14:tracePt t="263235" x="3128963" y="3603625"/>
          <p14:tracePt t="263245" x="3092450" y="3590925"/>
          <p14:tracePt t="263251" x="3067050" y="3579813"/>
          <p14:tracePt t="263261" x="3054350" y="3579813"/>
          <p14:tracePt t="263271" x="3028950" y="3579813"/>
          <p14:tracePt t="263275" x="3003550" y="3567113"/>
          <p14:tracePt t="263285" x="2992438" y="3567113"/>
          <p14:tracePt t="263291" x="2979738" y="3567113"/>
          <p14:tracePt t="263301" x="2967038" y="3567113"/>
          <p14:tracePt t="263315" x="2967038" y="3554413"/>
          <p14:tracePt t="263325" x="2941638" y="3554413"/>
          <p14:tracePt t="263331" x="2941638" y="3541713"/>
          <p14:tracePt t="263341" x="2928938" y="3541713"/>
          <p14:tracePt t="263357" x="2903538" y="3529013"/>
          <p14:tracePt t="263377" x="2903538" y="3516313"/>
          <p14:tracePt t="263431" x="2890838" y="3516313"/>
          <p14:tracePt t="263447" x="2879725" y="3490913"/>
          <p14:tracePt t="263471" x="2867025" y="3479800"/>
          <p14:tracePt t="263497" x="2854325" y="3467100"/>
          <p14:tracePt t="263885" x="2854325" y="3441700"/>
          <p14:tracePt t="263905" x="2867025" y="3429000"/>
          <p14:tracePt t="263912" x="2890838" y="3416300"/>
          <p14:tracePt t="263921" x="2954338" y="3403600"/>
          <p14:tracePt t="263925" x="2979738" y="3378200"/>
          <p14:tracePt t="263935" x="3016250" y="3378200"/>
          <p14:tracePt t="263948" x="3067050" y="3378200"/>
          <p14:tracePt t="263951" x="3103563" y="3378200"/>
          <p14:tracePt t="263961" x="3167063" y="3378200"/>
          <p14:tracePt t="263967" x="3216275" y="3378200"/>
          <p14:tracePt t="263977" x="3305175" y="3378200"/>
          <p14:tracePt t="263987" x="3354388" y="3378200"/>
          <p14:tracePt t="263991" x="3417888" y="3378200"/>
          <p14:tracePt t="264001" x="3454400" y="3378200"/>
          <p14:tracePt t="264007" x="3492500" y="3378200"/>
          <p14:tracePt t="264017" x="3530600" y="3378200"/>
          <p14:tracePt t="264027" x="3554413" y="3378200"/>
          <p14:tracePt t="264031" x="3567113" y="3378200"/>
          <p14:tracePt t="264043" x="3579813" y="3378200"/>
          <p14:tracePt t="264047" x="3592513" y="3378200"/>
          <p14:tracePt t="264057" x="3605213" y="3378200"/>
          <p14:tracePt t="264113" x="3617913" y="3378200"/>
          <p14:tracePt t="264123" x="3617913" y="3390900"/>
          <p14:tracePt t="264133" x="3643313" y="3416300"/>
          <p14:tracePt t="264137" x="3667125" y="3467100"/>
          <p14:tracePt t="264147" x="3679825" y="3503613"/>
          <p14:tracePt t="264153" x="3705225" y="3554413"/>
          <p14:tracePt t="264163" x="3730625" y="3616325"/>
          <p14:tracePt t="264173" x="3743325" y="3641725"/>
          <p14:tracePt t="264179" x="3767138" y="3703638"/>
          <p14:tracePt t="264189" x="3792538" y="3792538"/>
          <p14:tracePt t="264193" x="3817938" y="3879850"/>
          <p14:tracePt t="264203" x="3843338" y="4005263"/>
          <p14:tracePt t="264213" x="3856038" y="4105275"/>
          <p14:tracePt t="264219" x="3856038" y="4205288"/>
          <p14:tracePt t="264230" x="3892550" y="4330700"/>
          <p14:tracePt t="264232" x="3892550" y="4443413"/>
          <p14:tracePt t="264243" x="3892550" y="4567238"/>
          <p14:tracePt t="264253" x="3892550" y="4705350"/>
          <p14:tracePt t="264259" x="3892550" y="4830763"/>
          <p14:tracePt t="264269" x="3856038" y="4930775"/>
          <p14:tracePt t="264273" x="3843338" y="5068888"/>
          <p14:tracePt t="264283" x="3792538" y="5205413"/>
          <p14:tracePt t="264296" x="3767138" y="5305425"/>
          <p14:tracePt t="264299" x="3730625" y="5418138"/>
          <p14:tracePt t="264309" x="3705225" y="5530850"/>
          <p14:tracePt t="264315" x="3679825" y="5619750"/>
          <p14:tracePt t="264325" x="3643313" y="5743575"/>
          <p14:tracePt t="264335" x="3617913" y="5843588"/>
          <p14:tracePt t="264339" x="3579813" y="5956300"/>
          <p14:tracePt t="264349" x="3541713" y="6045200"/>
          <p14:tracePt t="264355" x="3492500" y="6107113"/>
          <p14:tracePt t="264365" x="3467100" y="6157913"/>
          <p14:tracePt t="264375" x="3429000" y="6232525"/>
          <p14:tracePt t="264380" x="3417888" y="6307138"/>
          <p14:tracePt t="264389" x="3379788" y="6345238"/>
          <p14:tracePt t="264395" x="3379788" y="6381750"/>
          <p14:tracePt t="264405" x="3367088" y="6394450"/>
          <p14:tracePt t="264415" x="3354388" y="6432550"/>
          <p14:tracePt t="264421" x="3341688" y="6445250"/>
          <p14:tracePt t="264607" x="3341688" y="6394450"/>
          <p14:tracePt t="264617" x="3341688" y="6332538"/>
          <p14:tracePt t="264621" x="3341688" y="6207125"/>
          <p14:tracePt t="264633" x="3341688" y="6094413"/>
          <p14:tracePt t="264637" x="3341688" y="5932488"/>
          <p14:tracePt t="264647" x="3341688" y="5819775"/>
          <p14:tracePt t="264657" x="3341688" y="5643563"/>
          <p14:tracePt t="264663" x="3341688" y="5418138"/>
          <p14:tracePt t="264673" x="3341688" y="5218113"/>
          <p14:tracePt t="264677" x="3341688" y="5030788"/>
          <p14:tracePt t="264687" x="3341688" y="4856163"/>
          <p14:tracePt t="264697" x="3417888" y="4705350"/>
          <p14:tracePt t="264703" x="3454400" y="4618038"/>
          <p14:tracePt t="264713" x="3492500" y="4479925"/>
          <p14:tracePt t="264719" x="3530600" y="4405313"/>
          <p14:tracePt t="264727" x="3541713" y="4292600"/>
          <p14:tracePt t="264739" x="3579813" y="4205288"/>
          <p14:tracePt t="264743" x="3605213" y="4117975"/>
          <p14:tracePt t="264753" x="3605213" y="4041775"/>
          <p14:tracePt t="264759" x="3617913" y="3979863"/>
          <p14:tracePt t="264769" x="3617913" y="3941763"/>
          <p14:tracePt t="264780" x="3617913" y="3879850"/>
          <p14:tracePt t="264783" x="3617913" y="3854450"/>
          <p14:tracePt t="264793" x="3617913" y="3816350"/>
          <p14:tracePt t="264799" x="3617913" y="3792538"/>
          <p14:tracePt t="264809" x="3617913" y="3779838"/>
          <p14:tracePt t="264819" x="3617913" y="3754438"/>
          <p14:tracePt t="264823" x="3617913" y="3741738"/>
          <p14:tracePt t="264839" x="3617913" y="3729038"/>
          <p14:tracePt t="264859" x="3617913" y="3703638"/>
          <p14:tracePt t="264863" x="3605213" y="3703638"/>
          <p14:tracePt t="264873" x="3605213" y="3692525"/>
          <p14:tracePt t="264879" x="3579813" y="3667125"/>
          <p14:tracePt t="264889" x="3554413" y="3654425"/>
          <p14:tracePt t="264899" x="3541713" y="3629025"/>
          <p14:tracePt t="264905" x="3517900" y="3603625"/>
          <p14:tracePt t="264915" x="3505200" y="3579813"/>
          <p14:tracePt t="264919" x="3479800" y="3541713"/>
          <p14:tracePt t="264930" x="3467100" y="3541713"/>
          <p14:tracePt t="264939" x="3441700" y="3516313"/>
          <p14:tracePt t="264946" x="3429000" y="3490913"/>
          <p14:tracePt t="264962" x="3367088" y="3429000"/>
          <p14:tracePt t="264970" x="3354388" y="3416300"/>
          <p14:tracePt t="264981" x="3317875" y="3390900"/>
          <p14:tracePt t="264985" x="3279775" y="3378200"/>
          <p14:tracePt t="264996" x="3267075" y="3354388"/>
          <p14:tracePt t="265001" x="3254375" y="3341688"/>
          <p14:tracePt t="265012" x="3228975" y="3328988"/>
          <p14:tracePt t="265021" x="3216275" y="3328988"/>
          <p14:tracePt t="265025" x="3205163" y="3316288"/>
          <p14:tracePt t="265041" x="3205163" y="3303588"/>
          <p14:tracePt t="265051" x="3179763" y="3290888"/>
          <p14:tracePt t="265077" x="3154363" y="3290888"/>
          <p14:tracePt t="265081" x="3141663" y="3290888"/>
          <p14:tracePt t="265101" x="3128963" y="3290888"/>
          <p14:tracePt t="265107" x="3116263" y="3267075"/>
          <p14:tracePt t="265131" x="3103563" y="3267075"/>
          <p14:tracePt t="265177" x="3079750" y="3267075"/>
          <p14:tracePt t="265217" x="3067050" y="3254375"/>
          <p14:tracePt t="265227" x="3067050" y="3241675"/>
          <p14:tracePt t="265243" x="3054350" y="3241675"/>
          <p14:tracePt t="265267" x="3041650" y="3241675"/>
          <p14:tracePt t="265287" x="3028950" y="3241675"/>
          <p14:tracePt t="265545" x="3041650" y="3241675"/>
          <p14:tracePt t="265551" x="3054350" y="3241675"/>
          <p14:tracePt t="265561" x="3079750" y="3241675"/>
          <p14:tracePt t="265565" x="3116263" y="3241675"/>
          <p14:tracePt t="265575" x="3128963" y="3241675"/>
          <p14:tracePt t="265585" x="3154363" y="3241675"/>
          <p14:tracePt t="265591" x="3192463" y="3241675"/>
          <p14:tracePt t="265601" x="3216275" y="3241675"/>
          <p14:tracePt t="265605" x="3254375" y="3241675"/>
          <p14:tracePt t="265615" x="3279775" y="3267075"/>
          <p14:tracePt t="265625" x="3328988" y="3267075"/>
          <p14:tracePt t="265631" x="3367088" y="3267075"/>
          <p14:tracePt t="265641" x="3405188" y="3267075"/>
          <p14:tracePt t="265645" x="3441700" y="3267075"/>
          <p14:tracePt t="265655" x="3492500" y="3290888"/>
          <p14:tracePt t="265665" x="3517900" y="3290888"/>
          <p14:tracePt t="265671" x="3567113" y="3290888"/>
          <p14:tracePt t="265681" x="3605213" y="3303588"/>
          <p14:tracePt t="265687" x="3630613" y="3303588"/>
          <p14:tracePt t="265697" x="3654425" y="3303588"/>
          <p14:tracePt t="265707" x="3705225" y="3303588"/>
          <p14:tracePt t="265712" x="3743325" y="3328988"/>
          <p14:tracePt t="265721" x="3779838" y="3328988"/>
          <p14:tracePt t="265727" x="3805238" y="3328988"/>
          <p14:tracePt t="265737" x="3856038" y="3328988"/>
          <p14:tracePt t="265751" x="3879850" y="3328988"/>
          <p14:tracePt t="265762" x="3917950" y="3328988"/>
          <p14:tracePt t="265767" x="3956050" y="3328988"/>
          <p14:tracePt t="265778" x="3992563" y="3328988"/>
          <p14:tracePt t="265787" x="4030663" y="3328988"/>
          <p14:tracePt t="265794" x="4068763" y="3328988"/>
          <p14:tracePt t="265803" x="4105275" y="3354388"/>
          <p14:tracePt t="265807" x="4181475" y="3354388"/>
          <p14:tracePt t="265817" x="4230688" y="3354388"/>
          <p14:tracePt t="265828" x="4268788" y="3354388"/>
          <p14:tracePt t="265833" x="4330700" y="3354388"/>
          <p14:tracePt t="265844" x="4381500" y="3354388"/>
          <p14:tracePt t="265847" x="4443413" y="3354388"/>
          <p14:tracePt t="265857" x="4481513" y="3354388"/>
          <p14:tracePt t="265869" x="4556125" y="3367088"/>
          <p14:tracePt t="265873" x="4606925" y="3367088"/>
          <p14:tracePt t="265883" x="4643438" y="3367088"/>
          <p14:tracePt t="265887" x="4668838" y="3367088"/>
          <p14:tracePt t="265899" x="4694238" y="3367088"/>
          <p14:tracePt t="265909" x="4719638" y="3367088"/>
          <p14:tracePt t="265913" x="4743450" y="3367088"/>
          <p14:tracePt t="265923" x="4756150" y="3378200"/>
          <p14:tracePt t="265929" x="4768850" y="3378200"/>
          <p14:tracePt t="265939" x="4781550" y="3378200"/>
          <p14:tracePt t="265953" x="4794250" y="3378200"/>
          <p14:tracePt t="265969" x="4806950" y="3378200"/>
          <p14:tracePt t="265989" x="4819650" y="3378200"/>
          <p14:tracePt t="265994" x="4832350" y="3378200"/>
          <p14:tracePt t="266009" x="4856163" y="3378200"/>
          <p14:tracePt t="266028" x="4868863" y="3378200"/>
          <p14:tracePt t="266033" x="4881563" y="3378200"/>
          <p14:tracePt t="266095" x="4906963" y="3378200"/>
          <p14:tracePt t="266141" x="4919663" y="3378200"/>
          <p14:tracePt t="266175" x="4919663" y="3367088"/>
          <p14:tracePt t="266185" x="4932363" y="3367088"/>
          <p14:tracePt t="266241" x="4932363" y="3354388"/>
          <p14:tracePt t="266271" x="4932363" y="3341688"/>
          <p14:tracePt t="266529" x="4919663" y="3341688"/>
          <p14:tracePt t="266533" x="4906963" y="3341688"/>
          <p14:tracePt t="266542" x="4881563" y="3341688"/>
          <p14:tracePt t="266549" x="4843463" y="3341688"/>
          <p14:tracePt t="266560" x="4806950" y="3341688"/>
          <p14:tracePt t="266569" x="4794250" y="3367088"/>
          <p14:tracePt t="266573" x="4768850" y="3378200"/>
          <p14:tracePt t="266584" x="4743450" y="3378200"/>
          <p14:tracePt t="266588" x="4719638" y="3378200"/>
          <p14:tracePt t="266599" x="4694238" y="3390900"/>
          <p14:tracePt t="266613" x="4668838" y="3403600"/>
          <p14:tracePt t="266625" x="4630738" y="3403600"/>
          <p14:tracePt t="266629" x="4606925" y="3416300"/>
          <p14:tracePt t="266639" x="4606925" y="3429000"/>
          <p14:tracePt t="266649" x="4581525" y="3429000"/>
          <p14:tracePt t="266655" x="4530725" y="3441700"/>
          <p14:tracePt t="266665" x="4456113" y="3479800"/>
          <p14:tracePt t="266669" x="4394200" y="3516313"/>
          <p14:tracePt t="266679" x="4330700" y="3567113"/>
          <p14:tracePt t="266689" x="4256088" y="3616325"/>
          <p14:tracePt t="266695" x="4181475" y="3692525"/>
          <p14:tracePt t="266705" x="4081463" y="3792538"/>
          <p14:tracePt t="266711" x="3956050" y="3916363"/>
          <p14:tracePt t="266721" x="3843338" y="4054475"/>
          <p14:tracePt t="266731" x="3679825" y="4267200"/>
          <p14:tracePt t="266735" x="3567113" y="4467225"/>
          <p14:tracePt t="266745" x="3417888" y="4730750"/>
          <p14:tracePt t="266751" x="3317875" y="4930775"/>
          <p14:tracePt t="266761" x="3228975" y="5092700"/>
          <p14:tracePt t="266771" x="3179763" y="5230813"/>
          <p14:tracePt t="266775" x="3092450" y="5381625"/>
          <p14:tracePt t="266787" x="3016250" y="5507038"/>
          <p14:tracePt t="266791" x="2967038" y="5607050"/>
          <p14:tracePt t="266801" x="2928938" y="5668963"/>
          <p14:tracePt t="266811" x="2890838" y="5781675"/>
          <p14:tracePt t="266817" x="2867025" y="5819775"/>
          <p14:tracePt t="266827" x="2841625" y="5881688"/>
          <p14:tracePt t="266831" x="2790825" y="5956300"/>
          <p14:tracePt t="266841" x="2754313" y="6019800"/>
          <p14:tracePt t="266851" x="2728913" y="6045200"/>
          <p14:tracePt t="266857" x="2716213" y="6069013"/>
          <p14:tracePt t="266867" x="2690813" y="6094413"/>
          <p14:tracePt t="266871" x="2667000" y="6119813"/>
          <p14:tracePt t="266881" x="2641600" y="6145213"/>
          <p14:tracePt t="266927" x="2628900" y="6157913"/>
          <p14:tracePt t="266931" x="2628900" y="6169025"/>
          <p14:tracePt t="266954" x="2616200" y="6194425"/>
          <p14:tracePt t="267003" x="2603500" y="6207125"/>
          <p14:tracePt t="267033" x="2603500" y="6219825"/>
          <p14:tracePt t="267049" x="2590800" y="6232525"/>
          <p14:tracePt t="267059" x="2590800" y="6257925"/>
          <p14:tracePt t="267069" x="2590800" y="6269038"/>
          <p14:tracePt t="267073" x="2590800" y="6294438"/>
          <p14:tracePt t="267083" x="2590800" y="6319838"/>
          <p14:tracePt t="267089" x="2590800" y="6345238"/>
          <p14:tracePt t="267099" x="2590800" y="6394450"/>
          <p14:tracePt t="267113" x="2590800" y="6445250"/>
          <p14:tracePt t="267129" x="2590800" y="6470650"/>
          <p14:tracePt t="267139" x="2590800" y="6507163"/>
          <p14:tracePt t="267149" x="2590800" y="6532563"/>
          <p14:tracePt t="267153" x="2590800" y="6545263"/>
          <p14:tracePt t="267163" x="2590800" y="6557963"/>
          <p14:tracePt t="267169" x="2590800" y="6570663"/>
          <p14:tracePt t="267195" x="2590800" y="6594475"/>
          <p14:tracePt t="267209" x="2590800" y="6607175"/>
          <p14:tracePt t="267219" x="2590800" y="6632575"/>
          <p14:tracePt t="267235" x="2590800" y="6645275"/>
          <p14:tracePt t="267265" x="2590800" y="6657975"/>
          <p14:tracePt t="267299" x="2590800" y="6683375"/>
          <p14:tracePt t="267325" x="2590800" y="6707188"/>
          <p14:tracePt t="267331" x="2578100" y="6719888"/>
          <p14:tracePt t="267341" x="2565400" y="6732588"/>
          <p14:tracePt t="268849" x="2578100" y="6732588"/>
          <p14:tracePt t="268863" x="2590800" y="6719888"/>
          <p14:tracePt t="268883" x="2603500" y="6719888"/>
          <p14:tracePt t="268889" x="2616200" y="6719888"/>
          <p14:tracePt t="268899" x="2628900" y="6719888"/>
          <p14:tracePt t="268903" x="2641600" y="6719888"/>
          <p14:tracePt t="268913" x="2654300" y="6719888"/>
          <p14:tracePt t="268926" x="2678113" y="6719888"/>
          <p14:tracePt t="268929" x="2690813" y="6719888"/>
          <p14:tracePt t="268939" x="2716213" y="6719888"/>
          <p14:tracePt t="268959" x="2778125" y="6696075"/>
          <p14:tracePt t="268965" x="2816225" y="6696075"/>
          <p14:tracePt t="268968" x="2854325" y="6696075"/>
          <p14:tracePt t="268979" x="2903538" y="6683375"/>
          <p14:tracePt t="268985" x="2928938" y="6683375"/>
          <p14:tracePt t="268995" x="2954338" y="6683375"/>
          <p14:tracePt t="269005" x="2992438" y="6670675"/>
          <p14:tracePt t="269011" x="3028950" y="6670675"/>
          <p14:tracePt t="269021" x="3054350" y="6670675"/>
          <p14:tracePt t="269025" x="3092450" y="6657975"/>
          <p14:tracePt t="269035" x="3116263" y="6657975"/>
          <p14:tracePt t="269045" x="3141663" y="6657975"/>
          <p14:tracePt t="269051" x="3179763" y="6645275"/>
          <p14:tracePt t="269061" x="3192463" y="6632575"/>
          <p14:tracePt t="269065" x="3216275" y="6632575"/>
          <p14:tracePt t="269075" x="3228975" y="6632575"/>
          <p14:tracePt t="269085" x="3254375" y="6632575"/>
          <p14:tracePt t="269092" x="3279775" y="6632575"/>
          <p14:tracePt t="269101" x="3305175" y="6632575"/>
          <p14:tracePt t="269105" x="3317875" y="6632575"/>
          <p14:tracePt t="269115" x="3354388" y="6632575"/>
          <p14:tracePt t="269125" x="3379788" y="6632575"/>
          <p14:tracePt t="269131" x="3417888" y="6632575"/>
          <p14:tracePt t="269142" x="3467100" y="6594475"/>
          <p14:tracePt t="269147" x="3505200" y="6594475"/>
          <p14:tracePt t="269158" x="3541713" y="6594475"/>
          <p14:tracePt t="269167" x="3592513" y="6594475"/>
          <p14:tracePt t="269171" x="3667125" y="6570663"/>
          <p14:tracePt t="269181" x="3717925" y="6570663"/>
          <p14:tracePt t="269187" x="3767138" y="6570663"/>
          <p14:tracePt t="269197" x="3843338" y="6545263"/>
          <p14:tracePt t="269208" x="3879850" y="6532563"/>
          <p14:tracePt t="269211" x="3917950" y="6532563"/>
          <p14:tracePt t="269221" x="3968750" y="6532563"/>
          <p14:tracePt t="269227" x="4005263" y="6532563"/>
          <p14:tracePt t="269237" x="4017963" y="6532563"/>
          <p14:tracePt t="269247" x="4043363" y="6532563"/>
          <p14:tracePt t="269251" x="4056063" y="6532563"/>
          <p14:tracePt t="269263" x="4092575" y="6532563"/>
          <p14:tracePt t="269277" x="4105275" y="6532563"/>
          <p14:tracePt t="269287" x="4117975" y="6532563"/>
          <p14:tracePt t="269293" x="4130675" y="6532563"/>
          <p14:tracePt t="269303" x="4156075" y="6532563"/>
          <p14:tracePt t="269307" x="4181475" y="6532563"/>
          <p14:tracePt t="269317" x="4192588" y="6532563"/>
          <p14:tracePt t="269327" x="4205288" y="6532563"/>
          <p14:tracePt t="269333" x="4230688" y="6532563"/>
          <p14:tracePt t="269343" x="4243388" y="6532563"/>
          <p14:tracePt t="269359" x="4268788" y="6532563"/>
          <p14:tracePt t="269369" x="4294188" y="6532563"/>
          <p14:tracePt t="269383" x="4305300" y="6532563"/>
          <p14:tracePt t="269389" x="4318000" y="6532563"/>
          <p14:tracePt t="269409" x="4343400" y="6532563"/>
          <p14:tracePt t="269423" x="4368800" y="6532563"/>
          <p14:tracePt t="269429" x="4394200" y="6532563"/>
          <p14:tracePt t="269439" x="4418013" y="6519863"/>
          <p14:tracePt t="269449" x="4443413" y="6507163"/>
          <p14:tracePt t="269455" x="4481513" y="6483350"/>
          <p14:tracePt t="269465" x="4518025" y="6457950"/>
          <p14:tracePt t="269469" x="4581525" y="6407150"/>
          <p14:tracePt t="269479" x="4630738" y="6381750"/>
          <p14:tracePt t="269489" x="4694238" y="6319838"/>
          <p14:tracePt t="269495" x="4743450" y="6257925"/>
          <p14:tracePt t="269505" x="4819650" y="6145213"/>
          <p14:tracePt t="269509" x="4894263" y="6019800"/>
          <p14:tracePt t="269519" x="4968875" y="5868988"/>
          <p14:tracePt t="269529" x="5045075" y="5719763"/>
          <p14:tracePt t="269535" x="5106988" y="5556250"/>
          <p14:tracePt t="269545" x="5181600" y="5381625"/>
          <p14:tracePt t="269549" x="5294313" y="5130800"/>
          <p14:tracePt t="269559" x="5407025" y="4879975"/>
          <p14:tracePt t="269569" x="5457825" y="4768850"/>
          <p14:tracePt t="269575" x="5495925" y="4605338"/>
          <p14:tracePt t="269585" x="5519738" y="4479925"/>
          <p14:tracePt t="269589" x="5532438" y="4367213"/>
          <p14:tracePt t="269599" x="5532438" y="4279900"/>
          <p14:tracePt t="269609" x="5532438" y="4192588"/>
          <p14:tracePt t="269615" x="5532438" y="4129088"/>
          <p14:tracePt t="269625" x="5532438" y="4054475"/>
          <p14:tracePt t="269631" x="5532438" y="4017963"/>
          <p14:tracePt t="269642" x="5532438" y="3967163"/>
          <p14:tracePt t="269651" x="5532438" y="3929063"/>
          <p14:tracePt t="269655" x="5532438" y="3879850"/>
          <p14:tracePt t="269665" x="5532438" y="3854450"/>
          <p14:tracePt t="269671" x="5532438" y="3841750"/>
          <p14:tracePt t="269681" x="5532438" y="3829050"/>
          <p14:tracePt t="269691" x="5532438" y="3803650"/>
          <p14:tracePt t="269697" x="5532438" y="3792538"/>
          <p14:tracePt t="269708" x="5519738" y="3767138"/>
          <p14:tracePt t="269711" x="5519738" y="3741738"/>
          <p14:tracePt t="269721" x="5507038" y="3729038"/>
          <p14:tracePt t="269731" x="5483225" y="3703638"/>
          <p14:tracePt t="269737" x="5483225" y="3692525"/>
          <p14:tracePt t="269747" x="5483225" y="3641725"/>
          <p14:tracePt t="269751" x="5457825" y="3616325"/>
          <p14:tracePt t="269761" x="5445125" y="3590925"/>
          <p14:tracePt t="269771" x="5445125" y="3579813"/>
          <p14:tracePt t="269777" x="5419725" y="3529013"/>
          <p14:tracePt t="269787" x="5407025" y="3503613"/>
          <p14:tracePt t="269793" x="5370513" y="3479800"/>
          <p14:tracePt t="269803" x="5345113" y="3454400"/>
          <p14:tracePt t="269808" x="5332413" y="3441700"/>
          <p14:tracePt t="269817" x="5307013" y="3416300"/>
          <p14:tracePt t="269829" x="5294313" y="3403600"/>
          <p14:tracePt t="269833" x="5270500" y="3390900"/>
          <p14:tracePt t="269843" x="5245100" y="3378200"/>
          <p14:tracePt t="269849" x="5207000" y="3378200"/>
          <p14:tracePt t="269859" x="5170488" y="3378200"/>
          <p14:tracePt t="269869" x="5132388" y="3367088"/>
          <p14:tracePt t="269873" x="5106988" y="3367088"/>
          <p14:tracePt t="269883" x="5068888" y="3367088"/>
          <p14:tracePt t="269890" x="5045075" y="3354388"/>
          <p14:tracePt t="269909" x="5032375" y="3354388"/>
          <p14:tracePt t="269924" x="5019675" y="3354388"/>
          <p14:tracePt t="269940" x="5019675" y="3341688"/>
          <p14:tracePt t="269959" x="5006975" y="3341688"/>
          <p14:tracePt t="269985" x="4994275" y="3328988"/>
          <p14:tracePt t="269995" x="4981575" y="3328988"/>
          <p14:tracePt t="270151" x="4968875" y="3316288"/>
          <p14:tracePt t="270181" x="4956175" y="3316288"/>
          <p14:tracePt t="270201" x="4945063" y="3316288"/>
          <p14:tracePt t="270207" x="4932363" y="3303588"/>
          <p14:tracePt t="270241" x="4919663" y="3303588"/>
          <p14:tracePt t="270271" x="4906963" y="3303588"/>
          <p14:tracePt t="271175" x="4919663" y="3303588"/>
          <p14:tracePt t="271185" x="4945063" y="3328988"/>
          <p14:tracePt t="271199" x="4968875" y="3328988"/>
          <p14:tracePt t="271209" x="5006975" y="3354388"/>
          <p14:tracePt t="271215" x="5019675" y="3354388"/>
          <p14:tracePt t="271225" x="5057775" y="3354388"/>
          <p14:tracePt t="271235" x="5081588" y="3354388"/>
          <p14:tracePt t="271241" x="5132388" y="3367088"/>
          <p14:tracePt t="271251" x="5157788" y="3367088"/>
          <p14:tracePt t="271256" x="5194300" y="3367088"/>
          <p14:tracePt t="271265" x="5245100" y="3367088"/>
          <p14:tracePt t="271275" x="5270500" y="3367088"/>
          <p14:tracePt t="271281" x="5294313" y="3367088"/>
          <p14:tracePt t="271291" x="5319713" y="3367088"/>
          <p14:tracePt t="271295" x="5332413" y="3367088"/>
          <p14:tracePt t="271306" x="5357813" y="3341688"/>
          <p14:tracePt t="271315" x="5370513" y="3341688"/>
          <p14:tracePt t="271322" x="5383213" y="3328988"/>
          <p14:tracePt t="271337" x="5394325" y="3328988"/>
          <p14:tracePt t="271347" x="5407025" y="3328988"/>
          <p14:tracePt t="271357" x="5407025" y="3316288"/>
          <p14:tracePt t="271372" x="5419725" y="3316288"/>
          <p14:tracePt t="271381" x="5419725" y="3303588"/>
          <p14:tracePt t="271387" x="5432425" y="3278188"/>
          <p14:tracePt t="271397" x="5445125" y="3254375"/>
          <p14:tracePt t="271401" x="5445125" y="3241675"/>
          <p14:tracePt t="271412" x="5457825" y="3203575"/>
          <p14:tracePt t="271423" x="5457825" y="3178175"/>
          <p14:tracePt t="271427" x="5457825" y="3154363"/>
          <p14:tracePt t="271437" x="5457825" y="3116263"/>
          <p14:tracePt t="271443" x="5470525" y="3078163"/>
          <p14:tracePt t="271453" x="5483225" y="3065463"/>
          <p14:tracePt t="271463" x="5483225" y="3041650"/>
          <p14:tracePt t="271467" x="5483225" y="3016250"/>
          <p14:tracePt t="271477" x="5483225" y="2990850"/>
          <p14:tracePt t="271483" x="5483225" y="2978150"/>
          <p14:tracePt t="271493" x="5470525" y="2965450"/>
          <p14:tracePt t="271503" x="5470525" y="2941638"/>
          <p14:tracePt t="271507" x="5457825" y="2928938"/>
          <p14:tracePt t="271517" x="5445125" y="2916238"/>
          <p14:tracePt t="271523" x="5432425" y="2890838"/>
          <p14:tracePt t="271543" x="5419725" y="2878138"/>
          <p14:tracePt t="271563" x="5407025" y="2852738"/>
          <p14:tracePt t="271573" x="5394325" y="2852738"/>
          <p14:tracePt t="271590" x="5383213" y="2852738"/>
          <p14:tracePt t="271599" x="5370513" y="2852738"/>
          <p14:tracePt t="271603" x="5345113" y="2852738"/>
          <p14:tracePt t="271613" x="5332413" y="2852738"/>
          <p14:tracePt t="271623" x="5307013" y="2852738"/>
          <p14:tracePt t="271629" x="5281613" y="2878138"/>
          <p14:tracePt t="271639" x="5232400" y="2890838"/>
          <p14:tracePt t="271643" x="5207000" y="2928938"/>
          <p14:tracePt t="271653" x="5170488" y="2978150"/>
          <p14:tracePt t="271663" x="5145088" y="2978150"/>
          <p14:tracePt t="271669" x="5106988" y="3041650"/>
          <p14:tracePt t="271679" x="5081588" y="3103563"/>
          <p14:tracePt t="271685" x="5068888" y="3165475"/>
          <p14:tracePt t="271695" x="5068888" y="3228975"/>
          <p14:tracePt t="271706" x="5045075" y="3290888"/>
          <p14:tracePt t="271709" x="5045075" y="3328988"/>
          <p14:tracePt t="271719" x="5045075" y="3354388"/>
          <p14:tracePt t="271725" x="5045075" y="3378200"/>
          <p14:tracePt t="271735" x="5045075" y="3403600"/>
          <p14:tracePt t="271745" x="5045075" y="3416300"/>
          <p14:tracePt t="271749" x="5045075" y="3429000"/>
          <p14:tracePt t="271791" x="5045075" y="3441700"/>
          <p14:tracePt t="271795" x="5057775" y="3441700"/>
          <p14:tracePt t="271805" x="5068888" y="3441700"/>
          <p14:tracePt t="271815" x="5106988" y="3429000"/>
          <p14:tracePt t="271822" x="5145088" y="3403600"/>
          <p14:tracePt t="271831" x="5219700" y="3341688"/>
          <p14:tracePt t="271835" x="5245100" y="3316288"/>
          <p14:tracePt t="271845" x="5281613" y="3267075"/>
          <p14:tracePt t="271856" x="5307013" y="3228975"/>
          <p14:tracePt t="271861" x="5319713" y="3190875"/>
          <p14:tracePt t="271871" x="5345113" y="3128963"/>
          <p14:tracePt t="271887" x="5345113" y="3103563"/>
          <p14:tracePt t="271897" x="5345113" y="3078163"/>
          <p14:tracePt t="271917" x="5345113" y="3065463"/>
          <p14:tracePt t="271997" x="5345113" y="3054350"/>
          <p14:tracePt t="272013" x="5319713" y="3054350"/>
          <p14:tracePt t="272023" x="5270500" y="3078163"/>
          <p14:tracePt t="272033" x="5245100" y="3116263"/>
          <p14:tracePt t="272037" x="5219700" y="3141663"/>
          <p14:tracePt t="272047" x="5170488" y="3165475"/>
          <p14:tracePt t="272053" x="5145088" y="3190875"/>
          <p14:tracePt t="272063" x="5119688" y="3216275"/>
          <p14:tracePt t="272073" x="5081588" y="3254375"/>
          <p14:tracePt t="272088" x="5045075" y="3278188"/>
          <p14:tracePt t="272093" x="5032375" y="3290888"/>
          <p14:tracePt t="272113" x="5019675" y="3303588"/>
          <p14:tracePt t="272119" x="5006975" y="3316288"/>
          <p14:tracePt t="272133" x="4994275" y="3328988"/>
          <p14:tracePt t="272153" x="4981575" y="3341688"/>
          <p14:tracePt t="272159" x="4981575" y="3354388"/>
          <p14:tracePt t="272183" x="4968875" y="3354388"/>
          <p14:tracePt t="272215" x="4968875" y="3367088"/>
          <p14:tracePt t="272235" x="4968875" y="3378200"/>
          <p14:tracePt t="272249" x="4968875" y="3390900"/>
          <p14:tracePt t="272265" x="4968875" y="3403600"/>
          <p14:tracePt t="272309" x="4968875" y="3429000"/>
          <p14:tracePt t="275089" x="4994275" y="3429000"/>
          <p14:tracePt t="275093" x="5057775" y="3403600"/>
          <p14:tracePt t="275105" x="5132388" y="3367088"/>
          <p14:tracePt t="275115" x="5194300" y="3303588"/>
          <p14:tracePt t="275120" x="5245100" y="3241675"/>
          <p14:tracePt t="275129" x="5281613" y="3178175"/>
          <p14:tracePt t="275135" x="5332413" y="3116263"/>
          <p14:tracePt t="275145" x="5345113" y="3054350"/>
          <p14:tracePt t="275155" x="5357813" y="3028950"/>
          <p14:tracePt t="275159" x="5357813" y="2990850"/>
          <p14:tracePt t="275169" x="5383213" y="2952750"/>
          <p14:tracePt t="275185" x="5383213" y="2928938"/>
          <p14:tracePt t="275195" x="5383213" y="2916238"/>
          <p14:tracePt t="275251" x="5383213" y="2903538"/>
          <p14:tracePt t="275301" x="5383213" y="2890838"/>
          <p14:tracePt t="275315" x="5370513" y="2890838"/>
          <p14:tracePt t="275331" x="5345113" y="2865438"/>
          <p14:tracePt t="275341" x="5332413" y="2865438"/>
          <p14:tracePt t="275351" x="5319713" y="2852738"/>
          <p14:tracePt t="275357" x="5294313" y="2840038"/>
          <p14:tracePt t="275367" x="5270500" y="2803525"/>
          <p14:tracePt t="275371" x="5245100" y="2790825"/>
          <p14:tracePt t="275381" x="5207000" y="2778125"/>
          <p14:tracePt t="275391" x="5145088" y="2716213"/>
          <p14:tracePt t="275397" x="5106988" y="2703513"/>
          <p14:tracePt t="275407" x="5032375" y="2665413"/>
          <p14:tracePt t="275411" x="4956175" y="2652713"/>
          <p14:tracePt t="275421" x="4894263" y="2652713"/>
          <p14:tracePt t="275431" x="4768850" y="2652713"/>
          <p14:tracePt t="275437" x="4643438" y="2652713"/>
          <p14:tracePt t="275447" x="4494213" y="2652713"/>
          <p14:tracePt t="275452" x="4343400" y="2652713"/>
          <p14:tracePt t="275461" x="4205288" y="2652713"/>
          <p14:tracePt t="275473" x="4056063" y="2652713"/>
          <p14:tracePt t="275477" x="3930650" y="2652713"/>
          <p14:tracePt t="275487" x="3805238" y="2627313"/>
          <p14:tracePt t="275493" x="3705225" y="2627313"/>
          <p14:tracePt t="275503" x="3654425" y="2627313"/>
          <p14:tracePt t="275513" x="3592513" y="2603500"/>
          <p14:tracePt t="275517" x="3554413" y="2578100"/>
          <p14:tracePt t="275527" x="3541713" y="2578100"/>
          <p14:tracePt t="275543" x="3541713" y="2565400"/>
          <p14:tracePt t="275553" x="3530600" y="2552700"/>
          <p14:tracePt t="275567" x="3517900" y="2540000"/>
          <p14:tracePt t="275573" x="3505200" y="2540000"/>
          <p14:tracePt t="275583" x="3492500" y="2516188"/>
          <p14:tracePt t="275593" x="3479800" y="2478088"/>
          <p14:tracePt t="275597" x="3467100" y="2478088"/>
          <p14:tracePt t="275609" x="3454400" y="2465388"/>
          <p14:tracePt t="275613" x="3454400" y="2452688"/>
          <p14:tracePt t="275623" x="3429000" y="2439988"/>
          <p14:tracePt t="275633" x="3417888" y="2414588"/>
          <p14:tracePt t="275639" x="3405188" y="2414588"/>
          <p14:tracePt t="275649" x="3379788" y="2378075"/>
          <p14:tracePt t="275652" x="3354388" y="2339975"/>
          <p14:tracePt t="275663" x="3341688" y="2339975"/>
          <p14:tracePt t="275673" x="3317875" y="2314575"/>
          <p14:tracePt t="275679" x="3279775" y="2314575"/>
          <p14:tracePt t="275689" x="3267075" y="2290763"/>
          <p14:tracePt t="275695" x="3216275" y="2265363"/>
          <p14:tracePt t="275705" x="3205163" y="2265363"/>
          <p14:tracePt t="275715" x="3167063" y="2239963"/>
          <p14:tracePt t="275719" x="3128963" y="2214563"/>
          <p14:tracePt t="275729" x="3092450" y="2201863"/>
          <p14:tracePt t="275736" x="3067050" y="2190750"/>
          <p14:tracePt t="275745" x="3028950" y="2178050"/>
          <p14:tracePt t="275755" x="2992438" y="2152650"/>
          <p14:tracePt t="275759" x="2992438" y="2139950"/>
          <p14:tracePt t="275769" x="2967038" y="2127250"/>
          <p14:tracePt t="275775" x="2954338" y="2127250"/>
          <p14:tracePt t="275786" x="2941638" y="2114550"/>
          <p14:tracePt t="275795" x="2916238" y="2101850"/>
          <p14:tracePt t="275809" x="2903538" y="2078038"/>
          <p14:tracePt t="275815" x="2890838" y="2078038"/>
          <p14:tracePt t="275825" x="2879725" y="2078038"/>
          <p14:tracePt t="275835" x="2867025" y="2078038"/>
          <p14:tracePt t="275851" x="2854325" y="2078038"/>
          <p14:tracePt t="275885" x="2828925" y="2078038"/>
          <p14:tracePt t="275941" x="2816225" y="2078038"/>
          <p14:tracePt t="275957" x="2803525" y="2078038"/>
          <p14:tracePt t="275971" x="2790825" y="2078038"/>
          <p14:tracePt t="275987" x="2778125" y="2078038"/>
          <p14:tracePt t="275997" x="2767013" y="2078038"/>
          <p14:tracePt t="276027" x="2754313" y="2078038"/>
          <p14:tracePt t="276245" x="2741613" y="2078038"/>
          <p14:tracePt t="276329" x="2728913" y="2089150"/>
          <p14:tracePt t="276355" x="2690813" y="2114550"/>
          <p14:tracePt t="276365" x="2678113" y="2127250"/>
          <p14:tracePt t="276435" x="2667000" y="2127250"/>
          <p14:tracePt t="276455" x="2654300" y="2127250"/>
          <p14:tracePt t="276492" x="2654300" y="2139950"/>
          <p14:tracePt t="284727" x="2667000" y="2139950"/>
          <p14:tracePt t="284737" x="2754313" y="2165350"/>
          <p14:tracePt t="284743" x="2854325" y="2252663"/>
          <p14:tracePt t="284753" x="2967038" y="2352675"/>
          <p14:tracePt t="284763" x="3116263" y="2465388"/>
          <p14:tracePt t="284767" x="3241675" y="2565400"/>
          <p14:tracePt t="284777" x="3392488" y="2703513"/>
          <p14:tracePt t="284783" x="3517900" y="2828925"/>
          <p14:tracePt t="284794" x="3643313" y="2952750"/>
          <p14:tracePt t="284803" x="3743325" y="3090863"/>
          <p14:tracePt t="284809" x="3817938" y="3216275"/>
          <p14:tracePt t="284819" x="3905250" y="3303588"/>
          <p14:tracePt t="284823" x="3979863" y="3429000"/>
          <p14:tracePt t="284833" x="4043363" y="3490913"/>
          <p14:tracePt t="284843" x="4117975" y="3567113"/>
          <p14:tracePt t="284849" x="4181475" y="3616325"/>
          <p14:tracePt t="284859" x="4230688" y="3667125"/>
          <p14:tracePt t="284863" x="4305300" y="3741738"/>
          <p14:tracePt t="284873" x="4356100" y="3792538"/>
          <p14:tracePt t="284883" x="4418013" y="3867150"/>
          <p14:tracePt t="284889" x="4456113" y="3929063"/>
          <p14:tracePt t="284899" x="4494213" y="4017963"/>
          <p14:tracePt t="284903" x="4568825" y="4117975"/>
          <p14:tracePt t="284913" x="4619625" y="4217988"/>
          <p14:tracePt t="284923" x="4694238" y="4318000"/>
          <p14:tracePt t="284929" x="4743450" y="4430713"/>
          <p14:tracePt t="284939" x="4819650" y="4554538"/>
          <p14:tracePt t="284943" x="4906963" y="4656138"/>
          <p14:tracePt t="284961" x="4981575" y="4792663"/>
          <p14:tracePt t="284965" x="5057775" y="4943475"/>
          <p14:tracePt t="284969" x="5145088" y="5092700"/>
          <p14:tracePt t="284979" x="5194300" y="5205413"/>
          <p14:tracePt t="284985" x="5281613" y="5305425"/>
          <p14:tracePt t="284995" x="5345113" y="5430838"/>
          <p14:tracePt t="285005" x="5383213" y="5507038"/>
          <p14:tracePt t="285009" x="5445125" y="5581650"/>
          <p14:tracePt t="285019" x="5507038" y="5694363"/>
          <p14:tracePt t="285027" x="5557838" y="5794375"/>
          <p14:tracePt t="285035" x="5619750" y="5907088"/>
          <p14:tracePt t="285045" x="5657850" y="5945188"/>
          <p14:tracePt t="285051" x="5708650" y="6045200"/>
          <p14:tracePt t="285061" x="5745163" y="6145213"/>
          <p14:tracePt t="285064" x="5808663" y="6219825"/>
          <p14:tracePt t="285076" x="5845175" y="6294438"/>
          <p14:tracePt t="285085" x="5857875" y="6381750"/>
          <p14:tracePt t="285091" x="5895975" y="6457950"/>
          <p14:tracePt t="285101" x="5932488" y="6545263"/>
          <p14:tracePt t="285105" x="5957888" y="6570663"/>
          <p14:tracePt t="285115" x="5957888" y="6607175"/>
          <p14:tracePt t="285126" x="5970588" y="6670675"/>
          <p14:tracePt t="285131" x="5995988" y="6719888"/>
          <p14:tracePt t="285141" x="6008688" y="6807200"/>
          <p14:tracePt t="285145" x="6021388" y="6819900"/>
          <p14:tracePt t="285499" x="6334125" y="6745288"/>
          <p14:tracePt t="285510" x="6359525" y="6670675"/>
          <p14:tracePt t="285515" x="6396038" y="6570663"/>
          <p14:tracePt t="285526" x="6408738" y="6457950"/>
          <p14:tracePt t="285535" x="6459538" y="6345238"/>
          <p14:tracePt t="285539" x="6521450" y="6269038"/>
          <p14:tracePt t="285549" x="6546850" y="6119813"/>
          <p14:tracePt t="285555" x="6559550" y="5945188"/>
          <p14:tracePt t="285565" x="6559550" y="5781675"/>
          <p14:tracePt t="285576" x="6559550" y="5607050"/>
          <p14:tracePt t="285579" x="6559550" y="5456238"/>
          <p14:tracePt t="285589" x="6559550" y="5330825"/>
          <p14:tracePt t="285595" x="6559550" y="5194300"/>
          <p14:tracePt t="285605" x="6546850" y="5056188"/>
          <p14:tracePt t="285615" x="6521450" y="4905375"/>
          <p14:tracePt t="285619" x="6483350" y="4779963"/>
          <p14:tracePt t="285629" x="6446838" y="4643438"/>
          <p14:tracePt t="285635" x="6408738" y="4518025"/>
          <p14:tracePt t="285645" x="6383338" y="4454525"/>
          <p14:tracePt t="285655" x="6321425" y="4341813"/>
          <p14:tracePt t="285661" x="6283325" y="4241800"/>
          <p14:tracePt t="285671" x="6246813" y="4167188"/>
          <p14:tracePt t="285676" x="6221413" y="4092575"/>
          <p14:tracePt t="285685" x="6157913" y="3979863"/>
          <p14:tracePt t="285695" x="6134100" y="3954463"/>
          <p14:tracePt t="285701" x="6096000" y="3879850"/>
          <p14:tracePt t="285711" x="6057900" y="3829050"/>
          <p14:tracePt t="285715" x="6021388" y="3741738"/>
          <p14:tracePt t="285726" x="6008688" y="3716338"/>
          <p14:tracePt t="285737" x="5970588" y="3679825"/>
          <p14:tracePt t="285742" x="5932488" y="3616325"/>
          <p14:tracePt t="285751" x="5932488" y="3590925"/>
          <p14:tracePt t="285757" x="5895975" y="3554413"/>
          <p14:tracePt t="285767" x="5870575" y="3516313"/>
          <p14:tracePt t="285777" x="5845175" y="3479800"/>
          <p14:tracePt t="285781" x="5808663" y="3441700"/>
          <p14:tracePt t="285792" x="5783263" y="3416300"/>
          <p14:tracePt t="285797" x="5770563" y="3390900"/>
          <p14:tracePt t="285807" x="5745163" y="3378200"/>
          <p14:tracePt t="285821" x="5732463" y="3354388"/>
          <p14:tracePt t="285837" x="5732463" y="3341688"/>
          <p14:tracePt t="285857" x="5719763" y="3328988"/>
          <p14:tracePt t="285863" x="5708650" y="3316288"/>
          <p14:tracePt t="285873" x="5695950" y="3316288"/>
          <p14:tracePt t="285877" x="5695950" y="3290888"/>
          <p14:tracePt t="285887" x="5683250" y="3290888"/>
          <p14:tracePt t="285897" x="5683250" y="3278188"/>
          <p14:tracePt t="285903" x="5657850" y="3241675"/>
          <p14:tracePt t="285913" x="5645150" y="3228975"/>
          <p14:tracePt t="285917" x="5632450" y="3216275"/>
          <p14:tracePt t="285927" x="5619750" y="3178175"/>
          <p14:tracePt t="285937" x="5607050" y="3165475"/>
          <p14:tracePt t="285944" x="5595938" y="3154363"/>
          <p14:tracePt t="285960" x="5570538" y="3103563"/>
          <p14:tracePt t="285967" x="5557838" y="3078163"/>
          <p14:tracePt t="285977" x="5557838" y="3065463"/>
          <p14:tracePt t="285983" x="5519738" y="3028950"/>
          <p14:tracePt t="285993" x="5519738" y="3016250"/>
          <p14:tracePt t="285999" x="5495925" y="2990850"/>
          <p14:tracePt t="286009" x="5495925" y="2978150"/>
          <p14:tracePt t="286019" x="5483225" y="2965450"/>
          <p14:tracePt t="286023" x="5470525" y="2952750"/>
          <p14:tracePt t="286033" x="5470525" y="2941638"/>
          <p14:tracePt t="286039" x="5457825" y="2928938"/>
          <p14:tracePt t="286059" x="5445125" y="2916238"/>
          <p14:tracePt t="286073" x="5432425" y="2890838"/>
          <p14:tracePt t="286189" x="5407025" y="2890838"/>
          <p14:tracePt t="286205" x="5407025" y="2916238"/>
          <p14:tracePt t="286215" x="5394325" y="2928938"/>
          <p14:tracePt t="286226" x="5394325" y="2952750"/>
          <p14:tracePt t="286231" x="5394325" y="2965450"/>
          <p14:tracePt t="286242" x="5383213" y="2990850"/>
          <p14:tracePt t="286245" x="5383213" y="3016250"/>
          <p14:tracePt t="286255" x="5383213" y="3028950"/>
          <p14:tracePt t="286265" x="5383213" y="3054350"/>
          <p14:tracePt t="286271" x="5383213" y="3065463"/>
          <p14:tracePt t="286281" x="5383213" y="3090863"/>
          <p14:tracePt t="286285" x="5383213" y="3103563"/>
          <p14:tracePt t="286305" x="5383213" y="3116263"/>
          <p14:tracePt t="286311" x="5383213" y="3128963"/>
          <p14:tracePt t="286335" x="5383213" y="3141663"/>
          <p14:tracePt t="286347" x="5394325" y="3141663"/>
          <p14:tracePt t="286361" x="5407025" y="3154363"/>
          <p14:tracePt t="286387" x="5419725" y="3154363"/>
          <p14:tracePt t="286401" x="5445125" y="3154363"/>
          <p14:tracePt t="286412" x="5457825" y="3154363"/>
          <p14:tracePt t="286417" x="5470525" y="3154363"/>
          <p14:tracePt t="286427" x="5495925" y="3154363"/>
          <p14:tracePt t="286437" x="5507038" y="3154363"/>
          <p14:tracePt t="286442" x="5519738" y="3154363"/>
          <p14:tracePt t="286453" x="5545138" y="3128963"/>
          <p14:tracePt t="286459" x="5557838" y="3116263"/>
          <p14:tracePt t="286467" x="5570538" y="3103563"/>
          <p14:tracePt t="286477" x="5570538" y="3078163"/>
          <p14:tracePt t="286481" x="5583238" y="3054350"/>
          <p14:tracePt t="286491" x="5583238" y="3028950"/>
          <p14:tracePt t="286501" x="5583238" y="2978150"/>
          <p14:tracePt t="286507" x="5583238" y="2952750"/>
          <p14:tracePt t="286517" x="5583238" y="2916238"/>
          <p14:tracePt t="286521" x="5583238" y="2890838"/>
          <p14:tracePt t="286531" x="5583238" y="2865438"/>
          <p14:tracePt t="286541" x="5583238" y="2852738"/>
          <p14:tracePt t="286558" x="5570538" y="2840038"/>
          <p14:tracePt t="286583" x="5557838" y="2840038"/>
          <p14:tracePt t="286587" x="5545138" y="2840038"/>
          <p14:tracePt t="286597" x="5519738" y="2840038"/>
          <p14:tracePt t="286603" x="5507038" y="2840038"/>
          <p14:tracePt t="286613" x="5483225" y="2840038"/>
          <p14:tracePt t="286623" x="5470525" y="2840038"/>
          <p14:tracePt t="286627" x="5457825" y="2840038"/>
          <p14:tracePt t="286637" x="5432425" y="2840038"/>
          <p14:tracePt t="286643" x="5419725" y="2852738"/>
          <p14:tracePt t="286653" x="5394325" y="2865438"/>
          <p14:tracePt t="286663" x="5383213" y="2890838"/>
          <p14:tracePt t="286668" x="5370513" y="2941638"/>
          <p14:tracePt t="286679" x="5357813" y="2965450"/>
          <p14:tracePt t="286682" x="5357813" y="2990850"/>
          <p14:tracePt t="286693" x="5357813" y="3041650"/>
          <p14:tracePt t="286709" x="5357813" y="3065463"/>
          <p14:tracePt t="286719" x="5357813" y="3090863"/>
          <p14:tracePt t="286733" x="5357813" y="3116263"/>
          <p14:tracePt t="286749" x="5357813" y="3128963"/>
          <p14:tracePt t="286759" x="5370513" y="3128963"/>
          <p14:tracePt t="286763" x="5383213" y="3141663"/>
          <p14:tracePt t="286774" x="5394325" y="3141663"/>
          <p14:tracePt t="286789" x="5419725" y="3141663"/>
          <p14:tracePt t="286799" x="5445125" y="3141663"/>
          <p14:tracePt t="286805" x="5483225" y="3141663"/>
          <p14:tracePt t="286825" x="5495925" y="3116263"/>
          <p14:tracePt t="286839" x="5507038" y="3103563"/>
          <p14:tracePt t="286859" x="5507038" y="3090863"/>
          <p14:tracePt t="287015" x="5507038" y="3103563"/>
          <p14:tracePt t="287022" x="5495925" y="3128963"/>
          <p14:tracePt t="287035" x="5495925" y="3141663"/>
          <p14:tracePt t="287047" x="5495925" y="3154363"/>
          <p14:tracePt t="287061" x="5495925" y="3165475"/>
          <p14:tracePt t="287199" x="5495925" y="3154363"/>
          <p14:tracePt t="287207" x="5483225" y="3154363"/>
          <p14:tracePt t="287223" x="5483225" y="3141663"/>
          <p14:tracePt t="287233" x="5470525" y="3128963"/>
          <p14:tracePt t="287283" x="5457825" y="3116263"/>
          <p14:tracePt t="287343" x="5445125" y="3116263"/>
          <p14:tracePt t="287359" x="5432425" y="3116263"/>
          <p14:tracePt t="287369" x="5419725" y="3116263"/>
          <p14:tracePt t="287385" x="5394325" y="3116263"/>
          <p14:tracePt t="287389" x="5394325" y="3141663"/>
          <p14:tracePt t="287399" x="5357813" y="3165475"/>
          <p14:tracePt t="287409" x="5294313" y="3241675"/>
          <p14:tracePt t="287415" x="5257800" y="3303588"/>
          <p14:tracePt t="287425" x="5207000" y="3378200"/>
          <p14:tracePt t="287429" x="5132388" y="3479800"/>
          <p14:tracePt t="287439" x="5081588" y="3603625"/>
          <p14:tracePt t="287449" x="5019675" y="3729038"/>
          <p14:tracePt t="287455" x="4968875" y="3867150"/>
          <p14:tracePt t="287465" x="4932363" y="4017963"/>
          <p14:tracePt t="287471" x="4881563" y="4167188"/>
          <p14:tracePt t="287481" x="4856163" y="4354513"/>
          <p14:tracePt t="287492" x="4843463" y="4505325"/>
          <p14:tracePt t="287494" x="4819650" y="4692650"/>
          <p14:tracePt t="287505" x="4806950" y="4868863"/>
          <p14:tracePt t="287511" x="4768850" y="5030788"/>
          <p14:tracePt t="287521" x="4732338" y="5205413"/>
          <p14:tracePt t="287531" x="4719638" y="5407025"/>
          <p14:tracePt t="287535" x="4694238" y="5581650"/>
          <p14:tracePt t="287545" x="4668838" y="5732463"/>
          <p14:tracePt t="287551" x="4643438" y="5881688"/>
          <p14:tracePt t="287561" x="4630738" y="6032500"/>
          <p14:tracePt t="287571" x="4606925" y="6145213"/>
          <p14:tracePt t="287577" x="4594225" y="6245225"/>
          <p14:tracePt t="287587" x="4594225" y="6332538"/>
          <p14:tracePt t="287591" x="4568825" y="6407150"/>
          <p14:tracePt t="287601" x="4556125" y="6445250"/>
          <p14:tracePt t="287611" x="4543425" y="6507163"/>
          <p14:tracePt t="287617" x="4518025" y="6519863"/>
          <p14:tracePt t="287627" x="4494213" y="6532563"/>
          <p14:tracePt t="287631" x="4468813" y="6570663"/>
          <p14:tracePt t="287642" x="4430713" y="6594475"/>
          <p14:tracePt t="287651" x="4406900" y="6619875"/>
          <p14:tracePt t="287658" x="4368800" y="6632575"/>
          <p14:tracePt t="287667" x="4343400" y="6657975"/>
          <p14:tracePt t="287671" x="4305300" y="6657975"/>
          <p14:tracePt t="287681" x="4268788" y="6696075"/>
          <p14:tracePt t="287691" x="4256088" y="6696075"/>
          <p14:tracePt t="287697" x="4230688" y="6696075"/>
          <p14:tracePt t="287708" x="4205288" y="6707188"/>
          <p14:tracePt t="287711" x="4181475" y="6707188"/>
          <p14:tracePt t="287723" x="4143375" y="6719888"/>
          <p14:tracePt t="287733" x="4130675" y="6719888"/>
          <p14:tracePt t="287737" x="4092575" y="6745288"/>
          <p14:tracePt t="287747" x="4056063" y="6745288"/>
          <p14:tracePt t="287753" x="4017963" y="6757988"/>
          <p14:tracePt t="287763" x="3979863" y="6770688"/>
          <p14:tracePt t="287777" x="3956050" y="6783388"/>
          <p14:tracePt t="287787" x="3930650" y="6783388"/>
          <p14:tracePt t="287819" x="3917950" y="6783388"/>
          <p14:tracePt t="287829" x="3905250" y="6783388"/>
          <p14:tracePt t="287833" x="3892550" y="6783388"/>
          <p14:tracePt t="287853" x="3879850" y="6783388"/>
          <p14:tracePt t="287859" x="3867150" y="6783388"/>
          <p14:tracePt t="287883" x="3843338" y="6783388"/>
          <p14:tracePt t="287899" x="3817938" y="6783388"/>
          <p14:tracePt t="287915" x="3805238" y="6783388"/>
          <p14:tracePt t="287929" x="3792538" y="6783388"/>
          <p14:tracePt t="287940" x="3767138" y="6783388"/>
          <p14:tracePt t="287945" x="3756025" y="6783388"/>
          <p14:tracePt t="287959" x="3705225" y="6770688"/>
          <p14:tracePt t="287979" x="3667125" y="6770688"/>
          <p14:tracePt t="287985" x="3643313" y="6770688"/>
          <p14:tracePt t="287995" x="3630613" y="6757988"/>
          <p14:tracePt t="287998" x="3579813" y="6745288"/>
          <p14:tracePt t="288009" x="3554413" y="6745288"/>
          <p14:tracePt t="288019" x="3541713" y="6745288"/>
          <p14:tracePt t="288025" x="3517900" y="6719888"/>
          <p14:tracePt t="288035" x="3492500" y="6707188"/>
          <p14:tracePt t="288040" x="3467100" y="6696075"/>
          <p14:tracePt t="288049" x="3454400" y="6670675"/>
          <p14:tracePt t="288059" x="3429000" y="6670675"/>
          <p14:tracePt t="288065" x="3392488" y="6670675"/>
          <p14:tracePt t="288075" x="3367088" y="6670675"/>
          <p14:tracePt t="288081" x="3341688" y="6657975"/>
          <p14:tracePt t="288091" x="3328988" y="6607175"/>
          <p14:tracePt t="288101" x="3305175" y="6583363"/>
          <p14:tracePt t="288105" x="3292475" y="6583363"/>
          <p14:tracePt t="288115" x="3254375" y="6570663"/>
          <p14:tracePt t="288121" x="3205163" y="6557963"/>
          <p14:tracePt t="288131" x="3192463" y="6557963"/>
          <p14:tracePt t="288141" x="3167063" y="6507163"/>
          <p14:tracePt t="288145" x="3141663" y="6507163"/>
          <p14:tracePt t="288155" x="3128963" y="6507163"/>
          <p14:tracePt t="288161" x="3103563" y="6507163"/>
          <p14:tracePt t="288171" x="3079750" y="6507163"/>
          <p14:tracePt t="288181" x="3067050" y="6507163"/>
          <p14:tracePt t="288187" x="3028950" y="6494463"/>
          <p14:tracePt t="288201" x="3003550" y="6483350"/>
          <p14:tracePt t="288211" x="2979738" y="6470650"/>
          <p14:tracePt t="288227" x="2967038" y="6470650"/>
          <p14:tracePt t="288237" x="2954338" y="6470650"/>
          <p14:tracePt t="288241" x="2941638" y="6445250"/>
          <p14:tracePt t="288263" x="2916238" y="6419850"/>
          <p14:tracePt t="288267" x="2903538" y="6407150"/>
          <p14:tracePt t="288277" x="2890838" y="6407150"/>
          <p14:tracePt t="288283" x="2879725" y="6407150"/>
          <p14:tracePt t="288293" x="2867025" y="6407150"/>
          <p14:tracePt t="288303" x="2841625" y="6407150"/>
          <p14:tracePt t="288307" x="2828925" y="6407150"/>
          <p14:tracePt t="288317" x="2790825" y="6407150"/>
          <p14:tracePt t="288324" x="2767013" y="6407150"/>
          <p14:tracePt t="288343" x="2741613" y="6407150"/>
          <p14:tracePt t="288347" x="2716213" y="6419850"/>
          <p14:tracePt t="288357" x="2678113" y="6432550"/>
          <p14:tracePt t="288363" x="2667000" y="6432550"/>
          <p14:tracePt t="288374" x="2654300" y="6445250"/>
          <p14:tracePt t="288383" x="2628900" y="6457950"/>
          <p14:tracePt t="288387" x="2603500" y="6457950"/>
          <p14:tracePt t="288397" x="2578100" y="6483350"/>
          <p14:tracePt t="288403" x="2565400" y="6494463"/>
          <p14:tracePt t="288413" x="2528888" y="6507163"/>
          <p14:tracePt t="288423" x="2503488" y="6507163"/>
          <p14:tracePt t="288429" x="2503488" y="6519863"/>
          <p14:tracePt t="288439" x="2478088" y="6532563"/>
          <p14:tracePt t="288453" x="2452688" y="6545263"/>
          <p14:tracePt t="288469" x="2441575" y="6545263"/>
          <p14:tracePt t="288483" x="2428875" y="6557963"/>
          <p14:tracePt t="288493" x="2416175" y="6570663"/>
          <p14:tracePt t="288503" x="2403475" y="6583363"/>
          <p14:tracePt t="288509" x="2403475" y="6594475"/>
          <p14:tracePt t="288519" x="2378075" y="6607175"/>
          <p14:tracePt t="288524" x="2378075" y="6632575"/>
          <p14:tracePt t="288575" x="2378075" y="6645275"/>
          <p14:tracePt t="288579" x="2352675" y="6657975"/>
          <p14:tracePt t="288589" x="2352675" y="6670675"/>
          <p14:tracePt t="288725" x="2352675" y="6683375"/>
          <p14:tracePt t="288767" x="2365375" y="6683375"/>
          <p14:tracePt t="288777" x="2378075" y="6683375"/>
          <p14:tracePt t="288781" x="2390775" y="6683375"/>
          <p14:tracePt t="288791" x="2403475" y="6683375"/>
          <p14:tracePt t="288807" x="2428875" y="6683375"/>
          <p14:tracePt t="288831" x="2441575" y="6683375"/>
          <p14:tracePt t="288841" x="2452688" y="6683375"/>
          <p14:tracePt t="288847" x="2465388" y="6683375"/>
          <p14:tracePt t="288857" x="2490788" y="6683375"/>
          <p14:tracePt t="288861" x="2503488" y="6683375"/>
          <p14:tracePt t="288873" x="2516188" y="6683375"/>
          <p14:tracePt t="288886" x="2528888" y="6683375"/>
          <p14:tracePt t="288897" x="2541588" y="6683375"/>
          <p14:tracePt t="288913" x="2565400" y="6683375"/>
          <p14:tracePt t="288924" x="2590800" y="6683375"/>
          <p14:tracePt t="288937" x="2616200" y="6683375"/>
          <p14:tracePt t="288943" x="2628900" y="6683375"/>
          <p14:tracePt t="288958" x="2667000" y="6683375"/>
          <p14:tracePt t="288967" x="2703513" y="6683375"/>
          <p14:tracePt t="288979" x="2728913" y="6683375"/>
          <p14:tracePt t="288983" x="2767013" y="6683375"/>
          <p14:tracePt t="288993" x="2803525" y="6683375"/>
          <p14:tracePt t="289003" x="2854325" y="6683375"/>
          <p14:tracePt t="289009" x="2879725" y="6683375"/>
          <p14:tracePt t="289019" x="2903538" y="6683375"/>
          <p14:tracePt t="289023" x="2916238" y="6683375"/>
          <p14:tracePt t="289033" x="2941638" y="6683375"/>
          <p14:tracePt t="289043" x="2954338" y="6683375"/>
          <p14:tracePt t="289049" x="2967038" y="6683375"/>
          <p14:tracePt t="289059" x="2979738" y="6683375"/>
          <p14:tracePt t="289075" x="3003550" y="6683375"/>
          <p14:tracePt t="289090" x="3016250" y="6696075"/>
          <p14:tracePt t="289105" x="3028950" y="6696075"/>
          <p14:tracePt t="289125" x="3041650" y="6696075"/>
          <p14:tracePt t="289128" x="3054350" y="6696075"/>
          <p14:tracePt t="289149" x="3067050" y="6696075"/>
          <p14:tracePt t="289165" x="3079750" y="6696075"/>
          <p14:tracePt t="289169" x="3103563" y="6696075"/>
          <p14:tracePt t="289181" x="3116263" y="6696075"/>
          <p14:tracePt t="289191" x="3141663" y="6696075"/>
          <p14:tracePt t="289195" x="3154363" y="6707188"/>
          <p14:tracePt t="289206" x="3167063" y="6707188"/>
          <p14:tracePt t="289211" x="3205163" y="6707188"/>
          <p14:tracePt t="289222" x="3216275" y="6719888"/>
          <p14:tracePt t="289231" x="3228975" y="6719888"/>
          <p14:tracePt t="289235" x="3241675" y="6719888"/>
          <p14:tracePt t="289251" x="3267075" y="6719888"/>
          <p14:tracePt t="289261" x="3292475" y="6719888"/>
          <p14:tracePt t="289273" x="3328988" y="6732588"/>
          <p14:tracePt t="289275" x="3354388" y="6732588"/>
          <p14:tracePt t="289285" x="3405188" y="6732588"/>
          <p14:tracePt t="289291" x="3441700" y="6732588"/>
          <p14:tracePt t="289301" x="3492500" y="6732588"/>
          <p14:tracePt t="289311" x="3530600" y="6732588"/>
          <p14:tracePt t="289315" x="3579813" y="6732588"/>
          <p14:tracePt t="289325" x="3643313" y="6732588"/>
          <p14:tracePt t="289331" x="3717925" y="6732588"/>
          <p14:tracePt t="289341" x="3779838" y="6732588"/>
          <p14:tracePt t="289351" x="3867150" y="6732588"/>
          <p14:tracePt t="289357" x="3930650" y="6732588"/>
          <p14:tracePt t="289367" x="3979863" y="6732588"/>
          <p14:tracePt t="289372" x="4017963" y="6732588"/>
          <p14:tracePt t="289381" x="4081463" y="6732588"/>
          <p14:tracePt t="289391" x="4143375" y="6719888"/>
          <p14:tracePt t="289397" x="4181475" y="6707188"/>
          <p14:tracePt t="289407" x="4256088" y="6670675"/>
          <p14:tracePt t="289412" x="4318000" y="6632575"/>
          <p14:tracePt t="289424" x="4343400" y="6619875"/>
          <p14:tracePt t="289433" x="4394200" y="6594475"/>
          <p14:tracePt t="289437" x="4456113" y="6545263"/>
          <p14:tracePt t="289447" x="4494213" y="6470650"/>
          <p14:tracePt t="289453" x="4543425" y="6381750"/>
          <p14:tracePt t="289463" x="4619625" y="6245225"/>
          <p14:tracePt t="289474" x="4656138" y="6081713"/>
          <p14:tracePt t="289477" x="4694238" y="5894388"/>
          <p14:tracePt t="289487" x="4743450" y="5694363"/>
          <p14:tracePt t="289493" x="4756150" y="5507038"/>
          <p14:tracePt t="289503" x="4756150" y="5281613"/>
          <p14:tracePt t="289513" x="4756150" y="5081588"/>
          <p14:tracePt t="289517" x="4756150" y="4892675"/>
          <p14:tracePt t="289529" x="4743450" y="4756150"/>
          <p14:tracePt t="289533" x="4706938" y="4605338"/>
          <p14:tracePt t="289543" x="4668838" y="4479925"/>
          <p14:tracePt t="289553" x="4594225" y="4330700"/>
          <p14:tracePt t="289559" x="4543425" y="4205288"/>
          <p14:tracePt t="289569" x="4468813" y="4092575"/>
          <p14:tracePt t="289573" x="4418013" y="3967163"/>
          <p14:tracePt t="289583" x="4343400" y="3854450"/>
          <p14:tracePt t="289593" x="4294188" y="3767138"/>
          <p14:tracePt t="289599" x="4230688" y="3641725"/>
          <p14:tracePt t="289609" x="4181475" y="3554413"/>
          <p14:tracePt t="289615" x="4105275" y="3429000"/>
          <p14:tracePt t="289625" x="4056063" y="3354388"/>
          <p14:tracePt t="289629" x="3992563" y="3241675"/>
          <p14:tracePt t="289640" x="3943350" y="3154363"/>
          <p14:tracePt t="289649" x="3856038" y="3078163"/>
          <p14:tracePt t="289655" x="3805238" y="3016250"/>
          <p14:tracePt t="289665" x="3756025" y="2965450"/>
          <p14:tracePt t="289669" x="3705225" y="2928938"/>
          <p14:tracePt t="289679" x="3679825" y="2890838"/>
          <p14:tracePt t="289691" x="3643313" y="2865438"/>
          <p14:tracePt t="289695" x="3605213" y="2840038"/>
          <p14:tracePt t="289705" x="3567113" y="2816225"/>
          <p14:tracePt t="289711" x="3554413" y="2803525"/>
          <p14:tracePt t="289722" x="3530600" y="2790825"/>
          <p14:tracePt t="289731" x="3505200" y="2778125"/>
          <p14:tracePt t="289745" x="3479800" y="2778125"/>
          <p14:tracePt t="289761" x="3467100" y="2778125"/>
          <p14:tracePt t="289771" x="3454400" y="2778125"/>
          <p14:tracePt t="289777" x="3441700" y="2778125"/>
          <p14:tracePt t="289788" x="3429000" y="2778125"/>
          <p14:tracePt t="289791" x="3417888" y="2778125"/>
          <p14:tracePt t="289801" x="3405188" y="2778125"/>
          <p14:tracePt t="289811" x="3392488" y="2778125"/>
          <p14:tracePt t="289817" x="3354388" y="2778125"/>
          <p14:tracePt t="289827" x="3354388" y="2790825"/>
          <p14:tracePt t="289831" x="3328988" y="2803525"/>
          <p14:tracePt t="289841" x="3305175" y="2828925"/>
          <p14:tracePt t="289851" x="3267075" y="2852738"/>
          <p14:tracePt t="289857" x="3241675" y="2890838"/>
          <p14:tracePt t="289867" x="3205163" y="2928938"/>
          <p14:tracePt t="289871" x="3192463" y="2978150"/>
          <p14:tracePt t="289881" x="3154363" y="3028950"/>
          <p14:tracePt t="289891" x="3141663" y="3054350"/>
          <p14:tracePt t="289897" x="3116263" y="3103563"/>
          <p14:tracePt t="289907" x="3116263" y="3116263"/>
          <p14:tracePt t="289913" x="3116263" y="3128963"/>
          <p14:tracePt t="289923" x="3116263" y="3165475"/>
          <p14:tracePt t="289933" x="3116263" y="3178175"/>
          <p14:tracePt t="289938" x="3116263" y="3203575"/>
          <p14:tracePt t="289947" x="3116263" y="3216275"/>
          <p14:tracePt t="289957" x="3116263" y="3228975"/>
          <p14:tracePt t="289963" x="3116263" y="3254375"/>
          <p14:tracePt t="289973" x="3116263" y="3267075"/>
          <p14:tracePt t="289977" x="3116263" y="3278188"/>
          <p14:tracePt t="289989" x="3116263" y="3290888"/>
          <p14:tracePt t="289993" x="3116263" y="3303588"/>
          <p14:tracePt t="290003" x="3128963" y="3316288"/>
          <p14:tracePt t="290013" x="3154363" y="3316288"/>
          <p14:tracePt t="290019" x="3179763" y="3328988"/>
          <p14:tracePt t="290029" x="3205163" y="3328988"/>
          <p14:tracePt t="290033" x="3228975" y="3341688"/>
          <p14:tracePt t="290043" x="3279775" y="3341688"/>
          <p14:tracePt t="290053" x="3328988" y="3341688"/>
          <p14:tracePt t="290058" x="3392488" y="3367088"/>
          <p14:tracePt t="290069" x="3454400" y="3367088"/>
          <p14:tracePt t="290073" x="3530600" y="3367088"/>
          <p14:tracePt t="290083" x="3592513" y="3367088"/>
          <p14:tracePt t="290093" x="3679825" y="3367088"/>
          <p14:tracePt t="290099" x="3779838" y="3367088"/>
          <p14:tracePt t="290109" x="3867150" y="3367088"/>
          <p14:tracePt t="290115" x="3992563" y="3378200"/>
          <p14:tracePt t="290125" x="4081463" y="3378200"/>
          <p14:tracePt t="290134" x="4168775" y="3403600"/>
          <p14:tracePt t="290139" x="4268788" y="3416300"/>
          <p14:tracePt t="290149" x="4343400" y="3416300"/>
          <p14:tracePt t="290155" x="4430713" y="3441700"/>
          <p14:tracePt t="290165" x="4494213" y="3454400"/>
          <p14:tracePt t="290175" x="4543425" y="3454400"/>
          <p14:tracePt t="290179" x="4630738" y="3454400"/>
          <p14:tracePt t="290189" x="4706938" y="3454400"/>
          <p14:tracePt t="290195" x="4781550" y="3454400"/>
          <p14:tracePt t="290206" x="4832350" y="3454400"/>
          <p14:tracePt t="290215" x="4906963" y="3454400"/>
          <p14:tracePt t="290219" x="4932363" y="3454400"/>
          <p14:tracePt t="290229" x="4968875" y="3454400"/>
          <p14:tracePt t="290235" x="5006975" y="3454400"/>
          <p14:tracePt t="290245" x="5032375" y="3454400"/>
          <p14:tracePt t="290256" x="5057775" y="3454400"/>
          <p14:tracePt t="290259" x="5081588" y="3454400"/>
          <p14:tracePt t="290271" x="5094288" y="3454400"/>
          <p14:tracePt t="290275" x="5119688" y="3454400"/>
          <p14:tracePt t="290285" x="5145088" y="3454400"/>
          <p14:tracePt t="290295" x="5170488" y="3454400"/>
          <p14:tracePt t="290302" x="5194300" y="3454400"/>
          <p14:tracePt t="290311" x="5219700" y="3454400"/>
          <p14:tracePt t="290315" x="5245100" y="3454400"/>
          <p14:tracePt t="290325" x="5281613" y="3454400"/>
          <p14:tracePt t="290335" x="5294313" y="3454400"/>
          <p14:tracePt t="290351" x="5319713" y="3454400"/>
          <p14:tracePt t="290367" x="5345113" y="3454400"/>
          <p14:tracePt t="290377" x="5357813" y="3454400"/>
          <p14:tracePt t="290381" x="5370513" y="3454400"/>
          <p14:tracePt t="290391" x="5383213" y="3454400"/>
          <p14:tracePt t="290407" x="5394325" y="3454400"/>
          <p14:tracePt t="290417" x="5419725" y="3454400"/>
          <p14:tracePt t="290431" x="5445125" y="3454400"/>
          <p14:tracePt t="290438" x="5457825" y="3429000"/>
          <p14:tracePt t="290447" x="5495925" y="3429000"/>
          <p14:tracePt t="290457" x="5507038" y="3403600"/>
          <p14:tracePt t="290463" x="5519738" y="3390900"/>
          <p14:tracePt t="290473" x="5545138" y="3390900"/>
          <p14:tracePt t="290477" x="5557838" y="3378200"/>
          <p14:tracePt t="290497" x="5570538" y="3367088"/>
          <p14:tracePt t="290573" x="5583238" y="3354388"/>
          <p14:tracePt t="290815" x="5557838" y="3354388"/>
          <p14:tracePt t="290831" x="5545138" y="3354388"/>
          <p14:tracePt t="290845" x="5519738" y="3354388"/>
          <p14:tracePt t="290855" x="5495925" y="3354388"/>
          <p14:tracePt t="290861" x="5470525" y="3354388"/>
          <p14:tracePt t="290875" x="5445125" y="3354388"/>
          <p14:tracePt t="290885" x="5419725" y="3354388"/>
          <p14:tracePt t="290901" x="5394325" y="3354388"/>
          <p14:tracePt t="290925" x="5383213" y="3354388"/>
          <p14:tracePt t="290951" x="5370513" y="3354388"/>
          <p14:tracePt t="290957" x="5357813" y="3354388"/>
          <p14:tracePt t="290967" x="5345113" y="3354388"/>
          <p14:tracePt t="290981" x="5332413" y="3354388"/>
          <p14:tracePt t="290991" x="5319713" y="3354388"/>
          <p14:tracePt t="290996" x="5307013" y="3354388"/>
          <p14:tracePt t="291011" x="5270500" y="3354388"/>
          <p14:tracePt t="291021" x="5245100" y="3367088"/>
          <p14:tracePt t="291031" x="5219700" y="3416300"/>
          <p14:tracePt t="291037" x="5207000" y="3467100"/>
          <p14:tracePt t="291047" x="5170488" y="3567113"/>
          <p14:tracePt t="291051" x="5132388" y="3667125"/>
          <p14:tracePt t="291061" x="5119688" y="3792538"/>
          <p14:tracePt t="291073" x="5094288" y="3941763"/>
          <p14:tracePt t="291077" x="5094288" y="4117975"/>
          <p14:tracePt t="291087" x="5094288" y="4318000"/>
          <p14:tracePt t="291093" x="5094288" y="4479925"/>
          <p14:tracePt t="291104" x="5094288" y="4618038"/>
          <p14:tracePt t="291113" x="5094288" y="4768850"/>
          <p14:tracePt t="291117" x="5094288" y="4843463"/>
          <p14:tracePt t="291127" x="5094288" y="4943475"/>
          <p14:tracePt t="291133" x="5094288" y="5030788"/>
          <p14:tracePt t="291143" x="5094288" y="5092700"/>
          <p14:tracePt t="291153" x="5094288" y="5156200"/>
          <p14:tracePt t="291159" x="5094288" y="5194300"/>
          <p14:tracePt t="291170" x="5094288" y="5243513"/>
          <p14:tracePt t="291173" x="5094288" y="5281613"/>
          <p14:tracePt t="291183" x="5094288" y="5330825"/>
          <p14:tracePt t="291193" x="5094288" y="5368925"/>
          <p14:tracePt t="291199" x="5094288" y="5394325"/>
          <p14:tracePt t="291209" x="5094288" y="5418138"/>
          <p14:tracePt t="291213" x="5094288" y="5468938"/>
          <p14:tracePt t="291223" x="5094288" y="5494338"/>
          <p14:tracePt t="291233" x="5094288" y="5530850"/>
          <p14:tracePt t="291240" x="5094288" y="5556250"/>
          <p14:tracePt t="291249" x="5094288" y="5607050"/>
          <p14:tracePt t="291255" x="5094288" y="5630863"/>
          <p14:tracePt t="291265" x="5094288" y="5656263"/>
          <p14:tracePt t="291275" x="5094288" y="5694363"/>
          <p14:tracePt t="291279" x="5094288" y="5719763"/>
          <p14:tracePt t="291289" x="5094288" y="5756275"/>
          <p14:tracePt t="291295" x="5094288" y="5781675"/>
          <p14:tracePt t="291305" x="5094288" y="5832475"/>
          <p14:tracePt t="291320" x="5094288" y="5894388"/>
          <p14:tracePt t="291329" x="5094288" y="5919788"/>
          <p14:tracePt t="291335" x="5094288" y="5945188"/>
          <p14:tracePt t="291345" x="5094288" y="5969000"/>
          <p14:tracePt t="291355" x="5094288" y="5994400"/>
          <p14:tracePt t="291359" x="5094288" y="6032500"/>
          <p14:tracePt t="291370" x="5094288" y="6069013"/>
          <p14:tracePt t="291375" x="5106988" y="6094413"/>
          <p14:tracePt t="291385" x="5106988" y="6107113"/>
          <p14:tracePt t="291395" x="5119688" y="6132513"/>
          <p14:tracePt t="291399" x="5119688" y="6157913"/>
          <p14:tracePt t="291409" x="5145088" y="6181725"/>
          <p14:tracePt t="291415" x="5145088" y="6207125"/>
          <p14:tracePt t="291425" x="5145088" y="6245225"/>
          <p14:tracePt t="291435" x="5145088" y="6269038"/>
          <p14:tracePt t="291441" x="5145088" y="6319838"/>
          <p14:tracePt t="291451" x="5145088" y="6357938"/>
          <p14:tracePt t="291455" x="5145088" y="6394450"/>
          <p14:tracePt t="291465" x="5145088" y="6445250"/>
          <p14:tracePt t="291475" x="5145088" y="6470650"/>
          <p14:tracePt t="291481" x="5145088" y="6519863"/>
          <p14:tracePt t="291491" x="5145088" y="6557963"/>
          <p14:tracePt t="291497" x="5145088" y="6583363"/>
          <p14:tracePt t="291507" x="5145088" y="6607175"/>
          <p14:tracePt t="291517" x="5119688" y="6657975"/>
          <p14:tracePt t="291521" x="5106988" y="6670675"/>
          <p14:tracePt t="291531" x="5094288" y="6707188"/>
          <p14:tracePt t="291538" x="5081588" y="6732588"/>
          <p14:tracePt t="291547" x="5068888" y="6770688"/>
          <p14:tracePt t="291557" x="5057775" y="6770688"/>
          <p14:tracePt t="291561" x="5045075" y="6796088"/>
          <p14:tracePt t="291571" x="5032375" y="6807200"/>
          <p14:tracePt t="291577" x="5032375" y="6832600"/>
          <p14:tracePt t="291833" x="4856163" y="6757988"/>
          <p14:tracePt t="291845" x="4856163" y="6607175"/>
          <p14:tracePt t="291850" x="4856163" y="6494463"/>
          <p14:tracePt t="291859" x="4856163" y="6294438"/>
          <p14:tracePt t="291870" x="4881563" y="6007100"/>
          <p14:tracePt t="291875" x="4968875" y="5794375"/>
          <p14:tracePt t="291885" x="5019675" y="5456238"/>
          <p14:tracePt t="291889" x="5094288" y="5194300"/>
          <p14:tracePt t="291899" x="5119688" y="5043488"/>
          <p14:tracePt t="291909" x="5170488" y="4843463"/>
          <p14:tracePt t="291915" x="5232400" y="4605338"/>
          <p14:tracePt t="291925" x="5281613" y="4405313"/>
          <p14:tracePt t="291928" x="5332413" y="4241800"/>
          <p14:tracePt t="291939" x="5383213" y="4067175"/>
          <p14:tracePt t="291955" x="5445125" y="3816350"/>
          <p14:tracePt t="291964" x="5483225" y="3716338"/>
          <p14:tracePt t="291969" x="5483225" y="3603625"/>
          <p14:tracePt t="291979" x="5495925" y="3516313"/>
          <p14:tracePt t="291990" x="5495925" y="3454400"/>
          <p14:tracePt t="291995" x="5507038" y="3378200"/>
          <p14:tracePt t="292005" x="5507038" y="3328988"/>
          <p14:tracePt t="292011" x="5519738" y="3254375"/>
          <p14:tracePt t="292021" x="5519738" y="3216275"/>
          <p14:tracePt t="292031" x="5545138" y="3165475"/>
          <p14:tracePt t="292036" x="5545138" y="3128963"/>
          <p14:tracePt t="292045" x="5545138" y="3103563"/>
          <p14:tracePt t="292051" x="5545138" y="3078163"/>
          <p14:tracePt t="292061" x="5545138" y="3028950"/>
          <p14:tracePt t="292071" x="5545138" y="2990850"/>
          <p14:tracePt t="292075" x="5545138" y="2965450"/>
          <p14:tracePt t="292091" x="5545138" y="2952750"/>
          <p14:tracePt t="292101" x="5545138" y="2941638"/>
          <p14:tracePt t="292130" x="5545138" y="2928938"/>
          <p14:tracePt t="292167" x="5545138" y="2916238"/>
          <p14:tracePt t="292181" x="5545138" y="2890838"/>
          <p14:tracePt t="292221" x="5532438" y="2890838"/>
          <p14:tracePt t="292227" x="5519738" y="2890838"/>
          <p14:tracePt t="292253" x="5495925" y="2890838"/>
          <p14:tracePt t="292263" x="5470525" y="2890838"/>
          <p14:tracePt t="292277" x="5445125" y="2890838"/>
          <p14:tracePt t="292283" x="5419725" y="2890838"/>
          <p14:tracePt t="292293" x="5383213" y="2890838"/>
          <p14:tracePt t="292303" x="5357813" y="2890838"/>
          <p14:tracePt t="292307" x="5319713" y="2928938"/>
          <p14:tracePt t="292320" x="5257800" y="2965450"/>
          <p14:tracePt t="292323" x="5245100" y="2990850"/>
          <p14:tracePt t="292333" x="5207000" y="3016250"/>
          <p14:tracePt t="292343" x="5194300" y="3041650"/>
          <p14:tracePt t="292349" x="5181600" y="3054350"/>
          <p14:tracePt t="292359" x="5170488" y="3065463"/>
          <p14:tracePt t="292363" x="5145088" y="3103563"/>
          <p14:tracePt t="292383" x="5145088" y="3116263"/>
          <p14:tracePt t="292389" x="5145088" y="3128963"/>
          <p14:tracePt t="292399" x="5119688" y="3154363"/>
          <p14:tracePt t="292425" x="5119688" y="3178175"/>
          <p14:tracePt t="292455" x="5119688" y="3190875"/>
          <p14:tracePt t="292465" x="5119688" y="3203575"/>
          <p14:tracePt t="292469" x="5132388" y="3203575"/>
          <p14:tracePt t="292485" x="5157788" y="3203575"/>
          <p14:tracePt t="292495" x="5181600" y="3203575"/>
          <p14:tracePt t="292506" x="5207000" y="3203575"/>
          <p14:tracePt t="292509" x="5232400" y="3203575"/>
          <p14:tracePt t="292519" x="5270500" y="3190875"/>
          <p14:tracePt t="292525" x="5281613" y="3165475"/>
          <p14:tracePt t="292535" x="5294313" y="3141663"/>
          <p14:tracePt t="292545" x="5294313" y="3116263"/>
          <p14:tracePt t="292549" x="5294313" y="3090863"/>
          <p14:tracePt t="292561" x="5294313" y="3078163"/>
          <p14:tracePt t="292565" x="5294313" y="3065463"/>
          <p14:tracePt t="292575" x="5294313" y="3054350"/>
          <p14:tracePt t="292641" x="5281613" y="3054350"/>
          <p14:tracePt t="292651" x="5245100" y="3065463"/>
          <p14:tracePt t="292661" x="5219700" y="3078163"/>
          <p14:tracePt t="292665" x="5194300" y="3116263"/>
          <p14:tracePt t="292677" x="5170488" y="3165475"/>
          <p14:tracePt t="292681" x="5132388" y="3216275"/>
          <p14:tracePt t="292691" x="5132388" y="3254375"/>
          <p14:tracePt t="292702" x="5119688" y="3290888"/>
          <p14:tracePt t="292707" x="5119688" y="3316288"/>
          <p14:tracePt t="292721" x="5119688" y="3328988"/>
          <p14:tracePt t="292730" x="5119688" y="3341688"/>
          <p14:tracePt t="292747" x="5119688" y="3354388"/>
          <p14:tracePt t="292757" x="5119688" y="3378200"/>
          <p14:tracePt t="292771" x="5132388" y="3378200"/>
          <p14:tracePt t="292781" x="5157788" y="3378200"/>
          <p14:tracePt t="292787" x="5194300" y="3378200"/>
          <p14:tracePt t="292796" x="5232400" y="3367088"/>
          <p14:tracePt t="292803" x="5281613" y="3341688"/>
          <p14:tracePt t="292813" x="5319713" y="3341688"/>
          <p14:tracePt t="292823" x="5319713" y="3328988"/>
          <p14:tracePt t="292827" x="5345113" y="3316288"/>
          <p14:tracePt t="292837" x="5345113" y="3290888"/>
          <p14:tracePt t="292853" x="5357813" y="3290888"/>
          <p14:tracePt t="292863" x="5370513" y="3278188"/>
          <p14:tracePt t="292943" x="5357813" y="3278188"/>
          <p14:tracePt t="292953" x="5319713" y="3278188"/>
          <p14:tracePt t="292959" x="5319713" y="3303588"/>
          <p14:tracePt t="292969" x="5319713" y="3316288"/>
          <p14:tracePt t="292974" x="5319713" y="3354388"/>
          <p14:tracePt t="292983" x="5319713" y="3367088"/>
          <p14:tracePt t="292993" x="5319713" y="3378200"/>
          <p14:tracePt t="292999" x="5319713" y="3403600"/>
          <p14:tracePt t="293009" x="5319713" y="3416300"/>
          <p14:tracePt t="293015" x="5319713" y="3429000"/>
          <p14:tracePt t="293025" x="5319713" y="3441700"/>
          <p14:tracePt t="293059" x="5332413" y="3441700"/>
          <p14:tracePt t="293069" x="5357813" y="3441700"/>
          <p14:tracePt t="293075" x="5394325" y="3441700"/>
          <p14:tracePt t="293085" x="5419725" y="3429000"/>
          <p14:tracePt t="293089" x="5470525" y="3390900"/>
          <p14:tracePt t="293099" x="5507038" y="3341688"/>
          <p14:tracePt t="293109" x="5545138" y="3316288"/>
          <p14:tracePt t="293115" x="5570538" y="3278188"/>
          <p14:tracePt t="293125" x="5583238" y="3241675"/>
          <p14:tracePt t="293131" x="5583238" y="3203575"/>
          <p14:tracePt t="293141" x="5595938" y="3190875"/>
          <p14:tracePt t="293152" x="5595938" y="3154363"/>
          <p14:tracePt t="293155" x="5595938" y="3128963"/>
          <p14:tracePt t="293165" x="5595938" y="3103563"/>
          <p14:tracePt t="293201" x="5595938" y="3090863"/>
          <p14:tracePt t="293217" x="5583238" y="3090863"/>
          <p14:tracePt t="293227" x="5557838" y="3090863"/>
          <p14:tracePt t="293231" x="5532438" y="3103563"/>
          <p14:tracePt t="293241" x="5519738" y="3116263"/>
          <p14:tracePt t="293247" x="5495925" y="3141663"/>
          <p14:tracePt t="293257" x="5457825" y="3178175"/>
          <p14:tracePt t="293267" x="5432425" y="3203575"/>
          <p14:tracePt t="293270" x="5407025" y="3228975"/>
          <p14:tracePt t="293281" x="5407025" y="3254375"/>
          <p14:tracePt t="293287" x="5394325" y="3278188"/>
          <p14:tracePt t="293307" x="5394325" y="3303588"/>
          <p14:tracePt t="293311" x="5394325" y="3328988"/>
          <p14:tracePt t="293377" x="5394325" y="3341688"/>
          <p14:tracePt t="293396" x="5419725" y="3341688"/>
          <p14:tracePt t="293403" x="5470525" y="3328988"/>
          <p14:tracePt t="293413" x="5495925" y="3316288"/>
          <p14:tracePt t="293417" x="5519738" y="3278188"/>
          <p14:tracePt t="293427" x="5557838" y="3241675"/>
          <p14:tracePt t="293437" x="5557838" y="3228975"/>
          <p14:tracePt t="293443" x="5570538" y="3178175"/>
          <p14:tracePt t="293453" x="5583238" y="3141663"/>
          <p14:tracePt t="293457" x="5583238" y="3116263"/>
          <p14:tracePt t="293468" x="5595938" y="3090863"/>
          <p14:tracePt t="293477" x="5595938" y="3078163"/>
          <p14:tracePt t="293529" x="5595938" y="3065463"/>
          <p14:tracePt t="293553" x="5583238" y="3065463"/>
          <p14:tracePt t="293559" x="5570538" y="3065463"/>
          <p14:tracePt t="293569" x="5545138" y="3078163"/>
          <p14:tracePt t="293573" x="5545138" y="3090863"/>
          <p14:tracePt t="293583" x="5519738" y="3116263"/>
          <p14:tracePt t="293593" x="5507038" y="3128963"/>
          <p14:tracePt t="293599" x="5495925" y="3128963"/>
          <p14:tracePt t="293609" x="5495925" y="3141663"/>
          <p14:tracePt t="293615" x="5470525" y="3165475"/>
          <p14:tracePt t="293636" x="5470525" y="3190875"/>
          <p14:tracePt t="293649" x="5470525" y="3203575"/>
          <p14:tracePt t="293655" x="5470525" y="3216275"/>
          <p14:tracePt t="293675" x="5470525" y="3228975"/>
          <p14:tracePt t="293679" x="5470525" y="3241675"/>
          <p14:tracePt t="293705" x="5483225" y="3241675"/>
          <p14:tracePt t="293725" x="5495925" y="3241675"/>
          <p14:tracePt t="293731" x="5519738" y="3241675"/>
          <p14:tracePt t="293741" x="5557838" y="3241675"/>
          <p14:tracePt t="293751" x="5583238" y="3241675"/>
          <p14:tracePt t="293755" x="5619750" y="3241675"/>
          <p14:tracePt t="293765" x="5632450" y="3216275"/>
          <p14:tracePt t="293772" x="5695950" y="3190875"/>
          <p14:tracePt t="293781" x="5695950" y="3178175"/>
          <p14:tracePt t="293791" x="5708650" y="3165475"/>
          <p14:tracePt t="293796" x="5732463" y="3128963"/>
          <p14:tracePt t="293807" x="5732463" y="3103563"/>
          <p14:tracePt t="293811" x="5745163" y="3078163"/>
          <p14:tracePt t="293821" x="5745163" y="3065463"/>
          <p14:tracePt t="293831" x="5745163" y="3054350"/>
          <p14:tracePt t="293837" x="5745163" y="3028950"/>
          <p14:tracePt t="293847" x="5745163" y="3016250"/>
          <p14:tracePt t="293861" x="5745163" y="3003550"/>
          <p14:tracePt t="293933" x="5719763" y="3003550"/>
          <p14:tracePt t="293943" x="5708650" y="3003550"/>
          <p14:tracePt t="293953" x="5683250" y="3041650"/>
          <p14:tracePt t="293957" x="5657850" y="3054350"/>
          <p14:tracePt t="293967" x="5632450" y="3090863"/>
          <p14:tracePt t="293973" x="5607050" y="3128963"/>
          <p14:tracePt t="293983" x="5595938" y="3141663"/>
          <p14:tracePt t="293993" x="5595938" y="3165475"/>
          <p14:tracePt t="293997" x="5595938" y="3178175"/>
          <p14:tracePt t="294007" x="5583238" y="3203575"/>
          <p14:tracePt t="294083" x="5583238" y="3216275"/>
          <p14:tracePt t="294481" x="5583238" y="3203575"/>
          <p14:tracePt t="295061" x="5595938" y="3203575"/>
          <p14:tracePt t="295243" x="5557838" y="3203575"/>
          <p14:tracePt t="295249" x="5495925" y="3241675"/>
          <p14:tracePt t="295259" x="5457825" y="3267075"/>
          <p14:tracePt t="295263" x="5394325" y="3328988"/>
          <p14:tracePt t="295273" x="5345113" y="3378200"/>
          <p14:tracePt t="295283" x="5307013" y="3416300"/>
          <p14:tracePt t="295289" x="5232400" y="3529013"/>
          <p14:tracePt t="295300" x="5181600" y="3603625"/>
          <p14:tracePt t="295303" x="5145088" y="3703638"/>
          <p14:tracePt t="295313" x="5068888" y="3867150"/>
          <p14:tracePt t="295323" x="5045075" y="3954463"/>
          <p14:tracePt t="295329" x="5006975" y="3992563"/>
          <p14:tracePt t="295339" x="4994275" y="4129088"/>
          <p14:tracePt t="295344" x="4945063" y="4279900"/>
          <p14:tracePt t="295355" x="4945063" y="4467225"/>
          <p14:tracePt t="295366" x="4945063" y="4618038"/>
          <p14:tracePt t="295369" x="4945063" y="4768850"/>
          <p14:tracePt t="295379" x="4945063" y="4930775"/>
          <p14:tracePt t="295385" x="4945063" y="5081588"/>
          <p14:tracePt t="295395" x="4945063" y="5168900"/>
          <p14:tracePt t="295405" x="4945063" y="5230813"/>
          <p14:tracePt t="295411" x="4956175" y="5330825"/>
          <p14:tracePt t="295421" x="4981575" y="5418138"/>
          <p14:tracePt t="295425" x="5006975" y="5494338"/>
          <p14:tracePt t="295435" x="5032375" y="5518150"/>
          <p14:tracePt t="295445" x="5057775" y="5581650"/>
          <p14:tracePt t="295451" x="5057775" y="5643563"/>
          <p14:tracePt t="295460" x="5057775" y="5656263"/>
          <p14:tracePt t="295465" x="5081588" y="5707063"/>
          <p14:tracePt t="295475" x="5081588" y="5719763"/>
          <p14:tracePt t="295485" x="5081588" y="5732463"/>
          <p14:tracePt t="295505" x="5081588" y="5743575"/>
          <p14:tracePt t="295516" x="5081588" y="5756275"/>
          <p14:tracePt t="295531" x="5081588" y="5768975"/>
          <p14:tracePt t="295541" x="5081588" y="5781675"/>
          <p14:tracePt t="295547" x="5081588" y="5794375"/>
          <p14:tracePt t="295567" x="5081588" y="5819775"/>
          <p14:tracePt t="295571" x="5081588" y="5843588"/>
          <p14:tracePt t="295581" x="5081588" y="5881688"/>
          <p14:tracePt t="295587" x="5081588" y="5907088"/>
          <p14:tracePt t="295597" x="5081588" y="5932488"/>
          <p14:tracePt t="295607" x="5081588" y="5945188"/>
          <p14:tracePt t="295611" x="5081588" y="5956300"/>
          <p14:tracePt t="295621" x="5081588" y="5969000"/>
          <p14:tracePt t="295637" x="5081588" y="6007100"/>
          <p14:tracePt t="295647" x="5081588" y="6032500"/>
          <p14:tracePt t="295651" x="5081588" y="6056313"/>
          <p14:tracePt t="295661" x="5057775" y="6132513"/>
          <p14:tracePt t="295667" x="5019675" y="6181725"/>
          <p14:tracePt t="295677" x="4994275" y="6219825"/>
          <p14:tracePt t="295687" x="4981575" y="6245225"/>
          <p14:tracePt t="295694" x="4956175" y="6281738"/>
          <p14:tracePt t="295703" x="4932363" y="6307138"/>
          <p14:tracePt t="295707" x="4906963" y="6357938"/>
          <p14:tracePt t="295718" x="4894263" y="6357938"/>
          <p14:tracePt t="295727" x="4868863" y="6381750"/>
          <p14:tracePt t="295734" x="4856163" y="6407150"/>
          <p14:tracePt t="295743" x="4843463" y="6407150"/>
          <p14:tracePt t="295747" x="4819650" y="6445250"/>
          <p14:tracePt t="295767" x="4806950" y="6470650"/>
          <p14:tracePt t="295773" x="4794250" y="6470650"/>
          <p14:tracePt t="295789" x="4781550" y="6483350"/>
          <p14:tracePt t="295813" x="4768850" y="6494463"/>
          <p14:tracePt t="295829" x="4756150" y="6507163"/>
          <p14:tracePt t="295849" x="4743450" y="6507163"/>
          <p14:tracePt t="295853" x="4719638" y="6507163"/>
          <p14:tracePt t="295863" x="4719638" y="6519863"/>
          <p14:tracePt t="295873" x="4706938" y="6519863"/>
          <p14:tracePt t="295905" x="4694238" y="6519863"/>
          <p14:tracePt t="295929" x="4681538" y="6532563"/>
          <p14:tracePt t="295939" x="4668838" y="6545263"/>
          <p14:tracePt t="295955" x="4656138" y="6557963"/>
          <p14:tracePt t="295959" x="4643438" y="6557963"/>
          <p14:tracePt t="295969" x="4619625" y="6570663"/>
          <p14:tracePt t="295979" x="4606925" y="6570663"/>
          <p14:tracePt t="295995" x="4581525" y="6583363"/>
          <p14:tracePt t="296055" x="4568825" y="6594475"/>
          <p14:tracePt t="296075" x="4556125" y="6594475"/>
          <p14:tracePt t="296091" x="4543425" y="6594475"/>
          <p14:tracePt t="296101" x="4543425" y="6607175"/>
          <p14:tracePt t="296131" x="4530725" y="6619875"/>
          <p14:tracePt t="296191" x="4518025" y="6619875"/>
          <p14:tracePt t="296403" x="4518025" y="6632575"/>
          <p14:tracePt t="296413" x="4506913" y="6632575"/>
          <p14:tracePt t="296483" x="4506913" y="6645275"/>
          <p14:tracePt t="296499" x="4494213" y="6645275"/>
          <p14:tracePt t="296543" x="4481513" y="6645275"/>
          <p14:tracePt t="296549" x="4481513" y="6657975"/>
          <p14:tracePt t="296573" x="4468813" y="6657975"/>
          <p14:tracePt t="296605" x="4456113" y="6670675"/>
          <p14:tracePt t="296609" x="4443413" y="6670675"/>
          <p14:tracePt t="296645" x="4430713" y="6670675"/>
          <p14:tracePt t="296655" x="4406900" y="6683375"/>
          <p14:tracePt t="296666" x="4368800" y="6683375"/>
          <p14:tracePt t="296669" x="4330700" y="6707188"/>
          <p14:tracePt t="296685" x="4305300" y="6707188"/>
          <p14:tracePt t="296705" x="4294188" y="6707188"/>
          <p14:tracePt t="296711" x="4256088" y="6719888"/>
          <p14:tracePt t="296721" x="4230688" y="6732588"/>
          <p14:tracePt t="296725" x="4217988" y="6732588"/>
          <p14:tracePt t="296735" x="4205288" y="6732588"/>
          <p14:tracePt t="296745" x="4181475" y="6732588"/>
          <p14:tracePt t="296761" x="4156075" y="6732588"/>
          <p14:tracePt t="296765" x="4143375" y="6732588"/>
          <p14:tracePt t="296775" x="4117975" y="6732588"/>
          <p14:tracePt t="296785" x="4081463" y="6732588"/>
          <p14:tracePt t="296791" x="4068763" y="6732588"/>
          <p14:tracePt t="296801" x="4056063" y="6732588"/>
          <p14:tracePt t="296807" x="4030663" y="6732588"/>
          <p14:tracePt t="296827" x="4017963" y="6732588"/>
          <p14:tracePt t="296841" x="4005263" y="6732588"/>
          <p14:tracePt t="296847" x="4005263" y="6719888"/>
          <p14:tracePt t="296867" x="3992563" y="6719888"/>
          <p14:tracePt t="297017" x="4005263" y="6719888"/>
          <p14:tracePt t="297027" x="4030663" y="6719888"/>
          <p14:tracePt t="297033" x="4068763" y="6719888"/>
          <p14:tracePt t="297043" x="4143375" y="6707188"/>
          <p14:tracePt t="297053" x="4168775" y="6707188"/>
          <p14:tracePt t="297059" x="4217988" y="6683375"/>
          <p14:tracePt t="297069" x="4256088" y="6683375"/>
          <p14:tracePt t="297072" x="4305300" y="6683375"/>
          <p14:tracePt t="297083" x="4343400" y="6683375"/>
          <p14:tracePt t="297093" x="4394200" y="6683375"/>
          <p14:tracePt t="297100" x="4430713" y="6683375"/>
          <p14:tracePt t="297110" x="4481513" y="6683375"/>
          <p14:tracePt t="297114" x="4530725" y="6683375"/>
          <p14:tracePt t="297124" x="4581525" y="6683375"/>
          <p14:tracePt t="297133" x="4619625" y="6683375"/>
          <p14:tracePt t="297139" x="4668838" y="6683375"/>
          <p14:tracePt t="297149" x="4732338" y="6683375"/>
          <p14:tracePt t="297153" x="4794250" y="6683375"/>
          <p14:tracePt t="297166" x="4843463" y="6683375"/>
          <p14:tracePt t="297175" x="4894263" y="6683375"/>
          <p14:tracePt t="297179" x="4932363" y="6683375"/>
          <p14:tracePt t="297189" x="4968875" y="6683375"/>
          <p14:tracePt t="297195" x="5006975" y="6683375"/>
          <p14:tracePt t="297205" x="5045075" y="6707188"/>
          <p14:tracePt t="297216" x="5057775" y="6707188"/>
          <p14:tracePt t="297219" x="5081588" y="6707188"/>
          <p14:tracePt t="297229" x="5094288" y="6707188"/>
          <p14:tracePt t="297235" x="5119688" y="6707188"/>
          <p14:tracePt t="297245" x="5119688" y="6719888"/>
          <p14:tracePt t="297251" x="5132388" y="6719888"/>
          <p14:tracePt t="297271" x="5181600" y="6719888"/>
          <p14:tracePt t="297285" x="5194300" y="6719888"/>
          <p14:tracePt t="297291" x="5232400" y="6719888"/>
          <p14:tracePt t="297311" x="5257800" y="6719888"/>
          <p14:tracePt t="297317" x="5281613" y="6719888"/>
          <p14:tracePt t="297327" x="5307013" y="6719888"/>
          <p14:tracePt t="297332" x="5332413" y="6719888"/>
          <p14:tracePt t="297340" x="5357813" y="6719888"/>
          <p14:tracePt t="297357" x="5383213" y="6719888"/>
          <p14:tracePt t="297367" x="5407025" y="6719888"/>
          <p14:tracePt t="297383" x="5419725" y="6719888"/>
          <p14:tracePt t="297398" x="5432425" y="6732588"/>
          <p14:tracePt t="297413" x="5445125" y="6732588"/>
          <p14:tracePt t="297453" x="5457825" y="6732588"/>
          <p14:tracePt t="297523" x="5483225" y="6732588"/>
          <p14:tracePt t="298859" x="5495925" y="6732588"/>
          <p14:tracePt t="298875" x="5507038" y="6732588"/>
          <p14:tracePt t="298901" x="5519738" y="6732588"/>
          <p14:tracePt t="298921" x="5545138" y="6732588"/>
          <p14:tracePt t="298924" x="5570538" y="6732588"/>
          <p14:tracePt t="298935" x="5595938" y="6732588"/>
          <p14:tracePt t="303741" x="5607050" y="6632575"/>
          <p14:tracePt t="303753" x="5657850" y="6519863"/>
          <p14:tracePt t="303757" x="5745163" y="6394450"/>
          <p14:tracePt t="303767" x="5832475" y="6245225"/>
          <p14:tracePt t="303773" x="5932488" y="6107113"/>
          <p14:tracePt t="303783" x="6034088" y="5969000"/>
          <p14:tracePt t="303793" x="6121400" y="5807075"/>
          <p14:tracePt t="303797" x="6234113" y="5643563"/>
          <p14:tracePt t="303807" x="6346825" y="5443538"/>
          <p14:tracePt t="303813" x="6408738" y="5294313"/>
          <p14:tracePt t="303823" x="6472238" y="5105400"/>
          <p14:tracePt t="303833" x="6584950" y="4892675"/>
          <p14:tracePt t="303837" x="6621463" y="4730750"/>
          <p14:tracePt t="303847" x="6696075" y="4643438"/>
          <p14:tracePt t="303853" x="6734175" y="4618038"/>
          <p14:tracePt t="303863" x="6772275" y="4505325"/>
          <p14:tracePt t="303873" x="6772275" y="4479925"/>
          <p14:tracePt t="303879" x="6784975" y="4418013"/>
          <p14:tracePt t="303889" x="6784975" y="4341813"/>
          <p14:tracePt t="303893" x="6784975" y="4292600"/>
          <p14:tracePt t="303903" x="6784975" y="4230688"/>
          <p14:tracePt t="303913" x="6784975" y="4192588"/>
          <p14:tracePt t="303919" x="6784975" y="4141788"/>
          <p14:tracePt t="303929" x="6784975" y="4117975"/>
          <p14:tracePt t="303933" x="6784975" y="4105275"/>
          <p14:tracePt t="303944" x="6784975" y="4092575"/>
          <p14:tracePt t="303960" x="6784975" y="4079875"/>
          <p14:tracePt t="303976" x="6797675" y="4067175"/>
          <p14:tracePt t="304167" x="6797675" y="4054475"/>
          <p14:tracePt t="304913" x="6797675" y="4041775"/>
          <p14:tracePt t="304917" x="6797675" y="4029075"/>
          <p14:tracePt t="304953" x="6797675" y="4017963"/>
          <p14:tracePt t="305007" x="6797675" y="4005263"/>
          <p14:tracePt t="305023" x="6797675" y="3992563"/>
          <p14:tracePt t="305059" x="6784975" y="3992563"/>
          <p14:tracePt t="305073" x="6772275" y="3992563"/>
          <p14:tracePt t="305079" x="6759575" y="3967163"/>
          <p14:tracePt t="305089" x="6734175" y="3967163"/>
          <p14:tracePt t="305103" x="6708775" y="3967163"/>
          <p14:tracePt t="305113" x="6684963" y="3954463"/>
          <p14:tracePt t="305119" x="6659563" y="3929063"/>
          <p14:tracePt t="305139" x="6608763" y="3916363"/>
          <p14:tracePt t="305144" x="6608763" y="3905250"/>
          <p14:tracePt t="305155" x="6572250" y="3905250"/>
          <p14:tracePt t="305159" x="6546850" y="3892550"/>
          <p14:tracePt t="305169" x="6521450" y="3892550"/>
          <p14:tracePt t="305179" x="6496050" y="3879850"/>
          <p14:tracePt t="305185" x="6483350" y="3879850"/>
          <p14:tracePt t="305195" x="6472238" y="3879850"/>
          <p14:tracePt t="305199" x="6434138" y="3867150"/>
          <p14:tracePt t="305209" x="6421438" y="3854450"/>
          <p14:tracePt t="305221" x="6396038" y="3854450"/>
          <p14:tracePt t="305225" x="6370638" y="3854450"/>
          <p14:tracePt t="305235" x="6346825" y="3854450"/>
          <p14:tracePt t="305251" x="6334125" y="3841750"/>
          <p14:tracePt t="305265" x="6321425" y="3841750"/>
          <p14:tracePt t="305281" x="6308725" y="3829050"/>
          <p14:tracePt t="305291" x="6296025" y="3829050"/>
          <p14:tracePt t="305305" x="6270625" y="3829050"/>
          <p14:tracePt t="305315" x="6259513" y="3816350"/>
          <p14:tracePt t="305321" x="6246813" y="3803650"/>
          <p14:tracePt t="305331" x="6234113" y="3803650"/>
          <p14:tracePt t="305345" x="6208713" y="3779838"/>
          <p14:tracePt t="305357" x="6183313" y="3767138"/>
          <p14:tracePt t="305371" x="6157913" y="3767138"/>
          <p14:tracePt t="305387" x="6146800" y="3754438"/>
          <p14:tracePt t="305401" x="6134100" y="3754438"/>
          <p14:tracePt t="305411" x="6108700" y="3754438"/>
          <p14:tracePt t="305427" x="6096000" y="3754438"/>
          <p14:tracePt t="305442" x="6083300" y="3754438"/>
          <p14:tracePt t="305487" x="6070600" y="3741738"/>
          <p14:tracePt t="306677" x="6045200" y="3741738"/>
          <p14:tracePt t="306687" x="6021388" y="3741738"/>
          <p14:tracePt t="306697" x="5995988" y="3741738"/>
          <p14:tracePt t="306703" x="5957888" y="3754438"/>
          <p14:tracePt t="306713" x="5908675" y="3754438"/>
          <p14:tracePt t="306719" x="5857875" y="3792538"/>
          <p14:tracePt t="306727" x="5795963" y="3792538"/>
          <p14:tracePt t="306740" x="5732463" y="3829050"/>
          <p14:tracePt t="306743" x="5683250" y="3829050"/>
          <p14:tracePt t="306753" x="5632450" y="3854450"/>
          <p14:tracePt t="306759" x="5570538" y="3892550"/>
          <p14:tracePt t="306769" x="5532438" y="3905250"/>
          <p14:tracePt t="306779" x="5483225" y="3941763"/>
          <p14:tracePt t="306783" x="5445125" y="3967163"/>
          <p14:tracePt t="306793" x="5394325" y="4005263"/>
          <p14:tracePt t="306799" x="5383213" y="4017963"/>
          <p14:tracePt t="306809" x="5345113" y="4067175"/>
          <p14:tracePt t="306819" x="5319713" y="4092575"/>
          <p14:tracePt t="306823" x="5307013" y="4105275"/>
          <p14:tracePt t="306833" x="5281613" y="4167188"/>
          <p14:tracePt t="306849" x="5270500" y="4179888"/>
          <p14:tracePt t="306859" x="5257800" y="4217988"/>
          <p14:tracePt t="306863" x="5257800" y="4230688"/>
          <p14:tracePt t="306875" x="5245100" y="4305300"/>
          <p14:tracePt t="306879" x="5245100" y="4330700"/>
          <p14:tracePt t="306890" x="5245100" y="4367213"/>
          <p14:tracePt t="306899" x="5245100" y="4418013"/>
          <p14:tracePt t="306905" x="5245100" y="4430713"/>
          <p14:tracePt t="306915" x="5245100" y="4454525"/>
          <p14:tracePt t="306919" x="5245100" y="4467225"/>
          <p14:tracePt t="306929" x="5245100" y="4479925"/>
          <p14:tracePt t="306940" x="5245100" y="4492625"/>
          <p14:tracePt t="306957" x="5245100" y="4505325"/>
          <p14:tracePt t="306965" x="5257800" y="4505325"/>
          <p14:tracePt t="306981" x="5281613" y="4505325"/>
          <p14:tracePt t="306991" x="5307013" y="4505325"/>
          <p14:tracePt t="306995" x="5332413" y="4492625"/>
          <p14:tracePt t="307005" x="5357813" y="4443413"/>
          <p14:tracePt t="307011" x="5394325" y="4379913"/>
          <p14:tracePt t="307021" x="5432425" y="4254500"/>
          <p14:tracePt t="307031" x="5470525" y="4154488"/>
          <p14:tracePt t="307035" x="5470525" y="4017963"/>
          <p14:tracePt t="307045" x="5470525" y="3905250"/>
          <p14:tracePt t="307051" x="5470525" y="3754438"/>
          <p14:tracePt t="307061" x="5470525" y="3616325"/>
          <p14:tracePt t="307072" x="5470525" y="3554413"/>
          <p14:tracePt t="307075" x="5457825" y="3429000"/>
          <p14:tracePt t="307084" x="5419725" y="3328988"/>
          <p14:tracePt t="307091" x="5383213" y="3241675"/>
          <p14:tracePt t="307101" x="5332413" y="3128963"/>
          <p14:tracePt t="307111" x="5307013" y="3065463"/>
          <p14:tracePt t="307117" x="5281613" y="3003550"/>
          <p14:tracePt t="307127" x="5257800" y="2965450"/>
          <p14:tracePt t="307131" x="5245100" y="2965450"/>
          <p14:tracePt t="307141" x="5219700" y="2928938"/>
          <p14:tracePt t="307151" x="5194300" y="2916238"/>
          <p14:tracePt t="307157" x="5170488" y="2903538"/>
          <p14:tracePt t="307167" x="5157788" y="2890838"/>
          <p14:tracePt t="307172" x="5145088" y="2890838"/>
          <p14:tracePt t="307181" x="5132388" y="2890838"/>
          <p14:tracePt t="307191" x="5106988" y="2890838"/>
          <p14:tracePt t="307197" x="5081588" y="2890838"/>
          <p14:tracePt t="307206" x="5057775" y="2928938"/>
          <p14:tracePt t="307213" x="5045075" y="2941638"/>
          <p14:tracePt t="307223" x="5006975" y="2990850"/>
          <p14:tracePt t="307233" x="4968875" y="3054350"/>
          <p14:tracePt t="307237" x="4945063" y="3128963"/>
          <p14:tracePt t="307247" x="4906963" y="3228975"/>
          <p14:tracePt t="307253" x="4881563" y="3290888"/>
          <p14:tracePt t="307263" x="4856163" y="3378200"/>
          <p14:tracePt t="307273" x="4832350" y="3490913"/>
          <p14:tracePt t="307276" x="4819650" y="3590925"/>
          <p14:tracePt t="307287" x="4806950" y="3679825"/>
          <p14:tracePt t="307293" x="4806950" y="3779838"/>
          <p14:tracePt t="307303" x="4806950" y="3867150"/>
          <p14:tracePt t="307313" x="4806950" y="3929063"/>
          <p14:tracePt t="307319" x="4806950" y="3992563"/>
          <p14:tracePt t="307329" x="4819650" y="4029075"/>
          <p14:tracePt t="307333" x="4843463" y="4067175"/>
          <p14:tracePt t="307343" x="4856163" y="4105275"/>
          <p14:tracePt t="307353" x="4868863" y="4117975"/>
          <p14:tracePt t="307359" x="4881563" y="4129088"/>
          <p14:tracePt t="307373" x="4906963" y="4129088"/>
          <p14:tracePt t="307393" x="4919663" y="4129088"/>
          <p14:tracePt t="307399" x="4956175" y="4129088"/>
          <p14:tracePt t="307409" x="4968875" y="4105275"/>
          <p14:tracePt t="307412" x="4994275" y="4079875"/>
          <p14:tracePt t="307423" x="5032375" y="4041775"/>
          <p14:tracePt t="307433" x="5057775" y="3979863"/>
          <p14:tracePt t="307439" x="5094288" y="3916363"/>
          <p14:tracePt t="307449" x="5094288" y="3879850"/>
          <p14:tracePt t="307455" x="5119688" y="3841750"/>
          <p14:tracePt t="307465" x="5132388" y="3792538"/>
          <p14:tracePt t="307475" x="5132388" y="3754438"/>
          <p14:tracePt t="307499" x="5132388" y="3741738"/>
          <p14:tracePt t="308917" x="5132388" y="3729038"/>
          <p14:tracePt t="308983" x="5145088" y="3729038"/>
          <p14:tracePt t="308997" x="5145088" y="3716338"/>
          <p14:tracePt t="309017" x="5145088" y="3703638"/>
          <p14:tracePt t="309023" x="5157788" y="3692525"/>
          <p14:tracePt t="310561" x="5157788" y="3667125"/>
          <p14:tracePt t="310607" x="5157788" y="3654425"/>
          <p14:tracePt t="318171" x="5219700" y="3567113"/>
          <p14:tracePt t="318183" x="5281613" y="3490913"/>
          <p14:tracePt t="318187" x="5294313" y="3467100"/>
          <p14:tracePt t="318419" x="5307013" y="3467100"/>
          <p14:tracePt t="318430" x="5319713" y="3490913"/>
          <p14:tracePt t="318435" x="5332413" y="3503613"/>
          <p14:tracePt t="318455" x="5319713" y="3516313"/>
          <p14:tracePt t="318459" x="5307013" y="3516313"/>
          <p14:tracePt t="318469" x="5281613" y="3516313"/>
          <p14:tracePt t="318475" x="5245100" y="3516313"/>
          <p14:tracePt t="318484" x="5219700" y="3516313"/>
          <p14:tracePt t="318496" x="5170488" y="3541713"/>
          <p14:tracePt t="318499" x="5145088" y="3541713"/>
          <p14:tracePt t="318511" x="5132388" y="3541713"/>
          <p14:tracePt t="318515" x="5119688" y="3541713"/>
          <p14:tracePt t="318525" x="5106988" y="3541713"/>
          <p14:tracePt t="318545" x="5094288" y="3541713"/>
          <p14:tracePt t="318555" x="5081588" y="3541713"/>
          <p14:tracePt t="318561" x="5081588" y="3529013"/>
          <p14:tracePt t="318571" x="5068888" y="3529013"/>
          <p14:tracePt t="318581" x="5068888" y="3516313"/>
          <p14:tracePt t="318596" x="5045075" y="3516313"/>
          <p14:tracePt t="318601" x="5032375" y="3503613"/>
          <p14:tracePt t="318611" x="5032375" y="3490913"/>
          <p14:tracePt t="318620" x="5006975" y="3479800"/>
          <p14:tracePt t="318628" x="4994275" y="3467100"/>
          <p14:tracePt t="318637" x="4945063" y="3441700"/>
          <p14:tracePt t="318641" x="4906963" y="3441700"/>
          <p14:tracePt t="318651" x="4868863" y="3429000"/>
          <p14:tracePt t="318662" x="4856163" y="3390900"/>
          <p14:tracePt t="318667" x="4781550" y="3390900"/>
          <p14:tracePt t="318678" x="4756150" y="3354388"/>
          <p14:tracePt t="318681" x="4668838" y="3303588"/>
          <p14:tracePt t="318691" x="4619625" y="3254375"/>
          <p14:tracePt t="318700" x="4518025" y="3190875"/>
          <p14:tracePt t="318707" x="4406900" y="3078163"/>
          <p14:tracePt t="318717" x="4256088" y="2965450"/>
          <p14:tracePt t="318721" x="4130675" y="2865438"/>
          <p14:tracePt t="318731" x="3968750" y="2728913"/>
          <p14:tracePt t="318741" x="3817938" y="2616200"/>
          <p14:tracePt t="318747" x="3692525" y="2490788"/>
          <p14:tracePt t="318757" x="3541713" y="2290763"/>
          <p14:tracePt t="318761" x="3441700" y="2165350"/>
          <p14:tracePt t="318773" x="3367088" y="2078038"/>
          <p14:tracePt t="318783" x="3292475" y="1914525"/>
          <p14:tracePt t="318787" x="3241675" y="1865313"/>
          <p14:tracePt t="318797" x="3192463" y="1776413"/>
          <p14:tracePt t="318804" x="3128963" y="1689100"/>
          <p14:tracePt t="318813" x="3103563" y="1652588"/>
          <p14:tracePt t="318823" x="3041650" y="1576388"/>
          <p14:tracePt t="318827" x="3016250" y="1539875"/>
          <p14:tracePt t="318837" x="2992438" y="1514475"/>
          <p14:tracePt t="318844" x="2967038" y="1489075"/>
          <p14:tracePt t="318853" x="2941638" y="1463675"/>
          <p14:tracePt t="318863" x="2916238" y="1427163"/>
          <p14:tracePt t="318869" x="2890838" y="1427163"/>
          <p14:tracePt t="318879" x="2854325" y="1376363"/>
          <p14:tracePt t="318883" x="2841625" y="1376363"/>
          <p14:tracePt t="318893" x="2816225" y="1350963"/>
          <p14:tracePt t="318903" x="2790825" y="1339850"/>
          <p14:tracePt t="318909" x="2767013" y="1339850"/>
          <p14:tracePt t="318919" x="2728913" y="1339850"/>
          <p14:tracePt t="318923" x="2678113" y="1339850"/>
          <p14:tracePt t="318933" x="2628900" y="1339850"/>
          <p14:tracePt t="318945" x="2541588" y="1339850"/>
          <p14:tracePt t="318948" x="2478088" y="1339850"/>
          <p14:tracePt t="318963" x="2403475" y="1339850"/>
          <p14:tracePt t="318965" x="2352675" y="1339850"/>
          <p14:tracePt t="318975" x="2290763" y="1339850"/>
          <p14:tracePt t="318985" x="2239963" y="1314450"/>
          <p14:tracePt t="318989" x="2178050" y="1276350"/>
          <p14:tracePt t="318999" x="2116138" y="1238250"/>
          <p14:tracePt t="319005" x="2090738" y="1214438"/>
          <p14:tracePt t="319015" x="2039938" y="1176338"/>
          <p14:tracePt t="319025" x="1965325" y="1125538"/>
          <p14:tracePt t="319029" x="1903413" y="1076325"/>
          <p14:tracePt t="319039" x="1852613" y="1038225"/>
          <p14:tracePt t="319045" x="1778000" y="1001713"/>
          <p14:tracePt t="319055" x="1714500" y="976313"/>
          <p14:tracePt t="319065" x="1627188" y="901700"/>
          <p14:tracePt t="319069" x="1527175" y="850900"/>
          <p14:tracePt t="319079" x="1376363" y="763588"/>
          <p14:tracePt t="319085" x="1263650" y="712788"/>
          <p14:tracePt t="319095" x="1150938" y="676275"/>
          <p14:tracePt t="319105" x="1027113" y="588963"/>
          <p14:tracePt t="319111" x="889000" y="525463"/>
          <p14:tracePt t="319121" x="776288" y="425450"/>
          <p14:tracePt t="319125" x="676275" y="350838"/>
          <p14:tracePt t="319135" x="600075" y="287338"/>
          <p14:tracePt t="319145" x="538163" y="225425"/>
          <p14:tracePt t="319151" x="500063" y="174625"/>
          <p14:tracePt t="319162" x="463550" y="100013"/>
          <p14:tracePt t="319164" x="425450" y="74613"/>
          <p14:tracePt t="319175" x="376238" y="0"/>
        </p14:tracePtLst>
      </p14:laserTraceLst>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67618" y="389236"/>
            <a:ext cx="5579411" cy="569843"/>
          </a:xfrm>
        </p:spPr>
        <p:txBody>
          <a:bodyPr>
            <a:noAutofit/>
          </a:bodyPr>
          <a:lstStyle/>
          <a:p>
            <a:r>
              <a:rPr lang="en-US" sz="2800" b="1" dirty="0">
                <a:latin typeface="Times New Roman" panose="02020603050405020304" pitchFamily="18" charset="0"/>
                <a:cs typeface="Times New Roman" panose="02020603050405020304" pitchFamily="18" charset="0"/>
              </a:rPr>
              <a:t>Example Continued…</a:t>
            </a:r>
          </a:p>
        </p:txBody>
      </p:sp>
      <p:sp>
        <p:nvSpPr>
          <p:cNvPr id="4" name="Rectangle 3">
            <a:extLst>
              <a:ext uri="{FF2B5EF4-FFF2-40B4-BE49-F238E27FC236}">
                <a16:creationId xmlns:a16="http://schemas.microsoft.com/office/drawing/2014/main" id="{AC31BCFB-24CB-48D2-A2D3-AF2327552482}"/>
              </a:ext>
            </a:extLst>
          </p:cNvPr>
          <p:cNvSpPr/>
          <p:nvPr/>
        </p:nvSpPr>
        <p:spPr>
          <a:xfrm>
            <a:off x="838735" y="1428063"/>
            <a:ext cx="8837727" cy="3416320"/>
          </a:xfrm>
          <a:prstGeom prst="rect">
            <a:avLst/>
          </a:prstGeom>
        </p:spPr>
        <p:txBody>
          <a:bodyPr wrap="square">
            <a:spAutoFit/>
          </a:bodyPr>
          <a:lstStyle/>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Notes:</a:t>
            </a:r>
          </a:p>
          <a:p>
            <a:pPr algn="just"/>
            <a:endParaRPr lang="en-US" b="1" dirty="0">
              <a:latin typeface="Times New Roman" panose="02020603050405020304" pitchFamily="18" charset="0"/>
              <a:cs typeface="Times New Roman" panose="02020603050405020304" pitchFamily="18" charset="0"/>
            </a:endParaRPr>
          </a:p>
          <a:p>
            <a:pPr marL="1200150" lvl="2"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User-defined exception must extend Exception class.</a:t>
            </a:r>
          </a:p>
          <a:p>
            <a:pPr lvl="2" algn="just"/>
            <a:endParaRPr lang="en-US" dirty="0">
              <a:latin typeface="Times New Roman" panose="02020603050405020304" pitchFamily="18" charset="0"/>
              <a:cs typeface="Times New Roman" panose="02020603050405020304" pitchFamily="18" charset="0"/>
            </a:endParaRPr>
          </a:p>
          <a:p>
            <a:pPr marL="1200150" lvl="2"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The exception is thrown using throw keyword.</a:t>
            </a:r>
          </a:p>
          <a:p>
            <a:pPr lvl="2" algn="just"/>
            <a:endParaRPr lang="en-US" dirty="0">
              <a:latin typeface="Times New Roman" panose="02020603050405020304" pitchFamily="18" charset="0"/>
              <a:cs typeface="Times New Roman" panose="02020603050405020304" pitchFamily="18" charset="0"/>
            </a:endParaRPr>
          </a:p>
          <a:p>
            <a:pPr lvl="2" algn="just"/>
            <a:r>
              <a:rPr lang="en-US" dirty="0">
                <a:latin typeface="Times New Roman" panose="02020603050405020304" pitchFamily="18" charset="0"/>
                <a:cs typeface="Times New Roman" panose="02020603050405020304" pitchFamily="18" charset="0"/>
              </a:rPr>
              <a:t>In this example we are throwing an exception from a method. In this case we should use throws clause in the method signature otherwise you will get compilation error saying that “unhandled exception in method”. To understand how throws clause works, refer this guide: throws keyword in java.</a:t>
            </a:r>
          </a:p>
          <a:p>
            <a:pPr lvl="2" algn="just"/>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C50D92E3-E95B-6850-B6A7-C5961377CD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3620702684"/>
      </p:ext>
    </p:extLst>
  </p:cSld>
  <p:clrMapOvr>
    <a:masterClrMapping/>
  </p:clrMapOvr>
  <mc:AlternateContent xmlns:mc="http://schemas.openxmlformats.org/markup-compatibility/2006" xmlns:p14="http://schemas.microsoft.com/office/powerpoint/2010/main">
    <mc:Choice Requires="p14">
      <p:transition spd="slow" p14:dur="2000" advTm="88974"/>
    </mc:Choice>
    <mc:Fallback xmlns="">
      <p:transition spd="slow" advTm="88974"/>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304A63-822C-49B8-B201-F19DE16A1A53}"/>
              </a:ext>
            </a:extLst>
          </p:cNvPr>
          <p:cNvSpPr txBox="1"/>
          <p:nvPr/>
        </p:nvSpPr>
        <p:spPr>
          <a:xfrm>
            <a:off x="3220278" y="2459504"/>
            <a:ext cx="3114261" cy="1938992"/>
          </a:xfrm>
          <a:prstGeom prst="rect">
            <a:avLst/>
          </a:prstGeom>
          <a:noFill/>
        </p:spPr>
        <p:txBody>
          <a:bodyPr wrap="square" rtlCol="0">
            <a:spAutoFit/>
          </a:bodyPr>
          <a:lstStyle/>
          <a:p>
            <a:pPr algn="ctr"/>
            <a:r>
              <a:rPr lang="en-IN" sz="6000" dirty="0">
                <a:solidFill>
                  <a:schemeClr val="accent2"/>
                </a:solidFill>
                <a:latin typeface="Lucida Calligraphy" panose="03010101010101010101" pitchFamily="66" charset="0"/>
              </a:rPr>
              <a:t>Thank You</a:t>
            </a:r>
          </a:p>
        </p:txBody>
      </p:sp>
      <p:pic>
        <p:nvPicPr>
          <p:cNvPr id="2" name="Picture 1">
            <a:extLst>
              <a:ext uri="{FF2B5EF4-FFF2-40B4-BE49-F238E27FC236}">
                <a16:creationId xmlns:a16="http://schemas.microsoft.com/office/drawing/2014/main" id="{C67AA1B0-9076-AB81-B7DA-C27B058916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551967511"/>
      </p:ext>
    </p:extLst>
  </p:cSld>
  <p:clrMapOvr>
    <a:masterClrMapping/>
  </p:clrMapOvr>
  <mc:AlternateContent xmlns:mc="http://schemas.openxmlformats.org/markup-compatibility/2006" xmlns:p14="http://schemas.microsoft.com/office/powerpoint/2010/main">
    <mc:Choice Requires="p14">
      <p:transition spd="slow" p14:dur="2000" advTm="37731"/>
    </mc:Choice>
    <mc:Fallback xmlns="">
      <p:transition spd="slow" advTm="37731"/>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522724" y="389236"/>
            <a:ext cx="3391083" cy="569843"/>
          </a:xfrm>
        </p:spPr>
        <p:txBody>
          <a:bodyPr>
            <a:noAutofit/>
          </a:bodyPr>
          <a:lstStyle/>
          <a:p>
            <a:r>
              <a:rPr lang="en-IN" sz="2800" b="1" dirty="0">
                <a:latin typeface="Times New Roman" panose="02020603050405020304" pitchFamily="18" charset="0"/>
                <a:cs typeface="Times New Roman" panose="02020603050405020304" pitchFamily="18" charset="0"/>
              </a:rPr>
              <a:t>Topic of Interest </a:t>
            </a:r>
          </a:p>
        </p:txBody>
      </p:sp>
      <p:sp>
        <p:nvSpPr>
          <p:cNvPr id="3" name="Content Placeholder 2">
            <a:extLst>
              <a:ext uri="{FF2B5EF4-FFF2-40B4-BE49-F238E27FC236}">
                <a16:creationId xmlns:a16="http://schemas.microsoft.com/office/drawing/2014/main" id="{61CB923E-9BFE-40A9-B210-53BD28A82CE1}"/>
              </a:ext>
            </a:extLst>
          </p:cNvPr>
          <p:cNvSpPr>
            <a:spLocks noGrp="1"/>
          </p:cNvSpPr>
          <p:nvPr>
            <p:ph idx="1"/>
          </p:nvPr>
        </p:nvSpPr>
        <p:spPr>
          <a:xfrm>
            <a:off x="1050196" y="1712538"/>
            <a:ext cx="5816231" cy="3472021"/>
          </a:xfrm>
        </p:spPr>
        <p:txBody>
          <a:bodyPr>
            <a:normAutofit/>
          </a:bodyPr>
          <a:lstStyle/>
          <a:p>
            <a:r>
              <a:rPr lang="en-US" b="1" dirty="0">
                <a:latin typeface="Times New Roman" panose="02020603050405020304" pitchFamily="18" charset="0"/>
                <a:cs typeface="Times New Roman" panose="02020603050405020304" pitchFamily="18" charset="0"/>
              </a:rPr>
              <a:t>Concept of User Defined Exception</a:t>
            </a:r>
          </a:p>
          <a:p>
            <a:r>
              <a:rPr lang="en-US" b="1" dirty="0">
                <a:latin typeface="Times New Roman" panose="02020603050405020304" pitchFamily="18" charset="0"/>
                <a:cs typeface="Times New Roman" panose="02020603050405020304" pitchFamily="18" charset="0"/>
              </a:rPr>
              <a:t>Table for Methods Defined by Throwable</a:t>
            </a:r>
          </a:p>
          <a:p>
            <a:r>
              <a:rPr lang="en-US" b="1" dirty="0">
                <a:latin typeface="Times New Roman" panose="02020603050405020304" pitchFamily="18" charset="0"/>
                <a:cs typeface="Times New Roman" panose="02020603050405020304" pitchFamily="18" charset="0"/>
              </a:rPr>
              <a:t>Basics of User Defined Exception</a:t>
            </a:r>
          </a:p>
          <a:p>
            <a:r>
              <a:rPr lang="en-US" b="1" dirty="0">
                <a:latin typeface="Times New Roman" panose="02020603050405020304" pitchFamily="18" charset="0"/>
                <a:cs typeface="Times New Roman" panose="02020603050405020304" pitchFamily="18" charset="0"/>
              </a:rPr>
              <a:t>Example</a:t>
            </a:r>
          </a:p>
        </p:txBody>
      </p:sp>
      <p:pic>
        <p:nvPicPr>
          <p:cNvPr id="4" name="Picture 3">
            <a:extLst>
              <a:ext uri="{FF2B5EF4-FFF2-40B4-BE49-F238E27FC236}">
                <a16:creationId xmlns:a16="http://schemas.microsoft.com/office/drawing/2014/main" id="{80E42822-3E76-79CB-5516-FA2553CD5D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3751013641"/>
      </p:ext>
    </p:extLst>
  </p:cSld>
  <p:clrMapOvr>
    <a:masterClrMapping/>
  </p:clrMapOvr>
  <mc:AlternateContent xmlns:mc="http://schemas.openxmlformats.org/markup-compatibility/2006" xmlns:p14="http://schemas.microsoft.com/office/powerpoint/2010/main">
    <mc:Choice Requires="p14">
      <p:transition spd="slow" p14:dur="2000" advTm="30068"/>
    </mc:Choice>
    <mc:Fallback xmlns="">
      <p:transition spd="slow" advTm="30068"/>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478335" y="389236"/>
            <a:ext cx="5579411" cy="569843"/>
          </a:xfrm>
        </p:spPr>
        <p:txBody>
          <a:bodyPr>
            <a:noAutofit/>
          </a:bodyPr>
          <a:lstStyle/>
          <a:p>
            <a:r>
              <a:rPr lang="en-US" sz="2800" b="1" dirty="0">
                <a:latin typeface="Times New Roman" panose="02020603050405020304" pitchFamily="18" charset="0"/>
                <a:cs typeface="Times New Roman" panose="02020603050405020304" pitchFamily="18" charset="0"/>
              </a:rPr>
              <a:t>Concept of User Defined Exception</a:t>
            </a:r>
            <a:br>
              <a:rPr lang="en-US" sz="2800" b="1" dirty="0">
                <a:latin typeface="Times New Roman" panose="02020603050405020304" pitchFamily="18" charset="0"/>
                <a:cs typeface="Times New Roman" panose="02020603050405020304" pitchFamily="18" charset="0"/>
              </a:rPr>
            </a:br>
            <a:endParaRPr lang="en-US" sz="2800"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AC31BCFB-24CB-48D2-A2D3-AF2327552482}"/>
              </a:ext>
            </a:extLst>
          </p:cNvPr>
          <p:cNvSpPr/>
          <p:nvPr/>
        </p:nvSpPr>
        <p:spPr>
          <a:xfrm>
            <a:off x="911236" y="1863023"/>
            <a:ext cx="8837727" cy="2585323"/>
          </a:xfrm>
          <a:prstGeom prst="rect">
            <a:avLst/>
          </a:prstGeom>
        </p:spPr>
        <p:txBody>
          <a:bodyPr wrap="square">
            <a:spAutoFit/>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java we have already defined, exception classes such as </a:t>
            </a:r>
            <a:r>
              <a:rPr lang="en-US" dirty="0" err="1">
                <a:latin typeface="Times New Roman" panose="02020603050405020304" pitchFamily="18" charset="0"/>
                <a:cs typeface="Times New Roman" panose="02020603050405020304" pitchFamily="18" charset="0"/>
              </a:rPr>
              <a:t>ArithmeticException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NullPointerException</a:t>
            </a:r>
            <a:r>
              <a:rPr lang="en-US" dirty="0">
                <a:latin typeface="Times New Roman" panose="02020603050405020304" pitchFamily="18" charset="0"/>
                <a:cs typeface="Times New Roman" panose="02020603050405020304" pitchFamily="18" charset="0"/>
              </a:rPr>
              <a:t> etc. These exceptions are already set to trigger on pre-defined conditions such as when you divide a number by zero it triggers </a:t>
            </a:r>
            <a:r>
              <a:rPr lang="en-US" dirty="0" err="1">
                <a:latin typeface="Times New Roman" panose="02020603050405020304" pitchFamily="18" charset="0"/>
                <a:cs typeface="Times New Roman" panose="02020603050405020304" pitchFamily="18" charset="0"/>
              </a:rPr>
              <a:t>ArithmeticException</a:t>
            </a:r>
            <a:r>
              <a:rPr lang="en-US" dirty="0">
                <a:latin typeface="Times New Roman" panose="02020603050405020304" pitchFamily="18" charset="0"/>
                <a:cs typeface="Times New Roman" panose="02020603050405020304" pitchFamily="18" charset="0"/>
              </a:rPr>
              <a:t>, In the last tutorial we learnt how to throw these exceptions explicitly based on your conditions using throw keyword.</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java we can create our own exception class and throw that exception using throw keyword. These exceptions are known as </a:t>
            </a:r>
            <a:r>
              <a:rPr lang="en-US" b="1" dirty="0">
                <a:latin typeface="Times New Roman" panose="02020603050405020304" pitchFamily="18" charset="0"/>
                <a:cs typeface="Times New Roman" panose="02020603050405020304" pitchFamily="18" charset="0"/>
              </a:rPr>
              <a:t>user-defined</a:t>
            </a:r>
            <a:r>
              <a:rPr lang="en-US" dirty="0">
                <a:latin typeface="Times New Roman" panose="02020603050405020304" pitchFamily="18" charset="0"/>
                <a:cs typeface="Times New Roman" panose="02020603050405020304" pitchFamily="18" charset="0"/>
              </a:rPr>
              <a:t> or </a:t>
            </a:r>
            <a:r>
              <a:rPr lang="en-US" b="1" dirty="0">
                <a:latin typeface="Times New Roman" panose="02020603050405020304" pitchFamily="18" charset="0"/>
                <a:cs typeface="Times New Roman" panose="02020603050405020304" pitchFamily="18" charset="0"/>
              </a:rPr>
              <a:t>custom</a:t>
            </a:r>
            <a:r>
              <a:rPr lang="en-US" dirty="0">
                <a:latin typeface="Times New Roman" panose="02020603050405020304" pitchFamily="18" charset="0"/>
                <a:cs typeface="Times New Roman" panose="02020603050405020304" pitchFamily="18" charset="0"/>
              </a:rPr>
              <a:t> exceptions. </a:t>
            </a:r>
          </a:p>
          <a:p>
            <a:pPr marL="285750" indent="-285750" algn="just">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3381127E-8197-7B29-985E-88DAC24BDD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4279271262"/>
      </p:ext>
    </p:extLst>
  </p:cSld>
  <p:clrMapOvr>
    <a:masterClrMapping/>
  </p:clrMapOvr>
  <mc:AlternateContent xmlns:mc="http://schemas.openxmlformats.org/markup-compatibility/2006" xmlns:p14="http://schemas.microsoft.com/office/powerpoint/2010/main">
    <mc:Choice Requires="p14">
      <p:transition spd="slow" p14:dur="2000" advTm="71730"/>
    </mc:Choice>
    <mc:Fallback xmlns="">
      <p:transition spd="slow" advTm="7173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478335" y="389236"/>
            <a:ext cx="7852096" cy="569843"/>
          </a:xfrm>
        </p:spPr>
        <p:txBody>
          <a:bodyPr>
            <a:noAutofit/>
          </a:bodyPr>
          <a:lstStyle/>
          <a:p>
            <a:r>
              <a:rPr lang="en-US" sz="2800" b="1" dirty="0">
                <a:latin typeface="Times New Roman" panose="02020603050405020304" pitchFamily="18" charset="0"/>
                <a:cs typeface="Times New Roman" panose="02020603050405020304" pitchFamily="18" charset="0"/>
              </a:rPr>
              <a:t>Concept of User Defined Exception Continued…</a:t>
            </a:r>
            <a:br>
              <a:rPr lang="en-US" sz="2800" b="1" dirty="0">
                <a:latin typeface="Times New Roman" panose="02020603050405020304" pitchFamily="18" charset="0"/>
                <a:cs typeface="Times New Roman" panose="02020603050405020304" pitchFamily="18" charset="0"/>
              </a:rPr>
            </a:br>
            <a:endParaRPr lang="en-US" sz="2800"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AC31BCFB-24CB-48D2-A2D3-AF2327552482}"/>
              </a:ext>
            </a:extLst>
          </p:cNvPr>
          <p:cNvSpPr/>
          <p:nvPr/>
        </p:nvSpPr>
        <p:spPr>
          <a:xfrm>
            <a:off x="911236" y="1259341"/>
            <a:ext cx="8837727" cy="2862322"/>
          </a:xfrm>
          <a:prstGeom prst="rect">
            <a:avLst/>
          </a:prstGeom>
        </p:spPr>
        <p:txBody>
          <a:bodyPr wrap="square">
            <a:spAutoFit/>
          </a:bodyPr>
          <a:lstStyle/>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is quite easy to do: just define a subclass of Exception (which is, of course, a subclass of Throwable). The subclasses don’t need to actually implement anything—it is their existence in the type system that allows you to use them as exceptions</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Exception class does not define any methods of its own. It does, of course, inherit those methods provided by Throwable. Thus, all exceptions, including those that one creates, have the methods defined by Throwable available to them. </a:t>
            </a:r>
          </a:p>
          <a:p>
            <a:pPr marL="285750" indent="-285750" algn="just">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20504DC4-0FD0-F242-4065-E7A22F4622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3302599514"/>
      </p:ext>
    </p:extLst>
  </p:cSld>
  <p:clrMapOvr>
    <a:masterClrMapping/>
  </p:clrMapOvr>
  <mc:AlternateContent xmlns:mc="http://schemas.openxmlformats.org/markup-compatibility/2006" xmlns:p14="http://schemas.microsoft.com/office/powerpoint/2010/main">
    <mc:Choice Requires="p14">
      <p:transition spd="slow" p14:dur="2000" advTm="55651"/>
    </mc:Choice>
    <mc:Fallback xmlns="">
      <p:transition spd="slow" advTm="55651"/>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478335" y="389236"/>
            <a:ext cx="7088616" cy="569843"/>
          </a:xfrm>
        </p:spPr>
        <p:txBody>
          <a:bodyPr>
            <a:noAutofit/>
          </a:bodyPr>
          <a:lstStyle/>
          <a:p>
            <a:r>
              <a:rPr lang="en-US" sz="2800" b="1" dirty="0">
                <a:latin typeface="Times New Roman" panose="02020603050405020304" pitchFamily="18" charset="0"/>
                <a:cs typeface="Times New Roman" panose="02020603050405020304" pitchFamily="18" charset="0"/>
              </a:rPr>
              <a:t>Table for Methods Defined by Throwable</a:t>
            </a:r>
          </a:p>
        </p:txBody>
      </p:sp>
      <p:graphicFrame>
        <p:nvGraphicFramePr>
          <p:cNvPr id="8" name="Table 8">
            <a:extLst>
              <a:ext uri="{FF2B5EF4-FFF2-40B4-BE49-F238E27FC236}">
                <a16:creationId xmlns:a16="http://schemas.microsoft.com/office/drawing/2014/main" id="{D41A1EA0-BF3E-45C1-B352-D762349FBDD7}"/>
              </a:ext>
            </a:extLst>
          </p:cNvPr>
          <p:cNvGraphicFramePr>
            <a:graphicFrameLocks noGrp="1"/>
          </p:cNvGraphicFramePr>
          <p:nvPr>
            <p:extLst>
              <p:ext uri="{D42A27DB-BD31-4B8C-83A1-F6EECF244321}">
                <p14:modId xmlns:p14="http://schemas.microsoft.com/office/powerpoint/2010/main" val="2023178761"/>
              </p:ext>
            </p:extLst>
          </p:nvPr>
        </p:nvGraphicFramePr>
        <p:xfrm>
          <a:off x="958715" y="1619701"/>
          <a:ext cx="8127855" cy="3220402"/>
        </p:xfrm>
        <a:graphic>
          <a:graphicData uri="http://schemas.openxmlformats.org/drawingml/2006/table">
            <a:tbl>
              <a:tblPr firstRow="1" bandRow="1">
                <a:tableStyleId>{5C22544A-7EE6-4342-B048-85BDC9FD1C3A}</a:tableStyleId>
              </a:tblPr>
              <a:tblGrid>
                <a:gridCol w="4063855">
                  <a:extLst>
                    <a:ext uri="{9D8B030D-6E8A-4147-A177-3AD203B41FA5}">
                      <a16:colId xmlns:a16="http://schemas.microsoft.com/office/drawing/2014/main" val="3953359048"/>
                    </a:ext>
                  </a:extLst>
                </a:gridCol>
                <a:gridCol w="4064000">
                  <a:extLst>
                    <a:ext uri="{9D8B030D-6E8A-4147-A177-3AD203B41FA5}">
                      <a16:colId xmlns:a16="http://schemas.microsoft.com/office/drawing/2014/main" val="2161107012"/>
                    </a:ext>
                  </a:extLst>
                </a:gridCol>
              </a:tblGrid>
              <a:tr h="371977">
                <a:tc>
                  <a:txBody>
                    <a:bodyPr/>
                    <a:lstStyle/>
                    <a:p>
                      <a:r>
                        <a:rPr lang="en-US" dirty="0">
                          <a:latin typeface="Times New Roman" panose="02020603050405020304" pitchFamily="18" charset="0"/>
                          <a:cs typeface="Times New Roman" panose="02020603050405020304" pitchFamily="18" charset="0"/>
                        </a:rPr>
                        <a:t>Method</a:t>
                      </a:r>
                    </a:p>
                  </a:txBody>
                  <a:tcPr/>
                </a:tc>
                <a:tc>
                  <a:txBody>
                    <a:bodyPr/>
                    <a:lstStyle/>
                    <a:p>
                      <a:r>
                        <a:rPr lang="en-US" dirty="0">
                          <a:latin typeface="Times New Roman" panose="02020603050405020304" pitchFamily="18" charset="0"/>
                          <a:cs typeface="Times New Roman" panose="02020603050405020304" pitchFamily="18" charset="0"/>
                        </a:rPr>
                        <a:t>Description</a:t>
                      </a:r>
                    </a:p>
                  </a:txBody>
                  <a:tcPr/>
                </a:tc>
                <a:extLst>
                  <a:ext uri="{0D108BD9-81ED-4DB2-BD59-A6C34878D82A}">
                    <a16:rowId xmlns:a16="http://schemas.microsoft.com/office/drawing/2014/main" val="2835863262"/>
                  </a:ext>
                </a:extLst>
              </a:tr>
              <a:tr h="917203">
                <a:tc>
                  <a:txBody>
                    <a:bodyPr/>
                    <a:lstStyle/>
                    <a:p>
                      <a:r>
                        <a:rPr lang="en-US" dirty="0">
                          <a:latin typeface="Times New Roman" panose="02020603050405020304" pitchFamily="18" charset="0"/>
                          <a:cs typeface="Times New Roman" panose="02020603050405020304" pitchFamily="18" charset="0"/>
                        </a:rPr>
                        <a:t>Throwable </a:t>
                      </a:r>
                      <a:r>
                        <a:rPr lang="en-US" dirty="0" err="1">
                          <a:latin typeface="Times New Roman" panose="02020603050405020304" pitchFamily="18" charset="0"/>
                          <a:cs typeface="Times New Roman" panose="02020603050405020304" pitchFamily="18" charset="0"/>
                        </a:rPr>
                        <a:t>fillInStackTrace</a:t>
                      </a:r>
                      <a:r>
                        <a:rPr lang="en-US" dirty="0">
                          <a:latin typeface="Times New Roman" panose="02020603050405020304" pitchFamily="18" charset="0"/>
                          <a:cs typeface="Times New Roman" panose="02020603050405020304" pitchFamily="18" charset="0"/>
                        </a:rPr>
                        <a:t>( )</a:t>
                      </a:r>
                    </a:p>
                  </a:txBody>
                  <a:tcPr/>
                </a:tc>
                <a:tc>
                  <a:txBody>
                    <a:bodyPr/>
                    <a:lstStyle/>
                    <a:p>
                      <a:r>
                        <a:rPr lang="en-US" dirty="0">
                          <a:latin typeface="Times New Roman" panose="02020603050405020304" pitchFamily="18" charset="0"/>
                          <a:cs typeface="Times New Roman" panose="02020603050405020304" pitchFamily="18" charset="0"/>
                        </a:rPr>
                        <a:t>Returns a Throwable object that contains a completed stack trace. This object can be rethrown.</a:t>
                      </a:r>
                    </a:p>
                  </a:txBody>
                  <a:tcPr/>
                </a:tc>
                <a:extLst>
                  <a:ext uri="{0D108BD9-81ED-4DB2-BD59-A6C34878D82A}">
                    <a16:rowId xmlns:a16="http://schemas.microsoft.com/office/drawing/2014/main" val="856021360"/>
                  </a:ext>
                </a:extLst>
              </a:tr>
              <a:tr h="917203">
                <a:tc>
                  <a:txBody>
                    <a:bodyPr/>
                    <a:lstStyle/>
                    <a:p>
                      <a:r>
                        <a:rPr lang="en-US" dirty="0">
                          <a:latin typeface="Times New Roman" panose="02020603050405020304" pitchFamily="18" charset="0"/>
                          <a:cs typeface="Times New Roman" panose="02020603050405020304" pitchFamily="18" charset="0"/>
                        </a:rPr>
                        <a:t>Throwable </a:t>
                      </a:r>
                      <a:r>
                        <a:rPr lang="en-US" dirty="0" err="1">
                          <a:latin typeface="Times New Roman" panose="02020603050405020304" pitchFamily="18" charset="0"/>
                          <a:cs typeface="Times New Roman" panose="02020603050405020304" pitchFamily="18" charset="0"/>
                        </a:rPr>
                        <a:t>getCause</a:t>
                      </a:r>
                      <a:r>
                        <a:rPr lang="en-US" dirty="0">
                          <a:latin typeface="Times New Roman" panose="02020603050405020304" pitchFamily="18" charset="0"/>
                          <a:cs typeface="Times New Roman" panose="02020603050405020304" pitchFamily="18" charset="0"/>
                        </a:rPr>
                        <a:t>( )</a:t>
                      </a:r>
                    </a:p>
                  </a:txBody>
                  <a:tcPr/>
                </a:tc>
                <a:tc>
                  <a:txBody>
                    <a:bodyPr/>
                    <a:lstStyle/>
                    <a:p>
                      <a:r>
                        <a:rPr lang="en-US" dirty="0">
                          <a:latin typeface="Times New Roman" panose="02020603050405020304" pitchFamily="18" charset="0"/>
                          <a:cs typeface="Times New Roman" panose="02020603050405020304" pitchFamily="18" charset="0"/>
                        </a:rPr>
                        <a:t>Returns the exception that underlies the current exception. If there is no underlying exception, null is returned.</a:t>
                      </a:r>
                    </a:p>
                  </a:txBody>
                  <a:tcPr/>
                </a:tc>
                <a:extLst>
                  <a:ext uri="{0D108BD9-81ED-4DB2-BD59-A6C34878D82A}">
                    <a16:rowId xmlns:a16="http://schemas.microsoft.com/office/drawing/2014/main" val="1817430914"/>
                  </a:ext>
                </a:extLst>
              </a:tr>
              <a:tr h="642042">
                <a:tc>
                  <a:txBody>
                    <a:bodyPr/>
                    <a:lstStyle/>
                    <a:p>
                      <a:r>
                        <a:rPr lang="en-US" dirty="0">
                          <a:latin typeface="Times New Roman" panose="02020603050405020304" pitchFamily="18" charset="0"/>
                          <a:cs typeface="Times New Roman" panose="02020603050405020304" pitchFamily="18" charset="0"/>
                        </a:rPr>
                        <a:t>String </a:t>
                      </a:r>
                      <a:r>
                        <a:rPr lang="en-US" dirty="0" err="1">
                          <a:latin typeface="Times New Roman" panose="02020603050405020304" pitchFamily="18" charset="0"/>
                          <a:cs typeface="Times New Roman" panose="02020603050405020304" pitchFamily="18" charset="0"/>
                        </a:rPr>
                        <a:t>getLocalizedMessage</a:t>
                      </a:r>
                      <a:r>
                        <a:rPr lang="en-US" dirty="0">
                          <a:latin typeface="Times New Roman" panose="02020603050405020304" pitchFamily="18" charset="0"/>
                          <a:cs typeface="Times New Roman" panose="02020603050405020304" pitchFamily="18" charset="0"/>
                        </a:rPr>
                        <a:t>( )</a:t>
                      </a:r>
                    </a:p>
                  </a:txBody>
                  <a:tcPr/>
                </a:tc>
                <a:tc>
                  <a:txBody>
                    <a:bodyPr/>
                    <a:lstStyle/>
                    <a:p>
                      <a:r>
                        <a:rPr lang="en-US" dirty="0">
                          <a:latin typeface="Times New Roman" panose="02020603050405020304" pitchFamily="18" charset="0"/>
                          <a:cs typeface="Times New Roman" panose="02020603050405020304" pitchFamily="18" charset="0"/>
                        </a:rPr>
                        <a:t>Returns a localized description of the exception.</a:t>
                      </a:r>
                    </a:p>
                  </a:txBody>
                  <a:tcPr/>
                </a:tc>
                <a:extLst>
                  <a:ext uri="{0D108BD9-81ED-4DB2-BD59-A6C34878D82A}">
                    <a16:rowId xmlns:a16="http://schemas.microsoft.com/office/drawing/2014/main" val="1751422734"/>
                  </a:ext>
                </a:extLst>
              </a:tr>
              <a:tr h="371977">
                <a:tc>
                  <a:txBody>
                    <a:bodyPr/>
                    <a:lstStyle/>
                    <a:p>
                      <a:r>
                        <a:rPr lang="en-US" dirty="0">
                          <a:latin typeface="Times New Roman" panose="02020603050405020304" pitchFamily="18" charset="0"/>
                          <a:cs typeface="Times New Roman" panose="02020603050405020304" pitchFamily="18" charset="0"/>
                        </a:rPr>
                        <a:t>String </a:t>
                      </a:r>
                      <a:r>
                        <a:rPr lang="en-US" dirty="0" err="1">
                          <a:latin typeface="Times New Roman" panose="02020603050405020304" pitchFamily="18" charset="0"/>
                          <a:cs typeface="Times New Roman" panose="02020603050405020304" pitchFamily="18" charset="0"/>
                        </a:rPr>
                        <a:t>getMessage</a:t>
                      </a:r>
                      <a:r>
                        <a:rPr lang="en-US" dirty="0">
                          <a:latin typeface="Times New Roman" panose="02020603050405020304" pitchFamily="18" charset="0"/>
                          <a:cs typeface="Times New Roman" panose="02020603050405020304" pitchFamily="18" charset="0"/>
                        </a:rPr>
                        <a:t>( )</a:t>
                      </a:r>
                    </a:p>
                  </a:txBody>
                  <a:tcPr/>
                </a:tc>
                <a:tc>
                  <a:txBody>
                    <a:bodyPr/>
                    <a:lstStyle/>
                    <a:p>
                      <a:r>
                        <a:rPr lang="en-US" dirty="0">
                          <a:latin typeface="Times New Roman" panose="02020603050405020304" pitchFamily="18" charset="0"/>
                          <a:cs typeface="Times New Roman" panose="02020603050405020304" pitchFamily="18" charset="0"/>
                        </a:rPr>
                        <a:t>Returns a description of the exception</a:t>
                      </a:r>
                    </a:p>
                  </a:txBody>
                  <a:tcPr/>
                </a:tc>
                <a:extLst>
                  <a:ext uri="{0D108BD9-81ED-4DB2-BD59-A6C34878D82A}">
                    <a16:rowId xmlns:a16="http://schemas.microsoft.com/office/drawing/2014/main" val="4048338073"/>
                  </a:ext>
                </a:extLst>
              </a:tr>
            </a:tbl>
          </a:graphicData>
        </a:graphic>
      </p:graphicFrame>
      <p:pic>
        <p:nvPicPr>
          <p:cNvPr id="3" name="Picture 2">
            <a:extLst>
              <a:ext uri="{FF2B5EF4-FFF2-40B4-BE49-F238E27FC236}">
                <a16:creationId xmlns:a16="http://schemas.microsoft.com/office/drawing/2014/main" id="{F4F7A0BB-EA31-DDA6-17E9-FB9F855E3D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3285637632"/>
      </p:ext>
    </p:extLst>
  </p:cSld>
  <p:clrMapOvr>
    <a:masterClrMapping/>
  </p:clrMapOvr>
  <mc:AlternateContent xmlns:mc="http://schemas.openxmlformats.org/markup-compatibility/2006" xmlns:p14="http://schemas.microsoft.com/office/powerpoint/2010/main">
    <mc:Choice Requires="p14">
      <p:transition spd="slow" p14:dur="2000" advTm="71297"/>
    </mc:Choice>
    <mc:Fallback xmlns="">
      <p:transition spd="slow" advTm="71297"/>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478335" y="389236"/>
            <a:ext cx="7088616" cy="569843"/>
          </a:xfrm>
        </p:spPr>
        <p:txBody>
          <a:bodyPr>
            <a:noAutofit/>
          </a:bodyPr>
          <a:lstStyle/>
          <a:p>
            <a:r>
              <a:rPr lang="en-US" sz="2800" b="1" dirty="0">
                <a:latin typeface="Times New Roman" panose="02020603050405020304" pitchFamily="18" charset="0"/>
                <a:cs typeface="Times New Roman" panose="02020603050405020304" pitchFamily="18" charset="0"/>
              </a:rPr>
              <a:t>Table for Methods Defined by Throwable</a:t>
            </a:r>
          </a:p>
        </p:txBody>
      </p:sp>
      <p:graphicFrame>
        <p:nvGraphicFramePr>
          <p:cNvPr id="8" name="Table 8">
            <a:extLst>
              <a:ext uri="{FF2B5EF4-FFF2-40B4-BE49-F238E27FC236}">
                <a16:creationId xmlns:a16="http://schemas.microsoft.com/office/drawing/2014/main" id="{D41A1EA0-BF3E-45C1-B352-D762349FBDD7}"/>
              </a:ext>
            </a:extLst>
          </p:cNvPr>
          <p:cNvGraphicFramePr>
            <a:graphicFrameLocks noGrp="1"/>
          </p:cNvGraphicFramePr>
          <p:nvPr>
            <p:extLst>
              <p:ext uri="{D42A27DB-BD31-4B8C-83A1-F6EECF244321}">
                <p14:modId xmlns:p14="http://schemas.microsoft.com/office/powerpoint/2010/main" val="924658868"/>
              </p:ext>
            </p:extLst>
          </p:nvPr>
        </p:nvGraphicFramePr>
        <p:xfrm>
          <a:off x="958788" y="1193572"/>
          <a:ext cx="8127855" cy="4394200"/>
        </p:xfrm>
        <a:graphic>
          <a:graphicData uri="http://schemas.openxmlformats.org/drawingml/2006/table">
            <a:tbl>
              <a:tblPr firstRow="1" bandRow="1">
                <a:tableStyleId>{5C22544A-7EE6-4342-B048-85BDC9FD1C3A}</a:tableStyleId>
              </a:tblPr>
              <a:tblGrid>
                <a:gridCol w="4063855">
                  <a:extLst>
                    <a:ext uri="{9D8B030D-6E8A-4147-A177-3AD203B41FA5}">
                      <a16:colId xmlns:a16="http://schemas.microsoft.com/office/drawing/2014/main" val="3953359048"/>
                    </a:ext>
                  </a:extLst>
                </a:gridCol>
                <a:gridCol w="4064000">
                  <a:extLst>
                    <a:ext uri="{9D8B030D-6E8A-4147-A177-3AD203B41FA5}">
                      <a16:colId xmlns:a16="http://schemas.microsoft.com/office/drawing/2014/main" val="2161107012"/>
                    </a:ext>
                  </a:extLst>
                </a:gridCol>
              </a:tblGrid>
              <a:tr h="370840">
                <a:tc>
                  <a:txBody>
                    <a:bodyPr/>
                    <a:lstStyle/>
                    <a:p>
                      <a:r>
                        <a:rPr lang="en-US" dirty="0">
                          <a:latin typeface="Times New Roman" panose="02020603050405020304" pitchFamily="18" charset="0"/>
                          <a:cs typeface="Times New Roman" panose="02020603050405020304" pitchFamily="18" charset="0"/>
                        </a:rPr>
                        <a:t>Method</a:t>
                      </a:r>
                    </a:p>
                  </a:txBody>
                  <a:tcPr/>
                </a:tc>
                <a:tc>
                  <a:txBody>
                    <a:bodyPr/>
                    <a:lstStyle/>
                    <a:p>
                      <a:r>
                        <a:rPr lang="en-US" dirty="0">
                          <a:latin typeface="Times New Roman" panose="02020603050405020304" pitchFamily="18" charset="0"/>
                          <a:cs typeface="Times New Roman" panose="02020603050405020304" pitchFamily="18" charset="0"/>
                        </a:rPr>
                        <a:t>Description</a:t>
                      </a:r>
                    </a:p>
                  </a:txBody>
                  <a:tcPr/>
                </a:tc>
                <a:extLst>
                  <a:ext uri="{0D108BD9-81ED-4DB2-BD59-A6C34878D82A}">
                    <a16:rowId xmlns:a16="http://schemas.microsoft.com/office/drawing/2014/main" val="2835863262"/>
                  </a:ext>
                </a:extLst>
              </a:tr>
              <a:tr h="370840">
                <a:tc>
                  <a:txBody>
                    <a:bodyPr/>
                    <a:lstStyle/>
                    <a:p>
                      <a:r>
                        <a:rPr lang="en-US" dirty="0" err="1">
                          <a:latin typeface="Times New Roman" panose="02020603050405020304" pitchFamily="18" charset="0"/>
                          <a:cs typeface="Times New Roman" panose="02020603050405020304" pitchFamily="18" charset="0"/>
                        </a:rPr>
                        <a:t>StackTraceElement</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getStackTrace</a:t>
                      </a:r>
                      <a:r>
                        <a:rPr lang="en-US" dirty="0">
                          <a:latin typeface="Times New Roman" panose="02020603050405020304" pitchFamily="18" charset="0"/>
                          <a:cs typeface="Times New Roman" panose="02020603050405020304" pitchFamily="18" charset="0"/>
                        </a:rPr>
                        <a:t>() </a:t>
                      </a:r>
                    </a:p>
                  </a:txBody>
                  <a:tcPr/>
                </a:tc>
                <a:tc>
                  <a:txBody>
                    <a:bodyPr/>
                    <a:lstStyle/>
                    <a:p>
                      <a:r>
                        <a:rPr lang="en-US" dirty="0">
                          <a:latin typeface="Times New Roman" panose="02020603050405020304" pitchFamily="18" charset="0"/>
                          <a:cs typeface="Times New Roman" panose="02020603050405020304" pitchFamily="18" charset="0"/>
                        </a:rPr>
                        <a:t>Returns an array that contains the stack trace, one element at a time, as an array of </a:t>
                      </a:r>
                      <a:r>
                        <a:rPr lang="en-US" dirty="0" err="1">
                          <a:latin typeface="Times New Roman" panose="02020603050405020304" pitchFamily="18" charset="0"/>
                          <a:cs typeface="Times New Roman" panose="02020603050405020304" pitchFamily="18" charset="0"/>
                        </a:rPr>
                        <a:t>StackTraceElement</a:t>
                      </a:r>
                      <a:r>
                        <a:rPr lang="en-US" dirty="0">
                          <a:latin typeface="Times New Roman" panose="02020603050405020304" pitchFamily="18" charset="0"/>
                          <a:cs typeface="Times New Roman" panose="02020603050405020304" pitchFamily="18" charset="0"/>
                        </a:rPr>
                        <a:t>. The method at the top of the stack is the last method called before the exception was thrown. This method is found in the first element of the array. The </a:t>
                      </a:r>
                      <a:r>
                        <a:rPr lang="en-US" dirty="0" err="1">
                          <a:latin typeface="Times New Roman" panose="02020603050405020304" pitchFamily="18" charset="0"/>
                          <a:cs typeface="Times New Roman" panose="02020603050405020304" pitchFamily="18" charset="0"/>
                        </a:rPr>
                        <a:t>StackTraceElement</a:t>
                      </a:r>
                      <a:r>
                        <a:rPr lang="en-US" dirty="0">
                          <a:latin typeface="Times New Roman" panose="02020603050405020304" pitchFamily="18" charset="0"/>
                          <a:cs typeface="Times New Roman" panose="02020603050405020304" pitchFamily="18" charset="0"/>
                        </a:rPr>
                        <a:t> class gives your program access to information about each element in the trace, such as its method name.</a:t>
                      </a:r>
                    </a:p>
                  </a:txBody>
                  <a:tcPr/>
                </a:tc>
                <a:extLst>
                  <a:ext uri="{0D108BD9-81ED-4DB2-BD59-A6C34878D82A}">
                    <a16:rowId xmlns:a16="http://schemas.microsoft.com/office/drawing/2014/main" val="1733281927"/>
                  </a:ext>
                </a:extLst>
              </a:tr>
              <a:tr h="370840">
                <a:tc>
                  <a:txBody>
                    <a:bodyPr/>
                    <a:lstStyle/>
                    <a:p>
                      <a:r>
                        <a:rPr lang="en-US" dirty="0">
                          <a:latin typeface="Times New Roman" panose="02020603050405020304" pitchFamily="18" charset="0"/>
                          <a:cs typeface="Times New Roman" panose="02020603050405020304" pitchFamily="18" charset="0"/>
                        </a:rPr>
                        <a:t>Throwable </a:t>
                      </a:r>
                      <a:r>
                        <a:rPr lang="en-US" dirty="0" err="1">
                          <a:latin typeface="Times New Roman" panose="02020603050405020304" pitchFamily="18" charset="0"/>
                          <a:cs typeface="Times New Roman" panose="02020603050405020304" pitchFamily="18" charset="0"/>
                        </a:rPr>
                        <a:t>initCause</a:t>
                      </a:r>
                      <a:r>
                        <a:rPr lang="en-US" dirty="0">
                          <a:latin typeface="Times New Roman" panose="02020603050405020304" pitchFamily="18" charset="0"/>
                          <a:cs typeface="Times New Roman" panose="02020603050405020304" pitchFamily="18" charset="0"/>
                        </a:rPr>
                        <a:t>(Throwable </a:t>
                      </a:r>
                      <a:r>
                        <a:rPr lang="en-US" dirty="0" err="1">
                          <a:latin typeface="Times New Roman" panose="02020603050405020304" pitchFamily="18" charset="0"/>
                          <a:cs typeface="Times New Roman" panose="02020603050405020304" pitchFamily="18" charset="0"/>
                        </a:rPr>
                        <a:t>causeExc</a:t>
                      </a:r>
                      <a:r>
                        <a:rPr lang="en-US" dirty="0">
                          <a:latin typeface="Times New Roman" panose="02020603050405020304" pitchFamily="18" charset="0"/>
                          <a:cs typeface="Times New Roman" panose="02020603050405020304" pitchFamily="18" charset="0"/>
                        </a:rPr>
                        <a:t>)</a:t>
                      </a:r>
                    </a:p>
                  </a:txBody>
                  <a:tcPr/>
                </a:tc>
                <a:tc>
                  <a:txBody>
                    <a:bodyPr/>
                    <a:lstStyle/>
                    <a:p>
                      <a:r>
                        <a:rPr lang="en-US" dirty="0">
                          <a:latin typeface="Times New Roman" panose="02020603050405020304" pitchFamily="18" charset="0"/>
                          <a:cs typeface="Times New Roman" panose="02020603050405020304" pitchFamily="18" charset="0"/>
                        </a:rPr>
                        <a:t>Associates </a:t>
                      </a:r>
                      <a:r>
                        <a:rPr lang="en-US" dirty="0" err="1">
                          <a:latin typeface="Times New Roman" panose="02020603050405020304" pitchFamily="18" charset="0"/>
                          <a:cs typeface="Times New Roman" panose="02020603050405020304" pitchFamily="18" charset="0"/>
                        </a:rPr>
                        <a:t>causeExc</a:t>
                      </a:r>
                      <a:r>
                        <a:rPr lang="en-US" dirty="0">
                          <a:latin typeface="Times New Roman" panose="02020603050405020304" pitchFamily="18" charset="0"/>
                          <a:cs typeface="Times New Roman" panose="02020603050405020304" pitchFamily="18" charset="0"/>
                        </a:rPr>
                        <a:t> with the invoking exception as a cause of the invoking exception. Returns a reference to the exception.</a:t>
                      </a:r>
                    </a:p>
                  </a:txBody>
                  <a:tcPr/>
                </a:tc>
                <a:extLst>
                  <a:ext uri="{0D108BD9-81ED-4DB2-BD59-A6C34878D82A}">
                    <a16:rowId xmlns:a16="http://schemas.microsoft.com/office/drawing/2014/main" val="1304142186"/>
                  </a:ext>
                </a:extLst>
              </a:tr>
            </a:tbl>
          </a:graphicData>
        </a:graphic>
      </p:graphicFrame>
      <p:pic>
        <p:nvPicPr>
          <p:cNvPr id="3" name="Picture 2">
            <a:extLst>
              <a:ext uri="{FF2B5EF4-FFF2-40B4-BE49-F238E27FC236}">
                <a16:creationId xmlns:a16="http://schemas.microsoft.com/office/drawing/2014/main" id="{30BD925B-394C-FCD8-D3E3-C1F7C69404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2615967869"/>
      </p:ext>
    </p:extLst>
  </p:cSld>
  <p:clrMapOvr>
    <a:masterClrMapping/>
  </p:clrMapOvr>
  <mc:AlternateContent xmlns:mc="http://schemas.openxmlformats.org/markup-compatibility/2006" xmlns:p14="http://schemas.microsoft.com/office/powerpoint/2010/main">
    <mc:Choice Requires="p14">
      <p:transition spd="slow" p14:dur="2000" advTm="102781"/>
    </mc:Choice>
    <mc:Fallback xmlns="">
      <p:transition spd="slow" advTm="102781"/>
    </mc:Fallback>
  </mc:AlternateContent>
  <p:extLst>
    <p:ext uri="{3A86A75C-4F4B-4683-9AE1-C65F6400EC91}">
      <p14:laserTraceLst xmlns:p14="http://schemas.microsoft.com/office/powerpoint/2010/main">
        <p14:tracePtLst>
          <p14:tracePt t="78036" x="3438525" y="6259513"/>
          <p14:tracePt t="78124" x="2490788" y="6683375"/>
          <p14:tracePt t="78134" x="2554288" y="6532563"/>
          <p14:tracePt t="78138" x="2616200" y="6394450"/>
          <p14:tracePt t="78150" x="2654300" y="6269038"/>
          <p14:tracePt t="78158" x="2778125" y="6081713"/>
          <p14:tracePt t="78166" x="2828925" y="5956300"/>
          <p14:tracePt t="78174" x="2903538" y="5832475"/>
          <p14:tracePt t="78178" x="2954338" y="5743575"/>
          <p14:tracePt t="78188" x="3028950" y="5619750"/>
          <p14:tracePt t="78200" x="3054350" y="5568950"/>
          <p14:tracePt t="78204" x="3079750" y="5507038"/>
          <p14:tracePt t="78216" x="3116263" y="5443538"/>
          <p14:tracePt t="78218" x="3141663" y="5394325"/>
          <p14:tracePt t="78228" x="3167063" y="5343525"/>
          <p14:tracePt t="78238" x="3192463" y="5294313"/>
          <p14:tracePt t="78244" x="3205163" y="5256213"/>
          <p14:tracePt t="78254" x="3205163" y="5205413"/>
          <p14:tracePt t="78260" x="3228975" y="5156200"/>
          <p14:tracePt t="78280" x="3228975" y="5130800"/>
          <p14:tracePt t="78284" x="3228975" y="5105400"/>
          <p14:tracePt t="78294" x="3228975" y="5081588"/>
          <p14:tracePt t="78300" x="3228975" y="5068888"/>
          <p14:tracePt t="78310" x="3228975" y="5030788"/>
          <p14:tracePt t="78320" x="3228975" y="5005388"/>
          <p14:tracePt t="78324" x="3228975" y="4968875"/>
          <p14:tracePt t="78336" x="3228975" y="4943475"/>
          <p14:tracePt t="78340" x="3228975" y="4918075"/>
          <p14:tracePt t="78351" x="3228975" y="4868863"/>
          <p14:tracePt t="78360" x="3228975" y="4830763"/>
          <p14:tracePt t="78367" x="3254375" y="4805363"/>
          <p14:tracePt t="78376" x="3254375" y="4792663"/>
          <p14:tracePt t="78381" x="3267075" y="4756150"/>
          <p14:tracePt t="78400" x="3267075" y="4743450"/>
          <p14:tracePt t="78406" x="3279775" y="4718050"/>
          <p14:tracePt t="78436" x="3279775" y="4705350"/>
          <p14:tracePt t="78452" x="3279775" y="4692650"/>
          <p14:tracePt t="78466" x="3279775" y="4679950"/>
          <p14:tracePt t="78476" x="3279775" y="4667250"/>
          <p14:tracePt t="78486" x="3292475" y="4656138"/>
          <p14:tracePt t="78492" x="3305175" y="4630738"/>
          <p14:tracePt t="78502" x="3317875" y="4605338"/>
          <p14:tracePt t="78517" x="3328988" y="4592638"/>
          <p14:tracePt t="78526" x="3328988" y="4579938"/>
          <p14:tracePt t="78533" x="3341688" y="4579938"/>
          <p14:tracePt t="78546" x="3341688" y="4554538"/>
          <p14:tracePt t="78558" x="3354388" y="4554538"/>
          <p14:tracePt t="78622" x="3367088" y="4554538"/>
          <p14:tracePt t="78658" x="3379788" y="4554538"/>
          <p14:tracePt t="78672" x="3392488" y="4554538"/>
          <p14:tracePt t="78738" x="3405188" y="4554538"/>
          <p14:tracePt t="78758" x="3405188" y="4567238"/>
          <p14:tracePt t="78774" x="3405188" y="4592638"/>
          <p14:tracePt t="78778" x="3405188" y="4605338"/>
          <p14:tracePt t="78788" x="3379788" y="4618038"/>
          <p14:tracePt t="78804" x="3367088" y="4643438"/>
          <p14:tracePt t="78814" x="3354388" y="4656138"/>
          <p14:tracePt t="78830" x="3328988" y="4656138"/>
          <p14:tracePt t="78950" x="3328988" y="4667250"/>
          <p14:tracePt t="78960" x="3328988" y="4679950"/>
          <p14:tracePt t="78970" x="3354388" y="4705350"/>
          <p14:tracePt t="78976" x="3392488" y="4718050"/>
          <p14:tracePt t="78986" x="3429000" y="4718050"/>
          <p14:tracePt t="78996" x="3454400" y="4730750"/>
          <p14:tracePt t="79001" x="3479800" y="4730750"/>
          <p14:tracePt t="79011" x="3505200" y="4730750"/>
          <p14:tracePt t="79016" x="3541713" y="4730750"/>
          <p14:tracePt t="79026" x="3567113" y="4730750"/>
          <p14:tracePt t="79040" x="3592513" y="4743450"/>
          <p14:tracePt t="79052" x="3617913" y="4743450"/>
          <p14:tracePt t="79067" x="3630613" y="4756150"/>
          <p14:tracePt t="79083" x="3643313" y="4756150"/>
          <p14:tracePt t="79092" x="3654425" y="4756150"/>
          <p14:tracePt t="79097" x="3667125" y="4756150"/>
          <p14:tracePt t="79106" x="3679825" y="4756150"/>
          <p14:tracePt t="79122" x="3692525" y="4756150"/>
          <p14:tracePt t="79142" x="3705225" y="4756150"/>
          <p14:tracePt t="79188" x="3730625" y="4756150"/>
          <p14:tracePt t="79232" x="3743325" y="4756150"/>
          <p14:tracePt t="79249" x="3756025" y="4756150"/>
          <p14:tracePt t="79274" x="3767138" y="4756150"/>
          <p14:tracePt t="79284" x="3779838" y="4756150"/>
          <p14:tracePt t="79299" x="3792538" y="4756150"/>
          <p14:tracePt t="79338" x="3817938" y="4756150"/>
          <p14:tracePt t="79530" x="3779838" y="4756150"/>
          <p14:tracePt t="79540" x="3679825" y="4768850"/>
          <p14:tracePt t="79550" x="3541713" y="4805363"/>
          <p14:tracePt t="79556" x="3392488" y="4830763"/>
          <p14:tracePt t="79566" x="3167063" y="4892675"/>
          <p14:tracePt t="79570" x="2979738" y="4918075"/>
          <p14:tracePt t="79582" x="2816225" y="4943475"/>
          <p14:tracePt t="79590" x="2641600" y="4968875"/>
          <p14:tracePt t="79596" x="2490788" y="4981575"/>
          <p14:tracePt t="79606" x="2352675" y="5005388"/>
          <p14:tracePt t="79612" x="2239963" y="5018088"/>
          <p14:tracePt t="79622" x="2139950" y="5018088"/>
          <p14:tracePt t="79633" x="2065338" y="5018088"/>
          <p14:tracePt t="79636" x="2027238" y="5018088"/>
          <p14:tracePt t="79647" x="2003425" y="5018088"/>
          <p14:tracePt t="79652" x="1978025" y="5018088"/>
          <p14:tracePt t="79662" x="1952625" y="5018088"/>
          <p14:tracePt t="79672" x="1927225" y="5018088"/>
          <p14:tracePt t="79676" x="1903413" y="5043488"/>
          <p14:tracePt t="79686" x="1878013" y="5043488"/>
          <p14:tracePt t="79702" x="1865313" y="5043488"/>
          <p14:tracePt t="79716" x="1839913" y="5043488"/>
          <p14:tracePt t="79864" x="1827213" y="5043488"/>
          <p14:tracePt t="79874" x="1852613" y="5005388"/>
          <p14:tracePt t="79878" x="1890713" y="4930775"/>
          <p14:tracePt t="79888" x="1952625" y="4818063"/>
          <p14:tracePt t="79899" x="1990725" y="4743450"/>
          <p14:tracePt t="79904" x="2052638" y="4656138"/>
          <p14:tracePt t="79915" x="2065338" y="4630738"/>
          <p14:tracePt t="79918" x="2078038" y="4605338"/>
          <p14:tracePt t="79928" x="2078038" y="4579938"/>
          <p14:tracePt t="79954" x="2078038" y="4567238"/>
          <p14:tracePt t="79984" x="2078038" y="4554538"/>
          <p14:tracePt t="80000" x="2078038" y="4543425"/>
          <p14:tracePt t="80004" x="2065338" y="4543425"/>
          <p14:tracePt t="80015" x="2027238" y="4543425"/>
          <p14:tracePt t="80024" x="2003425" y="4543425"/>
          <p14:tracePt t="80032" x="1978025" y="4543425"/>
          <p14:tracePt t="80041" x="1939925" y="4543425"/>
          <p14:tracePt t="80044" x="1903413" y="4543425"/>
          <p14:tracePt t="80054" x="1865313" y="4543425"/>
          <p14:tracePt t="80065" x="1839913" y="4543425"/>
          <p14:tracePt t="80070" x="1814513" y="4543425"/>
          <p14:tracePt t="80081" x="1790700" y="4543425"/>
          <p14:tracePt t="80084" x="1752600" y="4543425"/>
          <p14:tracePt t="80098" x="1701800" y="4567238"/>
          <p14:tracePt t="80110" x="1677988" y="4592638"/>
          <p14:tracePt t="80120" x="1652588" y="4592638"/>
          <p14:tracePt t="80126" x="1639888" y="4618038"/>
          <p14:tracePt t="80136" x="1627188" y="4618038"/>
          <p14:tracePt t="80148" x="1614488" y="4643438"/>
          <p14:tracePt t="80150" x="1601788" y="4656138"/>
          <p14:tracePt t="80160" x="1589088" y="4667250"/>
          <p14:tracePt t="80166" x="1565275" y="4705350"/>
          <p14:tracePt t="80176" x="1565275" y="4718050"/>
          <p14:tracePt t="80186" x="1565275" y="4730750"/>
          <p14:tracePt t="80192" x="1565275" y="4743450"/>
          <p14:tracePt t="80202" x="1565275" y="4768850"/>
          <p14:tracePt t="80206" x="1565275" y="4779963"/>
          <p14:tracePt t="80216" x="1565275" y="4818063"/>
          <p14:tracePt t="80226" x="1565275" y="4830763"/>
          <p14:tracePt t="80232" x="1565275" y="4868863"/>
          <p14:tracePt t="80242" x="1565275" y="4892675"/>
          <p14:tracePt t="80248" x="1565275" y="4918075"/>
          <p14:tracePt t="80256" x="1589088" y="4930775"/>
          <p14:tracePt t="80266" x="1601788" y="4956175"/>
          <p14:tracePt t="80273" x="1627188" y="4968875"/>
          <p14:tracePt t="80282" x="1639888" y="4992688"/>
          <p14:tracePt t="80298" x="1665288" y="5005388"/>
          <p14:tracePt t="80314" x="1665288" y="5018088"/>
          <p14:tracePt t="80322" x="1677988" y="5030788"/>
          <p14:tracePt t="80382" x="1701800" y="5030788"/>
          <p14:tracePt t="80570" x="1689100" y="5043488"/>
          <p14:tracePt t="80581" x="1677988" y="5056188"/>
          <p14:tracePt t="80584" x="1665288" y="5068888"/>
          <p14:tracePt t="80594" x="1652588" y="5092700"/>
          <p14:tracePt t="80600" x="1639888" y="5092700"/>
          <p14:tracePt t="80610" x="1627188" y="5105400"/>
          <p14:tracePt t="80620" x="1627188" y="5118100"/>
          <p14:tracePt t="80624" x="1614488" y="5130800"/>
          <p14:tracePt t="80634" x="1614488" y="5143500"/>
          <p14:tracePt t="80640" x="1589088" y="5156200"/>
          <p14:tracePt t="80660" x="1589088" y="5168900"/>
          <p14:tracePt t="80666" x="1577975" y="5181600"/>
          <p14:tracePt t="80681" x="1565275" y="5181600"/>
          <p14:tracePt t="80690" x="1565275" y="5194300"/>
          <p14:tracePt t="80700" x="1552575" y="5194300"/>
          <p14:tracePt t="80766" x="1552575" y="5205413"/>
          <p14:tracePt t="81422" x="1552575" y="5194300"/>
          <p14:tracePt t="81426" x="1565275" y="5194300"/>
          <p14:tracePt t="81452" x="1577975" y="5194300"/>
          <p14:tracePt t="81468" x="1589088" y="5194300"/>
          <p14:tracePt t="81478" x="1589088" y="5181600"/>
          <p14:tracePt t="81498" x="1601788" y="5181600"/>
          <p14:tracePt t="81532" x="1614488" y="5168900"/>
          <p14:tracePt t="81548" x="1627188" y="5168900"/>
          <p14:tracePt t="81558" x="1639888" y="5156200"/>
          <p14:tracePt t="81579" x="1665288" y="5156200"/>
          <p14:tracePt t="81598" x="1665288" y="5130800"/>
          <p14:tracePt t="81604" x="1677988" y="5130800"/>
          <p14:tracePt t="81628" x="1689100" y="5130800"/>
          <p14:tracePt t="81638" x="1701800" y="5118100"/>
          <p14:tracePt t="81654" x="1714500" y="5105400"/>
          <p14:tracePt t="81684" x="1739900" y="5105400"/>
          <p14:tracePt t="81704" x="1739900" y="5092700"/>
          <p14:tracePt t="81720" x="1752600" y="5092700"/>
          <p14:tracePt t="81804" x="1765300" y="5092700"/>
          <p14:tracePt t="81840" x="1778000" y="5092700"/>
          <p14:tracePt t="82158" x="1790700" y="5092700"/>
          <p14:tracePt t="82622" x="1765300" y="5068888"/>
          <p14:tracePt t="82629" x="1739900" y="5056188"/>
          <p14:tracePt t="82950" x="1801813" y="5081588"/>
          <p14:tracePt t="82961" x="1903413" y="5105400"/>
          <p14:tracePt t="82966" x="2003425" y="5156200"/>
          <p14:tracePt t="82977" x="2078038" y="5194300"/>
          <p14:tracePt t="82980" x="2165350" y="5230813"/>
          <p14:tracePt t="82990" x="2252663" y="5243513"/>
          <p14:tracePt t="83000" x="2339975" y="5268913"/>
          <p14:tracePt t="83006" x="2416175" y="5281613"/>
          <p14:tracePt t="83016" x="2503488" y="5281613"/>
          <p14:tracePt t="83020" x="2565400" y="5305425"/>
          <p14:tracePt t="83030" x="2690813" y="5305425"/>
          <p14:tracePt t="83040" x="2803525" y="5318125"/>
          <p14:tracePt t="83046" x="2879725" y="5318125"/>
          <p14:tracePt t="83056" x="3041650" y="5318125"/>
          <p14:tracePt t="83062" x="3192463" y="5318125"/>
          <p14:tracePt t="83070" x="3341688" y="5318125"/>
          <p14:tracePt t="83080" x="3530600" y="5356225"/>
          <p14:tracePt t="83086" x="3692525" y="5356225"/>
          <p14:tracePt t="83096" x="3879850" y="5394325"/>
          <p14:tracePt t="83102" x="4056063" y="5407025"/>
          <p14:tracePt t="83112" x="4217988" y="5430838"/>
          <p14:tracePt t="83122" x="4406900" y="5481638"/>
          <p14:tracePt t="83126" x="4506913" y="5481638"/>
          <p14:tracePt t="83136" x="4630738" y="5494338"/>
          <p14:tracePt t="83142" x="4743450" y="5518150"/>
          <p14:tracePt t="83152" x="4856163" y="5530850"/>
          <p14:tracePt t="83162" x="4945063" y="5556250"/>
          <p14:tracePt t="83168" x="5057775" y="5568950"/>
          <p14:tracePt t="83179" x="5157788" y="5568950"/>
          <p14:tracePt t="83182" x="5245100" y="5568950"/>
          <p14:tracePt t="83192" x="5345113" y="5568950"/>
          <p14:tracePt t="83202" x="5445125" y="5594350"/>
          <p14:tracePt t="83208" x="5532438" y="5594350"/>
          <p14:tracePt t="83218" x="5595938" y="5594350"/>
          <p14:tracePt t="83222" x="5670550" y="5594350"/>
          <p14:tracePt t="83232" x="5732463" y="5594350"/>
          <p14:tracePt t="83242" x="5808663" y="5594350"/>
          <p14:tracePt t="83248" x="5870575" y="5594350"/>
          <p14:tracePt t="83258" x="5908675" y="5594350"/>
          <p14:tracePt t="83262" x="5957888" y="5594350"/>
          <p14:tracePt t="83272" x="5995988" y="5594350"/>
          <p14:tracePt t="83282" x="6021388" y="5594350"/>
          <p14:tracePt t="83288" x="6057900" y="5594350"/>
          <p14:tracePt t="83298" x="6070600" y="5594350"/>
          <p14:tracePt t="83302" x="6096000" y="5594350"/>
          <p14:tracePt t="83314" x="6108700" y="5594350"/>
          <p14:tracePt t="83328" x="6121400" y="5594350"/>
          <p14:tracePt t="83338" x="6134100" y="5581650"/>
          <p14:tracePt t="83345" x="6146800" y="5568950"/>
          <p14:tracePt t="83364" x="6157913" y="5543550"/>
          <p14:tracePt t="83368" x="6157913" y="5530850"/>
          <p14:tracePt t="83379" x="6170613" y="5518150"/>
          <p14:tracePt t="83384" x="6183313" y="5518150"/>
          <p14:tracePt t="83396" x="6183313" y="5494338"/>
          <p14:tracePt t="83404" x="6196013" y="5481638"/>
          <p14:tracePt t="83408" x="6196013" y="5468938"/>
          <p14:tracePt t="83514" x="6146800" y="5494338"/>
          <p14:tracePt t="83520" x="6083300" y="5530850"/>
          <p14:tracePt t="83530" x="5995988" y="5581650"/>
          <p14:tracePt t="83540" x="5921375" y="5643563"/>
          <p14:tracePt t="83546" x="5821363" y="5707063"/>
          <p14:tracePt t="83556" x="5745163" y="5756275"/>
          <p14:tracePt t="83562" x="5632450" y="5832475"/>
          <p14:tracePt t="83570" x="5557838" y="5894388"/>
          <p14:tracePt t="83580" x="5445125" y="5956300"/>
          <p14:tracePt t="83586" x="5394325" y="6019800"/>
          <p14:tracePt t="83596" x="5294313" y="6056313"/>
          <p14:tracePt t="83600" x="5194300" y="6107113"/>
          <p14:tracePt t="83611" x="5081588" y="6181725"/>
          <p14:tracePt t="83620" x="4981575" y="6232525"/>
          <p14:tracePt t="83628" x="4868863" y="6294438"/>
          <p14:tracePt t="83636" x="4768850" y="6332538"/>
          <p14:tracePt t="83640" x="4694238" y="6370638"/>
          <p14:tracePt t="83652" x="4606925" y="6407150"/>
          <p14:tracePt t="83662" x="4530725" y="6419850"/>
          <p14:tracePt t="83666" x="4494213" y="6457950"/>
          <p14:tracePt t="83679" x="4430713" y="6483350"/>
          <p14:tracePt t="83682" x="4381500" y="6494463"/>
          <p14:tracePt t="83692" x="4318000" y="6519863"/>
          <p14:tracePt t="83702" x="4243388" y="6545263"/>
          <p14:tracePt t="83706" x="4181475" y="6545263"/>
          <p14:tracePt t="83716" x="4105275" y="6557963"/>
          <p14:tracePt t="83722" x="4043363" y="6557963"/>
          <p14:tracePt t="83732" x="3968750" y="6583363"/>
          <p14:tracePt t="83742" x="3905250" y="6594475"/>
          <p14:tracePt t="83746" x="3867150" y="6594475"/>
          <p14:tracePt t="83758" x="3817938" y="6594475"/>
          <p14:tracePt t="83762" x="3756025" y="6594475"/>
          <p14:tracePt t="83772" x="3717925" y="6594475"/>
          <p14:tracePt t="83782" x="3705225" y="6619875"/>
          <p14:tracePt t="83788" x="3667125" y="6619875"/>
          <p14:tracePt t="83798" x="3617913" y="6619875"/>
          <p14:tracePt t="83802" x="3579813" y="6619875"/>
          <p14:tracePt t="83812" x="3530600" y="6619875"/>
          <p14:tracePt t="83822" x="3467100" y="6619875"/>
          <p14:tracePt t="83828" x="3405188" y="6645275"/>
          <p14:tracePt t="83838" x="3317875" y="6645275"/>
          <p14:tracePt t="83842" x="3279775" y="6645275"/>
          <p14:tracePt t="83852" x="3228975" y="6657975"/>
          <p14:tracePt t="83862" x="3192463" y="6683375"/>
          <p14:tracePt t="83868" x="3141663" y="6683375"/>
          <p14:tracePt t="83880" x="3103563" y="6683375"/>
          <p14:tracePt t="83882" x="3054350" y="6707188"/>
          <p14:tracePt t="83892" x="2992438" y="6719888"/>
          <p14:tracePt t="83904" x="2941638" y="6719888"/>
          <p14:tracePt t="83908" x="2867025" y="6757988"/>
          <p14:tracePt t="83918" x="2790825" y="6783388"/>
          <p14:tracePt t="83924" x="2716213" y="6796088"/>
          <p14:tracePt t="83934" x="2667000" y="6819900"/>
          <p14:tracePt t="83944" x="2603500" y="6845300"/>
          <p14:tracePt t="84243" x="3054350" y="6657975"/>
          <p14:tracePt t="84246" x="3279775" y="6557963"/>
          <p14:tracePt t="84256" x="3567113" y="6432550"/>
          <p14:tracePt t="84262" x="3817938" y="6332538"/>
          <p14:tracePt t="84272" x="4043363" y="6232525"/>
          <p14:tracePt t="84282" x="4205288" y="6132513"/>
          <p14:tracePt t="84286" x="4343400" y="6056313"/>
          <p14:tracePt t="84296" x="4494213" y="5981700"/>
          <p14:tracePt t="84302" x="4606925" y="5919788"/>
          <p14:tracePt t="84312" x="4743450" y="5856288"/>
          <p14:tracePt t="84322" x="4881563" y="5807075"/>
          <p14:tracePt t="84328" x="5006975" y="5768975"/>
          <p14:tracePt t="84338" x="5106988" y="5681663"/>
          <p14:tracePt t="84344" x="5232400" y="5619750"/>
          <p14:tracePt t="84352" x="5319713" y="5568950"/>
          <p14:tracePt t="84362" x="5432425" y="5494338"/>
          <p14:tracePt t="84368" x="5495925" y="5456238"/>
          <p14:tracePt t="84378" x="5545138" y="5456238"/>
          <p14:tracePt t="84382" x="5607050" y="5418138"/>
          <p14:tracePt t="84394" x="5632450" y="5381625"/>
          <p14:tracePt t="84402" x="5695950" y="5368925"/>
          <p14:tracePt t="84409" x="5695950" y="5356225"/>
          <p14:tracePt t="84418" x="5708650" y="5343525"/>
          <p14:tracePt t="84422" x="5732463" y="5330825"/>
          <p14:tracePt t="84432" x="5745163" y="5305425"/>
          <p14:tracePt t="84444" x="5770563" y="5294313"/>
          <p14:tracePt t="84448" x="5783263" y="5268913"/>
          <p14:tracePt t="84475" x="5795963" y="5256213"/>
          <p14:tracePt t="84534" x="5795963" y="5243513"/>
          <p14:tracePt t="84544" x="5795963" y="5230813"/>
          <p14:tracePt t="84558" x="5821363" y="5218113"/>
          <p14:tracePt t="84564" x="5821363" y="5205413"/>
          <p14:tracePt t="84584" x="5832475" y="5194300"/>
          <p14:tracePt t="84600" x="5845175" y="5194300"/>
          <p14:tracePt t="84624" x="5845175" y="5168900"/>
          <p14:tracePt t="84650" x="5845175" y="5156200"/>
          <p14:tracePt t="84654" x="5845175" y="5143500"/>
          <p14:tracePt t="84666" x="5845175" y="5118100"/>
          <p14:tracePt t="84677" x="5845175" y="5092700"/>
          <p14:tracePt t="84680" x="5845175" y="5081588"/>
          <p14:tracePt t="84690" x="5845175" y="5056188"/>
          <p14:tracePt t="84696" x="5845175" y="5043488"/>
          <p14:tracePt t="84706" x="5845175" y="5018088"/>
          <p14:tracePt t="84716" x="5845175" y="5005388"/>
          <p14:tracePt t="84720" x="5845175" y="4981575"/>
          <p14:tracePt t="84730" x="5845175" y="4943475"/>
          <p14:tracePt t="84736" x="5845175" y="4930775"/>
          <p14:tracePt t="84746" x="5845175" y="4918075"/>
          <p14:tracePt t="84757" x="5845175" y="4892675"/>
          <p14:tracePt t="84761" x="5845175" y="4868863"/>
          <p14:tracePt t="84770" x="5832475" y="4868863"/>
          <p14:tracePt t="84777" x="5832475" y="4843463"/>
          <p14:tracePt t="84786" x="5832475" y="4830763"/>
          <p14:tracePt t="84796" x="5821363" y="4830763"/>
          <p14:tracePt t="84800" x="5821363" y="4818063"/>
          <p14:tracePt t="84822" x="5821363" y="4805363"/>
          <p14:tracePt t="84836" x="5821363" y="4792663"/>
          <p14:tracePt t="84912" x="5821363" y="4779963"/>
          <p14:tracePt t="84927" x="5808663" y="4779963"/>
          <p14:tracePt t="84938" x="5795963" y="4768850"/>
          <p14:tracePt t="84952" x="5795963" y="4756150"/>
          <p14:tracePt t="84958" x="5783263" y="4743450"/>
          <p14:tracePt t="84993" x="5783263" y="4730750"/>
          <p14:tracePt t="85034" x="5770563" y="4730750"/>
          <p14:tracePt t="85038" x="5757863" y="4730750"/>
          <p14:tracePt t="85068" x="5745163" y="4730750"/>
          <p14:tracePt t="85078" x="5732463" y="4730750"/>
          <p14:tracePt t="85088" x="5719763" y="4730750"/>
          <p14:tracePt t="85094" x="5708650" y="4730750"/>
          <p14:tracePt t="85104" x="5695950" y="4730750"/>
          <p14:tracePt t="85360" x="5719763" y="4730750"/>
          <p14:tracePt t="85366" x="5745163" y="4705350"/>
          <p14:tracePt t="85377" x="5770563" y="4705350"/>
          <p14:tracePt t="85382" x="5795963" y="4705350"/>
          <p14:tracePt t="85393" x="5821363" y="4705350"/>
          <p14:tracePt t="85402" x="5832475" y="4705350"/>
          <p14:tracePt t="85406" x="5857875" y="4705350"/>
          <p14:tracePt t="85422" x="5870575" y="4705350"/>
          <p14:tracePt t="85654" x="5883275" y="4705350"/>
          <p14:tracePt t="85674" x="5895975" y="4705350"/>
          <p14:tracePt t="85678" x="5895975" y="4718050"/>
          <p14:tracePt t="85688" x="5921375" y="4718050"/>
          <p14:tracePt t="85694" x="5932488" y="4730750"/>
          <p14:tracePt t="85704" x="5970588" y="4730750"/>
          <p14:tracePt t="85714" x="6008688" y="4743450"/>
          <p14:tracePt t="85720" x="6045200" y="4743450"/>
          <p14:tracePt t="85730" x="6070600" y="4743450"/>
          <p14:tracePt t="85734" x="6134100" y="4756150"/>
          <p14:tracePt t="85744" x="6146800" y="4756150"/>
          <p14:tracePt t="85754" x="6196013" y="4779963"/>
          <p14:tracePt t="85760" x="6221413" y="4779963"/>
          <p14:tracePt t="85770" x="6234113" y="4779963"/>
          <p14:tracePt t="85776" x="6246813" y="4779963"/>
          <p14:tracePt t="85784" x="6259513" y="4779963"/>
          <p14:tracePt t="85820" x="6270625" y="4779963"/>
          <p14:tracePt t="85844" x="6283325" y="4779963"/>
          <p14:tracePt t="85860" x="6296025" y="4792663"/>
          <p14:tracePt t="85910" x="6296025" y="4805363"/>
          <p14:tracePt t="85930" x="6296025" y="4818063"/>
          <p14:tracePt t="85936" x="6296025" y="4830763"/>
          <p14:tracePt t="85950" x="6296025" y="4843463"/>
          <p14:tracePt t="85972" x="6296025" y="4856163"/>
          <p14:tracePt t="85986" x="6296025" y="4868863"/>
          <p14:tracePt t="86002" x="6283325" y="4879975"/>
          <p14:tracePt t="86012" x="6270625" y="4892675"/>
          <p14:tracePt t="86026" x="6259513" y="4905375"/>
          <p14:tracePt t="86224" x="6283325" y="4905375"/>
          <p14:tracePt t="86234" x="6296025" y="4905375"/>
          <p14:tracePt t="86244" x="6334125" y="4905375"/>
          <p14:tracePt t="86248" x="6359525" y="4905375"/>
          <p14:tracePt t="86259" x="6396038" y="4892675"/>
          <p14:tracePt t="86264" x="6446838" y="4879975"/>
          <p14:tracePt t="86275" x="6483350" y="4879975"/>
          <p14:tracePt t="86284" x="6559550" y="4856163"/>
          <p14:tracePt t="86288" x="6572250" y="4856163"/>
          <p14:tracePt t="86298" x="6621463" y="4856163"/>
          <p14:tracePt t="86304" x="6659563" y="4830763"/>
          <p14:tracePt t="86314" x="6684963" y="4830763"/>
          <p14:tracePt t="86326" x="6696075" y="4830763"/>
          <p14:tracePt t="86330" x="6734175" y="4818063"/>
          <p14:tracePt t="86342" x="6746875" y="4818063"/>
          <p14:tracePt t="86344" x="6759575" y="4818063"/>
          <p14:tracePt t="86396" x="6784975" y="4818063"/>
          <p14:tracePt t="86526" x="6797675" y="4818063"/>
          <p14:tracePt t="86606" x="6808788" y="4818063"/>
          <p14:tracePt t="86662" x="6821488" y="4818063"/>
          <p14:tracePt t="86804" x="6834188" y="4818063"/>
          <p14:tracePt t="86838" x="6846888" y="4818063"/>
          <p14:tracePt t="86884" x="6859588" y="4818063"/>
          <p14:tracePt t="86894" x="6872288" y="4818063"/>
          <p14:tracePt t="86910" x="6884988" y="4818063"/>
          <p14:tracePt t="86914" x="6897688" y="4818063"/>
          <p14:tracePt t="86925" x="6921500" y="4818063"/>
          <p14:tracePt t="86934" x="6946900" y="4818063"/>
          <p14:tracePt t="86942" x="7010400" y="4818063"/>
          <p14:tracePt t="86950" x="7072313" y="4818063"/>
          <p14:tracePt t="86959" x="7134225" y="4818063"/>
          <p14:tracePt t="86966" x="7172325" y="4818063"/>
          <p14:tracePt t="86976" x="7223125" y="4818063"/>
          <p14:tracePt t="86980" x="7259638" y="4818063"/>
          <p14:tracePt t="86992" x="7285038" y="4818063"/>
          <p14:tracePt t="86996" x="7310438" y="4818063"/>
          <p14:tracePt t="87009" x="7335838" y="4818063"/>
          <p14:tracePt t="87016" x="7359650" y="4818063"/>
          <p14:tracePt t="87020" x="7385050" y="4818063"/>
          <p14:tracePt t="87030" x="7410450" y="4818063"/>
          <p14:tracePt t="87057" x="7423150" y="4818063"/>
          <p14:tracePt t="87282" x="7435850" y="4818063"/>
          <p14:tracePt t="87292" x="7448550" y="4818063"/>
          <p14:tracePt t="87298" x="7459663" y="4818063"/>
          <p14:tracePt t="87308" x="7472363" y="4818063"/>
          <p14:tracePt t="87322" x="7497763" y="4818063"/>
          <p14:tracePt t="87332" x="7523163" y="4818063"/>
          <p14:tracePt t="87348" x="7535863" y="4818063"/>
          <p14:tracePt t="87359" x="7572375" y="4818063"/>
          <p14:tracePt t="87364" x="7597775" y="4818063"/>
          <p14:tracePt t="87375" x="7661275" y="4818063"/>
          <p14:tracePt t="87378" x="7723188" y="4818063"/>
          <p14:tracePt t="87388" x="7797800" y="4818063"/>
          <p14:tracePt t="87398" x="7861300" y="4830763"/>
          <p14:tracePt t="87404" x="7897813" y="4830763"/>
          <p14:tracePt t="87414" x="7961313" y="4843463"/>
          <p14:tracePt t="87418" x="7986713" y="4856163"/>
          <p14:tracePt t="87429" x="8023225" y="4856163"/>
          <p14:tracePt t="87438" x="8035925" y="4856163"/>
          <p14:tracePt t="87444" x="8061325" y="4856163"/>
          <p14:tracePt t="87454" x="8074025" y="4856163"/>
          <p14:tracePt t="87470" x="8086725" y="4856163"/>
          <p14:tracePt t="87998" x="8099425" y="4856163"/>
          <p14:tracePt t="88010" x="8123238" y="4856163"/>
          <p14:tracePt t="88014" x="8148638" y="4868863"/>
          <p14:tracePt t="88024" x="8161338" y="4879975"/>
          <p14:tracePt t="88030" x="8186738" y="4879975"/>
          <p14:tracePt t="88041" x="8199438" y="4879975"/>
          <p14:tracePt t="88050" x="8223250" y="4879975"/>
          <p14:tracePt t="88054" x="8248650" y="4879975"/>
          <p14:tracePt t="88064" x="8299450" y="4879975"/>
          <p14:tracePt t="88070" x="8324850" y="4879975"/>
          <p14:tracePt t="88080" x="8348663" y="4879975"/>
          <p14:tracePt t="88091" x="8374063" y="4879975"/>
          <p14:tracePt t="88094" x="8412163" y="4879975"/>
          <p14:tracePt t="88104" x="8435975" y="4879975"/>
          <p14:tracePt t="88110" x="8486775" y="4879975"/>
          <p14:tracePt t="88120" x="8499475" y="4879975"/>
          <p14:tracePt t="88130" x="8524875" y="4879975"/>
          <p14:tracePt t="88134" x="8548688" y="4879975"/>
          <p14:tracePt t="88144" x="8586788" y="4905375"/>
          <p14:tracePt t="88150" x="8599488" y="4905375"/>
          <p14:tracePt t="88160" x="8612188" y="4905375"/>
          <p14:tracePt t="88170" x="8624888" y="4905375"/>
          <p14:tracePt t="88186" x="8637588" y="4930775"/>
          <p14:tracePt t="88191" x="8650288" y="4930775"/>
          <p14:tracePt t="88200" x="8661400" y="4930775"/>
          <p14:tracePt t="88226" x="8674100" y="4930775"/>
          <p14:tracePt t="88246" x="8674100" y="4943475"/>
          <p14:tracePt t="88482" x="8674100" y="4956175"/>
          <p14:tracePt t="88492" x="8661400" y="4956175"/>
          <p14:tracePt t="88498" x="8637588" y="4956175"/>
          <p14:tracePt t="88508" x="8612188" y="4956175"/>
          <p14:tracePt t="88514" x="8574088" y="4956175"/>
          <p14:tracePt t="88524" x="8512175" y="4981575"/>
          <p14:tracePt t="88534" x="8499475" y="4981575"/>
          <p14:tracePt t="88540" x="8474075" y="4992688"/>
          <p14:tracePt t="88548" x="8448675" y="4992688"/>
          <p14:tracePt t="88555" x="8412163" y="5005388"/>
          <p14:tracePt t="88564" x="8386763" y="5005388"/>
          <p14:tracePt t="88574" x="8335963" y="5018088"/>
          <p14:tracePt t="88580" x="8274050" y="5018088"/>
          <p14:tracePt t="88590" x="8186738" y="5043488"/>
          <p14:tracePt t="88594" x="8099425" y="5056188"/>
          <p14:tracePt t="88604" x="7974013" y="5056188"/>
          <p14:tracePt t="88614" x="7861300" y="5081588"/>
          <p14:tracePt t="88620" x="7710488" y="5092700"/>
          <p14:tracePt t="88630" x="7623175" y="5118100"/>
          <p14:tracePt t="88634" x="7523163" y="5130800"/>
          <p14:tracePt t="88644" x="7448550" y="5130800"/>
          <p14:tracePt t="88654" x="7410450" y="5156200"/>
          <p14:tracePt t="88660" x="7359650" y="5156200"/>
          <p14:tracePt t="88670" x="7323138" y="5168900"/>
          <p14:tracePt t="88674" x="7272338" y="5168900"/>
          <p14:tracePt t="88684" x="7223125" y="5181600"/>
          <p14:tracePt t="88694" x="7210425" y="5181600"/>
          <p14:tracePt t="88710" x="7172325" y="5194300"/>
          <p14:tracePt t="88724" x="7159625" y="5194300"/>
          <p14:tracePt t="88750" x="7146925" y="5194300"/>
          <p14:tracePt t="88766" x="7134225" y="5194300"/>
          <p14:tracePt t="88776" x="7123113" y="5194300"/>
          <p14:tracePt t="88780" x="7110413" y="5194300"/>
          <p14:tracePt t="88790" x="7097713" y="5194300"/>
          <p14:tracePt t="88796" x="7085013" y="5194300"/>
          <p14:tracePt t="88807" x="7059613" y="5194300"/>
          <p14:tracePt t="88816" x="7021513" y="5205413"/>
          <p14:tracePt t="88820" x="6985000" y="5205413"/>
          <p14:tracePt t="88830" x="6959600" y="5218113"/>
          <p14:tracePt t="88836" x="6934200" y="5218113"/>
          <p14:tracePt t="88846" x="6910388" y="5218113"/>
          <p14:tracePt t="88857" x="6884988" y="5243513"/>
          <p14:tracePt t="88862" x="6821488" y="5243513"/>
          <p14:tracePt t="88873" x="6772275" y="5268913"/>
          <p14:tracePt t="88876" x="6721475" y="5281613"/>
          <p14:tracePt t="88891" x="6621463" y="5318125"/>
          <p14:tracePt t="88896" x="6521450" y="5356225"/>
          <p14:tracePt t="88902" x="6421438" y="5394325"/>
          <p14:tracePt t="88912" x="6283325" y="5468938"/>
          <p14:tracePt t="88916" x="6157913" y="5518150"/>
          <p14:tracePt t="88926" x="6021388" y="5581650"/>
          <p14:tracePt t="88940" x="5895975" y="5630863"/>
          <p14:tracePt t="88943" x="5732463" y="5719763"/>
          <p14:tracePt t="88952" x="5632450" y="5768975"/>
          <p14:tracePt t="88958" x="5519738" y="5832475"/>
          <p14:tracePt t="88968" x="5470525" y="5843588"/>
          <p14:tracePt t="88978" x="5407025" y="5907088"/>
          <p14:tracePt t="88982" x="5394325" y="5919788"/>
          <p14:tracePt t="88992" x="5345113" y="5932488"/>
          <p14:tracePt t="88998" x="5332413" y="5945188"/>
          <p14:tracePt t="89018" x="5319713" y="5945188"/>
          <p14:tracePt t="89023" x="5307013" y="5956300"/>
          <p14:tracePt t="89098" x="5294313" y="5956300"/>
          <p14:tracePt t="89108" x="5294313" y="5969000"/>
          <p14:tracePt t="89118" x="5270500" y="5981700"/>
          <p14:tracePt t="89138" x="5245100" y="5981700"/>
          <p14:tracePt t="89160" x="5232400" y="5994400"/>
          <p14:tracePt t="89180" x="5219700" y="5994400"/>
          <p14:tracePt t="89190" x="5207000" y="6007100"/>
          <p14:tracePt t="89205" x="5181600" y="6019800"/>
          <p14:tracePt t="89220" x="5157788" y="6019800"/>
          <p14:tracePt t="89230" x="5132388" y="6032500"/>
          <p14:tracePt t="89234" x="5119688" y="6045200"/>
          <p14:tracePt t="89244" x="5106988" y="6045200"/>
          <p14:tracePt t="89250" x="5081588" y="6056313"/>
          <p14:tracePt t="89260" x="5045075" y="6069013"/>
          <p14:tracePt t="89270" x="4968875" y="6094413"/>
          <p14:tracePt t="89274" x="4881563" y="6119813"/>
          <p14:tracePt t="89284" x="4794250" y="6169025"/>
          <p14:tracePt t="89290" x="4681538" y="6207125"/>
          <p14:tracePt t="89300" x="4594225" y="6245225"/>
          <p14:tracePt t="89310" x="4481513" y="6257925"/>
          <p14:tracePt t="89314" x="4368800" y="6307138"/>
          <p14:tracePt t="89326" x="4318000" y="6319838"/>
          <p14:tracePt t="89330" x="4230688" y="6332538"/>
          <p14:tracePt t="89341" x="4143375" y="6357938"/>
          <p14:tracePt t="89350" x="4068763" y="6394450"/>
          <p14:tracePt t="89356" x="3992563" y="6432550"/>
          <p14:tracePt t="89366" x="3905250" y="6470650"/>
          <p14:tracePt t="89370" x="3817938" y="6507163"/>
          <p14:tracePt t="89380" x="3717925" y="6545263"/>
          <p14:tracePt t="89391" x="3679825" y="6557963"/>
          <p14:tracePt t="89396" x="3592513" y="6594475"/>
          <p14:tracePt t="89406" x="3541713" y="6632575"/>
          <p14:tracePt t="89420" x="3505200" y="6632575"/>
          <p14:tracePt t="89432" x="3492500" y="6657975"/>
          <p14:tracePt t="89436" x="3479800" y="6657975"/>
          <p14:tracePt t="89446" x="3467100" y="6670675"/>
          <p14:tracePt t="89462" x="3441700" y="6683375"/>
          <p14:tracePt t="89473" x="3429000" y="6696075"/>
          <p14:tracePt t="89476" x="3417888" y="6707188"/>
          <p14:tracePt t="89486" x="3405188" y="6719888"/>
          <p14:tracePt t="89492" x="3392488" y="6732588"/>
          <p14:tracePt t="89502" x="3354388" y="6757988"/>
          <p14:tracePt t="89512" x="3341688" y="6783388"/>
          <p14:tracePt t="89518" x="3328988" y="6796088"/>
          <p14:tracePt t="89528" x="3292475" y="6819900"/>
          <p14:tracePt t="89532" x="3267075" y="6845300"/>
          <p14:tracePt t="90490" x="0" y="0"/>
        </p14:tracePtLst>
      </p14:laserTraceLst>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478335" y="389236"/>
            <a:ext cx="7088616" cy="569843"/>
          </a:xfrm>
        </p:spPr>
        <p:txBody>
          <a:bodyPr>
            <a:noAutofit/>
          </a:bodyPr>
          <a:lstStyle/>
          <a:p>
            <a:r>
              <a:rPr lang="en-US" sz="2800" b="1" dirty="0">
                <a:latin typeface="Times New Roman" panose="02020603050405020304" pitchFamily="18" charset="0"/>
                <a:cs typeface="Times New Roman" panose="02020603050405020304" pitchFamily="18" charset="0"/>
              </a:rPr>
              <a:t>Table for Methods Defined by Throwable</a:t>
            </a:r>
          </a:p>
        </p:txBody>
      </p:sp>
      <p:graphicFrame>
        <p:nvGraphicFramePr>
          <p:cNvPr id="3" name="Table 3">
            <a:extLst>
              <a:ext uri="{FF2B5EF4-FFF2-40B4-BE49-F238E27FC236}">
                <a16:creationId xmlns:a16="http://schemas.microsoft.com/office/drawing/2014/main" id="{EDF9FF0E-1814-4686-AFE1-FB8F5EB5476D}"/>
              </a:ext>
            </a:extLst>
          </p:cNvPr>
          <p:cNvGraphicFramePr>
            <a:graphicFrameLocks noGrp="1"/>
          </p:cNvGraphicFramePr>
          <p:nvPr>
            <p:extLst>
              <p:ext uri="{D42A27DB-BD31-4B8C-83A1-F6EECF244321}">
                <p14:modId xmlns:p14="http://schemas.microsoft.com/office/powerpoint/2010/main" val="1891617880"/>
              </p:ext>
            </p:extLst>
          </p:nvPr>
        </p:nvGraphicFramePr>
        <p:xfrm>
          <a:off x="1167618" y="1429880"/>
          <a:ext cx="8128000" cy="41249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078394054"/>
                    </a:ext>
                  </a:extLst>
                </a:gridCol>
                <a:gridCol w="4064000">
                  <a:extLst>
                    <a:ext uri="{9D8B030D-6E8A-4147-A177-3AD203B41FA5}">
                      <a16:colId xmlns:a16="http://schemas.microsoft.com/office/drawing/2014/main" val="2091160226"/>
                    </a:ext>
                  </a:extLst>
                </a:gridCol>
              </a:tblGrid>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Method</a:t>
                      </a:r>
                    </a:p>
                  </a:txBody>
                  <a:tcPr/>
                </a:tc>
                <a:tc>
                  <a:txBody>
                    <a:bodyPr/>
                    <a:lstStyle/>
                    <a:p>
                      <a:r>
                        <a:rPr lang="en-US" dirty="0">
                          <a:latin typeface="Times New Roman" panose="02020603050405020304" pitchFamily="18" charset="0"/>
                          <a:cs typeface="Times New Roman" panose="02020603050405020304" pitchFamily="18" charset="0"/>
                        </a:rPr>
                        <a:t>Description</a:t>
                      </a:r>
                    </a:p>
                  </a:txBody>
                  <a:tcPr/>
                </a:tc>
                <a:extLst>
                  <a:ext uri="{0D108BD9-81ED-4DB2-BD59-A6C34878D82A}">
                    <a16:rowId xmlns:a16="http://schemas.microsoft.com/office/drawing/2014/main" val="4264383831"/>
                  </a:ext>
                </a:extLst>
              </a:tr>
              <a:tr h="370840">
                <a:tc>
                  <a:txBody>
                    <a:bodyPr/>
                    <a:lstStyle/>
                    <a:p>
                      <a:r>
                        <a:rPr lang="en-US" dirty="0">
                          <a:latin typeface="Times New Roman" panose="02020603050405020304" pitchFamily="18" charset="0"/>
                          <a:cs typeface="Times New Roman" panose="02020603050405020304" pitchFamily="18" charset="0"/>
                        </a:rPr>
                        <a:t>void </a:t>
                      </a:r>
                      <a:r>
                        <a:rPr lang="en-US" dirty="0" err="1">
                          <a:latin typeface="Times New Roman" panose="02020603050405020304" pitchFamily="18" charset="0"/>
                          <a:cs typeface="Times New Roman" panose="02020603050405020304" pitchFamily="18" charset="0"/>
                        </a:rPr>
                        <a:t>printStackTrace</a:t>
                      </a:r>
                      <a:r>
                        <a:rPr lang="en-US" dirty="0">
                          <a:latin typeface="Times New Roman" panose="02020603050405020304" pitchFamily="18" charset="0"/>
                          <a:cs typeface="Times New Roman" panose="02020603050405020304" pitchFamily="18" charset="0"/>
                        </a:rPr>
                        <a:t>( )</a:t>
                      </a:r>
                    </a:p>
                  </a:txBody>
                  <a:tcPr/>
                </a:tc>
                <a:tc>
                  <a:txBody>
                    <a:bodyPr/>
                    <a:lstStyle/>
                    <a:p>
                      <a:r>
                        <a:rPr lang="en-US" dirty="0">
                          <a:latin typeface="Times New Roman" panose="02020603050405020304" pitchFamily="18" charset="0"/>
                          <a:cs typeface="Times New Roman" panose="02020603050405020304" pitchFamily="18" charset="0"/>
                        </a:rPr>
                        <a:t>Displays the stack trace</a:t>
                      </a:r>
                    </a:p>
                  </a:txBody>
                  <a:tcPr/>
                </a:tc>
                <a:extLst>
                  <a:ext uri="{0D108BD9-81ED-4DB2-BD59-A6C34878D82A}">
                    <a16:rowId xmlns:a16="http://schemas.microsoft.com/office/drawing/2014/main" val="76548823"/>
                  </a:ext>
                </a:extLst>
              </a:tr>
              <a:tr h="370840">
                <a:tc>
                  <a:txBody>
                    <a:bodyPr/>
                    <a:lstStyle/>
                    <a:p>
                      <a:r>
                        <a:rPr lang="en-US" dirty="0">
                          <a:latin typeface="Times New Roman" panose="02020603050405020304" pitchFamily="18" charset="0"/>
                          <a:cs typeface="Times New Roman" panose="02020603050405020304" pitchFamily="18" charset="0"/>
                        </a:rPr>
                        <a:t>void </a:t>
                      </a:r>
                      <a:r>
                        <a:rPr lang="en-US" dirty="0" err="1">
                          <a:latin typeface="Times New Roman" panose="02020603050405020304" pitchFamily="18" charset="0"/>
                          <a:cs typeface="Times New Roman" panose="02020603050405020304" pitchFamily="18" charset="0"/>
                        </a:rPr>
                        <a:t>printStackTrace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PrintStream</a:t>
                      </a:r>
                      <a:r>
                        <a:rPr lang="en-US" dirty="0">
                          <a:latin typeface="Times New Roman" panose="02020603050405020304" pitchFamily="18" charset="0"/>
                          <a:cs typeface="Times New Roman" panose="02020603050405020304" pitchFamily="18" charset="0"/>
                        </a:rPr>
                        <a:t> stream)</a:t>
                      </a:r>
                    </a:p>
                  </a:txBody>
                  <a:tcPr/>
                </a:tc>
                <a:tc>
                  <a:txBody>
                    <a:bodyPr/>
                    <a:lstStyle/>
                    <a:p>
                      <a:r>
                        <a:rPr lang="en-US" dirty="0">
                          <a:latin typeface="Times New Roman" panose="02020603050405020304" pitchFamily="18" charset="0"/>
                          <a:cs typeface="Times New Roman" panose="02020603050405020304" pitchFamily="18" charset="0"/>
                        </a:rPr>
                        <a:t>Sends the stack trace to the specified stream. </a:t>
                      </a:r>
                    </a:p>
                  </a:txBody>
                  <a:tcPr/>
                </a:tc>
                <a:extLst>
                  <a:ext uri="{0D108BD9-81ED-4DB2-BD59-A6C34878D82A}">
                    <a16:rowId xmlns:a16="http://schemas.microsoft.com/office/drawing/2014/main" val="2365509709"/>
                  </a:ext>
                </a:extLst>
              </a:tr>
              <a:tr h="370840">
                <a:tc>
                  <a:txBody>
                    <a:bodyPr/>
                    <a:lstStyle/>
                    <a:p>
                      <a:r>
                        <a:rPr lang="en-US" dirty="0">
                          <a:latin typeface="Times New Roman" panose="02020603050405020304" pitchFamily="18" charset="0"/>
                          <a:cs typeface="Times New Roman" panose="02020603050405020304" pitchFamily="18" charset="0"/>
                        </a:rPr>
                        <a:t>void </a:t>
                      </a:r>
                      <a:r>
                        <a:rPr lang="en-US" dirty="0" err="1">
                          <a:latin typeface="Times New Roman" panose="02020603050405020304" pitchFamily="18" charset="0"/>
                          <a:cs typeface="Times New Roman" panose="02020603050405020304" pitchFamily="18" charset="0"/>
                        </a:rPr>
                        <a:t>printStackTrace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PrintWriter</a:t>
                      </a:r>
                      <a:r>
                        <a:rPr lang="en-US" dirty="0">
                          <a:latin typeface="Times New Roman" panose="02020603050405020304" pitchFamily="18" charset="0"/>
                          <a:cs typeface="Times New Roman" panose="02020603050405020304" pitchFamily="18" charset="0"/>
                        </a:rPr>
                        <a:t> stream)</a:t>
                      </a:r>
                    </a:p>
                  </a:txBody>
                  <a:tcPr/>
                </a:tc>
                <a:tc>
                  <a:txBody>
                    <a:bodyPr/>
                    <a:lstStyle/>
                    <a:p>
                      <a:r>
                        <a:rPr lang="en-US" dirty="0">
                          <a:latin typeface="Times New Roman" panose="02020603050405020304" pitchFamily="18" charset="0"/>
                          <a:cs typeface="Times New Roman" panose="02020603050405020304" pitchFamily="18" charset="0"/>
                        </a:rPr>
                        <a:t>Sends the stack trace to the specified stream.</a:t>
                      </a:r>
                    </a:p>
                  </a:txBody>
                  <a:tcPr/>
                </a:tc>
                <a:extLst>
                  <a:ext uri="{0D108BD9-81ED-4DB2-BD59-A6C34878D82A}">
                    <a16:rowId xmlns:a16="http://schemas.microsoft.com/office/drawing/2014/main" val="2120923102"/>
                  </a:ext>
                </a:extLst>
              </a:tr>
              <a:tr h="370840">
                <a:tc>
                  <a:txBody>
                    <a:bodyPr/>
                    <a:lstStyle/>
                    <a:p>
                      <a:r>
                        <a:rPr lang="en-US" dirty="0">
                          <a:latin typeface="Times New Roman" panose="02020603050405020304" pitchFamily="18" charset="0"/>
                          <a:cs typeface="Times New Roman" panose="02020603050405020304" pitchFamily="18" charset="0"/>
                        </a:rPr>
                        <a:t>void </a:t>
                      </a:r>
                      <a:r>
                        <a:rPr lang="en-US" dirty="0" err="1">
                          <a:latin typeface="Times New Roman" panose="02020603050405020304" pitchFamily="18" charset="0"/>
                          <a:cs typeface="Times New Roman" panose="02020603050405020304" pitchFamily="18" charset="0"/>
                        </a:rPr>
                        <a:t>setStackTrace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StackTraceElement</a:t>
                      </a:r>
                      <a:r>
                        <a:rPr lang="en-US" dirty="0">
                          <a:latin typeface="Times New Roman" panose="02020603050405020304" pitchFamily="18" charset="0"/>
                          <a:cs typeface="Times New Roman" panose="02020603050405020304" pitchFamily="18" charset="0"/>
                        </a:rPr>
                        <a:t> elements[ ])</a:t>
                      </a:r>
                    </a:p>
                  </a:txBody>
                  <a:tcPr/>
                </a:tc>
                <a:tc>
                  <a:txBody>
                    <a:bodyPr/>
                    <a:lstStyle/>
                    <a:p>
                      <a:r>
                        <a:rPr lang="en-US" dirty="0">
                          <a:latin typeface="Times New Roman" panose="02020603050405020304" pitchFamily="18" charset="0"/>
                          <a:cs typeface="Times New Roman" panose="02020603050405020304" pitchFamily="18" charset="0"/>
                        </a:rPr>
                        <a:t>Sets the stack trace to the elements passed in elements. This method is for specialized applications, not normal use.</a:t>
                      </a:r>
                    </a:p>
                  </a:txBody>
                  <a:tcPr/>
                </a:tc>
                <a:extLst>
                  <a:ext uri="{0D108BD9-81ED-4DB2-BD59-A6C34878D82A}">
                    <a16:rowId xmlns:a16="http://schemas.microsoft.com/office/drawing/2014/main" val="623698462"/>
                  </a:ext>
                </a:extLst>
              </a:tr>
              <a:tr h="370840">
                <a:tc>
                  <a:txBody>
                    <a:bodyPr/>
                    <a:lstStyle/>
                    <a:p>
                      <a:r>
                        <a:rPr lang="en-US" dirty="0">
                          <a:latin typeface="Times New Roman" panose="02020603050405020304" pitchFamily="18" charset="0"/>
                          <a:cs typeface="Times New Roman" panose="02020603050405020304" pitchFamily="18" charset="0"/>
                        </a:rPr>
                        <a:t>String </a:t>
                      </a:r>
                      <a:r>
                        <a:rPr lang="en-US" dirty="0" err="1">
                          <a:latin typeface="Times New Roman" panose="02020603050405020304" pitchFamily="18" charset="0"/>
                          <a:cs typeface="Times New Roman" panose="02020603050405020304" pitchFamily="18" charset="0"/>
                        </a:rPr>
                        <a:t>toString</a:t>
                      </a:r>
                      <a:r>
                        <a:rPr lang="en-US" dirty="0">
                          <a:latin typeface="Times New Roman" panose="02020603050405020304" pitchFamily="18" charset="0"/>
                          <a:cs typeface="Times New Roman" panose="02020603050405020304" pitchFamily="18" charset="0"/>
                        </a:rPr>
                        <a:t>( )</a:t>
                      </a:r>
                    </a:p>
                  </a:txBody>
                  <a:tcPr/>
                </a:tc>
                <a:tc>
                  <a:txBody>
                    <a:bodyPr/>
                    <a:lstStyle/>
                    <a:p>
                      <a:r>
                        <a:rPr lang="en-US" dirty="0">
                          <a:latin typeface="Times New Roman" panose="02020603050405020304" pitchFamily="18" charset="0"/>
                          <a:cs typeface="Times New Roman" panose="02020603050405020304" pitchFamily="18" charset="0"/>
                        </a:rPr>
                        <a:t>Returns a String object containing a description of the exception. This method is called by </a:t>
                      </a:r>
                      <a:r>
                        <a:rPr lang="en-US" dirty="0" err="1">
                          <a:latin typeface="Times New Roman" panose="02020603050405020304" pitchFamily="18" charset="0"/>
                          <a:cs typeface="Times New Roman" panose="02020603050405020304" pitchFamily="18" charset="0"/>
                        </a:rPr>
                        <a:t>println</a:t>
                      </a:r>
                      <a:r>
                        <a:rPr lang="en-US" dirty="0">
                          <a:latin typeface="Times New Roman" panose="02020603050405020304" pitchFamily="18" charset="0"/>
                          <a:cs typeface="Times New Roman" panose="02020603050405020304" pitchFamily="18" charset="0"/>
                        </a:rPr>
                        <a:t>( ) when outputting a Throwable object. </a:t>
                      </a:r>
                    </a:p>
                  </a:txBody>
                  <a:tcPr/>
                </a:tc>
                <a:extLst>
                  <a:ext uri="{0D108BD9-81ED-4DB2-BD59-A6C34878D82A}">
                    <a16:rowId xmlns:a16="http://schemas.microsoft.com/office/drawing/2014/main" val="2027720416"/>
                  </a:ext>
                </a:extLst>
              </a:tr>
            </a:tbl>
          </a:graphicData>
        </a:graphic>
      </p:graphicFrame>
      <p:pic>
        <p:nvPicPr>
          <p:cNvPr id="4" name="Picture 3">
            <a:extLst>
              <a:ext uri="{FF2B5EF4-FFF2-40B4-BE49-F238E27FC236}">
                <a16:creationId xmlns:a16="http://schemas.microsoft.com/office/drawing/2014/main" id="{99A99D65-9B0A-9CAC-2A9A-601E8B230B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1664452531"/>
      </p:ext>
    </p:extLst>
  </p:cSld>
  <p:clrMapOvr>
    <a:masterClrMapping/>
  </p:clrMapOvr>
  <mc:AlternateContent xmlns:mc="http://schemas.openxmlformats.org/markup-compatibility/2006" xmlns:p14="http://schemas.microsoft.com/office/powerpoint/2010/main">
    <mc:Choice Requires="p14">
      <p:transition spd="slow" p14:dur="2000" advTm="128900"/>
    </mc:Choice>
    <mc:Fallback xmlns="">
      <p:transition spd="slow" advTm="128900"/>
    </mc:Fallback>
  </mc:AlternateContent>
  <p:extLst>
    <p:ext uri="{3A86A75C-4F4B-4683-9AE1-C65F6400EC91}">
      <p14:laserTraceLst xmlns:p14="http://schemas.microsoft.com/office/powerpoint/2010/main">
        <p14:tracePtLst>
          <p14:tracePt t="44025" x="3446463" y="6303963"/>
          <p14:tracePt t="44464" x="2803525" y="6783388"/>
          <p14:tracePt t="44468" x="2828925" y="6719888"/>
          <p14:tracePt t="44478" x="2854325" y="6670675"/>
          <p14:tracePt t="44485" x="2867025" y="6607175"/>
          <p14:tracePt t="44494" x="2867025" y="6583363"/>
          <p14:tracePt t="44504" x="2890838" y="6557963"/>
          <p14:tracePt t="44508" x="2890838" y="6519863"/>
          <p14:tracePt t="44520" x="2903538" y="6483350"/>
          <p14:tracePt t="44524" x="2903538" y="6457950"/>
          <p14:tracePt t="44535" x="2903538" y="6419850"/>
          <p14:tracePt t="44544" x="2903538" y="6394450"/>
          <p14:tracePt t="44551" x="2903538" y="6357938"/>
          <p14:tracePt t="44560" x="2903538" y="6294438"/>
          <p14:tracePt t="44564" x="2903538" y="6219825"/>
          <p14:tracePt t="44574" x="2928938" y="6132513"/>
          <p14:tracePt t="44585" x="2928938" y="6045200"/>
          <p14:tracePt t="44590" x="2928938" y="5969000"/>
          <p14:tracePt t="44601" x="2928938" y="5907088"/>
          <p14:tracePt t="44604" x="2928938" y="5781675"/>
          <p14:tracePt t="44614" x="2928938" y="5681663"/>
          <p14:tracePt t="44624" x="2928938" y="5607050"/>
          <p14:tracePt t="44630" x="2928938" y="5507038"/>
          <p14:tracePt t="44640" x="2928938" y="5381625"/>
          <p14:tracePt t="44644" x="2967038" y="5268913"/>
          <p14:tracePt t="44654" x="2979738" y="5181600"/>
          <p14:tracePt t="44664" x="3003550" y="5081588"/>
          <p14:tracePt t="44670" x="3016250" y="4968875"/>
          <p14:tracePt t="44686" x="3028950" y="4918075"/>
          <p14:tracePt t="44696" x="3041650" y="4905375"/>
          <p14:tracePt t="44706" x="3041650" y="4856163"/>
          <p14:tracePt t="44710" x="3054350" y="4830763"/>
          <p14:tracePt t="44720" x="3067050" y="4818063"/>
          <p14:tracePt t="44726" x="3092450" y="4756150"/>
          <p14:tracePt t="44737" x="3116263" y="4692650"/>
          <p14:tracePt t="44746" x="3167063" y="4605338"/>
          <p14:tracePt t="44751" x="3205163" y="4479925"/>
          <p14:tracePt t="44760" x="3241675" y="4379913"/>
          <p14:tracePt t="44768" x="3254375" y="4279900"/>
          <p14:tracePt t="44776" x="3292475" y="4167188"/>
          <p14:tracePt t="44786" x="3317875" y="4067175"/>
          <p14:tracePt t="44792" x="3328988" y="3979863"/>
          <p14:tracePt t="44802" x="3367088" y="3929063"/>
          <p14:tracePt t="44806" x="3367088" y="3892550"/>
          <p14:tracePt t="44817" x="3367088" y="3841750"/>
          <p14:tracePt t="44826" x="3405188" y="3741738"/>
          <p14:tracePt t="44834" x="3429000" y="3692525"/>
          <p14:tracePt t="44842" x="3429000" y="3654425"/>
          <p14:tracePt t="44846" x="3429000" y="3603625"/>
          <p14:tracePt t="44856" x="3441700" y="3567113"/>
          <p14:tracePt t="44867" x="3441700" y="3490913"/>
          <p14:tracePt t="44872" x="3441700" y="3441700"/>
          <p14:tracePt t="44884" x="3467100" y="3354388"/>
          <p14:tracePt t="44886" x="3479800" y="3241675"/>
          <p14:tracePt t="44902" x="3517900" y="3065463"/>
          <p14:tracePt t="44906" x="3517900" y="2903538"/>
          <p14:tracePt t="44912" x="3554413" y="2765425"/>
          <p14:tracePt t="44922" x="3579813" y="2616200"/>
          <p14:tracePt t="44928" x="3605213" y="2503488"/>
          <p14:tracePt t="44938" x="3630613" y="2390775"/>
          <p14:tracePt t="44948" x="3643313" y="2303463"/>
          <p14:tracePt t="44954" x="3667125" y="2214563"/>
          <p14:tracePt t="44962" x="3667125" y="2165350"/>
          <p14:tracePt t="44972" x="3667125" y="2114550"/>
          <p14:tracePt t="44976" x="3667125" y="2078038"/>
          <p14:tracePt t="44986" x="3667125" y="2052638"/>
          <p14:tracePt t="44992" x="3667125" y="2027238"/>
          <p14:tracePt t="45002" x="3667125" y="1978025"/>
          <p14:tracePt t="45012" x="3667125" y="1965325"/>
          <p14:tracePt t="45017" x="3667125" y="1939925"/>
          <p14:tracePt t="45034" x="3667125" y="1927225"/>
          <p14:tracePt t="45108" x="3654425" y="1927225"/>
          <p14:tracePt t="45132" x="3643313" y="1927225"/>
          <p14:tracePt t="45138" x="3630613" y="1927225"/>
          <p14:tracePt t="45148" x="3617913" y="1939925"/>
          <p14:tracePt t="45154" x="3617913" y="1952625"/>
          <p14:tracePt t="45174" x="3617913" y="1978025"/>
          <p14:tracePt t="45178" x="3605213" y="2001838"/>
          <p14:tracePt t="45188" x="3592513" y="2001838"/>
          <p14:tracePt t="45194" x="3592513" y="2039938"/>
          <p14:tracePt t="45204" x="3567113" y="2065338"/>
          <p14:tracePt t="45214" x="3554413" y="2101850"/>
          <p14:tracePt t="45218" x="3541713" y="2139950"/>
          <p14:tracePt t="45228" x="3517900" y="2165350"/>
          <p14:tracePt t="45234" x="3517900" y="2201863"/>
          <p14:tracePt t="45254" x="3505200" y="2227263"/>
          <p14:tracePt t="45274" x="3492500" y="2239963"/>
          <p14:tracePt t="45294" x="3479800" y="2252663"/>
          <p14:tracePt t="45310" x="3479800" y="2265363"/>
          <p14:tracePt t="45314" x="3467100" y="2265363"/>
          <p14:tracePt t="45334" x="3454400" y="2290763"/>
          <p14:tracePt t="45354" x="3441700" y="2314575"/>
          <p14:tracePt t="45376" x="3429000" y="2327275"/>
          <p14:tracePt t="45380" x="3417888" y="2378075"/>
          <p14:tracePt t="45396" x="3417888" y="2390775"/>
          <p14:tracePt t="45417" x="3405188" y="2414588"/>
          <p14:tracePt t="45430" x="3405188" y="2427288"/>
          <p14:tracePt t="45588" x="3405188" y="2439988"/>
          <p14:tracePt t="45613" x="3405188" y="2452688"/>
          <p14:tracePt t="45638" x="3405188" y="2465388"/>
          <p14:tracePt t="45658" x="3417888" y="2478088"/>
          <p14:tracePt t="45668" x="3417888" y="2490788"/>
          <p14:tracePt t="45678" x="3429000" y="2490788"/>
          <p14:tracePt t="45692" x="3454400" y="2490788"/>
          <p14:tracePt t="45698" x="3479800" y="2490788"/>
          <p14:tracePt t="45718" x="3505200" y="2490788"/>
          <p14:tracePt t="45734" x="3530600" y="2490788"/>
          <p14:tracePt t="45738" x="3554413" y="2490788"/>
          <p14:tracePt t="45750" x="3567113" y="2490788"/>
          <p14:tracePt t="45758" x="3605213" y="2490788"/>
          <p14:tracePt t="45764" x="3630613" y="2490788"/>
          <p14:tracePt t="45774" x="3643313" y="2490788"/>
          <p14:tracePt t="45778" x="3654425" y="2490788"/>
          <p14:tracePt t="45788" x="3679825" y="2490788"/>
          <p14:tracePt t="45800" x="3705225" y="2490788"/>
          <p14:tracePt t="45804" x="3730625" y="2490788"/>
          <p14:tracePt t="45815" x="3756025" y="2490788"/>
          <p14:tracePt t="45820" x="3792538" y="2490788"/>
          <p14:tracePt t="45830" x="3817938" y="2490788"/>
          <p14:tracePt t="45840" x="3867150" y="2490788"/>
          <p14:tracePt t="45844" x="3905250" y="2503488"/>
          <p14:tracePt t="45854" x="3956050" y="2540000"/>
          <p14:tracePt t="45860" x="4005263" y="2565400"/>
          <p14:tracePt t="45870" x="4043363" y="2590800"/>
          <p14:tracePt t="45884" x="4130675" y="2616200"/>
          <p14:tracePt t="45894" x="4156075" y="2640013"/>
          <p14:tracePt t="45900" x="4205288" y="2640013"/>
          <p14:tracePt t="45910" x="4243388" y="2652713"/>
          <p14:tracePt t="45920" x="4294188" y="2652713"/>
          <p14:tracePt t="45924" x="4294188" y="2665413"/>
          <p14:tracePt t="45934" x="4318000" y="2665413"/>
          <p14:tracePt t="45940" x="4343400" y="2665413"/>
          <p14:tracePt t="45950" x="4368800" y="2678113"/>
          <p14:tracePt t="45960" x="4381500" y="2678113"/>
          <p14:tracePt t="45967" x="4394200" y="2678113"/>
          <p14:tracePt t="45976" x="4418013" y="2678113"/>
          <p14:tracePt t="45980" x="4430713" y="2678113"/>
          <p14:tracePt t="45990" x="4443413" y="2678113"/>
          <p14:tracePt t="46000" x="4468813" y="2678113"/>
          <p14:tracePt t="46006" x="4481513" y="2678113"/>
          <p14:tracePt t="46016" x="4494213" y="2678113"/>
          <p14:tracePt t="46020" x="4506913" y="2678113"/>
          <p14:tracePt t="46030" x="4518025" y="2678113"/>
          <p14:tracePt t="46046" x="4543425" y="2678113"/>
          <p14:tracePt t="46056" x="4568825" y="2678113"/>
          <p14:tracePt t="46083" x="4581525" y="2665413"/>
          <p14:tracePt t="46096" x="4594225" y="2665413"/>
          <p14:tracePt t="46112" x="4606925" y="2652713"/>
          <p14:tracePt t="46122" x="4619625" y="2652713"/>
          <p14:tracePt t="46126" x="4643438" y="2652713"/>
          <p14:tracePt t="46143" x="4643438" y="2640013"/>
          <p14:tracePt t="46162" x="4656138" y="2627313"/>
          <p14:tracePt t="46168" x="4668838" y="2603500"/>
          <p14:tracePt t="46178" x="4668838" y="2590800"/>
          <p14:tracePt t="46183" x="4668838" y="2565400"/>
          <p14:tracePt t="46192" x="4694238" y="2540000"/>
          <p14:tracePt t="46202" x="4694238" y="2503488"/>
          <p14:tracePt t="46208" x="4694238" y="2465388"/>
          <p14:tracePt t="46218" x="4694238" y="2452688"/>
          <p14:tracePt t="46222" x="4719638" y="2427288"/>
          <p14:tracePt t="46233" x="4719638" y="2403475"/>
          <p14:tracePt t="46244" x="4719638" y="2378075"/>
          <p14:tracePt t="46249" x="4719638" y="2365375"/>
          <p14:tracePt t="46258" x="4719638" y="2339975"/>
          <p14:tracePt t="46274" x="4719638" y="2327275"/>
          <p14:tracePt t="46284" x="4719638" y="2303463"/>
          <p14:tracePt t="46288" x="4719638" y="2290763"/>
          <p14:tracePt t="46299" x="4743450" y="2278063"/>
          <p14:tracePt t="46316" x="4743450" y="2265363"/>
          <p14:tracePt t="46324" x="4743450" y="2252663"/>
          <p14:tracePt t="46338" x="4743450" y="2227263"/>
          <p14:tracePt t="46354" x="4743450" y="2214563"/>
          <p14:tracePt t="46366" x="4743450" y="2201863"/>
          <p14:tracePt t="46368" x="4743450" y="2190750"/>
          <p14:tracePt t="46379" x="4743450" y="2178050"/>
          <p14:tracePt t="46384" x="4743450" y="2165350"/>
          <p14:tracePt t="46394" x="4743450" y="2152650"/>
          <p14:tracePt t="46404" x="4743450" y="2127250"/>
          <p14:tracePt t="46408" x="4732338" y="2101850"/>
          <p14:tracePt t="46420" x="4732338" y="2089150"/>
          <p14:tracePt t="46424" x="4719638" y="2078038"/>
          <p14:tracePt t="46436" x="4706938" y="2052638"/>
          <p14:tracePt t="46440" x="4668838" y="2014538"/>
          <p14:tracePt t="46450" x="4668838" y="2001838"/>
          <p14:tracePt t="46460" x="4643438" y="1989138"/>
          <p14:tracePt t="46476" x="4630738" y="1965325"/>
          <p14:tracePt t="46490" x="4594225" y="1965325"/>
          <p14:tracePt t="46500" x="4556125" y="1965325"/>
          <p14:tracePt t="46506" x="4518025" y="1952625"/>
          <p14:tracePt t="46516" x="4481513" y="1952625"/>
          <p14:tracePt t="46522" x="4456113" y="1952625"/>
          <p14:tracePt t="46533" x="4406900" y="1952625"/>
          <p14:tracePt t="46542" x="4368800" y="1952625"/>
          <p14:tracePt t="46546" x="4318000" y="1952625"/>
          <p14:tracePt t="46556" x="4256088" y="1952625"/>
          <p14:tracePt t="46562" x="4192588" y="1978025"/>
          <p14:tracePt t="46572" x="4105275" y="1989138"/>
          <p14:tracePt t="46582" x="4068763" y="2001838"/>
          <p14:tracePt t="46586" x="3992563" y="2014538"/>
          <p14:tracePt t="46596" x="3917950" y="2052638"/>
          <p14:tracePt t="46602" x="3867150" y="2078038"/>
          <p14:tracePt t="46612" x="3843338" y="2089150"/>
          <p14:tracePt t="46622" x="3792538" y="2114550"/>
          <p14:tracePt t="46628" x="3756025" y="2127250"/>
          <p14:tracePt t="46638" x="3743325" y="2139950"/>
          <p14:tracePt t="46642" x="3705225" y="2165350"/>
          <p14:tracePt t="46652" x="3643313" y="2201863"/>
          <p14:tracePt t="46662" x="3630613" y="2201863"/>
          <p14:tracePt t="46668" x="3579813" y="2239963"/>
          <p14:tracePt t="46678" x="3567113" y="2252663"/>
          <p14:tracePt t="46682" x="3530600" y="2278063"/>
          <p14:tracePt t="46692" x="3517900" y="2290763"/>
          <p14:tracePt t="46702" x="3505200" y="2314575"/>
          <p14:tracePt t="46708" x="3492500" y="2339975"/>
          <p14:tracePt t="46718" x="3467100" y="2378075"/>
          <p14:tracePt t="46722" x="3467100" y="2390775"/>
          <p14:tracePt t="46733" x="3454400" y="2427288"/>
          <p14:tracePt t="46742" x="3441700" y="2478088"/>
          <p14:tracePt t="46749" x="3429000" y="2503488"/>
          <p14:tracePt t="46758" x="3429000" y="2527300"/>
          <p14:tracePt t="46766" x="3429000" y="2565400"/>
          <p14:tracePt t="46774" x="3429000" y="2590800"/>
          <p14:tracePt t="46784" x="3429000" y="2652713"/>
          <p14:tracePt t="46788" x="3429000" y="2678113"/>
          <p14:tracePt t="46800" x="3429000" y="2728913"/>
          <p14:tracePt t="46804" x="3429000" y="2752725"/>
          <p14:tracePt t="46815" x="3441700" y="2765425"/>
          <p14:tracePt t="46824" x="3467100" y="2803525"/>
          <p14:tracePt t="46828" x="3479800" y="2828925"/>
          <p14:tracePt t="46838" x="3479800" y="2840038"/>
          <p14:tracePt t="46844" x="3492500" y="2852738"/>
          <p14:tracePt t="46854" x="3505200" y="2852738"/>
          <p14:tracePt t="46865" x="3517900" y="2852738"/>
          <p14:tracePt t="46870" x="3530600" y="2852738"/>
          <p14:tracePt t="46882" x="3554413" y="2852738"/>
          <p14:tracePt t="46884" x="3579813" y="2852738"/>
          <p14:tracePt t="46894" x="3630613" y="2852738"/>
          <p14:tracePt t="46904" x="3667125" y="2852738"/>
          <p14:tracePt t="46910" x="3743325" y="2803525"/>
          <p14:tracePt t="46920" x="3817938" y="2728913"/>
          <p14:tracePt t="46924" x="3867150" y="2678113"/>
          <p14:tracePt t="46934" x="3930650" y="2616200"/>
          <p14:tracePt t="46946" x="3968750" y="2527300"/>
          <p14:tracePt t="46950" x="4005263" y="2465388"/>
          <p14:tracePt t="46967" x="4005263" y="2352675"/>
          <p14:tracePt t="46976" x="4030663" y="2278063"/>
          <p14:tracePt t="46987" x="4030663" y="2214563"/>
          <p14:tracePt t="46990" x="4017963" y="2139950"/>
          <p14:tracePt t="47000" x="4005263" y="2114550"/>
          <p14:tracePt t="47006" x="3968750" y="2052638"/>
          <p14:tracePt t="47016" x="3956050" y="2039938"/>
          <p14:tracePt t="47026" x="3930650" y="2014538"/>
          <p14:tracePt t="47040" x="3905250" y="2014538"/>
          <p14:tracePt t="47046" x="3856038" y="1989138"/>
          <p14:tracePt t="47056" x="3843338" y="1989138"/>
          <p14:tracePt t="47066" x="3805238" y="1989138"/>
          <p14:tracePt t="47070" x="3779838" y="1989138"/>
          <p14:tracePt t="47082" x="3743325" y="1989138"/>
          <p14:tracePt t="47086" x="3705225" y="1989138"/>
          <p14:tracePt t="47096" x="3643313" y="2001838"/>
          <p14:tracePt t="47106" x="3605213" y="2014538"/>
          <p14:tracePt t="47112" x="3579813" y="2039938"/>
          <p14:tracePt t="47122" x="3541713" y="2065338"/>
          <p14:tracePt t="47126" x="3505200" y="2101850"/>
          <p14:tracePt t="47136" x="3479800" y="2127250"/>
          <p14:tracePt t="47146" x="3467100" y="2139950"/>
          <p14:tracePt t="47152" x="3454400" y="2165350"/>
          <p14:tracePt t="47162" x="3429000" y="2190750"/>
          <p14:tracePt t="47166" x="3417888" y="2214563"/>
          <p14:tracePt t="47176" x="3417888" y="2227263"/>
          <p14:tracePt t="47186" x="3417888" y="2252663"/>
          <p14:tracePt t="47192" x="3405188" y="2303463"/>
          <p14:tracePt t="47208" x="3405188" y="2327275"/>
          <p14:tracePt t="47218" x="3405188" y="2339975"/>
          <p14:tracePt t="47228" x="3405188" y="2352675"/>
          <p14:tracePt t="47242" x="3405188" y="2378075"/>
          <p14:tracePt t="47258" x="3405188" y="2390775"/>
          <p14:tracePt t="47269" x="3405188" y="2403475"/>
          <p14:tracePt t="47271" x="3405188" y="2414588"/>
          <p14:tracePt t="47282" x="3405188" y="2427288"/>
          <p14:tracePt t="47288" x="3405188" y="2452688"/>
          <p14:tracePt t="47298" x="3405188" y="2465388"/>
          <p14:tracePt t="47308" x="3405188" y="2490788"/>
          <p14:tracePt t="47312" x="3405188" y="2503488"/>
          <p14:tracePt t="47324" x="3405188" y="2527300"/>
          <p14:tracePt t="47328" x="3405188" y="2552700"/>
          <p14:tracePt t="47338" x="3405188" y="2565400"/>
          <p14:tracePt t="47348" x="3405188" y="2590800"/>
          <p14:tracePt t="47354" x="3405188" y="2603500"/>
          <p14:tracePt t="47365" x="3405188" y="2616200"/>
          <p14:tracePt t="47368" x="3417888" y="2640013"/>
          <p14:tracePt t="47378" x="3417888" y="2665413"/>
          <p14:tracePt t="47388" x="3429000" y="2690813"/>
          <p14:tracePt t="47394" x="3429000" y="2703513"/>
          <p14:tracePt t="47404" x="3441700" y="2716213"/>
          <p14:tracePt t="47408" x="3441700" y="2740025"/>
          <p14:tracePt t="47418" x="3441700" y="2752725"/>
          <p14:tracePt t="47428" x="3454400" y="2765425"/>
          <p14:tracePt t="47434" x="3454400" y="2778125"/>
          <p14:tracePt t="47444" x="3454400" y="2790825"/>
          <p14:tracePt t="47450" x="3454400" y="2803525"/>
          <p14:tracePt t="47460" x="3454400" y="2828925"/>
          <p14:tracePt t="47474" x="3454400" y="2840038"/>
          <p14:tracePt t="47534" x="3454400" y="2865438"/>
          <p14:tracePt t="47570" x="3454400" y="2878138"/>
          <p14:tracePt t="47597" x="3454400" y="2890838"/>
          <p14:tracePt t="47610" x="3454400" y="2903538"/>
          <p14:tracePt t="47630" x="3454400" y="2916238"/>
          <p14:tracePt t="47656" x="3467100" y="2916238"/>
          <p14:tracePt t="47666" x="3479800" y="2928938"/>
          <p14:tracePt t="47748" x="3492500" y="2928938"/>
          <p14:tracePt t="47782" x="3517900" y="2928938"/>
          <p14:tracePt t="47792" x="3541713" y="2928938"/>
          <p14:tracePt t="47802" x="3567113" y="2928938"/>
          <p14:tracePt t="47808" x="3579813" y="2928938"/>
          <p14:tracePt t="47818" x="3592513" y="2928938"/>
          <p14:tracePt t="47822" x="3630613" y="2928938"/>
          <p14:tracePt t="47832" x="3679825" y="2916238"/>
          <p14:tracePt t="47842" x="3717925" y="2916238"/>
          <p14:tracePt t="47848" x="3767138" y="2903538"/>
          <p14:tracePt t="47858" x="3843338" y="2878138"/>
          <p14:tracePt t="47862" x="3905250" y="2865438"/>
          <p14:tracePt t="47872" x="3943350" y="2852738"/>
          <p14:tracePt t="47883" x="3968750" y="2840038"/>
          <p14:tracePt t="47888" x="3992563" y="2840038"/>
          <p14:tracePt t="47898" x="4005263" y="2828925"/>
          <p14:tracePt t="47902" x="4017963" y="2828925"/>
          <p14:tracePt t="47915" x="4056063" y="2816225"/>
          <p14:tracePt t="47924" x="4068763" y="2790825"/>
          <p14:tracePt t="47928" x="4092575" y="2790825"/>
          <p14:tracePt t="47938" x="4130675" y="2752725"/>
          <p14:tracePt t="47944" x="4181475" y="2716213"/>
          <p14:tracePt t="47954" x="4205288" y="2678113"/>
          <p14:tracePt t="47964" x="4230688" y="2652713"/>
          <p14:tracePt t="47968" x="4243388" y="2627313"/>
          <p14:tracePt t="47978" x="4256088" y="2590800"/>
          <p14:tracePt t="47984" x="4268788" y="2516188"/>
          <p14:tracePt t="47994" x="4268788" y="2478088"/>
          <p14:tracePt t="48004" x="4268788" y="2403475"/>
          <p14:tracePt t="48008" x="4294188" y="2314575"/>
          <p14:tracePt t="48020" x="4294188" y="2239963"/>
          <p14:tracePt t="48024" x="4294188" y="2165350"/>
          <p14:tracePt t="48034" x="4294188" y="2078038"/>
          <p14:tracePt t="48044" x="4294188" y="2039938"/>
          <p14:tracePt t="48050" x="4281488" y="2014538"/>
          <p14:tracePt t="48060" x="4230688" y="1952625"/>
          <p14:tracePt t="48065" x="4217988" y="1939925"/>
          <p14:tracePt t="48074" x="4192588" y="1914525"/>
          <p14:tracePt t="48084" x="4181475" y="1901825"/>
          <p14:tracePt t="48090" x="4168775" y="1889125"/>
          <p14:tracePt t="48100" x="4130675" y="1865313"/>
          <p14:tracePt t="48106" x="4105275" y="1852613"/>
          <p14:tracePt t="48116" x="4081463" y="1852613"/>
          <p14:tracePt t="48126" x="4030663" y="1852613"/>
          <p14:tracePt t="48131" x="3992563" y="1852613"/>
          <p14:tracePt t="48140" x="3943350" y="1852613"/>
          <p14:tracePt t="48148" x="3879850" y="1852613"/>
          <p14:tracePt t="48156" x="3843338" y="1852613"/>
          <p14:tracePt t="48166" x="3792538" y="1852613"/>
          <p14:tracePt t="48170" x="3767138" y="1852613"/>
          <p14:tracePt t="48181" x="3730625" y="1852613"/>
          <p14:tracePt t="48186" x="3692525" y="1852613"/>
          <p14:tracePt t="48198" x="3679825" y="1865313"/>
          <p14:tracePt t="48206" x="3654425" y="1865313"/>
          <p14:tracePt t="48210" x="3643313" y="1876425"/>
          <p14:tracePt t="48220" x="3617913" y="1889125"/>
          <p14:tracePt t="48236" x="3592513" y="1914525"/>
          <p14:tracePt t="48247" x="3579813" y="1939925"/>
          <p14:tracePt t="48250" x="3554413" y="1965325"/>
          <p14:tracePt t="48264" x="3530600" y="2027238"/>
          <p14:tracePt t="48266" x="3530600" y="2089150"/>
          <p14:tracePt t="48276" x="3517900" y="2178050"/>
          <p14:tracePt t="48286" x="3492500" y="2290763"/>
          <p14:tracePt t="48292" x="3492500" y="2390775"/>
          <p14:tracePt t="48302" x="3479800" y="2503488"/>
          <p14:tracePt t="48306" x="3479800" y="2603500"/>
          <p14:tracePt t="48316" x="3479800" y="2665413"/>
          <p14:tracePt t="48326" x="3479800" y="2728913"/>
          <p14:tracePt t="48332" x="3479800" y="2790825"/>
          <p14:tracePt t="48342" x="3479800" y="2828925"/>
          <p14:tracePt t="48347" x="3479800" y="2852738"/>
          <p14:tracePt t="48358" x="3492500" y="2852738"/>
          <p14:tracePt t="48368" x="3505200" y="2878138"/>
          <p14:tracePt t="48372" x="3505200" y="2890838"/>
          <p14:tracePt t="48388" x="3517900" y="2903538"/>
          <p14:tracePt t="48408" x="3541713" y="2903538"/>
          <p14:tracePt t="48415" x="3567113" y="2903538"/>
          <p14:tracePt t="48422" x="3630613" y="2865438"/>
          <p14:tracePt t="48428" x="3692525" y="2803525"/>
          <p14:tracePt t="48438" x="3756025" y="2716213"/>
          <p14:tracePt t="48448" x="3830638" y="2616200"/>
          <p14:tracePt t="48454" x="3917950" y="2540000"/>
          <p14:tracePt t="48464" x="3968750" y="2465388"/>
          <p14:tracePt t="48468" x="4005263" y="2403475"/>
          <p14:tracePt t="48478" x="4068763" y="2339975"/>
          <p14:tracePt t="48488" x="4068763" y="2327275"/>
          <p14:tracePt t="48494" x="4092575" y="2314575"/>
          <p14:tracePt t="48514" x="4092575" y="2303463"/>
          <p14:tracePt t="48554" x="4092575" y="2290763"/>
          <p14:tracePt t="48570" x="4081463" y="2278063"/>
          <p14:tracePt t="48581" x="4068763" y="2278063"/>
          <p14:tracePt t="48594" x="4056063" y="2278063"/>
          <p14:tracePt t="48604" x="4030663" y="2265363"/>
          <p14:tracePt t="48610" x="4005263" y="2265363"/>
          <p14:tracePt t="48620" x="3979863" y="2265363"/>
          <p14:tracePt t="48624" x="3943350" y="2252663"/>
          <p14:tracePt t="48634" x="3917950" y="2252663"/>
          <p14:tracePt t="48644" x="3867150" y="2252663"/>
          <p14:tracePt t="48650" x="3843338" y="2252663"/>
          <p14:tracePt t="48660" x="3817938" y="2252663"/>
          <p14:tracePt t="48664" x="3792538" y="2252663"/>
          <p14:tracePt t="48674" x="3756025" y="2252663"/>
          <p14:tracePt t="48684" x="3730625" y="2252663"/>
          <p14:tracePt t="48690" x="3705225" y="2265363"/>
          <p14:tracePt t="48700" x="3679825" y="2265363"/>
          <p14:tracePt t="48704" x="3654425" y="2290763"/>
          <p14:tracePt t="48716" x="3630613" y="2303463"/>
          <p14:tracePt t="48726" x="3617913" y="2339975"/>
          <p14:tracePt t="48730" x="3605213" y="2365375"/>
          <p14:tracePt t="48740" x="3579813" y="2414588"/>
          <p14:tracePt t="48747" x="3579813" y="2439988"/>
          <p14:tracePt t="48756" x="3579813" y="2478088"/>
          <p14:tracePt t="48766" x="3579813" y="2503488"/>
          <p14:tracePt t="48770" x="3579813" y="2527300"/>
          <p14:tracePt t="48780" x="3579813" y="2565400"/>
          <p14:tracePt t="48786" x="3579813" y="2603500"/>
          <p14:tracePt t="48797" x="3579813" y="2616200"/>
          <p14:tracePt t="48806" x="3579813" y="2640013"/>
          <p14:tracePt t="48810" x="3579813" y="2652713"/>
          <p14:tracePt t="48822" x="3579813" y="2665413"/>
          <p14:tracePt t="48826" x="3592513" y="2678113"/>
          <p14:tracePt t="48847" x="3617913" y="2678113"/>
          <p14:tracePt t="48852" x="3643313" y="2678113"/>
          <p14:tracePt t="48864" x="3679825" y="2678113"/>
          <p14:tracePt t="48866" x="3730625" y="2678113"/>
          <p14:tracePt t="48876" x="3792538" y="2640013"/>
          <p14:tracePt t="48886" x="3843338" y="2603500"/>
          <p14:tracePt t="48898" x="3892550" y="2565400"/>
          <p14:tracePt t="48902" x="3943350" y="2503488"/>
          <p14:tracePt t="48908" x="3979863" y="2427288"/>
          <p14:tracePt t="48918" x="3992563" y="2365375"/>
          <p14:tracePt t="48930" x="4017963" y="2290763"/>
          <p14:tracePt t="48932" x="4017963" y="2239963"/>
          <p14:tracePt t="48942" x="4017963" y="2201863"/>
          <p14:tracePt t="48948" x="4017963" y="2152650"/>
          <p14:tracePt t="48958" x="4017963" y="2127250"/>
          <p14:tracePt t="48968" x="4005263" y="2078038"/>
          <p14:tracePt t="48972" x="3992563" y="2065338"/>
          <p14:tracePt t="48982" x="3968750" y="2039938"/>
          <p14:tracePt t="48988" x="3943350" y="2014538"/>
          <p14:tracePt t="48998" x="3905250" y="2014538"/>
          <p14:tracePt t="49008" x="3879850" y="2001838"/>
          <p14:tracePt t="49014" x="3867150" y="2001838"/>
          <p14:tracePt t="49022" x="3817938" y="2001838"/>
          <p14:tracePt t="49030" x="3792538" y="2001838"/>
          <p14:tracePt t="49038" x="3767138" y="2001838"/>
          <p14:tracePt t="49048" x="3730625" y="2001838"/>
          <p14:tracePt t="49052" x="3692525" y="2001838"/>
          <p14:tracePt t="49064" x="3654425" y="2001838"/>
          <p14:tracePt t="49068" x="3643313" y="2027238"/>
          <p14:tracePt t="49080" x="3617913" y="2039938"/>
          <p14:tracePt t="49088" x="3579813" y="2089150"/>
          <p14:tracePt t="49094" x="3554413" y="2114550"/>
          <p14:tracePt t="49104" x="3541713" y="2127250"/>
          <p14:tracePt t="49108" x="3517900" y="2178050"/>
          <p14:tracePt t="49118" x="3517900" y="2239963"/>
          <p14:tracePt t="49130" x="3517900" y="2278063"/>
          <p14:tracePt t="49134" x="3517900" y="2314575"/>
          <p14:tracePt t="49145" x="3492500" y="2365375"/>
          <p14:tracePt t="49148" x="3492500" y="2403475"/>
          <p14:tracePt t="49160" x="3492500" y="2452688"/>
          <p14:tracePt t="49170" x="3492500" y="2490788"/>
          <p14:tracePt t="49174" x="3505200" y="2540000"/>
          <p14:tracePt t="49184" x="3517900" y="2578100"/>
          <p14:tracePt t="49190" x="3554413" y="2627313"/>
          <p14:tracePt t="49200" x="3554413" y="2640013"/>
          <p14:tracePt t="49210" x="3579813" y="2665413"/>
          <p14:tracePt t="49214" x="3592513" y="2678113"/>
          <p14:tracePt t="49230" x="3630613" y="2690813"/>
          <p14:tracePt t="49240" x="3643313" y="2703513"/>
          <p14:tracePt t="49250" x="3667125" y="2703513"/>
          <p14:tracePt t="49256" x="3705225" y="2703513"/>
          <p14:tracePt t="49266" x="3730625" y="2703513"/>
          <p14:tracePt t="49270" x="3805238" y="2665413"/>
          <p14:tracePt t="49280" x="3867150" y="2603500"/>
          <p14:tracePt t="49290" x="3917950" y="2540000"/>
          <p14:tracePt t="49297" x="4005263" y="2465388"/>
          <p14:tracePt t="49306" x="4068763" y="2352675"/>
          <p14:tracePt t="49310" x="4105275" y="2265363"/>
          <p14:tracePt t="49320" x="4130675" y="2165350"/>
          <p14:tracePt t="49330" x="4156075" y="2127250"/>
          <p14:tracePt t="49336" x="4156075" y="2052638"/>
          <p14:tracePt t="49347" x="4156075" y="2014538"/>
          <p14:tracePt t="49350" x="4156075" y="2001838"/>
          <p14:tracePt t="49360" x="4156075" y="1978025"/>
          <p14:tracePt t="49376" x="4156075" y="1965325"/>
          <p14:tracePt t="49413" x="4143375" y="1965325"/>
          <p14:tracePt t="49416" x="4117975" y="1965325"/>
          <p14:tracePt t="49426" x="4081463" y="1965325"/>
          <p14:tracePt t="49432" x="4030663" y="1965325"/>
          <p14:tracePt t="49442" x="3968750" y="2001838"/>
          <p14:tracePt t="49452" x="3892550" y="2027238"/>
          <p14:tracePt t="49456" x="3805238" y="2065338"/>
          <p14:tracePt t="49466" x="3743325" y="2101850"/>
          <p14:tracePt t="49472" x="3679825" y="2139950"/>
          <p14:tracePt t="49482" x="3630613" y="2165350"/>
          <p14:tracePt t="49492" x="3554413" y="2201863"/>
          <p14:tracePt t="49496" x="3517900" y="2252663"/>
          <p14:tracePt t="49506" x="3441700" y="2303463"/>
          <p14:tracePt t="49513" x="3405188" y="2365375"/>
          <p14:tracePt t="49522" x="3367088" y="2390775"/>
          <p14:tracePt t="49532" x="3341688" y="2427288"/>
          <p14:tracePt t="49538" x="3328988" y="2465388"/>
          <p14:tracePt t="49548" x="3328988" y="2503488"/>
          <p14:tracePt t="49552" x="3305175" y="2552700"/>
          <p14:tracePt t="49563" x="3305175" y="2616200"/>
          <p14:tracePt t="49572" x="3305175" y="2652713"/>
          <p14:tracePt t="49580" x="3305175" y="2703513"/>
          <p14:tracePt t="49588" x="3305175" y="2740025"/>
          <p14:tracePt t="49592" x="3305175" y="2765425"/>
          <p14:tracePt t="49604" x="3317875" y="2816225"/>
          <p14:tracePt t="49614" x="3328988" y="2840038"/>
          <p14:tracePt t="49618" x="3328988" y="2852738"/>
          <p14:tracePt t="49629" x="3354388" y="2878138"/>
          <p14:tracePt t="49644" x="3367088" y="2890838"/>
          <p14:tracePt t="49654" x="3379788" y="2890838"/>
          <p14:tracePt t="49659" x="3392488" y="2890838"/>
          <p14:tracePt t="49674" x="3417888" y="2890838"/>
          <p14:tracePt t="49684" x="3467100" y="2852738"/>
          <p14:tracePt t="49696" x="3505200" y="2752725"/>
          <p14:tracePt t="49698" x="3579813" y="2616200"/>
          <p14:tracePt t="49708" x="3617913" y="2490788"/>
          <p14:tracePt t="49714" x="3654425" y="2352675"/>
          <p14:tracePt t="49724" x="3667125" y="2214563"/>
          <p14:tracePt t="49734" x="3692525" y="2127250"/>
          <p14:tracePt t="49738" x="3692525" y="2065338"/>
          <p14:tracePt t="49750" x="3692525" y="2014538"/>
          <p14:tracePt t="49754" x="3692525" y="1989138"/>
          <p14:tracePt t="49764" x="3692525" y="1978025"/>
          <p14:tracePt t="49774" x="3692525" y="1952625"/>
          <p14:tracePt t="49794" x="3692525" y="1939925"/>
          <p14:tracePt t="49804" x="3692525" y="1927225"/>
          <p14:tracePt t="49830" x="3667125" y="1927225"/>
          <p14:tracePt t="49834" x="3630613" y="1939925"/>
          <p14:tracePt t="49847" x="3605213" y="1952625"/>
          <p14:tracePt t="49854" x="3579813" y="1965325"/>
          <p14:tracePt t="49860" x="3541713" y="1989138"/>
          <p14:tracePt t="49870" x="3530600" y="2001838"/>
          <p14:tracePt t="49876" x="3505200" y="2027238"/>
          <p14:tracePt t="49886" x="3479800" y="2052638"/>
          <p14:tracePt t="49896" x="3454400" y="2078038"/>
          <p14:tracePt t="49900" x="3429000" y="2114550"/>
          <p14:tracePt t="49910" x="3417888" y="2178050"/>
          <p14:tracePt t="49916" x="3405188" y="2239963"/>
          <p14:tracePt t="49926" x="3392488" y="2314575"/>
          <p14:tracePt t="49936" x="3392488" y="2378075"/>
          <p14:tracePt t="49940" x="3367088" y="2452688"/>
          <p14:tracePt t="49952" x="3367088" y="2527300"/>
          <p14:tracePt t="49956" x="3367088" y="2590800"/>
          <p14:tracePt t="49966" x="3367088" y="2627313"/>
          <p14:tracePt t="49976" x="3367088" y="2678113"/>
          <p14:tracePt t="49982" x="3367088" y="2716213"/>
          <p14:tracePt t="49992" x="3367088" y="2765425"/>
          <p14:tracePt t="49996" x="3367088" y="2816225"/>
          <p14:tracePt t="50006" x="3367088" y="2852738"/>
          <p14:tracePt t="50016" x="3392488" y="2903538"/>
          <p14:tracePt t="50022" x="3392488" y="2916238"/>
          <p14:tracePt t="50032" x="3417888" y="2952750"/>
          <p14:tracePt t="50036" x="3429000" y="3003550"/>
          <p14:tracePt t="50046" x="3454400" y="3028950"/>
          <p14:tracePt t="50056" x="3467100" y="3078163"/>
          <p14:tracePt t="50072" x="3479800" y="3103563"/>
          <p14:tracePt t="50076" x="3492500" y="3116263"/>
          <p14:tracePt t="50098" x="3505200" y="3128963"/>
          <p14:tracePt t="50118" x="3517900" y="3128963"/>
          <p14:tracePt t="50138" x="3530600" y="3128963"/>
          <p14:tracePt t="50142" x="3541713" y="3128963"/>
          <p14:tracePt t="50152" x="3554413" y="3128963"/>
          <p14:tracePt t="50182" x="3579813" y="3128963"/>
          <p14:tracePt t="50218" x="3592513" y="3128963"/>
          <p14:tracePt t="50234" x="3605213" y="3128963"/>
          <p14:tracePt t="50254" x="3617913" y="3128963"/>
          <p14:tracePt t="50269" x="3630613" y="3128963"/>
          <p14:tracePt t="50314" x="3630613" y="3090863"/>
          <p14:tracePt t="50318" x="3630613" y="3054350"/>
          <p14:tracePt t="50330" x="3630613" y="3016250"/>
          <p14:tracePt t="50340" x="3630613" y="3003550"/>
          <p14:tracePt t="50346" x="3630613" y="2990850"/>
          <p14:tracePt t="50354" x="3630613" y="2965450"/>
          <p14:tracePt t="50370" x="3630613" y="2952750"/>
          <p14:tracePt t="50380" x="3630613" y="2928938"/>
          <p14:tracePt t="50384" x="3617913" y="2916238"/>
          <p14:tracePt t="50396" x="3605213" y="2903538"/>
          <p14:tracePt t="50400" x="3605213" y="2890838"/>
          <p14:tracePt t="50412" x="3592513" y="2878138"/>
          <p14:tracePt t="50420" x="3592513" y="2865438"/>
          <p14:tracePt t="50424" x="3579813" y="2840038"/>
          <p14:tracePt t="50434" x="3567113" y="2840038"/>
          <p14:tracePt t="50440" x="3567113" y="2828925"/>
          <p14:tracePt t="50450" x="3554413" y="2816225"/>
          <p14:tracePt t="50476" x="3541713" y="2803525"/>
          <p14:tracePt t="50490" x="3530600" y="2803525"/>
          <p14:tracePt t="50500" x="3517900" y="2803525"/>
          <p14:tracePt t="50506" x="3505200" y="2803525"/>
          <p14:tracePt t="50530" x="3479800" y="2803525"/>
          <p14:tracePt t="50556" x="3454400" y="2803525"/>
          <p14:tracePt t="50562" x="3441700" y="2816225"/>
          <p14:tracePt t="50572" x="3429000" y="2828925"/>
          <p14:tracePt t="50582" x="3417888" y="2852738"/>
          <p14:tracePt t="50586" x="3392488" y="2878138"/>
          <p14:tracePt t="50596" x="3392488" y="2890838"/>
          <p14:tracePt t="50602" x="3379788" y="2928938"/>
          <p14:tracePt t="50612" x="3379788" y="2965450"/>
          <p14:tracePt t="50622" x="3379788" y="2990850"/>
          <p14:tracePt t="50629" x="3379788" y="3041650"/>
          <p14:tracePt t="50638" x="3379788" y="3078163"/>
          <p14:tracePt t="50642" x="3379788" y="3090863"/>
          <p14:tracePt t="50652" x="3379788" y="3128963"/>
          <p14:tracePt t="50663" x="3379788" y="3178175"/>
          <p14:tracePt t="50668" x="3392488" y="3203575"/>
          <p14:tracePt t="50679" x="3405188" y="3241675"/>
          <p14:tracePt t="50682" x="3429000" y="3303588"/>
          <p14:tracePt t="50692" x="3454400" y="3328988"/>
          <p14:tracePt t="50702" x="3467100" y="3367088"/>
          <p14:tracePt t="50708" x="3492500" y="3403600"/>
          <p14:tracePt t="50718" x="3517900" y="3429000"/>
          <p14:tracePt t="50722" x="3541713" y="3441700"/>
          <p14:tracePt t="50732" x="3554413" y="3441700"/>
          <p14:tracePt t="50742" x="3567113" y="3441700"/>
          <p14:tracePt t="50748" x="3592513" y="3454400"/>
          <p14:tracePt t="50758" x="3617913" y="3454400"/>
          <p14:tracePt t="50762" x="3643313" y="3454400"/>
          <p14:tracePt t="50772" x="3679825" y="3454400"/>
          <p14:tracePt t="50782" x="3717925" y="3441700"/>
          <p14:tracePt t="50788" x="3756025" y="3429000"/>
          <p14:tracePt t="50798" x="3817938" y="3403600"/>
          <p14:tracePt t="50804" x="3879850" y="3390900"/>
          <p14:tracePt t="50814" x="3930650" y="3367088"/>
          <p14:tracePt t="50824" x="3968750" y="3328988"/>
          <p14:tracePt t="50829" x="4005263" y="3316288"/>
          <p14:tracePt t="50840" x="4017963" y="3303588"/>
          <p14:tracePt t="50845" x="4043363" y="3278188"/>
          <p14:tracePt t="50854" x="4068763" y="3278188"/>
          <p14:tracePt t="50864" x="4081463" y="3254375"/>
          <p14:tracePt t="50870" x="4092575" y="3241675"/>
          <p14:tracePt t="50880" x="4105275" y="3228975"/>
          <p14:tracePt t="50896" x="4105275" y="3178175"/>
          <p14:tracePt t="50904" x="4105275" y="3154363"/>
          <p14:tracePt t="50910" x="4105275" y="3128963"/>
          <p14:tracePt t="50920" x="4105275" y="3103563"/>
          <p14:tracePt t="50924" x="4105275" y="3078163"/>
          <p14:tracePt t="50934" x="4092575" y="3041650"/>
          <p14:tracePt t="50945" x="4068763" y="2990850"/>
          <p14:tracePt t="50950" x="4030663" y="2952750"/>
          <p14:tracePt t="50962" x="4005263" y="2916238"/>
          <p14:tracePt t="50964" x="3992563" y="2903538"/>
          <p14:tracePt t="50974" x="3956050" y="2878138"/>
          <p14:tracePt t="50984" x="3943350" y="2852738"/>
          <p14:tracePt t="50990" x="3917950" y="2840038"/>
          <p14:tracePt t="51000" x="3917950" y="2828925"/>
          <p14:tracePt t="51004" x="3905250" y="2828925"/>
          <p14:tracePt t="51014" x="3892550" y="2828925"/>
          <p14:tracePt t="51028" x="3867150" y="2828925"/>
          <p14:tracePt t="51030" x="3843338" y="2828925"/>
          <p14:tracePt t="51040" x="3817938" y="2828925"/>
          <p14:tracePt t="51046" x="3779838" y="2828925"/>
          <p14:tracePt t="51056" x="3756025" y="2828925"/>
          <p14:tracePt t="51066" x="3730625" y="2828925"/>
          <p14:tracePt t="51070" x="3705225" y="2828925"/>
          <p14:tracePt t="51086" x="3679825" y="2828925"/>
          <p14:tracePt t="51096" x="3654425" y="2828925"/>
          <p14:tracePt t="51106" x="3643313" y="2840038"/>
          <p14:tracePt t="51112" x="3617913" y="2865438"/>
          <p14:tracePt t="51120" x="3592513" y="2890838"/>
          <p14:tracePt t="51128" x="3579813" y="2903538"/>
          <p14:tracePt t="51136" x="3567113" y="2941638"/>
          <p14:tracePt t="51146" x="3567113" y="2965450"/>
          <p14:tracePt t="51152" x="3567113" y="3016250"/>
          <p14:tracePt t="51162" x="3554413" y="3065463"/>
          <p14:tracePt t="51166" x="3554413" y="3116263"/>
          <p14:tracePt t="51178" x="3554413" y="3165475"/>
          <p14:tracePt t="51186" x="3554413" y="3241675"/>
          <p14:tracePt t="51192" x="3554413" y="3278188"/>
          <p14:tracePt t="51202" x="3554413" y="3303588"/>
          <p14:tracePt t="51206" x="3554413" y="3328988"/>
          <p14:tracePt t="51216" x="3554413" y="3367088"/>
          <p14:tracePt t="51228" x="3579813" y="3390900"/>
          <p14:tracePt t="51232" x="3592513" y="3416300"/>
          <p14:tracePt t="51242" x="3605213" y="3429000"/>
          <p14:tracePt t="51248" x="3617913" y="3441700"/>
          <p14:tracePt t="51258" x="3630613" y="3454400"/>
          <p14:tracePt t="51272" x="3630613" y="3467100"/>
          <p14:tracePt t="51282" x="3654425" y="3467100"/>
          <p14:tracePt t="51288" x="3679825" y="3467100"/>
          <p14:tracePt t="51298" x="3705225" y="3467100"/>
          <p14:tracePt t="51308" x="3730625" y="3467100"/>
          <p14:tracePt t="51312" x="3767138" y="3467100"/>
          <p14:tracePt t="51322" x="3779838" y="3467100"/>
          <p14:tracePt t="51328" x="3817938" y="3467100"/>
          <p14:tracePt t="51338" x="3843338" y="3467100"/>
          <p14:tracePt t="51348" x="3867150" y="3429000"/>
          <p14:tracePt t="51352" x="3879850" y="3429000"/>
          <p14:tracePt t="51362" x="3892550" y="3390900"/>
          <p14:tracePt t="51368" x="3905250" y="3341688"/>
          <p14:tracePt t="51378" x="3930650" y="3267075"/>
          <p14:tracePt t="51388" x="3930650" y="3228975"/>
          <p14:tracePt t="51395" x="3930650" y="3141663"/>
          <p14:tracePt t="51404" x="3930650" y="3090863"/>
          <p14:tracePt t="51408" x="3930650" y="3028950"/>
          <p14:tracePt t="51418" x="3930650" y="2965450"/>
          <p14:tracePt t="51428" x="3905250" y="2928938"/>
          <p14:tracePt t="51434" x="3905250" y="2916238"/>
          <p14:tracePt t="51445" x="3905250" y="2903538"/>
          <p14:tracePt t="51448" x="3905250" y="2890838"/>
          <p14:tracePt t="51458" x="3879850" y="2878138"/>
          <p14:tracePt t="51474" x="3879850" y="2865438"/>
          <p14:tracePt t="51500" x="3856038" y="2852738"/>
          <p14:tracePt t="51530" x="3856038" y="2840038"/>
          <p14:tracePt t="51534" x="3843338" y="2840038"/>
          <p14:tracePt t="51551" x="3830638" y="2840038"/>
          <p14:tracePt t="51560" x="3792538" y="2828925"/>
          <p14:tracePt t="51574" x="3767138" y="2828925"/>
          <p14:tracePt t="51584" x="3743325" y="2828925"/>
          <p14:tracePt t="51590" x="3717925" y="2828925"/>
          <p14:tracePt t="51600" x="3705225" y="2828925"/>
          <p14:tracePt t="51611" x="3692525" y="2828925"/>
          <p14:tracePt t="51616" x="3667125" y="2828925"/>
          <p14:tracePt t="51629" x="3643313" y="2828925"/>
          <p14:tracePt t="51630" x="3630613" y="2840038"/>
          <p14:tracePt t="51640" x="3617913" y="2840038"/>
          <p14:tracePt t="51656" x="3605213" y="2840038"/>
          <p14:tracePt t="51666" x="3579813" y="2840038"/>
          <p14:tracePt t="51670" x="3567113" y="2852738"/>
          <p14:tracePt t="51682" x="3554413" y="2865438"/>
          <p14:tracePt t="51694" x="3530600" y="2865438"/>
          <p14:tracePt t="51696" x="3505200" y="2903538"/>
          <p14:tracePt t="51706" x="3479800" y="2916238"/>
          <p14:tracePt t="51712" x="3454400" y="2928938"/>
          <p14:tracePt t="51722" x="3454400" y="2952750"/>
          <p14:tracePt t="51732" x="3417888" y="2990850"/>
          <p14:tracePt t="51736" x="3392488" y="3054350"/>
          <p14:tracePt t="51746" x="3379788" y="3090863"/>
          <p14:tracePt t="51752" x="3367088" y="3141663"/>
          <p14:tracePt t="51762" x="3354388" y="3178175"/>
          <p14:tracePt t="51772" x="3328988" y="3216275"/>
          <p14:tracePt t="51778" x="3328988" y="3278188"/>
          <p14:tracePt t="51786" x="3328988" y="3303588"/>
          <p14:tracePt t="51795" x="3328988" y="3354388"/>
          <p14:tracePt t="51802" x="3328988" y="3378200"/>
          <p14:tracePt t="51812" x="3328988" y="3403600"/>
          <p14:tracePt t="51817" x="3328988" y="3429000"/>
          <p14:tracePt t="51832" x="3328988" y="3467100"/>
          <p14:tracePt t="51833" x="3328988" y="3490913"/>
          <p14:tracePt t="51852" x="3328988" y="3503613"/>
          <p14:tracePt t="51858" x="3328988" y="3516313"/>
          <p14:tracePt t="51868" x="3328988" y="3529013"/>
          <p14:tracePt t="51872" x="3328988" y="3554413"/>
          <p14:tracePt t="51882" x="3354388" y="3554413"/>
          <p14:tracePt t="51896" x="3367088" y="3579813"/>
          <p14:tracePt t="51898" x="3379788" y="3590925"/>
          <p14:tracePt t="51912" x="3392488" y="3590925"/>
          <p14:tracePt t="51922" x="3392488" y="3603625"/>
          <p14:tracePt t="51948" x="3405188" y="3603625"/>
          <p14:tracePt t="51964" x="3417888" y="3603625"/>
          <p14:tracePt t="51974" x="3429000" y="3603625"/>
          <p14:tracePt t="51984" x="3441700" y="3603625"/>
          <p14:tracePt t="51988" x="3454400" y="3603625"/>
          <p14:tracePt t="51998" x="3479800" y="3603625"/>
          <p14:tracePt t="52004" x="3492500" y="3603625"/>
          <p14:tracePt t="52014" x="3505200" y="3603625"/>
          <p14:tracePt t="52028" x="3530600" y="3603625"/>
          <p14:tracePt t="52044" x="3567113" y="3590925"/>
          <p14:tracePt t="52054" x="3592513" y="3579813"/>
          <p14:tracePt t="52064" x="3617913" y="3567113"/>
          <p14:tracePt t="52070" x="3643313" y="3554413"/>
          <p14:tracePt t="52080" x="3667125" y="3529013"/>
          <p14:tracePt t="52084" x="3679825" y="3516313"/>
          <p14:tracePt t="52094" x="3705225" y="3490913"/>
          <p14:tracePt t="52104" x="3730625" y="3467100"/>
          <p14:tracePt t="52111" x="3756025" y="3441700"/>
          <p14:tracePt t="52120" x="3756025" y="3416300"/>
          <p14:tracePt t="52124" x="3779838" y="3403600"/>
          <p14:tracePt t="52134" x="3779838" y="3378200"/>
          <p14:tracePt t="52144" x="3779838" y="3354388"/>
          <p14:tracePt t="52150" x="3805238" y="3328988"/>
          <p14:tracePt t="52161" x="3805238" y="3278188"/>
          <p14:tracePt t="52164" x="3817938" y="3254375"/>
          <p14:tracePt t="52174" x="3817938" y="3228975"/>
          <p14:tracePt t="52186" x="3817938" y="3190875"/>
          <p14:tracePt t="52190" x="3817938" y="3178175"/>
          <p14:tracePt t="52200" x="3830638" y="3141663"/>
          <p14:tracePt t="52216" x="3830638" y="3128963"/>
          <p14:tracePt t="52227" x="3830638" y="3116263"/>
          <p14:tracePt t="52230" x="3830638" y="3103563"/>
          <p14:tracePt t="52246" x="3830638" y="3078163"/>
          <p14:tracePt t="52296" x="3830638" y="3065463"/>
          <p14:tracePt t="52388" x="3830638" y="3054350"/>
          <p14:tracePt t="52584" x="3830638" y="3041650"/>
          <p14:tracePt t="52604" x="3817938" y="3041650"/>
          <p14:tracePt t="52614" x="3805238" y="3041650"/>
          <p14:tracePt t="52618" x="3792538" y="3041650"/>
          <p14:tracePt t="52628" x="3767138" y="3041650"/>
          <p14:tracePt t="52634" x="3743325" y="3041650"/>
          <p14:tracePt t="52644" x="3717925" y="3041650"/>
          <p14:tracePt t="52648" x="3667125" y="3065463"/>
          <p14:tracePt t="52660" x="3630613" y="3078163"/>
          <p14:tracePt t="52668" x="3605213" y="3090863"/>
          <p14:tracePt t="52674" x="3541713" y="3103563"/>
          <p14:tracePt t="52684" x="3467100" y="3128963"/>
          <p14:tracePt t="52688" x="3367088" y="3178175"/>
          <p14:tracePt t="52698" x="3305175" y="3203575"/>
          <p14:tracePt t="52710" x="3241675" y="3216275"/>
          <p14:tracePt t="52714" x="3192463" y="3241675"/>
          <p14:tracePt t="52724" x="3103563" y="3254375"/>
          <p14:tracePt t="52728" x="3041650" y="3267075"/>
          <p14:tracePt t="52740" x="2979738" y="3278188"/>
          <p14:tracePt t="52750" x="2903538" y="3303588"/>
          <p14:tracePt t="52754" x="2867025" y="3316288"/>
          <p14:tracePt t="52764" x="2803525" y="3341688"/>
          <p14:tracePt t="52770" x="2767013" y="3354388"/>
          <p14:tracePt t="52780" x="2716213" y="3367088"/>
          <p14:tracePt t="52790" x="2690813" y="3378200"/>
          <p14:tracePt t="52794" x="2641600" y="3403600"/>
          <p14:tracePt t="52804" x="2603500" y="3416300"/>
          <p14:tracePt t="52810" x="2554288" y="3416300"/>
          <p14:tracePt t="52820" x="2528888" y="3429000"/>
          <p14:tracePt t="52830" x="2503488" y="3429000"/>
          <p14:tracePt t="52834" x="2490788" y="3429000"/>
          <p14:tracePt t="52844" x="2478088" y="3429000"/>
          <p14:tracePt t="52850" x="2465388" y="3429000"/>
          <p14:tracePt t="52870" x="2452688" y="3429000"/>
          <p14:tracePt t="52894" x="2428875" y="3429000"/>
          <p14:tracePt t="52910" x="2428875" y="3441700"/>
          <p14:tracePt t="52916" x="2416175" y="3441700"/>
          <p14:tracePt t="52956" x="2403475" y="3441700"/>
          <p14:tracePt t="52972" x="2403475" y="3429000"/>
          <p14:tracePt t="52982" x="2403475" y="3416300"/>
          <p14:tracePt t="52987" x="2403475" y="3403600"/>
          <p14:tracePt t="53006" x="2403475" y="3390900"/>
          <p14:tracePt t="53012" x="2403475" y="3378200"/>
          <p14:tracePt t="53078" x="2403475" y="3367088"/>
          <p14:tracePt t="58050" x="2441575" y="3354388"/>
          <p14:tracePt t="58060" x="2541588" y="3354388"/>
          <p14:tracePt t="58070" x="2690813" y="3354388"/>
          <p14:tracePt t="58076" x="2816225" y="3354388"/>
          <p14:tracePt t="58088" x="2928938" y="3354388"/>
          <p14:tracePt t="58090" x="3041650" y="3354388"/>
          <p14:tracePt t="58101" x="3128963" y="3378200"/>
          <p14:tracePt t="58111" x="3254375" y="3378200"/>
          <p14:tracePt t="58116" x="3354388" y="3378200"/>
          <p14:tracePt t="58126" x="3429000" y="3378200"/>
          <p14:tracePt t="58130" x="3517900" y="3378200"/>
          <p14:tracePt t="58140" x="3567113" y="3378200"/>
          <p14:tracePt t="58150" x="3617913" y="3378200"/>
          <p14:tracePt t="58156" x="3692525" y="3378200"/>
          <p14:tracePt t="58166" x="3717925" y="3378200"/>
          <p14:tracePt t="58172" x="3743325" y="3378200"/>
          <p14:tracePt t="58182" x="3756025" y="3378200"/>
          <p14:tracePt t="58196" x="3767138" y="3378200"/>
          <p14:tracePt t="58212" x="3792538" y="3378200"/>
          <p14:tracePt t="58232" x="3817938" y="3378200"/>
          <p14:tracePt t="58238" x="3830638" y="3378200"/>
          <p14:tracePt t="58246" x="3856038" y="3378200"/>
          <p14:tracePt t="58262" x="3867150" y="3378200"/>
          <p14:tracePt t="58272" x="3879850" y="3378200"/>
          <p14:tracePt t="58278" x="3892550" y="3378200"/>
          <p14:tracePt t="58288" x="3905250" y="3378200"/>
          <p14:tracePt t="58302" x="3917950" y="3378200"/>
          <p14:tracePt t="58318" x="3930650" y="3367088"/>
          <p14:tracePt t="58591" x="3943350" y="3367088"/>
          <p14:tracePt t="58597" x="3979863" y="3367088"/>
          <p14:tracePt t="58604" x="4005263" y="3367088"/>
          <p14:tracePt t="58616" x="4043363" y="3367088"/>
          <p14:tracePt t="58621" x="4105275" y="3367088"/>
          <p14:tracePt t="58630" x="4168775" y="3367088"/>
          <p14:tracePt t="58638" x="4243388" y="3367088"/>
          <p14:tracePt t="58646" x="4305300" y="3367088"/>
          <p14:tracePt t="58656" x="4406900" y="3354388"/>
          <p14:tracePt t="58660" x="4494213" y="3328988"/>
          <p14:tracePt t="58671" x="4594225" y="3316288"/>
          <p14:tracePt t="58676" x="4719638" y="3290888"/>
          <p14:tracePt t="58688" x="4781550" y="3290888"/>
          <p14:tracePt t="58696" x="4868863" y="3278188"/>
          <p14:tracePt t="58700" x="4906963" y="3267075"/>
          <p14:tracePt t="58710" x="4968875" y="3241675"/>
          <p14:tracePt t="58716" x="4994275" y="3241675"/>
          <p14:tracePt t="58726" x="5032375" y="3228975"/>
          <p14:tracePt t="58738" x="5057775" y="3216275"/>
          <p14:tracePt t="58740" x="5068888" y="3216275"/>
          <p14:tracePt t="58766" x="5081588" y="3203575"/>
          <p14:tracePt t="58974" x="5081588" y="3190875"/>
          <p14:tracePt t="58984" x="5068888" y="3190875"/>
          <p14:tracePt t="59014" x="5057775" y="3190875"/>
          <p14:tracePt t="59034" x="5057775" y="3178175"/>
          <p14:tracePt t="59094" x="5045075" y="3178175"/>
          <p14:tracePt t="59402" x="5032375" y="3165475"/>
          <p14:tracePt t="59428" x="5019675" y="3165475"/>
          <p14:tracePt t="59458" x="5019675" y="3154363"/>
          <p14:tracePt t="59469" x="4994275" y="3116263"/>
          <p14:tracePt t="59474" x="4994275" y="3090863"/>
          <p14:tracePt t="59484" x="4981575" y="3041650"/>
          <p14:tracePt t="59488" x="4981575" y="2990850"/>
          <p14:tracePt t="59498" x="4956175" y="2916238"/>
          <p14:tracePt t="59508" x="4956175" y="2890838"/>
          <p14:tracePt t="59514" x="4932363" y="2840038"/>
          <p14:tracePt t="59524" x="4919663" y="2816225"/>
          <p14:tracePt t="59528" x="4919663" y="2803525"/>
          <p14:tracePt t="59538" x="4906963" y="2778125"/>
          <p14:tracePt t="59548" x="4894263" y="2765425"/>
          <p14:tracePt t="59554" x="4894263" y="2740025"/>
          <p14:tracePt t="59564" x="4881563" y="2740025"/>
          <p14:tracePt t="59570" x="4868863" y="2728913"/>
          <p14:tracePt t="59580" x="4843463" y="2716213"/>
          <p14:tracePt t="59590" x="4832350" y="2690813"/>
          <p14:tracePt t="59604" x="4819650" y="2690813"/>
          <p14:tracePt t="59610" x="4794250" y="2665413"/>
          <p14:tracePt t="59664" x="4781550" y="2665413"/>
          <p14:tracePt t="59716" x="4768850" y="2665413"/>
          <p14:tracePt t="59872" x="4794250" y="2652713"/>
          <p14:tracePt t="59882" x="4806950" y="2652713"/>
          <p14:tracePt t="59886" x="4819650" y="2652713"/>
          <p14:tracePt t="59904" x="4856163" y="2640013"/>
          <p14:tracePt t="59912" x="4868863" y="2640013"/>
          <p14:tracePt t="59922" x="4881563" y="2616200"/>
          <p14:tracePt t="59928" x="4894263" y="2616200"/>
          <p14:tracePt t="59938" x="4906963" y="2616200"/>
          <p14:tracePt t="59953" x="4932363" y="2616200"/>
          <p14:tracePt t="60022" x="4945063" y="2616200"/>
          <p14:tracePt t="60150" x="4919663" y="2616200"/>
          <p14:tracePt t="60154" x="4894263" y="2616200"/>
          <p14:tracePt t="60164" x="4832350" y="2616200"/>
          <p14:tracePt t="60174" x="4768850" y="2616200"/>
          <p14:tracePt t="60180" x="4706938" y="2627313"/>
          <p14:tracePt t="60190" x="4643438" y="2627313"/>
          <p14:tracePt t="60194" x="4568825" y="2627313"/>
          <p14:tracePt t="60204" x="4494213" y="2627313"/>
          <p14:tracePt t="60214" x="4418013" y="2627313"/>
          <p14:tracePt t="60220" x="4368800" y="2627313"/>
          <p14:tracePt t="60230" x="4330700" y="2627313"/>
          <p14:tracePt t="60236" x="4281488" y="2627313"/>
          <p14:tracePt t="60244" x="4268788" y="2627313"/>
          <p14:tracePt t="60256" x="4256088" y="2627313"/>
          <p14:tracePt t="60376" x="4281488" y="2627313"/>
          <p14:tracePt t="60382" x="4305300" y="2627313"/>
          <p14:tracePt t="60393" x="4343400" y="2627313"/>
          <p14:tracePt t="60403" x="4394200" y="2627313"/>
          <p14:tracePt t="60406" x="4430713" y="2616200"/>
          <p14:tracePt t="60416" x="4443413" y="2616200"/>
          <p14:tracePt t="60422" x="4481513" y="2616200"/>
          <p14:tracePt t="60432" x="4518025" y="2616200"/>
          <p14:tracePt t="60442" x="4543425" y="2616200"/>
          <p14:tracePt t="60448" x="4556125" y="2616200"/>
          <p14:tracePt t="60458" x="4568825" y="2616200"/>
          <p14:tracePt t="60462" x="4581525" y="2616200"/>
          <p14:tracePt t="60562" x="4606925" y="2616200"/>
          <p14:tracePt t="60588" x="4606925" y="2627313"/>
          <p14:tracePt t="60604" x="4606925" y="2652713"/>
          <p14:tracePt t="60618" x="4606925" y="2678113"/>
          <p14:tracePt t="60629" x="4606925" y="2703513"/>
          <p14:tracePt t="60634" x="4606925" y="2728913"/>
          <p14:tracePt t="60654" x="4606925" y="2778125"/>
          <p14:tracePt t="60658" x="4606925" y="2790825"/>
          <p14:tracePt t="60669" x="4606925" y="2803525"/>
          <p14:tracePt t="60675" x="4606925" y="2828925"/>
          <p14:tracePt t="60686" x="4606925" y="2852738"/>
          <p14:tracePt t="60694" x="4606925" y="2890838"/>
          <p14:tracePt t="60698" x="4606925" y="2903538"/>
          <p14:tracePt t="60719" x="4606925" y="2928938"/>
          <p14:tracePt t="60724" x="4619625" y="2928938"/>
          <p14:tracePt t="60754" x="4619625" y="2941638"/>
          <p14:tracePt t="60854" x="4619625" y="2952750"/>
          <p14:tracePt t="60864" x="4594225" y="2952750"/>
          <p14:tracePt t="60870" x="4568825" y="2952750"/>
          <p14:tracePt t="60886" x="4518025" y="2952750"/>
          <p14:tracePt t="60890" x="4481513" y="2928938"/>
          <p14:tracePt t="60894" x="4443413" y="2928938"/>
          <p14:tracePt t="60904" x="4394200" y="2928938"/>
          <p14:tracePt t="60910" x="4356100" y="2928938"/>
          <p14:tracePt t="60920" x="4330700" y="2928938"/>
          <p14:tracePt t="60930" x="4268788" y="2928938"/>
          <p14:tracePt t="60936" x="4217988" y="2928938"/>
          <p14:tracePt t="60946" x="4156075" y="2928938"/>
          <p14:tracePt t="60952" x="4081463" y="2928938"/>
          <p14:tracePt t="60960" x="4056063" y="2928938"/>
          <p14:tracePt t="60970" x="4005263" y="2928938"/>
          <p14:tracePt t="60976" x="3979863" y="2941638"/>
          <p14:tracePt t="60986" x="3943350" y="2965450"/>
          <p14:tracePt t="60990" x="3905250" y="2990850"/>
          <p14:tracePt t="61002" x="3892550" y="3003550"/>
          <p14:tracePt t="61010" x="3867150" y="3028950"/>
          <p14:tracePt t="61016" x="3843338" y="3054350"/>
          <p14:tracePt t="61026" x="3843338" y="3065463"/>
          <p14:tracePt t="61032" x="3817938" y="3103563"/>
          <p14:tracePt t="61052" x="3817938" y="3128963"/>
          <p14:tracePt t="61056" x="3817938" y="3141663"/>
          <p14:tracePt t="61066" x="3817938" y="3154363"/>
          <p14:tracePt t="61138" x="3817938" y="3165475"/>
          <p14:tracePt t="61152" x="3830638" y="3165475"/>
          <p14:tracePt t="61162" x="3856038" y="3165475"/>
          <p14:tracePt t="61169" x="3879850" y="3154363"/>
          <p14:tracePt t="61178" x="3892550" y="3154363"/>
          <p14:tracePt t="61188" x="3905250" y="3141663"/>
          <p14:tracePt t="61192" x="3930650" y="3116263"/>
          <p14:tracePt t="61202" x="3968750" y="3090863"/>
          <p14:tracePt t="61208" x="3992563" y="3078163"/>
          <p14:tracePt t="61219" x="3992563" y="3065463"/>
          <p14:tracePt t="61228" x="4005263" y="3054350"/>
          <p14:tracePt t="61232" x="4017963" y="3054350"/>
          <p14:tracePt t="61284" x="4017963" y="3041650"/>
          <p14:tracePt t="61318" x="4017963" y="3028950"/>
          <p14:tracePt t="61354" x="4017963" y="3016250"/>
          <p14:tracePt t="61358" x="4005263" y="3016250"/>
          <p14:tracePt t="61370" x="3979863" y="3016250"/>
          <p14:tracePt t="61380" x="3968750" y="3016250"/>
          <p14:tracePt t="61386" x="3930650" y="3016250"/>
          <p14:tracePt t="61394" x="3905250" y="3016250"/>
          <p14:tracePt t="61402" x="3879850" y="3041650"/>
          <p14:tracePt t="61410" x="3830638" y="3041650"/>
          <p14:tracePt t="61420" x="3767138" y="3065463"/>
          <p14:tracePt t="61424" x="3705225" y="3078163"/>
          <p14:tracePt t="61435" x="3630613" y="3103563"/>
          <p14:tracePt t="61440" x="3567113" y="3116263"/>
          <p14:tracePt t="61452" x="3530600" y="3154363"/>
          <p14:tracePt t="61460" x="3505200" y="3178175"/>
          <p14:tracePt t="61464" x="3479800" y="3178175"/>
          <p14:tracePt t="61474" x="3467100" y="3190875"/>
          <p14:tracePt t="61480" x="3454400" y="3203575"/>
          <p14:tracePt t="61626" x="3441700" y="3216275"/>
          <p14:tracePt t="61652" x="3441700" y="3228975"/>
          <p14:tracePt t="61656" x="3454400" y="3228975"/>
          <p14:tracePt t="61676" x="3467100" y="3241675"/>
          <p14:tracePt t="61692" x="3479800" y="3241675"/>
          <p14:tracePt t="61696" x="3479800" y="3254375"/>
          <p14:tracePt t="61707" x="3492500" y="3267075"/>
          <p14:tracePt t="61742" x="3505200" y="3267075"/>
          <p14:tracePt t="61753" x="3505200" y="3278188"/>
          <p14:tracePt t="61818" x="3517900" y="3278188"/>
          <p14:tracePt t="61842" x="3541713" y="3278188"/>
          <p14:tracePt t="61874" x="3567113" y="3278188"/>
          <p14:tracePt t="61888" x="3579813" y="3267075"/>
          <p14:tracePt t="61908" x="3592513" y="3267075"/>
          <p14:tracePt t="61928" x="3605213" y="3267075"/>
          <p14:tracePt t="62024" x="3617913" y="3267075"/>
          <p14:tracePt t="62922" x="3630613" y="3267075"/>
          <p14:tracePt t="62948" x="3654425" y="3267075"/>
          <p14:tracePt t="63164" x="3667125" y="3267075"/>
          <p14:tracePt t="63180" x="3679825" y="3267075"/>
          <p14:tracePt t="63190" x="3692525" y="3267075"/>
          <p14:tracePt t="63194" x="3705225" y="3267075"/>
          <p14:tracePt t="63204" x="3730625" y="3267075"/>
          <p14:tracePt t="63217" x="3756025" y="3267075"/>
          <p14:tracePt t="63220" x="3779838" y="3278188"/>
          <p14:tracePt t="63230" x="3792538" y="3278188"/>
          <p14:tracePt t="63234" x="3805238" y="3278188"/>
          <p14:tracePt t="63246" x="3830638" y="3278188"/>
          <p14:tracePt t="63256" x="3856038" y="3278188"/>
          <p14:tracePt t="63260" x="3892550" y="3290888"/>
          <p14:tracePt t="63270" x="3905250" y="3290888"/>
          <p14:tracePt t="63276" x="3930650" y="3290888"/>
          <p14:tracePt t="63286" x="3956050" y="3316288"/>
          <p14:tracePt t="63301" x="3979863" y="3316288"/>
          <p14:tracePt t="63310" x="4005263" y="3316288"/>
          <p14:tracePt t="63317" x="4043363" y="3316288"/>
          <p14:tracePt t="63326" x="4068763" y="3316288"/>
          <p14:tracePt t="63336" x="4081463" y="3316288"/>
          <p14:tracePt t="63340" x="4105275" y="3341688"/>
          <p14:tracePt t="63350" x="4117975" y="3341688"/>
          <p14:tracePt t="63356" x="4143375" y="3341688"/>
          <p14:tracePt t="63367" x="4168775" y="3341688"/>
          <p14:tracePt t="63376" x="4192588" y="3341688"/>
          <p14:tracePt t="63383" x="4243388" y="3367088"/>
          <p14:tracePt t="63392" x="4268788" y="3367088"/>
          <p14:tracePt t="63396" x="4305300" y="3378200"/>
          <p14:tracePt t="63406" x="4330700" y="3378200"/>
          <p14:tracePt t="63417" x="4356100" y="3390900"/>
          <p14:tracePt t="63422" x="4381500" y="3390900"/>
          <p14:tracePt t="63433" x="4406900" y="3403600"/>
          <p14:tracePt t="63436" x="4430713" y="3403600"/>
          <p14:tracePt t="63446" x="4468813" y="3403600"/>
          <p14:tracePt t="63458" x="4494213" y="3403600"/>
          <p14:tracePt t="63462" x="4530725" y="3403600"/>
          <p14:tracePt t="63472" x="4556125" y="3403600"/>
          <p14:tracePt t="63478" x="4581525" y="3403600"/>
          <p14:tracePt t="63488" x="4594225" y="3403600"/>
          <p14:tracePt t="63500" x="4606925" y="3403600"/>
          <p14:tracePt t="63502" x="4619625" y="3403600"/>
          <p14:tracePt t="63512" x="4630738" y="3403600"/>
          <p14:tracePt t="63518" x="4643438" y="3403600"/>
          <p14:tracePt t="63538" x="4656138" y="3403600"/>
          <p14:tracePt t="64016" x="4668838" y="3403600"/>
          <p14:tracePt t="74200" x="4656138" y="3403600"/>
          <p14:tracePt t="74204" x="4594225" y="3479800"/>
          <p14:tracePt t="74216" x="4543425" y="3503613"/>
          <p14:tracePt t="74220" x="4456113" y="3541713"/>
          <p14:tracePt t="74230" x="4368800" y="3616325"/>
          <p14:tracePt t="74240" x="4281488" y="3679825"/>
          <p14:tracePt t="74246" x="4181475" y="3729038"/>
          <p14:tracePt t="74257" x="4068763" y="3779838"/>
          <p14:tracePt t="74260" x="3943350" y="3854450"/>
          <p14:tracePt t="74270" x="3830638" y="3905250"/>
          <p14:tracePt t="74280" x="3743325" y="3941763"/>
          <p14:tracePt t="74286" x="3654425" y="3979863"/>
          <p14:tracePt t="74296" x="3554413" y="4005263"/>
          <p14:tracePt t="74302" x="3467100" y="4017963"/>
          <p14:tracePt t="74312" x="3405188" y="4041775"/>
          <p14:tracePt t="74323" x="3367088" y="4054475"/>
          <p14:tracePt t="74326" x="3341688" y="4054475"/>
          <p14:tracePt t="74336" x="3317875" y="4054475"/>
          <p14:tracePt t="74342" x="3305175" y="4054475"/>
          <p14:tracePt t="74352" x="3267075" y="4067175"/>
          <p14:tracePt t="74362" x="3241675" y="4067175"/>
          <p14:tracePt t="74366" x="3179763" y="4067175"/>
          <p14:tracePt t="74376" x="3128963" y="4079875"/>
          <p14:tracePt t="74382" x="3041650" y="4105275"/>
          <p14:tracePt t="74392" x="2916238" y="4105275"/>
          <p14:tracePt t="74402" x="2841625" y="4117975"/>
          <p14:tracePt t="74409" x="2716213" y="4117975"/>
          <p14:tracePt t="74417" x="2603500" y="4117975"/>
          <p14:tracePt t="74427" x="2490788" y="4117975"/>
          <p14:tracePt t="74433" x="2352675" y="4117975"/>
          <p14:tracePt t="74442" x="2216150" y="4117975"/>
          <p14:tracePt t="74448" x="2127250" y="4105275"/>
          <p14:tracePt t="74458" x="2027238" y="4079875"/>
          <p14:tracePt t="74462" x="1903413" y="4041775"/>
          <p14:tracePt t="74473" x="1814513" y="4029075"/>
          <p14:tracePt t="74482" x="1701800" y="3992563"/>
          <p14:tracePt t="74490" x="1589088" y="3941763"/>
          <p14:tracePt t="74498" x="1501775" y="3916363"/>
          <p14:tracePt t="74504" x="1414463" y="3879850"/>
          <p14:tracePt t="74514" x="1376363" y="3879850"/>
          <p14:tracePt t="74518" x="1339850" y="3854450"/>
          <p14:tracePt t="74528" x="1301750" y="3829050"/>
          <p14:tracePt t="74540" x="1276350" y="3829050"/>
          <p14:tracePt t="74544" x="1263650" y="3829050"/>
          <p14:tracePt t="74556" x="1252538" y="3816350"/>
          <p14:tracePt t="74584" x="1239838" y="3803650"/>
          <p14:tracePt t="75038" x="1263650" y="3803650"/>
          <p14:tracePt t="75048" x="1289050" y="3803650"/>
          <p14:tracePt t="75058" x="1301750" y="3803650"/>
          <p14:tracePt t="75064" x="1314450" y="3803650"/>
          <p14:tracePt t="75074" x="1339850" y="3803650"/>
          <p14:tracePt t="75078" x="1376363" y="3803650"/>
          <p14:tracePt t="75089" x="1389063" y="3816350"/>
          <p14:tracePt t="75106" x="1401763" y="3829050"/>
          <p14:tracePt t="75114" x="1414463" y="3829050"/>
          <p14:tracePt t="75120" x="1439863" y="3841750"/>
          <p14:tracePt t="75140" x="1452563" y="3841750"/>
          <p14:tracePt t="75144" x="1476375" y="3867150"/>
          <p14:tracePt t="75160" x="1489075" y="3867150"/>
          <p14:tracePt t="75172" x="1501775" y="3879850"/>
          <p14:tracePt t="75180" x="1514475" y="3879850"/>
          <p14:tracePt t="75184" x="1539875" y="3892550"/>
          <p14:tracePt t="75194" x="1552575" y="3892550"/>
          <p14:tracePt t="75200" x="1577975" y="3892550"/>
          <p14:tracePt t="75210" x="1589088" y="3892550"/>
          <p14:tracePt t="75222" x="1601788" y="3892550"/>
          <p14:tracePt t="75224" x="1614488" y="3892550"/>
          <p14:tracePt t="75240" x="1627188" y="3892550"/>
          <p14:tracePt t="75260" x="1639888" y="3905250"/>
          <p14:tracePt t="75276" x="1652588" y="3916363"/>
          <p14:tracePt t="75466" x="1665288" y="3916363"/>
          <p14:tracePt t="75502" x="1677988" y="3916363"/>
          <p14:tracePt t="75528" x="1689100" y="3916363"/>
          <p14:tracePt t="75542" x="1701800" y="3916363"/>
          <p14:tracePt t="75564" x="1714500" y="3916363"/>
          <p14:tracePt t="75568" x="1727200" y="3916363"/>
          <p14:tracePt t="75578" x="1739900" y="3916363"/>
          <p14:tracePt t="75584" x="1752600" y="3916363"/>
          <p14:tracePt t="75594" x="1765300" y="3916363"/>
          <p14:tracePt t="75605" x="1790700" y="3916363"/>
          <p14:tracePt t="75608" x="1827213" y="3916363"/>
          <p14:tracePt t="75624" x="1852613" y="3916363"/>
          <p14:tracePt t="75634" x="1865313" y="3916363"/>
          <p14:tracePt t="75644" x="1878013" y="3916363"/>
          <p14:tracePt t="75648" x="1890713" y="3916363"/>
          <p14:tracePt t="75674" x="1914525" y="3916363"/>
          <p14:tracePt t="75708" x="1927225" y="3916363"/>
          <p14:tracePt t="75714" x="1939925" y="3916363"/>
          <p14:tracePt t="75730" x="1952625" y="3916363"/>
          <p14:tracePt t="75750" x="1965325" y="3916363"/>
          <p14:tracePt t="75764" x="1978025" y="3916363"/>
          <p14:tracePt t="75770" x="1990725" y="3905250"/>
          <p14:tracePt t="75790" x="2003425" y="3905250"/>
          <p14:tracePt t="75820" x="2027238" y="3892550"/>
          <p14:tracePt t="75850" x="2039938" y="3892550"/>
          <p14:tracePt t="75856" x="2039938" y="3879850"/>
          <p14:tracePt t="75866" x="2052638" y="3879850"/>
          <p14:tracePt t="75870" x="2065338" y="3879850"/>
          <p14:tracePt t="75880" x="2078038" y="3879850"/>
          <p14:tracePt t="75890" x="2090738" y="3867150"/>
          <p14:tracePt t="75896" x="2116138" y="3867150"/>
          <p14:tracePt t="75906" x="2127250" y="3867150"/>
          <p14:tracePt t="75910" x="2152650" y="3867150"/>
          <p14:tracePt t="75922" x="2165350" y="3867150"/>
          <p14:tracePt t="75936" x="2190750" y="3867150"/>
          <p14:tracePt t="75946" x="2216150" y="3867150"/>
          <p14:tracePt t="75962" x="2239963" y="3867150"/>
          <p14:tracePt t="75972" x="2252663" y="3867150"/>
          <p14:tracePt t="75989" x="2265363" y="3867150"/>
          <p14:tracePt t="76006" x="2278063" y="3867150"/>
          <p14:tracePt t="76142" x="2290763" y="3867150"/>
          <p14:tracePt t="76168" x="2303463" y="3867150"/>
          <p14:tracePt t="76194" x="2316163" y="3867150"/>
          <p14:tracePt t="76218" x="2328863" y="3867150"/>
          <p14:tracePt t="76284" x="2352675" y="3867150"/>
          <p14:tracePt t="76310" x="2365375" y="3867150"/>
          <p14:tracePt t="76314" x="2378075" y="3867150"/>
          <p14:tracePt t="76334" x="2390775" y="3867150"/>
          <p14:tracePt t="76350" x="2403475" y="3867150"/>
          <p14:tracePt t="76390" x="2416175" y="3867150"/>
          <p14:tracePt t="76440" x="2428875" y="3879850"/>
          <p14:tracePt t="76450" x="2441575" y="3879850"/>
          <p14:tracePt t="76502" x="2452688" y="3879850"/>
          <p14:tracePt t="76567" x="2465388" y="3879850"/>
          <p14:tracePt t="76576" x="2490788" y="3879850"/>
          <p14:tracePt t="76582" x="2503488" y="3879850"/>
          <p14:tracePt t="76592" x="2528888" y="3879850"/>
          <p14:tracePt t="76602" x="2554288" y="3879850"/>
          <p14:tracePt t="76606" x="2590800" y="3879850"/>
          <p14:tracePt t="76622" x="2616200" y="3879850"/>
          <p14:tracePt t="76632" x="2641600" y="3879850"/>
          <p14:tracePt t="76642" x="2654300" y="3879850"/>
          <p14:tracePt t="76648" x="2667000" y="3879850"/>
          <p14:tracePt t="76659" x="2690813" y="3879850"/>
          <p14:tracePt t="76662" x="2703513" y="3879850"/>
          <p14:tracePt t="76672" x="2716213" y="3879850"/>
          <p14:tracePt t="76682" x="2741613" y="3879850"/>
          <p14:tracePt t="76702" x="2754313" y="3879850"/>
          <p14:tracePt t="76714" x="2767013" y="3879850"/>
          <p14:tracePt t="76718" x="2778125" y="3879850"/>
          <p14:tracePt t="76744" x="2790825" y="3879850"/>
          <p14:tracePt t="76768" x="2803525" y="3879850"/>
          <p14:tracePt t="76784" x="2816225" y="3879850"/>
          <p14:tracePt t="76804" x="2841625" y="3892550"/>
          <p14:tracePt t="76834" x="2854325" y="3892550"/>
          <p14:tracePt t="76850" x="2867025" y="3892550"/>
          <p14:tracePt t="76860" x="2879725" y="3905250"/>
          <p14:tracePt t="76874" x="2890838" y="3905250"/>
          <p14:tracePt t="76890" x="2928938" y="3916363"/>
          <p14:tracePt t="76900" x="2941638" y="3916363"/>
          <p14:tracePt t="76905" x="2967038" y="3916363"/>
          <p14:tracePt t="76914" x="2979738" y="3929063"/>
          <p14:tracePt t="76924" x="2992438" y="3929063"/>
          <p14:tracePt t="76930" x="3003550" y="3929063"/>
          <p14:tracePt t="76940" x="3016250" y="3941763"/>
          <p14:tracePt t="76955" x="3041650" y="3941763"/>
          <p14:tracePt t="76980" x="3054350" y="3954463"/>
          <p14:tracePt t="77006" x="3067050" y="3954463"/>
          <p14:tracePt t="77010" x="3079750" y="3954463"/>
          <p14:tracePt t="77026" x="3092450" y="3954463"/>
          <p14:tracePt t="77051" x="3103563" y="3967163"/>
          <p14:tracePt t="77096" x="3128963" y="3967163"/>
          <p14:tracePt t="77136" x="3141663" y="3967163"/>
          <p14:tracePt t="105790" x="3154363" y="3979863"/>
          <p14:tracePt t="105800" x="3154363" y="4041775"/>
          <p14:tracePt t="105810" x="3154363" y="4117975"/>
          <p14:tracePt t="105816" x="3154363" y="4179888"/>
          <p14:tracePt t="105827" x="3154363" y="4279900"/>
          <p14:tracePt t="105836" x="3154363" y="4367213"/>
          <p14:tracePt t="105840" x="3154363" y="4467225"/>
          <p14:tracePt t="105850" x="3128963" y="4554538"/>
          <p14:tracePt t="105856" x="3116263" y="4667250"/>
          <p14:tracePt t="105866" x="3092450" y="4792663"/>
          <p14:tracePt t="105877" x="3092450" y="4892675"/>
          <p14:tracePt t="105880" x="3079750" y="4981575"/>
          <p14:tracePt t="105896" x="3041650" y="5118100"/>
          <p14:tracePt t="105906" x="3016250" y="5181600"/>
          <p14:tracePt t="105916" x="3003550" y="5230813"/>
          <p14:tracePt t="105922" x="2992438" y="5281613"/>
          <p14:tracePt t="105932" x="2992438" y="5305425"/>
          <p14:tracePt t="105936" x="2979738" y="5343525"/>
          <p14:tracePt t="105946" x="2979738" y="5368925"/>
          <p14:tracePt t="105957" x="2954338" y="5381625"/>
          <p14:tracePt t="105962" x="2954338" y="5418138"/>
          <p14:tracePt t="105972" x="2954338" y="5443538"/>
          <p14:tracePt t="105977" x="2954338" y="5468938"/>
          <p14:tracePt t="107172" x="2954338" y="5456238"/>
          <p14:tracePt t="107182" x="2967038" y="5443538"/>
          <p14:tracePt t="126580" x="2979738" y="5430838"/>
          <p14:tracePt t="126590" x="2979738" y="5418138"/>
          <p14:tracePt t="126596" x="2979738" y="5407025"/>
          <p14:tracePt t="126610" x="2954338" y="5394325"/>
          <p14:tracePt t="126620" x="2928938" y="5381625"/>
          <p14:tracePt t="126630" x="2928938" y="5368925"/>
          <p14:tracePt t="126636" x="2903538" y="5368925"/>
          <p14:tracePt t="126646" x="2903538" y="5356225"/>
          <p14:tracePt t="126650" x="2890838" y="5356225"/>
          <p14:tracePt t="126660" x="2890838" y="5343525"/>
          <p14:tracePt t="126676" x="2867025" y="5330825"/>
          <p14:tracePt t="126686" x="2841625" y="5318125"/>
          <p14:tracePt t="126692" x="2790825" y="5268913"/>
          <p14:tracePt t="126702" x="2754313" y="5256213"/>
          <p14:tracePt t="126712" x="2716213" y="5256213"/>
          <p14:tracePt t="126766" x="2703513" y="5256213"/>
          <p14:tracePt t="126772" x="2690813" y="5256213"/>
          <p14:tracePt t="126782" x="2654300" y="5256213"/>
          <p14:tracePt t="126792" x="2616200" y="5256213"/>
          <p14:tracePt t="126798" x="2603500" y="5256213"/>
          <p14:tracePt t="126808" x="2590800" y="5256213"/>
          <p14:tracePt t="126824" x="2554288" y="5281613"/>
          <p14:tracePt t="126832" x="2554288" y="5330825"/>
          <p14:tracePt t="126838" x="2578100" y="5368925"/>
          <p14:tracePt t="126848" x="2616200" y="5443538"/>
          <p14:tracePt t="126852" x="2690813" y="5530850"/>
          <p14:tracePt t="126863" x="2703513" y="5556250"/>
          <p14:tracePt t="126874" x="2728913" y="5556250"/>
          <p14:tracePt t="126878" x="2754313" y="5556250"/>
          <p14:tracePt t="126888" x="2816225" y="5556250"/>
          <p14:tracePt t="126909" x="2867025" y="5681663"/>
          <p14:tracePt t="127140" x="2928938" y="5707063"/>
          <p14:tracePt t="127210" x="2916238" y="5668963"/>
          <p14:tracePt t="127226" x="2903538" y="5656263"/>
          <p14:tracePt t="127236" x="2879725" y="5619750"/>
          <p14:tracePt t="127250" x="2867025" y="5607050"/>
          <p14:tracePt t="127482" x="2854325" y="5594350"/>
          <p14:tracePt t="127504" x="2828925" y="5581650"/>
          <p14:tracePt t="127508" x="2828925" y="5568950"/>
          <p14:tracePt t="127518" x="2803525" y="5556250"/>
          <p14:tracePt t="127524" x="2790825" y="5530850"/>
          <p14:tracePt t="127534" x="2778125" y="5530850"/>
          <p14:tracePt t="127544" x="2767013" y="5507038"/>
          <p14:tracePt t="127548" x="2741613" y="5481638"/>
          <p14:tracePt t="127558" x="2703513" y="5456238"/>
          <p14:tracePt t="127565" x="2703513" y="5443538"/>
          <p14:tracePt t="127574" x="2654300" y="5418138"/>
          <p14:tracePt t="127584" x="2628900" y="5407025"/>
          <p14:tracePt t="127590" x="2590800" y="5368925"/>
          <p14:tracePt t="127598" x="2528888" y="5343525"/>
          <p14:tracePt t="127604" x="2478088" y="5281613"/>
          <p14:tracePt t="127614" x="2441575" y="5256213"/>
          <p14:tracePt t="127624" x="2416175" y="5230813"/>
          <p14:tracePt t="127628" x="2365375" y="5181600"/>
          <p14:tracePt t="127644" x="2328863" y="5143500"/>
          <p14:tracePt t="127654" x="2290763" y="5092700"/>
          <p14:tracePt t="127664" x="2239963" y="5056188"/>
          <p14:tracePt t="127670" x="2178050" y="4992688"/>
          <p14:tracePt t="127680" x="2139950" y="4956175"/>
          <p14:tracePt t="127684" x="2103438" y="4943475"/>
          <p14:tracePt t="127694" x="2039938" y="4918075"/>
          <p14:tracePt t="127704" x="2014538" y="4892675"/>
          <p14:tracePt t="127710" x="1978025" y="4868863"/>
          <p14:tracePt t="127720" x="1952625" y="4856163"/>
          <p14:tracePt t="127726" x="1903413" y="4830763"/>
          <p14:tracePt t="127736" x="1878013" y="4805363"/>
          <p14:tracePt t="127746" x="1852613" y="4792663"/>
          <p14:tracePt t="127750" x="1814513" y="4768850"/>
          <p14:tracePt t="127760" x="1765300" y="4730750"/>
          <p14:tracePt t="127766" x="1701800" y="4692650"/>
          <p14:tracePt t="127776" x="1677988" y="4667250"/>
          <p14:tracePt t="127786" x="1639888" y="4643438"/>
          <p14:tracePt t="127790" x="1601788" y="4605338"/>
          <p14:tracePt t="127801" x="1577975" y="4579938"/>
          <p14:tracePt t="127807" x="1565275" y="4567238"/>
          <p14:tracePt t="127816" x="1552575" y="4518025"/>
          <p14:tracePt t="127826" x="1539875" y="4479925"/>
          <p14:tracePt t="127832" x="1501775" y="4430713"/>
          <p14:tracePt t="127842" x="1489075" y="4379913"/>
          <p14:tracePt t="127846" x="1452563" y="4305300"/>
          <p14:tracePt t="127857" x="1439863" y="4230688"/>
          <p14:tracePt t="127866" x="1376363" y="4129088"/>
          <p14:tracePt t="127873" x="1314450" y="4029075"/>
          <p14:tracePt t="127882" x="1252538" y="3905250"/>
          <p14:tracePt t="127886" x="1189038" y="3792538"/>
          <p14:tracePt t="127896" x="1150938" y="3654425"/>
          <p14:tracePt t="127906" x="1076325" y="3503613"/>
          <p14:tracePt t="127912" x="1027113" y="3328988"/>
          <p14:tracePt t="127923" x="925513" y="3103563"/>
          <p14:tracePt t="127926" x="838200" y="2928938"/>
          <p14:tracePt t="127936" x="750888" y="2728913"/>
          <p14:tracePt t="127946" x="650875" y="2452688"/>
          <p14:tracePt t="127952" x="563563" y="2314575"/>
          <p14:tracePt t="127962" x="476250" y="2178050"/>
          <p14:tracePt t="127966" x="412750" y="2052638"/>
          <p14:tracePt t="127976" x="350838" y="1939925"/>
          <p14:tracePt t="127990" x="312738" y="1865313"/>
          <p14:tracePt t="127992" x="263525" y="1765300"/>
          <p14:tracePt t="128002" x="238125" y="1701800"/>
          <p14:tracePt t="128008" x="225425" y="1663700"/>
          <p14:tracePt t="128018" x="212725" y="1627188"/>
          <p14:tracePt t="128028" x="200025" y="1576388"/>
          <p14:tracePt t="128032" x="187325" y="1501775"/>
          <p14:tracePt t="128042" x="174625" y="1476375"/>
          <p14:tracePt t="128048" x="163513" y="1427163"/>
          <p14:tracePt t="128058" x="163513" y="1389063"/>
          <p14:tracePt t="128068" x="150813" y="1350963"/>
          <p14:tracePt t="128074" x="150813" y="1301750"/>
          <p14:tracePt t="128084" x="138113" y="1263650"/>
          <p14:tracePt t="128090" x="138113" y="1214438"/>
          <p14:tracePt t="128098" x="125413" y="1189038"/>
          <p14:tracePt t="128108" x="125413" y="1150938"/>
          <p14:tracePt t="128114" x="125413" y="1101725"/>
          <p14:tracePt t="128124" x="112713" y="1063625"/>
          <p14:tracePt t="128128" x="112713" y="1014413"/>
          <p14:tracePt t="128139" x="112713" y="976313"/>
          <p14:tracePt t="128148" x="112713" y="912813"/>
          <p14:tracePt t="128156" x="87313" y="850900"/>
          <p14:tracePt t="128164" x="87313" y="788988"/>
          <p14:tracePt t="128170" x="74613" y="750888"/>
          <p14:tracePt t="128178" x="74613" y="663575"/>
          <p14:tracePt t="128190" x="50800" y="600075"/>
          <p14:tracePt t="128194" x="38100" y="538163"/>
          <p14:tracePt t="128206" x="25400" y="476250"/>
          <p14:tracePt t="128210" x="25400" y="412750"/>
        </p14:tracePtLst>
      </p14:laserTraceLst>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498914" y="463942"/>
            <a:ext cx="5579411" cy="569843"/>
          </a:xfrm>
        </p:spPr>
        <p:txBody>
          <a:bodyPr>
            <a:noAutofit/>
          </a:bodyPr>
          <a:lstStyle/>
          <a:p>
            <a:r>
              <a:rPr lang="en-US" sz="2800" b="1" dirty="0">
                <a:latin typeface="Times New Roman" panose="02020603050405020304" pitchFamily="18" charset="0"/>
                <a:cs typeface="Times New Roman" panose="02020603050405020304" pitchFamily="18" charset="0"/>
              </a:rPr>
              <a:t>Basics of User Defined Exception</a:t>
            </a:r>
          </a:p>
        </p:txBody>
      </p:sp>
      <p:sp>
        <p:nvSpPr>
          <p:cNvPr id="4" name="Rectangle 3">
            <a:extLst>
              <a:ext uri="{FF2B5EF4-FFF2-40B4-BE49-F238E27FC236}">
                <a16:creationId xmlns:a16="http://schemas.microsoft.com/office/drawing/2014/main" id="{AC31BCFB-24CB-48D2-A2D3-AF2327552482}"/>
              </a:ext>
            </a:extLst>
          </p:cNvPr>
          <p:cNvSpPr/>
          <p:nvPr/>
        </p:nvSpPr>
        <p:spPr>
          <a:xfrm>
            <a:off x="997187" y="1443841"/>
            <a:ext cx="8837727" cy="3693319"/>
          </a:xfrm>
          <a:prstGeom prst="rect">
            <a:avLst/>
          </a:prstGeom>
        </p:spPr>
        <p:txBody>
          <a:bodyPr wrap="square">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One may wish to override one or more of these methods in exception classes that one creates. </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Exception defines four constructors. </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Two were added by JDK to support chained exceptions.</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other two are : </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Exception( ) Exception(String msg) The first form creates an exception that has no description. </a:t>
            </a:r>
          </a:p>
          <a:p>
            <a:pPr marL="742950" lvl="1" indent="-285750">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The second form lets you specify a description of the exception. </a:t>
            </a:r>
          </a:p>
          <a:p>
            <a:pPr marL="742950" lvl="1" indent="-285750">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E59508A8-9044-F9E3-75F7-94DD18A05E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4179982442"/>
      </p:ext>
    </p:extLst>
  </p:cSld>
  <p:clrMapOvr>
    <a:masterClrMapping/>
  </p:clrMapOvr>
  <mc:AlternateContent xmlns:mc="http://schemas.openxmlformats.org/markup-compatibility/2006" xmlns:p14="http://schemas.microsoft.com/office/powerpoint/2010/main">
    <mc:Choice Requires="p14">
      <p:transition spd="slow" p14:dur="2000" advTm="52111"/>
    </mc:Choice>
    <mc:Fallback xmlns="">
      <p:transition spd="slow" advTm="52111"/>
    </mc:Fallback>
  </mc:AlternateContent>
  <p:extLst>
    <p:ext uri="{3A86A75C-4F4B-4683-9AE1-C65F6400EC91}">
      <p14:laserTraceLst xmlns:p14="http://schemas.microsoft.com/office/powerpoint/2010/main">
        <p14:tracePtLst>
          <p14:tracePt t="27455" x="3473450" y="6296025"/>
          <p14:tracePt t="27566" x="2352675" y="6670675"/>
          <p14:tracePt t="27576" x="2316163" y="6532563"/>
          <p14:tracePt t="27586" x="2303463" y="6394450"/>
          <p14:tracePt t="27592" x="2265363" y="6245225"/>
          <p14:tracePt t="27602" x="2265363" y="6081713"/>
          <p14:tracePt t="27606" x="2228850" y="5945188"/>
          <p14:tracePt t="27617" x="2203450" y="5807075"/>
          <p14:tracePt t="27628" x="2190750" y="5668963"/>
          <p14:tracePt t="27632" x="2152650" y="5530850"/>
          <p14:tracePt t="27642" x="2116138" y="5418138"/>
          <p14:tracePt t="27648" x="2078038" y="5294313"/>
          <p14:tracePt t="27658" x="2039938" y="5143500"/>
          <p14:tracePt t="27669" x="1990725" y="5005388"/>
          <p14:tracePt t="27672" x="1978025" y="4905375"/>
          <p14:tracePt t="27682" x="1939925" y="4818063"/>
          <p14:tracePt t="27688" x="1903413" y="4692650"/>
          <p14:tracePt t="27698" x="1865313" y="4618038"/>
          <p14:tracePt t="27708" x="1827213" y="4543425"/>
          <p14:tracePt t="27714" x="1790700" y="4454525"/>
          <p14:tracePt t="27722" x="1765300" y="4392613"/>
          <p14:tracePt t="27728" x="1727200" y="4341813"/>
          <p14:tracePt t="27738" x="1701800" y="4279900"/>
          <p14:tracePt t="27748" x="1652588" y="4217988"/>
          <p14:tracePt t="27754" x="1614488" y="4192588"/>
          <p14:tracePt t="27764" x="1589088" y="4141788"/>
          <p14:tracePt t="27769" x="1589088" y="4129088"/>
          <p14:tracePt t="27920" x="1589088" y="4079875"/>
          <p14:tracePt t="27924" x="1665288" y="4041775"/>
          <p14:tracePt t="27935" x="1727200" y="4005263"/>
          <p14:tracePt t="27940" x="1765300" y="3967163"/>
          <p14:tracePt t="27950" x="1801813" y="3929063"/>
          <p14:tracePt t="27960" x="1839913" y="3892550"/>
          <p14:tracePt t="27968" x="1852613" y="3867150"/>
          <p14:tracePt t="27976" x="1865313" y="3841750"/>
          <p14:tracePt t="27980" x="1865313" y="3829050"/>
          <p14:tracePt t="27990" x="1878013" y="3816350"/>
          <p14:tracePt t="28116" x="1852613" y="3829050"/>
          <p14:tracePt t="28126" x="1852613" y="3841750"/>
          <p14:tracePt t="28133" x="1852613" y="3879850"/>
          <p14:tracePt t="28142" x="1839913" y="3892550"/>
          <p14:tracePt t="28146" x="1839913" y="3916363"/>
          <p14:tracePt t="28168" x="1839913" y="4005263"/>
          <p14:tracePt t="28172" x="1839913" y="4029075"/>
          <p14:tracePt t="28182" x="1839913" y="4067175"/>
          <p14:tracePt t="28186" x="1852613" y="4105275"/>
          <p14:tracePt t="28196" x="1890713" y="4141788"/>
          <p14:tracePt t="28206" x="1927225" y="4192588"/>
          <p14:tracePt t="28212" x="1939925" y="4205288"/>
          <p14:tracePt t="28222" x="1952625" y="4205288"/>
          <p14:tracePt t="28228" x="1990725" y="4217988"/>
          <p14:tracePt t="28238" x="2027238" y="4217988"/>
          <p14:tracePt t="28249" x="2078038" y="4217988"/>
          <p14:tracePt t="28252" x="2152650" y="4217988"/>
          <p14:tracePt t="28262" x="2216150" y="4217988"/>
          <p14:tracePt t="28268" x="2278063" y="4205288"/>
          <p14:tracePt t="28278" x="2316163" y="4192588"/>
          <p14:tracePt t="28288" x="2378075" y="4129088"/>
          <p14:tracePt t="28292" x="2390775" y="4105275"/>
          <p14:tracePt t="28302" x="2403475" y="4079875"/>
          <p14:tracePt t="28308" x="2403475" y="4054475"/>
          <p14:tracePt t="28318" x="2403475" y="4029075"/>
          <p14:tracePt t="28328" x="2403475" y="4005263"/>
          <p14:tracePt t="28335" x="2403475" y="3967163"/>
          <p14:tracePt t="28344" x="2403475" y="3929063"/>
          <p14:tracePt t="28348" x="2403475" y="3916363"/>
          <p14:tracePt t="28358" x="2403475" y="3905250"/>
          <p14:tracePt t="28374" x="2403475" y="3892550"/>
          <p14:tracePt t="28385" x="2390775" y="3892550"/>
          <p14:tracePt t="28398" x="2365375" y="3892550"/>
          <p14:tracePt t="28414" x="2328863" y="3892550"/>
          <p14:tracePt t="28424" x="2316163" y="3892550"/>
          <p14:tracePt t="28430" x="2265363" y="3892550"/>
          <p14:tracePt t="28440" x="2239963" y="3892550"/>
          <p14:tracePt t="28451" x="2216150" y="3892550"/>
          <p14:tracePt t="28454" x="2190750" y="3892550"/>
          <p14:tracePt t="28470" x="2178050" y="3892550"/>
          <p14:tracePt t="28480" x="2152650" y="3892550"/>
          <p14:tracePt t="28494" x="2139950" y="3892550"/>
          <p14:tracePt t="28510" x="2127250" y="3892550"/>
          <p14:tracePt t="28762" x="2139950" y="3916363"/>
          <p14:tracePt t="28773" x="2165350" y="3916363"/>
          <p14:tracePt t="28788" x="2190750" y="3929063"/>
          <p14:tracePt t="28792" x="2216150" y="3941763"/>
          <p14:tracePt t="28802" x="2239963" y="3941763"/>
          <p14:tracePt t="28813" x="2252663" y="3954463"/>
          <p14:tracePt t="28818" x="2265363" y="3954463"/>
          <p14:tracePt t="28828" x="2290763" y="3954463"/>
          <p14:tracePt t="28833" x="2316163" y="3954463"/>
          <p14:tracePt t="28842" x="2328863" y="3979863"/>
          <p14:tracePt t="28852" x="2339975" y="3979863"/>
          <p14:tracePt t="28858" x="2365375" y="3979863"/>
          <p14:tracePt t="28872" x="2390775" y="3979863"/>
          <p14:tracePt t="28908" x="2403475" y="3979863"/>
          <p14:tracePt t="28925" x="2416175" y="3979863"/>
          <p14:tracePt t="28934" x="2428875" y="3979863"/>
          <p14:tracePt t="28949" x="2441575" y="3979863"/>
          <p14:tracePt t="28984" x="2452688" y="3979863"/>
          <p14:tracePt t="29306" x="2478088" y="3979863"/>
          <p14:tracePt t="29322" x="2503488" y="3979863"/>
          <p14:tracePt t="29328" x="2528888" y="3979863"/>
          <p14:tracePt t="29338" x="2554288" y="3979863"/>
          <p14:tracePt t="29348" x="2578100" y="3979863"/>
          <p14:tracePt t="29352" x="2603500" y="3979863"/>
          <p14:tracePt t="29362" x="2641600" y="3979863"/>
          <p14:tracePt t="29368" x="2678113" y="3979863"/>
          <p14:tracePt t="29379" x="2703513" y="3979863"/>
          <p14:tracePt t="29388" x="2728913" y="3979863"/>
          <p14:tracePt t="29392" x="2767013" y="3979863"/>
          <p14:tracePt t="29402" x="2803525" y="3979863"/>
          <p14:tracePt t="29408" x="2828925" y="3979863"/>
          <p14:tracePt t="29418" x="2854325" y="3979863"/>
          <p14:tracePt t="29428" x="2867025" y="3979863"/>
          <p14:tracePt t="29433" x="2890838" y="3979863"/>
          <p14:tracePt t="29442" x="2916238" y="3979863"/>
          <p14:tracePt t="29449" x="2941638" y="3979863"/>
          <p14:tracePt t="29458" x="2967038" y="3979863"/>
          <p14:tracePt t="29468" x="2979738" y="3979863"/>
          <p14:tracePt t="29472" x="3003550" y="3979863"/>
          <p14:tracePt t="29484" x="3041650" y="3979863"/>
          <p14:tracePt t="29488" x="3067050" y="3979863"/>
          <p14:tracePt t="29499" x="3079750" y="4005263"/>
          <p14:tracePt t="29508" x="3092450" y="4005263"/>
          <p14:tracePt t="29515" x="3116263" y="4005263"/>
          <p14:tracePt t="29524" x="3141663" y="4005263"/>
          <p14:tracePt t="29548" x="3167063" y="4005263"/>
          <p14:tracePt t="29564" x="3179763" y="4005263"/>
          <p14:tracePt t="29568" x="3216275" y="4017963"/>
          <p14:tracePt t="29594" x="3228975" y="4017963"/>
          <p14:tracePt t="29604" x="3241675" y="4017963"/>
          <p14:tracePt t="29620" x="3254375" y="4017963"/>
          <p14:tracePt t="29630" x="3267075" y="4017963"/>
          <p14:tracePt t="29644" x="3279775" y="4017963"/>
          <p14:tracePt t="29660" x="3292475" y="4017963"/>
          <p14:tracePt t="29706" x="3305175" y="4029075"/>
          <p14:tracePt t="29756" x="3317875" y="4029075"/>
          <p14:tracePt t="29770" x="3328988" y="4005263"/>
          <p14:tracePt t="29797" x="3341688" y="3992563"/>
          <p14:tracePt t="29806" x="3341688" y="3979863"/>
          <p14:tracePt t="29820" x="3341688" y="3954463"/>
          <p14:tracePt t="29836" x="3354388" y="3941763"/>
          <p14:tracePt t="29852" x="3354388" y="3929063"/>
          <p14:tracePt t="30174" x="3341688" y="3929063"/>
          <p14:tracePt t="30204" x="3341688" y="3954463"/>
          <p14:tracePt t="30240" x="3341688" y="3967163"/>
          <p14:tracePt t="30254" x="3341688" y="3979863"/>
          <p14:tracePt t="30266" x="3341688" y="3992563"/>
          <p14:tracePt t="30270" x="3341688" y="4005263"/>
          <p14:tracePt t="30306" x="3341688" y="4017963"/>
          <p14:tracePt t="30311" x="3354388" y="4017963"/>
          <p14:tracePt t="30331" x="3354388" y="4029075"/>
          <p14:tracePt t="30370" x="3367088" y="4029075"/>
          <p14:tracePt t="30386" x="3379788" y="4041775"/>
          <p14:tracePt t="30462" x="3392488" y="4041775"/>
          <p14:tracePt t="30714" x="3405188" y="4041775"/>
          <p14:tracePt t="30724" x="3429000" y="4041775"/>
          <p14:tracePt t="30728" x="3492500" y="4041775"/>
          <p14:tracePt t="30740" x="3554413" y="4041775"/>
          <p14:tracePt t="30744" x="3643313" y="4041775"/>
          <p14:tracePt t="30754" x="3692525" y="4041775"/>
          <p14:tracePt t="30765" x="3756025" y="4041775"/>
          <p14:tracePt t="30770" x="3817938" y="4041775"/>
          <p14:tracePt t="30782" x="3856038" y="4041775"/>
          <p14:tracePt t="30784" x="3892550" y="4041775"/>
          <p14:tracePt t="30794" x="3968750" y="4041775"/>
          <p14:tracePt t="30804" x="3992563" y="4054475"/>
          <p14:tracePt t="30810" x="4030663" y="4054475"/>
          <p14:tracePt t="30820" x="4056063" y="4054475"/>
          <p14:tracePt t="30824" x="4081463" y="4054475"/>
          <p14:tracePt t="30834" x="4117975" y="4054475"/>
          <p14:tracePt t="30844" x="4143375" y="4054475"/>
          <p14:tracePt t="30850" x="4156075" y="4054475"/>
          <p14:tracePt t="30860" x="4168775" y="4054475"/>
          <p14:tracePt t="30866" x="4181475" y="4054475"/>
          <p14:tracePt t="30876" x="4205288" y="4054475"/>
          <p14:tracePt t="30890" x="4230688" y="4054475"/>
          <p14:tracePt t="30900" x="4243388" y="4054475"/>
          <p14:tracePt t="30906" x="4256088" y="4054475"/>
          <p14:tracePt t="30916" x="4268788" y="4054475"/>
          <p14:tracePt t="30926" x="4294188" y="4067175"/>
          <p14:tracePt t="30931" x="4305300" y="4067175"/>
          <p14:tracePt t="30940" x="4318000" y="4067175"/>
          <p14:tracePt t="30946" x="4330700" y="4067175"/>
          <p14:tracePt t="30956" x="4356100" y="4067175"/>
          <p14:tracePt t="30966" x="4368800" y="4067175"/>
          <p14:tracePt t="30970" x="4381500" y="4067175"/>
          <p14:tracePt t="30981" x="4394200" y="4067175"/>
          <p14:tracePt t="30997" x="4418013" y="4067175"/>
          <p14:tracePt t="31006" x="4443413" y="4067175"/>
          <p14:tracePt t="31022" x="4456113" y="4067175"/>
          <p14:tracePt t="31026" x="4468813" y="4067175"/>
          <p14:tracePt t="31036" x="4494213" y="4067175"/>
          <p14:tracePt t="31052" x="4518025" y="4067175"/>
          <p14:tracePt t="31066" x="4530725" y="4067175"/>
          <p14:tracePt t="31088" x="4543425" y="4067175"/>
          <p14:tracePt t="31092" x="4556125" y="4067175"/>
          <p14:tracePt t="31102" x="4581525" y="4067175"/>
          <p14:tracePt t="31118" x="4594225" y="4067175"/>
          <p14:tracePt t="31132" x="4606925" y="4067175"/>
          <p14:tracePt t="31142" x="4606925" y="4079875"/>
          <p14:tracePt t="31158" x="4619625" y="4079875"/>
          <p14:tracePt t="31234" x="4630738" y="4079875"/>
          <p14:tracePt t="31298" x="4643438" y="4079875"/>
          <p14:tracePt t="31718" x="4656138" y="4079875"/>
          <p14:tracePt t="31828" x="4668838" y="4092575"/>
          <p14:tracePt t="31854" x="4681538" y="4092575"/>
          <p14:tracePt t="31858" x="4706938" y="4092575"/>
          <p14:tracePt t="31870" x="4719638" y="4092575"/>
          <p14:tracePt t="31874" x="4732338" y="4092575"/>
          <p14:tracePt t="31884" x="4756150" y="4092575"/>
          <p14:tracePt t="31894" x="4781550" y="4092575"/>
          <p14:tracePt t="31900" x="4819650" y="4092575"/>
          <p14:tracePt t="31910" x="4856163" y="4092575"/>
          <p14:tracePt t="31915" x="4881563" y="4092575"/>
          <p14:tracePt t="31924" x="4906963" y="4092575"/>
          <p14:tracePt t="31934" x="4919663" y="4092575"/>
          <p14:tracePt t="31940" x="4932363" y="4092575"/>
          <p14:tracePt t="31950" x="4945063" y="4092575"/>
          <p14:tracePt t="31994" x="4956175" y="4092575"/>
          <p14:tracePt t="32006" x="4968875" y="4092575"/>
          <p14:tracePt t="32136" x="4981575" y="4092575"/>
          <p14:tracePt t="32156" x="4994275" y="4092575"/>
          <p14:tracePt t="32172" x="5006975" y="4092575"/>
          <p14:tracePt t="32182" x="5019675" y="4092575"/>
          <p14:tracePt t="32187" x="5032375" y="4092575"/>
          <p14:tracePt t="32196" x="5045075" y="4092575"/>
          <p14:tracePt t="32202" x="5057775" y="4092575"/>
          <p14:tracePt t="32222" x="5081588" y="4092575"/>
          <p14:tracePt t="32242" x="5094288" y="4079875"/>
          <p14:tracePt t="32279" x="5106988" y="4079875"/>
          <p14:tracePt t="32545" x="5094288" y="4079875"/>
          <p14:tracePt t="32550" x="5081588" y="4079875"/>
          <p14:tracePt t="33952" x="5068888" y="4079875"/>
          <p14:tracePt t="33963" x="5006975" y="4141788"/>
          <p14:tracePt t="33966" x="4968875" y="4217988"/>
          <p14:tracePt t="33976" x="4919663" y="4292600"/>
          <p14:tracePt t="33982" x="4894263" y="4354513"/>
          <p14:tracePt t="33992" x="4843463" y="4418013"/>
          <p14:tracePt t="34002" x="4819650" y="4454525"/>
          <p14:tracePt t="34008" x="4781550" y="4518025"/>
          <p14:tracePt t="34018" x="4743450" y="4592638"/>
          <p14:tracePt t="34022" x="4706938" y="4630738"/>
          <p14:tracePt t="34032" x="4643438" y="4705350"/>
          <p14:tracePt t="34042" x="4594225" y="4779963"/>
          <p14:tracePt t="34048" x="4556125" y="4818063"/>
          <p14:tracePt t="34058" x="4530725" y="4843463"/>
          <p14:tracePt t="34063" x="4506913" y="4868863"/>
          <p14:tracePt t="34073" x="4481513" y="4918075"/>
          <p14:tracePt t="34084" x="4481513" y="4930775"/>
          <p14:tracePt t="34088" x="4481513" y="4943475"/>
          <p14:tracePt t="34098" x="4468813" y="4943475"/>
          <p14:tracePt t="34155" x="4468813" y="4956175"/>
          <p14:tracePt t="34188" x="4494213" y="4943475"/>
          <p14:tracePt t="34326" x="4481513" y="4943475"/>
          <p14:tracePt t="34336" x="4430713" y="4956175"/>
          <p14:tracePt t="34340" x="4381500" y="4981575"/>
          <p14:tracePt t="34350" x="4356100" y="5005388"/>
          <p14:tracePt t="34356" x="4294188" y="5043488"/>
          <p14:tracePt t="34366" x="4268788" y="5092700"/>
          <p14:tracePt t="34376" x="4217988" y="5168900"/>
          <p14:tracePt t="34380" x="4168775" y="5205413"/>
          <p14:tracePt t="34390" x="4105275" y="5281613"/>
          <p14:tracePt t="34396" x="4081463" y="5330825"/>
          <p14:tracePt t="34406" x="4043363" y="5368925"/>
          <p14:tracePt t="34416" x="4005263" y="5430838"/>
          <p14:tracePt t="34422" x="3979863" y="5481638"/>
          <p14:tracePt t="34432" x="3943350" y="5518150"/>
          <p14:tracePt t="34436" x="3917950" y="5543550"/>
          <p14:tracePt t="34446" x="3917950" y="5568950"/>
          <p14:tracePt t="34457" x="3905250" y="5607050"/>
          <p14:tracePt t="34462" x="3856038" y="5656263"/>
          <p14:tracePt t="34472" x="3843338" y="5694363"/>
          <p14:tracePt t="34477" x="3817938" y="5743575"/>
          <p14:tracePt t="34486" x="3792538" y="5781675"/>
          <p14:tracePt t="34496" x="3779838" y="5832475"/>
          <p14:tracePt t="34502" x="3756025" y="5868988"/>
          <p14:tracePt t="34512" x="3717925" y="5907088"/>
          <p14:tracePt t="34516" x="3705225" y="5956300"/>
          <p14:tracePt t="34528" x="3692525" y="5969000"/>
          <p14:tracePt t="34536" x="3654425" y="6019800"/>
          <p14:tracePt t="34542" x="3654425" y="6056313"/>
          <p14:tracePt t="34552" x="3630613" y="6081713"/>
          <p14:tracePt t="34558" x="3617913" y="6107113"/>
          <p14:tracePt t="34568" x="3605213" y="6132513"/>
          <p14:tracePt t="34579" x="3592513" y="6169025"/>
          <p14:tracePt t="34582" x="3592513" y="6181725"/>
          <p14:tracePt t="34592" x="3579813" y="6194425"/>
          <p14:tracePt t="34598" x="3567113" y="6207125"/>
          <p14:tracePt t="34608" x="3554413" y="6232525"/>
          <p14:tracePt t="34622" x="3541713" y="6257925"/>
          <p14:tracePt t="34632" x="3530600" y="6257925"/>
          <p14:tracePt t="34638" x="3530600" y="6269038"/>
          <p14:tracePt t="34648" x="3517900" y="6281738"/>
          <p14:tracePt t="34662" x="3517900" y="6307138"/>
          <p14:tracePt t="34674" x="3505200" y="6319838"/>
          <p14:tracePt t="34688" x="3479800" y="6345238"/>
          <p14:tracePt t="34698" x="3467100" y="6357938"/>
          <p14:tracePt t="34704" x="3454400" y="6370638"/>
          <p14:tracePt t="34714" x="3454400" y="6381750"/>
          <p14:tracePt t="34719" x="3441700" y="6394450"/>
          <p14:tracePt t="34729" x="3429000" y="6419850"/>
          <p14:tracePt t="34745" x="3417888" y="6445250"/>
          <p14:tracePt t="34754" x="3392488" y="6457950"/>
          <p14:tracePt t="34761" x="3379788" y="6483350"/>
          <p14:tracePt t="34770" x="3367088" y="6507163"/>
          <p14:tracePt t="34781" x="3354388" y="6519863"/>
          <p14:tracePt t="34784" x="3328988" y="6532563"/>
          <p14:tracePt t="34795" x="3317875" y="6557963"/>
          <p14:tracePt t="34800" x="3292475" y="6570663"/>
          <p14:tracePt t="34812" x="3292475" y="6583363"/>
          <p14:tracePt t="34820" x="3267075" y="6607175"/>
          <p14:tracePt t="34824" x="3254375" y="6607175"/>
          <p14:tracePt t="34834" x="3241675" y="6632575"/>
          <p14:tracePt t="34840" x="3216275" y="6645275"/>
          <p14:tracePt t="34850" x="3179763" y="6670675"/>
          <p14:tracePt t="34864" x="3154363" y="6696075"/>
          <p14:tracePt t="34874" x="3141663" y="6707188"/>
          <p14:tracePt t="34880" x="3103563" y="6719888"/>
          <p14:tracePt t="34890" x="3103563" y="6732588"/>
          <p14:tracePt t="34900" x="3092450" y="6732588"/>
          <p14:tracePt t="34906" x="3079750" y="6745288"/>
          <p14:tracePt t="34941" x="3067050" y="6745288"/>
          <p14:tracePt t="34950" x="3067050" y="6757988"/>
          <p14:tracePt t="34960" x="3054350" y="6757988"/>
          <p14:tracePt t="34966" x="3054350" y="6770688"/>
          <p14:tracePt t="34977" x="3028950" y="6796088"/>
          <p14:tracePt t="34980" x="2992438" y="6807200"/>
          <p14:tracePt t="34990" x="2967038" y="6832600"/>
          <p14:tracePt t="35662" x="0" y="0"/>
        </p14:tracePtLst>
      </p14:laserTraceLst>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498914" y="463942"/>
            <a:ext cx="7467533" cy="569843"/>
          </a:xfrm>
        </p:spPr>
        <p:txBody>
          <a:bodyPr>
            <a:noAutofit/>
          </a:bodyPr>
          <a:lstStyle/>
          <a:p>
            <a:r>
              <a:rPr lang="en-US" sz="2800" b="1" dirty="0">
                <a:latin typeface="Times New Roman" panose="02020603050405020304" pitchFamily="18" charset="0"/>
                <a:cs typeface="Times New Roman" panose="02020603050405020304" pitchFamily="18" charset="0"/>
              </a:rPr>
              <a:t>Basics of User Defined Exception Continued…</a:t>
            </a:r>
          </a:p>
        </p:txBody>
      </p:sp>
      <p:sp>
        <p:nvSpPr>
          <p:cNvPr id="4" name="Rectangle 3">
            <a:extLst>
              <a:ext uri="{FF2B5EF4-FFF2-40B4-BE49-F238E27FC236}">
                <a16:creationId xmlns:a16="http://schemas.microsoft.com/office/drawing/2014/main" id="{AC31BCFB-24CB-48D2-A2D3-AF2327552482}"/>
              </a:ext>
            </a:extLst>
          </p:cNvPr>
          <p:cNvSpPr/>
          <p:nvPr/>
        </p:nvSpPr>
        <p:spPr>
          <a:xfrm>
            <a:off x="997187" y="1443841"/>
            <a:ext cx="8837727" cy="4524315"/>
          </a:xfrm>
          <a:prstGeom prst="rect">
            <a:avLst/>
          </a:prstGeom>
        </p:spPr>
        <p:txBody>
          <a:bodyPr wrap="square">
            <a:spAutoFit/>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Although specifying a description when an exception is created is often useful, sometimes it is better to override </a:t>
            </a:r>
            <a:r>
              <a:rPr lang="en-US" dirty="0" err="1">
                <a:latin typeface="Times New Roman" panose="02020603050405020304" pitchFamily="18" charset="0"/>
                <a:cs typeface="Times New Roman" panose="02020603050405020304" pitchFamily="18" charset="0"/>
              </a:rPr>
              <a:t>toString</a:t>
            </a:r>
            <a:r>
              <a:rPr lang="en-US" dirty="0">
                <a:latin typeface="Times New Roman" panose="02020603050405020304" pitchFamily="18" charset="0"/>
                <a:cs typeface="Times New Roman" panose="02020603050405020304" pitchFamily="18" charset="0"/>
              </a:rPr>
              <a:t>( ). </a:t>
            </a:r>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Here’s why: </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The version of </a:t>
            </a:r>
            <a:r>
              <a:rPr lang="en-US" dirty="0" err="1">
                <a:latin typeface="Times New Roman" panose="02020603050405020304" pitchFamily="18" charset="0"/>
                <a:cs typeface="Times New Roman" panose="02020603050405020304" pitchFamily="18" charset="0"/>
              </a:rPr>
              <a:t>toString</a:t>
            </a:r>
            <a:r>
              <a:rPr lang="en-US" dirty="0">
                <a:latin typeface="Times New Roman" panose="02020603050405020304" pitchFamily="18" charset="0"/>
                <a:cs typeface="Times New Roman" panose="02020603050405020304" pitchFamily="18" charset="0"/>
              </a:rPr>
              <a:t>( ) defined by Throwable (and inherited by Exception) first displays the name of the exception followed by a colon, which is then followed by your description. </a:t>
            </a:r>
          </a:p>
          <a:p>
            <a:pPr marL="742950" lvl="1"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By overriding </a:t>
            </a:r>
            <a:r>
              <a:rPr lang="en-US" dirty="0" err="1">
                <a:latin typeface="Times New Roman" panose="02020603050405020304" pitchFamily="18" charset="0"/>
                <a:cs typeface="Times New Roman" panose="02020603050405020304" pitchFamily="18" charset="0"/>
              </a:rPr>
              <a:t>toString</a:t>
            </a:r>
            <a:r>
              <a:rPr lang="en-US" dirty="0">
                <a:latin typeface="Times New Roman" panose="02020603050405020304" pitchFamily="18" charset="0"/>
                <a:cs typeface="Times New Roman" panose="02020603050405020304" pitchFamily="18" charset="0"/>
              </a:rPr>
              <a:t>( ), you can prevent the exception name and colon from being displayed. This makes for a cleaner output, which is desirable in some cases. </a:t>
            </a:r>
          </a:p>
          <a:p>
            <a:pPr marL="285750" indent="-285750" algn="just">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example in the next slide declares a new subclass of Exception and then uses that subclass to signal an error condition in a method. It overrides the </a:t>
            </a:r>
            <a:r>
              <a:rPr lang="en-US" dirty="0" err="1">
                <a:latin typeface="Times New Roman" panose="02020603050405020304" pitchFamily="18" charset="0"/>
                <a:cs typeface="Times New Roman" panose="02020603050405020304" pitchFamily="18" charset="0"/>
              </a:rPr>
              <a:t>toString</a:t>
            </a:r>
            <a:r>
              <a:rPr lang="en-US" dirty="0">
                <a:latin typeface="Times New Roman" panose="02020603050405020304" pitchFamily="18" charset="0"/>
                <a:cs typeface="Times New Roman" panose="02020603050405020304" pitchFamily="18" charset="0"/>
              </a:rPr>
              <a:t>( ) method, allowing a carefully tailored description of the exception to be displayed.</a:t>
            </a:r>
          </a:p>
          <a:p>
            <a:pPr marL="285750" indent="-285750" algn="just">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65BB95E-3C37-B7E1-A084-05E1F75F83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4088454915"/>
      </p:ext>
    </p:extLst>
  </p:cSld>
  <p:clrMapOvr>
    <a:masterClrMapping/>
  </p:clrMapOvr>
  <mc:AlternateContent xmlns:mc="http://schemas.openxmlformats.org/markup-compatibility/2006" xmlns:p14="http://schemas.microsoft.com/office/powerpoint/2010/main">
    <mc:Choice Requires="p14">
      <p:transition spd="slow" p14:dur="2000" advTm="117242"/>
    </mc:Choice>
    <mc:Fallback xmlns="">
      <p:transition spd="slow" advTm="117242"/>
    </mc:Fallback>
  </mc:AlternateContent>
</p:sld>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2367</TotalTime>
  <Words>1170</Words>
  <Application>Microsoft Office PowerPoint</Application>
  <PresentationFormat>Widescreen</PresentationFormat>
  <Paragraphs>133</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Cambria</vt:lpstr>
      <vt:lpstr>Lucida Calligraphy</vt:lpstr>
      <vt:lpstr>Times New Roman</vt:lpstr>
      <vt:lpstr>Trebuchet MS</vt:lpstr>
      <vt:lpstr>Wingdings</vt:lpstr>
      <vt:lpstr>Wingdings 3</vt:lpstr>
      <vt:lpstr>Facet</vt:lpstr>
      <vt:lpstr>PowerPoint Presentation</vt:lpstr>
      <vt:lpstr>Topic of Interest </vt:lpstr>
      <vt:lpstr>Concept of User Defined Exception </vt:lpstr>
      <vt:lpstr>Concept of User Defined Exception Continued… </vt:lpstr>
      <vt:lpstr>Table for Methods Defined by Throwable</vt:lpstr>
      <vt:lpstr>Table for Methods Defined by Throwable</vt:lpstr>
      <vt:lpstr>Table for Methods Defined by Throwable</vt:lpstr>
      <vt:lpstr>Basics of User Defined Exception</vt:lpstr>
      <vt:lpstr>Basics of User Defined Exception Continued…</vt:lpstr>
      <vt:lpstr>Basics of User Defined Exception Continued…</vt:lpstr>
      <vt:lpstr>Example</vt:lpstr>
      <vt:lpstr>Example Continued…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Sudipta Sahana</dc:creator>
  <cp:lastModifiedBy>Dr. Sudipta Sahana, JISCE</cp:lastModifiedBy>
  <cp:revision>162</cp:revision>
  <dcterms:created xsi:type="dcterms:W3CDTF">2020-05-14T16:01:03Z</dcterms:created>
  <dcterms:modified xsi:type="dcterms:W3CDTF">2022-09-07T04:22:29Z</dcterms:modified>
</cp:coreProperties>
</file>