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17" r:id="rId5"/>
    <p:sldId id="322" r:id="rId6"/>
    <p:sldId id="321" r:id="rId7"/>
    <p:sldId id="323" r:id="rId8"/>
    <p:sldId id="324"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11-10-2022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Prof.</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31 – Multithreading: Basics, Main Thread, Thread Life Cycle</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55316"/>
    </mc:Choice>
    <mc:Fallback xmlns="">
      <p:transition spd="slow" advTm="5531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3472021"/>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Concept of Multithreading</a:t>
            </a:r>
          </a:p>
          <a:p>
            <a:r>
              <a:rPr lang="en-US" b="1" dirty="0">
                <a:solidFill>
                  <a:schemeClr val="tx1"/>
                </a:solidFill>
                <a:latin typeface="Times New Roman" panose="02020603050405020304" pitchFamily="18" charset="0"/>
                <a:cs typeface="Times New Roman" panose="02020603050405020304" pitchFamily="18" charset="0"/>
              </a:rPr>
              <a:t>Main Thread</a:t>
            </a:r>
          </a:p>
          <a:p>
            <a:r>
              <a:rPr lang="en-US" b="1" dirty="0">
                <a:solidFill>
                  <a:schemeClr val="tx1"/>
                </a:solidFill>
                <a:latin typeface="Times New Roman" panose="02020603050405020304" pitchFamily="18" charset="0"/>
                <a:cs typeface="Times New Roman" panose="02020603050405020304" pitchFamily="18" charset="0"/>
              </a:rPr>
              <a:t>Thread Life Cycle</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4186"/>
    </mc:Choice>
    <mc:Fallback xmlns="">
      <p:transition spd="slow" advTm="3418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Multithreading</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5078313"/>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program (At execution time program is called process) is sub divided into two or more subprograms, which can be parallelly executed at the same time, then each subprogram is called thread and each thread defines a separate path of execution.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multiple thread parallelly executed at the same time it is called multithreading.</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Benefits of Multithreading: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Parallel execution done at same time but with separate path of execution. So one thread can’t interfere other in between the parent process.</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Division of a long program into different threads can increases the speed of the program execution</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Improved performance and concurrency</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Simultaneous access to multiple applications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279797"/>
    </mc:Choice>
    <mc:Fallback xmlns="">
      <p:transition spd="slow" advTm="27979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Main Thread</a:t>
            </a:r>
          </a:p>
        </p:txBody>
      </p:sp>
      <p:sp>
        <p:nvSpPr>
          <p:cNvPr id="4" name="Rectangle 3">
            <a:extLst>
              <a:ext uri="{FF2B5EF4-FFF2-40B4-BE49-F238E27FC236}">
                <a16:creationId xmlns:a16="http://schemas.microsoft.com/office/drawing/2014/main" id="{AC31BCFB-24CB-48D2-A2D3-AF2327552482}"/>
              </a:ext>
            </a:extLst>
          </p:cNvPr>
          <p:cNvSpPr/>
          <p:nvPr/>
        </p:nvSpPr>
        <p:spPr>
          <a:xfrm>
            <a:off x="911236" y="1570059"/>
            <a:ext cx="8837727" cy="2308324"/>
          </a:xfrm>
          <a:prstGeom prst="rect">
            <a:avLst/>
          </a:prstGeom>
        </p:spPr>
        <p:txBody>
          <a:bodyPr wrap="square">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a Java program execution starts, one thread begins running up to end of execution.</a:t>
            </a:r>
          </a:p>
          <a:p>
            <a:r>
              <a:rPr lang="en-US" dirty="0">
                <a:latin typeface="Times New Roman" panose="02020603050405020304" pitchFamily="18" charset="0"/>
                <a:cs typeface="Times New Roman" panose="02020603050405020304" pitchFamily="18" charset="0"/>
              </a:rPr>
              <a:t>This thread is called main thread.</a:t>
            </a:r>
          </a:p>
          <a:p>
            <a:r>
              <a:rPr lang="en-US"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Child threads are generated from main thread</a:t>
            </a:r>
          </a:p>
          <a:p>
            <a:r>
              <a:rPr lang="en-US"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is the last thread which is used to complete program execution.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02599514"/>
      </p:ext>
    </p:extLst>
  </p:cSld>
  <p:clrMapOvr>
    <a:masterClrMapping/>
  </p:clrMapOvr>
  <mc:AlternateContent xmlns:mc="http://schemas.openxmlformats.org/markup-compatibility/2006" xmlns:p14="http://schemas.microsoft.com/office/powerpoint/2010/main">
    <mc:Choice Requires="p14">
      <p:transition spd="slow" p14:dur="2000" advTm="267278"/>
    </mc:Choice>
    <mc:Fallback xmlns="">
      <p:transition spd="slow" advTm="26727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Thread Life Cycle</a:t>
            </a:r>
          </a:p>
        </p:txBody>
      </p:sp>
      <p:sp>
        <p:nvSpPr>
          <p:cNvPr id="4" name="Rectangle 3">
            <a:extLst>
              <a:ext uri="{FF2B5EF4-FFF2-40B4-BE49-F238E27FC236}">
                <a16:creationId xmlns:a16="http://schemas.microsoft.com/office/drawing/2014/main" id="{AC31BCFB-24CB-48D2-A2D3-AF2327552482}"/>
              </a:ext>
            </a:extLst>
          </p:cNvPr>
          <p:cNvSpPr/>
          <p:nvPr/>
        </p:nvSpPr>
        <p:spPr>
          <a:xfrm>
            <a:off x="1904465" y="1193572"/>
            <a:ext cx="8837727"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Diagram of Thread Life Cycle :</a:t>
            </a:r>
          </a:p>
          <a:p>
            <a:endParaRPr lang="en-US"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81C6DFC7-74B5-46C4-BA3A-F42DD80B1D37}"/>
              </a:ext>
            </a:extLst>
          </p:cNvPr>
          <p:cNvGrpSpPr/>
          <p:nvPr/>
        </p:nvGrpSpPr>
        <p:grpSpPr>
          <a:xfrm>
            <a:off x="1595629" y="1997589"/>
            <a:ext cx="5539460" cy="3125414"/>
            <a:chOff x="-152400" y="955452"/>
            <a:chExt cx="7315200" cy="4530948"/>
          </a:xfrm>
        </p:grpSpPr>
        <p:sp>
          <p:nvSpPr>
            <p:cNvPr id="24" name="Oval 23">
              <a:extLst>
                <a:ext uri="{FF2B5EF4-FFF2-40B4-BE49-F238E27FC236}">
                  <a16:creationId xmlns:a16="http://schemas.microsoft.com/office/drawing/2014/main" id="{9E5BE1C6-E9F1-45EA-A7BE-AAA49A760E62}"/>
                </a:ext>
              </a:extLst>
            </p:cNvPr>
            <p:cNvSpPr>
              <a:spLocks noChangeArrowheads="1"/>
            </p:cNvSpPr>
            <p:nvPr/>
          </p:nvSpPr>
          <p:spPr bwMode="auto">
            <a:xfrm>
              <a:off x="1143000" y="4537075"/>
              <a:ext cx="1828781" cy="949325"/>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dirty="0"/>
                <a:t>Ready</a:t>
              </a:r>
            </a:p>
          </p:txBody>
        </p:sp>
        <p:sp>
          <p:nvSpPr>
            <p:cNvPr id="25" name="Oval 24">
              <a:extLst>
                <a:ext uri="{FF2B5EF4-FFF2-40B4-BE49-F238E27FC236}">
                  <a16:creationId xmlns:a16="http://schemas.microsoft.com/office/drawing/2014/main" id="{4F6FE8C0-A399-4BF5-B7C0-885A79D85095}"/>
                </a:ext>
              </a:extLst>
            </p:cNvPr>
            <p:cNvSpPr>
              <a:spLocks noChangeArrowheads="1"/>
            </p:cNvSpPr>
            <p:nvPr/>
          </p:nvSpPr>
          <p:spPr bwMode="auto">
            <a:xfrm>
              <a:off x="836634" y="1619643"/>
              <a:ext cx="1601768" cy="1199758"/>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dirty="0"/>
                <a:t>Running</a:t>
              </a:r>
            </a:p>
          </p:txBody>
        </p:sp>
        <p:sp>
          <p:nvSpPr>
            <p:cNvPr id="26" name="Oval 25">
              <a:extLst>
                <a:ext uri="{FF2B5EF4-FFF2-40B4-BE49-F238E27FC236}">
                  <a16:creationId xmlns:a16="http://schemas.microsoft.com/office/drawing/2014/main" id="{FF48B8A6-9C42-4EB3-941E-C90484BEFEB3}"/>
                </a:ext>
              </a:extLst>
            </p:cNvPr>
            <p:cNvSpPr>
              <a:spLocks noChangeArrowheads="1"/>
            </p:cNvSpPr>
            <p:nvPr/>
          </p:nvSpPr>
          <p:spPr bwMode="auto">
            <a:xfrm>
              <a:off x="4572000" y="2708275"/>
              <a:ext cx="2590800" cy="1711325"/>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dirty="0"/>
                <a:t>Waiting/</a:t>
              </a:r>
            </a:p>
            <a:p>
              <a:pPr algn="ctr"/>
              <a:r>
                <a:rPr lang="en-US" dirty="0"/>
                <a:t>Asleep/ </a:t>
              </a:r>
            </a:p>
            <a:p>
              <a:pPr algn="ctr"/>
              <a:r>
                <a:rPr lang="en-US" dirty="0"/>
                <a:t>Blocked</a:t>
              </a:r>
            </a:p>
          </p:txBody>
        </p:sp>
        <p:sp>
          <p:nvSpPr>
            <p:cNvPr id="27" name="Line 10">
              <a:extLst>
                <a:ext uri="{FF2B5EF4-FFF2-40B4-BE49-F238E27FC236}">
                  <a16:creationId xmlns:a16="http://schemas.microsoft.com/office/drawing/2014/main" id="{ADEFF2E6-3E61-424A-A018-5542713DF879}"/>
                </a:ext>
              </a:extLst>
            </p:cNvPr>
            <p:cNvSpPr>
              <a:spLocks noChangeShapeType="1"/>
            </p:cNvSpPr>
            <p:nvPr/>
          </p:nvSpPr>
          <p:spPr bwMode="auto">
            <a:xfrm>
              <a:off x="1674076" y="2819399"/>
              <a:ext cx="2324" cy="1828801"/>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sp>
          <p:nvSpPr>
            <p:cNvPr id="28" name="Line 11">
              <a:extLst>
                <a:ext uri="{FF2B5EF4-FFF2-40B4-BE49-F238E27FC236}">
                  <a16:creationId xmlns:a16="http://schemas.microsoft.com/office/drawing/2014/main" id="{62B7F00C-8702-419C-885A-F9E5429EFAB7}"/>
                </a:ext>
              </a:extLst>
            </p:cNvPr>
            <p:cNvSpPr>
              <a:spLocks noChangeShapeType="1"/>
            </p:cNvSpPr>
            <p:nvPr/>
          </p:nvSpPr>
          <p:spPr bwMode="auto">
            <a:xfrm flipV="1">
              <a:off x="2057400" y="2743200"/>
              <a:ext cx="0" cy="1828800"/>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sp>
          <p:nvSpPr>
            <p:cNvPr id="29" name="Line 13">
              <a:extLst>
                <a:ext uri="{FF2B5EF4-FFF2-40B4-BE49-F238E27FC236}">
                  <a16:creationId xmlns:a16="http://schemas.microsoft.com/office/drawing/2014/main" id="{4062B403-2106-4992-AD95-7FE25E73564E}"/>
                </a:ext>
              </a:extLst>
            </p:cNvPr>
            <p:cNvSpPr>
              <a:spLocks noChangeShapeType="1"/>
            </p:cNvSpPr>
            <p:nvPr/>
          </p:nvSpPr>
          <p:spPr bwMode="auto">
            <a:xfrm>
              <a:off x="2406189" y="2381642"/>
              <a:ext cx="2362200" cy="707411"/>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sp>
          <p:nvSpPr>
            <p:cNvPr id="30" name="Line 16">
              <a:extLst>
                <a:ext uri="{FF2B5EF4-FFF2-40B4-BE49-F238E27FC236}">
                  <a16:creationId xmlns:a16="http://schemas.microsoft.com/office/drawing/2014/main" id="{D96934F4-4FD8-4E22-AD5A-E3777E2762F2}"/>
                </a:ext>
              </a:extLst>
            </p:cNvPr>
            <p:cNvSpPr>
              <a:spLocks noChangeShapeType="1"/>
            </p:cNvSpPr>
            <p:nvPr/>
          </p:nvSpPr>
          <p:spPr bwMode="auto">
            <a:xfrm flipH="1">
              <a:off x="2971800" y="4156074"/>
              <a:ext cx="1924998" cy="949325"/>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sp>
          <p:nvSpPr>
            <p:cNvPr id="31" name="Oval 30">
              <a:extLst>
                <a:ext uri="{FF2B5EF4-FFF2-40B4-BE49-F238E27FC236}">
                  <a16:creationId xmlns:a16="http://schemas.microsoft.com/office/drawing/2014/main" id="{EA15CD13-1A37-4BB5-88F6-C1AEE41709C6}"/>
                </a:ext>
              </a:extLst>
            </p:cNvPr>
            <p:cNvSpPr>
              <a:spLocks noChangeArrowheads="1"/>
            </p:cNvSpPr>
            <p:nvPr/>
          </p:nvSpPr>
          <p:spPr bwMode="auto">
            <a:xfrm>
              <a:off x="-152400" y="3352800"/>
              <a:ext cx="1295400" cy="762000"/>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dirty="0"/>
                <a:t>new</a:t>
              </a:r>
            </a:p>
          </p:txBody>
        </p:sp>
        <p:sp>
          <p:nvSpPr>
            <p:cNvPr id="32" name="Line 19">
              <a:extLst>
                <a:ext uri="{FF2B5EF4-FFF2-40B4-BE49-F238E27FC236}">
                  <a16:creationId xmlns:a16="http://schemas.microsoft.com/office/drawing/2014/main" id="{22189CB6-207A-4F01-9E5B-AA6585795E91}"/>
                </a:ext>
              </a:extLst>
            </p:cNvPr>
            <p:cNvSpPr>
              <a:spLocks noChangeShapeType="1"/>
            </p:cNvSpPr>
            <p:nvPr/>
          </p:nvSpPr>
          <p:spPr bwMode="auto">
            <a:xfrm>
              <a:off x="457200" y="4114800"/>
              <a:ext cx="760431" cy="762000"/>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sp>
          <p:nvSpPr>
            <p:cNvPr id="33" name="Text Box 20">
              <a:extLst>
                <a:ext uri="{FF2B5EF4-FFF2-40B4-BE49-F238E27FC236}">
                  <a16:creationId xmlns:a16="http://schemas.microsoft.com/office/drawing/2014/main" id="{60A3FBF2-1C82-4D43-84B9-A4DA18C1B2E5}"/>
                </a:ext>
              </a:extLst>
            </p:cNvPr>
            <p:cNvSpPr txBox="1">
              <a:spLocks noChangeArrowheads="1"/>
            </p:cNvSpPr>
            <p:nvPr/>
          </p:nvSpPr>
          <p:spPr bwMode="auto">
            <a:xfrm>
              <a:off x="-74592" y="4449837"/>
              <a:ext cx="911225" cy="45720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t>start()</a:t>
              </a:r>
            </a:p>
          </p:txBody>
        </p:sp>
        <p:sp>
          <p:nvSpPr>
            <p:cNvPr id="34" name="Text Box 21">
              <a:extLst>
                <a:ext uri="{FF2B5EF4-FFF2-40B4-BE49-F238E27FC236}">
                  <a16:creationId xmlns:a16="http://schemas.microsoft.com/office/drawing/2014/main" id="{986727D5-93C4-4C4C-A54F-271987D52966}"/>
                </a:ext>
              </a:extLst>
            </p:cNvPr>
            <p:cNvSpPr txBox="1">
              <a:spLocks noChangeArrowheads="1"/>
            </p:cNvSpPr>
            <p:nvPr/>
          </p:nvSpPr>
          <p:spPr bwMode="auto">
            <a:xfrm>
              <a:off x="3501544" y="2057399"/>
              <a:ext cx="1012825" cy="45720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t>sleep()</a:t>
              </a:r>
            </a:p>
          </p:txBody>
        </p:sp>
        <p:sp>
          <p:nvSpPr>
            <p:cNvPr id="35" name="Text Box 23">
              <a:extLst>
                <a:ext uri="{FF2B5EF4-FFF2-40B4-BE49-F238E27FC236}">
                  <a16:creationId xmlns:a16="http://schemas.microsoft.com/office/drawing/2014/main" id="{72DA0246-C43A-46FC-AC0B-A2E980E7067B}"/>
                </a:ext>
              </a:extLst>
            </p:cNvPr>
            <p:cNvSpPr txBox="1">
              <a:spLocks noChangeArrowheads="1"/>
            </p:cNvSpPr>
            <p:nvPr/>
          </p:nvSpPr>
          <p:spPr bwMode="auto">
            <a:xfrm>
              <a:off x="3766987" y="4678437"/>
              <a:ext cx="1924996" cy="6692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t>interrupt</a:t>
              </a:r>
            </a:p>
          </p:txBody>
        </p:sp>
        <p:sp>
          <p:nvSpPr>
            <p:cNvPr id="36" name="Oval 35">
              <a:extLst>
                <a:ext uri="{FF2B5EF4-FFF2-40B4-BE49-F238E27FC236}">
                  <a16:creationId xmlns:a16="http://schemas.microsoft.com/office/drawing/2014/main" id="{430DF9DA-767E-4DE8-A701-EE934E99C668}"/>
                </a:ext>
              </a:extLst>
            </p:cNvPr>
            <p:cNvSpPr>
              <a:spLocks noChangeArrowheads="1"/>
            </p:cNvSpPr>
            <p:nvPr/>
          </p:nvSpPr>
          <p:spPr bwMode="auto">
            <a:xfrm>
              <a:off x="5169827" y="955452"/>
              <a:ext cx="1459573" cy="873348"/>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t>dead</a:t>
              </a:r>
            </a:p>
          </p:txBody>
        </p:sp>
        <p:sp>
          <p:nvSpPr>
            <p:cNvPr id="37" name="Line 25">
              <a:extLst>
                <a:ext uri="{FF2B5EF4-FFF2-40B4-BE49-F238E27FC236}">
                  <a16:creationId xmlns:a16="http://schemas.microsoft.com/office/drawing/2014/main" id="{C32C98C9-4FE6-4E14-9C0A-0CE096FDD80A}"/>
                </a:ext>
              </a:extLst>
            </p:cNvPr>
            <p:cNvSpPr>
              <a:spLocks noChangeShapeType="1"/>
            </p:cNvSpPr>
            <p:nvPr/>
          </p:nvSpPr>
          <p:spPr bwMode="auto">
            <a:xfrm flipV="1">
              <a:off x="2186346" y="1371599"/>
              <a:ext cx="2995255" cy="381000"/>
            </a:xfrm>
            <a:prstGeom prst="line">
              <a:avLst/>
            </a:prstGeom>
            <a:noFill/>
            <a:ln w="9525">
              <a:solidFill>
                <a:schemeClr val="tx1"/>
              </a:solidFill>
              <a:round/>
              <a:headEnd/>
              <a:tailEnd type="triangle" w="med" len="med"/>
            </a:ln>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IN"/>
            </a:p>
          </p:txBody>
        </p:sp>
      </p:grpSp>
      <p:pic>
        <p:nvPicPr>
          <p:cNvPr id="21" name="Picture 20">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17860106"/>
      </p:ext>
    </p:extLst>
  </p:cSld>
  <p:clrMapOvr>
    <a:masterClrMapping/>
  </p:clrMapOvr>
  <mc:AlternateContent xmlns:mc="http://schemas.openxmlformats.org/markup-compatibility/2006" xmlns:p14="http://schemas.microsoft.com/office/powerpoint/2010/main">
    <mc:Choice Requires="p14">
      <p:transition spd="slow" p14:dur="2000" advTm="563717"/>
    </mc:Choice>
    <mc:Fallback xmlns="">
      <p:transition spd="slow" advTm="563717"/>
    </mc:Fallback>
  </mc:AlternateContent>
  <p:timing>
    <p:tnLst>
      <p:par>
        <p:cTn id="1" dur="indefinite" restart="never" nodeType="tmRoot"/>
      </p:par>
    </p:tnLst>
  </p:timing>
  <p:extLst mod="1">
    <p:ext uri="{3A86A75C-4F4B-4683-9AE1-C65F6400EC91}">
      <p14:laserTraceLst xmlns:p14="http://schemas.microsoft.com/office/powerpoint/2010/main">
        <p14:tracePtLst>
          <p14:tracePt t="25215" x="3322638" y="6269038"/>
          <p14:tracePt t="25300" x="2641600" y="6570663"/>
          <p14:tracePt t="25312" x="2754313" y="6394450"/>
          <p14:tracePt t="25316" x="2828925" y="6281738"/>
          <p14:tracePt t="25325" x="2954338" y="6081713"/>
          <p14:tracePt t="25335" x="3067050" y="5894388"/>
          <p14:tracePt t="25342" x="3216275" y="5619750"/>
          <p14:tracePt t="25352" x="3454400" y="5281613"/>
          <p14:tracePt t="25356" x="3643313" y="4918075"/>
          <p14:tracePt t="25366" x="3830638" y="4592638"/>
          <p14:tracePt t="25375" x="3992563" y="4292600"/>
          <p14:tracePt t="25382" x="4105275" y="4005263"/>
          <p14:tracePt t="25391" x="4217988" y="3692525"/>
          <p14:tracePt t="25398" x="4268788" y="3490913"/>
          <p14:tracePt t="25408" x="4281488" y="3341688"/>
          <p14:tracePt t="25415" x="4305300" y="3216275"/>
          <p14:tracePt t="25422" x="4318000" y="3116263"/>
          <p14:tracePt t="25432" x="4318000" y="3003550"/>
          <p14:tracePt t="25437" x="4318000" y="2903538"/>
          <p14:tracePt t="25449" x="4318000" y="2816225"/>
          <p14:tracePt t="25457" x="4318000" y="2752725"/>
          <p14:tracePt t="25462" x="4318000" y="2703513"/>
          <p14:tracePt t="25472" x="4305300" y="2627313"/>
          <p14:tracePt t="25478" x="4294188" y="2590800"/>
          <p14:tracePt t="25488" x="4256088" y="2527300"/>
          <p14:tracePt t="25498" x="4243388" y="2490788"/>
          <p14:tracePt t="25502" x="4230688" y="2465388"/>
          <p14:tracePt t="25512" x="4205288" y="2414588"/>
          <p14:tracePt t="25517" x="4192588" y="2403475"/>
          <p14:tracePt t="25527" x="4168775" y="2365375"/>
          <p14:tracePt t="25538" x="4156075" y="2339975"/>
          <p14:tracePt t="25541" x="4130675" y="2314575"/>
          <p14:tracePt t="25552" x="4105275" y="2278063"/>
          <p14:tracePt t="25557" x="4081463" y="2252663"/>
          <p14:tracePt t="25567" x="4056063" y="2214563"/>
          <p14:tracePt t="25577" x="3992563" y="2190750"/>
          <p14:tracePt t="25583" x="3968750" y="2165350"/>
          <p14:tracePt t="25593" x="3943350" y="2152650"/>
          <p14:tracePt t="25598" x="3892550" y="2139950"/>
          <p14:tracePt t="25608" x="3867150" y="2139950"/>
          <p14:tracePt t="25618" x="3817938" y="2101850"/>
          <p14:tracePt t="25624" x="3779838" y="2089150"/>
          <p14:tracePt t="25634" x="3756025" y="2078038"/>
          <p14:tracePt t="25637" x="3730625" y="2078038"/>
          <p14:tracePt t="25650" x="3679825" y="2078038"/>
          <p14:tracePt t="25660" x="3643313" y="2065338"/>
          <p14:tracePt t="25673" x="3617913" y="2065338"/>
          <p14:tracePt t="25681" x="3592513" y="2065338"/>
          <p14:tracePt t="25690" x="3541713" y="2065338"/>
          <p14:tracePt t="25699" x="3505200" y="2065338"/>
          <p14:tracePt t="25703" x="3441700" y="2065338"/>
          <p14:tracePt t="25715" x="3354388" y="2089150"/>
          <p14:tracePt t="25719" x="3241675" y="2165350"/>
          <p14:tracePt t="25731" x="3116263" y="2201863"/>
          <p14:tracePt t="25739" x="2992438" y="2278063"/>
          <p14:tracePt t="25743" x="2841625" y="2365375"/>
          <p14:tracePt t="25753" x="2703513" y="2452688"/>
          <p14:tracePt t="25759" x="2503488" y="2603500"/>
          <p14:tracePt t="25769" x="2352675" y="2740025"/>
          <p14:tracePt t="25780" x="2127250" y="2941638"/>
          <p14:tracePt t="25783" x="1990725" y="3090863"/>
          <p14:tracePt t="25798" x="1878013" y="3267075"/>
          <p14:tracePt t="25800" x="1778000" y="3429000"/>
          <p14:tracePt t="25810" x="1714500" y="3567113"/>
          <p14:tracePt t="25820" x="1652588" y="3729038"/>
          <p14:tracePt t="25826" x="1601788" y="3892550"/>
          <p14:tracePt t="25835" x="1565275" y="4067175"/>
          <p14:tracePt t="25839" x="1565275" y="4192588"/>
          <p14:tracePt t="25849" x="1552575" y="4341813"/>
          <p14:tracePt t="25859" x="1552575" y="4479925"/>
          <p14:tracePt t="25866" x="1552575" y="4630738"/>
          <p14:tracePt t="25875" x="1552575" y="4743450"/>
          <p14:tracePt t="25881" x="1552575" y="4830763"/>
          <p14:tracePt t="25890" x="1565275" y="4968875"/>
          <p14:tracePt t="25902" x="1589088" y="5068888"/>
          <p14:tracePt t="25906" x="1627188" y="5156200"/>
          <p14:tracePt t="25916" x="1665288" y="5230813"/>
          <p14:tracePt t="25921" x="1677988" y="5268913"/>
          <p14:tracePt t="25931" x="1714500" y="5330825"/>
          <p14:tracePt t="25941" x="1727200" y="5356225"/>
          <p14:tracePt t="25947" x="1778000" y="5394325"/>
          <p14:tracePt t="25956" x="1801813" y="5443538"/>
          <p14:tracePt t="25964" x="1839913" y="5468938"/>
          <p14:tracePt t="25980" x="1852613" y="5494338"/>
          <p14:tracePt t="25982" x="1878013" y="5518150"/>
          <p14:tracePt t="25987" x="1903413" y="5530850"/>
          <p14:tracePt t="25998" x="1927225" y="5556250"/>
          <p14:tracePt t="26001" x="1990725" y="5594350"/>
          <p14:tracePt t="26015" x="2003425" y="5594350"/>
          <p14:tracePt t="26022" x="2065338" y="5619750"/>
          <p14:tracePt t="26028" x="2152650" y="5656263"/>
          <p14:tracePt t="26037" x="2228850" y="5668963"/>
          <p14:tracePt t="26041" x="2328863" y="5694363"/>
          <p14:tracePt t="26051" x="2416175" y="5707063"/>
          <p14:tracePt t="26064" x="2554288" y="5732463"/>
          <p14:tracePt t="26067" x="2667000" y="5743575"/>
          <p14:tracePt t="26078" x="2841625" y="5743575"/>
          <p14:tracePt t="26081" x="2967038" y="5743575"/>
          <p14:tracePt t="26092" x="3103563" y="5781675"/>
          <p14:tracePt t="26101" x="3254375" y="5781675"/>
          <p14:tracePt t="26107" x="3405188" y="5781675"/>
          <p14:tracePt t="26117" x="3492500" y="5781675"/>
          <p14:tracePt t="26121" x="3643313" y="5743575"/>
          <p14:tracePt t="26131" x="3779838" y="5732463"/>
          <p14:tracePt t="26142" x="3930650" y="5694363"/>
          <p14:tracePt t="26148" x="4130675" y="5619750"/>
          <p14:tracePt t="26158" x="4305300" y="5556250"/>
          <p14:tracePt t="26164" x="4556125" y="5443538"/>
          <p14:tracePt t="26173" x="4768850" y="5305425"/>
          <p14:tracePt t="26184" x="4945063" y="5156200"/>
          <p14:tracePt t="26187" x="5119688" y="5056188"/>
          <p14:tracePt t="26198" x="5232400" y="4943475"/>
          <p14:tracePt t="26203" x="5332413" y="4868863"/>
          <p14:tracePt t="26214" x="5407025" y="4779963"/>
          <p14:tracePt t="26223" x="5457825" y="4743450"/>
          <p14:tracePt t="26228" x="5507038" y="4667250"/>
          <p14:tracePt t="26239" x="5532438" y="4630738"/>
          <p14:tracePt t="26243" x="5532438" y="4592638"/>
          <p14:tracePt t="26254" x="5545138" y="4554538"/>
          <p14:tracePt t="26264" x="5545138" y="4530725"/>
          <p14:tracePt t="26270" x="5545138" y="4479925"/>
          <p14:tracePt t="26280" x="5545138" y="4418013"/>
          <p14:tracePt t="26283" x="5545138" y="4341813"/>
          <p14:tracePt t="26294" x="5545138" y="4267200"/>
          <p14:tracePt t="26303" x="5545138" y="4192588"/>
          <p14:tracePt t="26309" x="5545138" y="4079875"/>
          <p14:tracePt t="26319" x="5545138" y="3967163"/>
          <p14:tracePt t="26325" x="5545138" y="3841750"/>
          <p14:tracePt t="26335" x="5532438" y="3729038"/>
          <p14:tracePt t="26347" x="5532438" y="3603625"/>
          <p14:tracePt t="26350" x="5495925" y="3454400"/>
          <p14:tracePt t="26359" x="5470525" y="3316288"/>
          <p14:tracePt t="26366" x="5445125" y="3203575"/>
          <p14:tracePt t="26375" x="5407025" y="3078163"/>
          <p14:tracePt t="26386" x="5370513" y="2965450"/>
          <p14:tracePt t="26389" x="5345113" y="2865438"/>
          <p14:tracePt t="26399" x="5307013" y="2765425"/>
          <p14:tracePt t="26406" x="5257800" y="2665413"/>
          <p14:tracePt t="26416" x="5219700" y="2590800"/>
          <p14:tracePt t="26426" x="5145088" y="2490788"/>
          <p14:tracePt t="26430" x="5094288" y="2414588"/>
          <p14:tracePt t="26439" x="5019675" y="2339975"/>
          <p14:tracePt t="26447" x="4956175" y="2290763"/>
          <p14:tracePt t="26456" x="4881563" y="2252663"/>
          <p14:tracePt t="26465" x="4819650" y="2227263"/>
          <p14:tracePt t="26469" x="4756150" y="2227263"/>
          <p14:tracePt t="26480" x="4694238" y="2201863"/>
          <p14:tracePt t="26486" x="4619625" y="2201863"/>
          <p14:tracePt t="26497" x="4581525" y="2190750"/>
          <p14:tracePt t="26505" x="4530725" y="2190750"/>
          <p14:tracePt t="26514" x="4506913" y="2190750"/>
          <p14:tracePt t="26521" x="4481513" y="2165350"/>
          <p14:tracePt t="26525" x="4443413" y="2165350"/>
          <p14:tracePt t="26536" x="4418013" y="2165350"/>
          <p14:tracePt t="26547" x="4394200" y="2165350"/>
          <p14:tracePt t="26552" x="4368800" y="2165350"/>
          <p14:tracePt t="26564" x="4343400" y="2165350"/>
          <p14:tracePt t="26565" x="4305300" y="2165350"/>
          <p14:tracePt t="26581" x="4256088" y="2165350"/>
          <p14:tracePt t="26587" x="4217988" y="2165350"/>
          <p14:tracePt t="26591" x="4156075" y="2165350"/>
          <p14:tracePt t="26602" x="4105275" y="2165350"/>
          <p14:tracePt t="26608" x="4030663" y="2165350"/>
          <p14:tracePt t="26617" x="3992563" y="2165350"/>
          <p14:tracePt t="26628" x="3943350" y="2165350"/>
          <p14:tracePt t="26631" x="3905250" y="2165350"/>
          <p14:tracePt t="26641" x="3856038" y="2165350"/>
          <p14:tracePt t="26647" x="3817938" y="2165350"/>
          <p14:tracePt t="26657" x="3767138" y="2165350"/>
          <p14:tracePt t="26668" x="3705225" y="2165350"/>
          <p14:tracePt t="26672" x="3667125" y="2165350"/>
          <p14:tracePt t="26681" x="3643313" y="2165350"/>
          <p14:tracePt t="26688" x="3592513" y="2165350"/>
          <p14:tracePt t="26698" x="3541713" y="2190750"/>
          <p14:tracePt t="26707" x="3517900" y="2201863"/>
          <p14:tracePt t="26713" x="3479800" y="2201863"/>
          <p14:tracePt t="26723" x="3429000" y="2214563"/>
          <p14:tracePt t="26728" x="3367088" y="2252663"/>
          <p14:tracePt t="26737" x="3305175" y="2265363"/>
          <p14:tracePt t="26747" x="3228975" y="2303463"/>
          <p14:tracePt t="26753" x="3154363" y="2339975"/>
          <p14:tracePt t="26764" x="3041650" y="2390775"/>
          <p14:tracePt t="26768" x="2954338" y="2439988"/>
          <p14:tracePt t="26780" x="2854325" y="2478088"/>
          <p14:tracePt t="26787" x="2741613" y="2527300"/>
          <p14:tracePt t="26794" x="2667000" y="2552700"/>
          <p14:tracePt t="26803" x="2565400" y="2603500"/>
          <p14:tracePt t="26808" x="2490788" y="2640013"/>
          <p14:tracePt t="26818" x="2403475" y="2678113"/>
          <p14:tracePt t="26830" x="2339975" y="2716213"/>
          <p14:tracePt t="26834" x="2303463" y="2752725"/>
          <p14:tracePt t="26843" x="2239963" y="2778125"/>
          <p14:tracePt t="26850" x="2216150" y="2803525"/>
          <p14:tracePt t="26859" x="2203450" y="2816225"/>
          <p14:tracePt t="26870" x="2178050" y="2840038"/>
          <p14:tracePt t="26873" x="2152650" y="2840038"/>
          <p14:tracePt t="26884" x="2139950" y="2878138"/>
          <p14:tracePt t="26890" x="2127250" y="2903538"/>
          <p14:tracePt t="26899" x="2116138" y="2928938"/>
          <p14:tracePt t="26909" x="2090738" y="2965450"/>
          <p14:tracePt t="26916" x="2078038" y="3065463"/>
          <p14:tracePt t="26926" x="2052638" y="3165475"/>
          <p14:tracePt t="26930" x="2039938" y="3267075"/>
          <p14:tracePt t="26940" x="2039938" y="3378200"/>
          <p14:tracePt t="26950" x="2014538" y="3503613"/>
          <p14:tracePt t="26956" x="2003425" y="3629025"/>
          <p14:tracePt t="26981" x="2003425" y="3979863"/>
          <p14:tracePt t="26989" x="2003425" y="4079875"/>
          <p14:tracePt t="26997" x="2003425" y="4205288"/>
          <p14:tracePt t="27006" x="2003425" y="4279900"/>
          <p14:tracePt t="27009" x="2003425" y="4367213"/>
          <p14:tracePt t="27019" x="2003425" y="4454525"/>
          <p14:tracePt t="27030" x="2014538" y="4554538"/>
          <p14:tracePt t="27036" x="2039938" y="4630738"/>
          <p14:tracePt t="27047" x="2052638" y="4692650"/>
          <p14:tracePt t="27049" x="2078038" y="4805363"/>
          <p14:tracePt t="27062" x="2116138" y="4905375"/>
          <p14:tracePt t="27071" x="2165350" y="4992688"/>
          <p14:tracePt t="27075" x="2203450" y="5068888"/>
          <p14:tracePt t="27085" x="2265363" y="5168900"/>
          <p14:tracePt t="27092" x="2303463" y="5256213"/>
          <p14:tracePt t="27102" x="2328863" y="5305425"/>
          <p14:tracePt t="27114" x="2378075" y="5381625"/>
          <p14:tracePt t="27115" x="2428875" y="5481638"/>
          <p14:tracePt t="27125" x="2452688" y="5543550"/>
          <p14:tracePt t="27131" x="2503488" y="5619750"/>
          <p14:tracePt t="27141" x="2541588" y="5694363"/>
          <p14:tracePt t="27152" x="2616200" y="5794375"/>
          <p14:tracePt t="27156" x="2641600" y="5832475"/>
          <p14:tracePt t="27168" x="2667000" y="5894388"/>
          <p14:tracePt t="27171" x="2716213" y="5932488"/>
          <p14:tracePt t="27181" x="2754313" y="5981700"/>
          <p14:tracePt t="27191" x="2790825" y="6007100"/>
          <p14:tracePt t="27198" x="2828925" y="6056313"/>
          <p14:tracePt t="27208" x="2890838" y="6081713"/>
          <p14:tracePt t="27213" x="2941638" y="6107113"/>
          <p14:tracePt t="27222" x="3003550" y="6132513"/>
          <p14:tracePt t="27231" x="3079750" y="6169025"/>
          <p14:tracePt t="27237" x="3154363" y="6207125"/>
          <p14:tracePt t="27248" x="3241675" y="6245225"/>
          <p14:tracePt t="27253" x="3392488" y="6294438"/>
          <p14:tracePt t="27264" x="3541713" y="6332538"/>
          <p14:tracePt t="27273" x="3705225" y="6370638"/>
          <p14:tracePt t="27279" x="3892550" y="6419850"/>
          <p14:tracePt t="27288" x="4117975" y="6445250"/>
          <p14:tracePt t="27294" x="4330700" y="6470650"/>
          <p14:tracePt t="27303" x="4556125" y="6494463"/>
          <p14:tracePt t="27314" x="4743450" y="6494463"/>
          <p14:tracePt t="27317" x="4919663" y="6494463"/>
          <p14:tracePt t="27330" x="5119688" y="6494463"/>
          <p14:tracePt t="27333" x="5307013" y="6494463"/>
          <p14:tracePt t="27344" x="5583238" y="6494463"/>
          <p14:tracePt t="27353" x="5821363" y="6494463"/>
          <p14:tracePt t="27358" x="6108700" y="6494463"/>
          <p14:tracePt t="27367" x="6308725" y="6445250"/>
          <p14:tracePt t="27373" x="6572250" y="6370638"/>
          <p14:tracePt t="27383" x="6734175" y="6319838"/>
          <p14:tracePt t="27396" x="6872288" y="6232525"/>
          <p14:tracePt t="27397" x="6997700" y="6145213"/>
          <p14:tracePt t="27410" x="7072313" y="6069013"/>
          <p14:tracePt t="27413" x="7159625" y="5981700"/>
          <p14:tracePt t="27423" x="7246938" y="5868988"/>
          <p14:tracePt t="27433" x="7310438" y="5781675"/>
          <p14:tracePt t="27440" x="7385050" y="5643563"/>
          <p14:tracePt t="27449" x="7423150" y="5530850"/>
          <p14:tracePt t="27453" x="7472363" y="5430838"/>
          <p14:tracePt t="27463" x="7510463" y="5305425"/>
          <p14:tracePt t="27473" x="7535863" y="5205413"/>
          <p14:tracePt t="27480" x="7535863" y="5168900"/>
          <p14:tracePt t="27489" x="7535863" y="5105400"/>
          <p14:tracePt t="27496" x="7535863" y="5030788"/>
          <p14:tracePt t="27506" x="7535863" y="4918075"/>
          <p14:tracePt t="27515" x="7535863" y="4805363"/>
          <p14:tracePt t="27519" x="7535863" y="4692650"/>
          <p14:tracePt t="27530" x="7497763" y="4605338"/>
          <p14:tracePt t="27535" x="7459663" y="4467225"/>
          <p14:tracePt t="27546" x="7435850" y="4367213"/>
          <p14:tracePt t="27556" x="7385050" y="4230688"/>
          <p14:tracePt t="27560" x="7348538" y="4117975"/>
          <p14:tracePt t="27570" x="7297738" y="4005263"/>
          <p14:tracePt t="27575" x="7235825" y="3854450"/>
          <p14:tracePt t="27586" x="7172325" y="3716338"/>
          <p14:tracePt t="27596" x="7085013" y="3567113"/>
          <p14:tracePt t="27599" x="7046913" y="3479800"/>
          <p14:tracePt t="27610" x="6972300" y="3390900"/>
          <p14:tracePt t="27615" x="6910388" y="3303588"/>
          <p14:tracePt t="27626" x="6821488" y="3203575"/>
          <p14:tracePt t="27635" x="6746875" y="3128963"/>
          <p14:tracePt t="27641" x="6672263" y="3065463"/>
          <p14:tracePt t="27651" x="6546850" y="2990850"/>
          <p14:tracePt t="27655" x="6446838" y="2941638"/>
          <p14:tracePt t="27665" x="6321425" y="2903538"/>
          <p14:tracePt t="27676" x="6234113" y="2865438"/>
          <p14:tracePt t="27682" x="6146800" y="2828925"/>
          <p14:tracePt t="27692" x="6083300" y="2803525"/>
          <p14:tracePt t="27696" x="6034088" y="2790825"/>
          <p14:tracePt t="27705" x="5983288" y="2752725"/>
          <p14:tracePt t="27715" x="5932488" y="2740025"/>
          <p14:tracePt t="27721" x="5908675" y="2740025"/>
          <p14:tracePt t="27731" x="5870575" y="2728913"/>
          <p14:tracePt t="27736" x="5808663" y="2703513"/>
          <p14:tracePt t="27746" x="5745163" y="2703513"/>
          <p14:tracePt t="27758" x="5708650" y="2690813"/>
          <p14:tracePt t="27763" x="5632450" y="2652713"/>
          <p14:tracePt t="27771" x="5557838" y="2627313"/>
          <p14:tracePt t="27780" x="5470525" y="2603500"/>
          <p14:tracePt t="27787" x="5370513" y="2578100"/>
          <p14:tracePt t="27798" x="5245100" y="2552700"/>
          <p14:tracePt t="27802" x="5119688" y="2503488"/>
          <p14:tracePt t="27813" x="4968875" y="2478088"/>
          <p14:tracePt t="27817" x="4832350" y="2427288"/>
          <p14:tracePt t="27829" x="4681538" y="2390775"/>
          <p14:tracePt t="27837" x="4568825" y="2378075"/>
          <p14:tracePt t="27846" x="4443413" y="2352675"/>
          <p14:tracePt t="27853" x="4343400" y="2339975"/>
          <p14:tracePt t="27857" x="4230688" y="2303463"/>
          <p14:tracePt t="27867" x="4117975" y="2303463"/>
          <p14:tracePt t="27879" x="4005263" y="2278063"/>
          <p14:tracePt t="27883" x="3879850" y="2265363"/>
          <p14:tracePt t="27896" x="3767138" y="2227263"/>
          <p14:tracePt t="27897" x="3630613" y="2214563"/>
          <p14:tracePt t="27907" x="3492500" y="2214563"/>
          <p14:tracePt t="27917" x="3392488" y="2190750"/>
          <p14:tracePt t="27923" x="3254375" y="2190750"/>
          <p14:tracePt t="27933" x="3141663" y="2190750"/>
          <p14:tracePt t="27937" x="3028950" y="2190750"/>
          <p14:tracePt t="27947" x="2941638" y="2190750"/>
          <p14:tracePt t="27957" x="2828925" y="2190750"/>
          <p14:tracePt t="27963" x="2728913" y="2190750"/>
          <p14:tracePt t="27980" x="2490788" y="2214563"/>
          <p14:tracePt t="27989" x="2378075" y="2265363"/>
          <p14:tracePt t="27999" x="2328863" y="2265363"/>
          <p14:tracePt t="28003" x="2252663" y="2290763"/>
          <p14:tracePt t="28014" x="2165350" y="2327275"/>
          <p14:tracePt t="28019" x="2139950" y="2339975"/>
          <p14:tracePt t="28030" x="2090738" y="2365375"/>
          <p14:tracePt t="28039" x="2039938" y="2403475"/>
          <p14:tracePt t="28046" x="2014538" y="2414588"/>
          <p14:tracePt t="28053" x="1990725" y="2439988"/>
          <p14:tracePt t="28060" x="1952625" y="2478088"/>
          <p14:tracePt t="28069" x="1914525" y="2516188"/>
          <p14:tracePt t="28080" x="1865313" y="2565400"/>
          <p14:tracePt t="28083" x="1814513" y="2627313"/>
          <p14:tracePt t="28096" x="1778000" y="2703513"/>
          <p14:tracePt t="28099" x="1739900" y="2765425"/>
          <p14:tracePt t="28110" x="1701800" y="2878138"/>
          <p14:tracePt t="28119" x="1677988" y="2990850"/>
          <p14:tracePt t="28126" x="1639888" y="3128963"/>
          <p14:tracePt t="28136" x="1627188" y="3278188"/>
          <p14:tracePt t="28140" x="1601788" y="3467100"/>
          <p14:tracePt t="28150" x="1589088" y="3567113"/>
          <p14:tracePt t="28162" x="1589088" y="3792538"/>
          <p14:tracePt t="28165" x="1627188" y="4029075"/>
          <p14:tracePt t="28175" x="1752600" y="4341813"/>
          <p14:tracePt t="28181" x="1878013" y="4692650"/>
          <p14:tracePt t="28191" x="1978025" y="4918075"/>
          <p14:tracePt t="28202" x="2090738" y="5168900"/>
          <p14:tracePt t="28206" x="2139950" y="5305425"/>
          <p14:tracePt t="28216" x="2228850" y="5443538"/>
          <p14:tracePt t="28222" x="2303463" y="5581650"/>
          <p14:tracePt t="28232" x="2390775" y="5694363"/>
          <p14:tracePt t="28242" x="2465388" y="5781675"/>
          <p14:tracePt t="28246" x="2516188" y="5843588"/>
          <p14:tracePt t="28255" x="2590800" y="5919788"/>
          <p14:tracePt t="28264" x="2654300" y="5969000"/>
          <p14:tracePt t="28271" x="2690813" y="5994400"/>
          <p14:tracePt t="28282" x="2728913" y="6007100"/>
          <p14:tracePt t="28286" x="2803525" y="6045200"/>
          <p14:tracePt t="28296" x="2828925" y="6045200"/>
          <p14:tracePt t="28302" x="2903538" y="6056313"/>
          <p14:tracePt t="28312" x="2954338" y="6056313"/>
          <p14:tracePt t="28321" x="3016250" y="6056313"/>
          <p14:tracePt t="28325" x="3092450" y="6056313"/>
          <p14:tracePt t="28338" x="3167063" y="6056313"/>
          <p14:tracePt t="28341" x="3305175" y="6056313"/>
          <p14:tracePt t="28352" x="3441700" y="6032500"/>
          <p14:tracePt t="28362" x="3617913" y="5969000"/>
          <p14:tracePt t="28368" x="3756025" y="5894388"/>
          <p14:tracePt t="28379" x="3943350" y="5794375"/>
          <p14:tracePt t="28381" x="4181475" y="5630863"/>
          <p14:tracePt t="28391" x="4468813" y="5468938"/>
          <p14:tracePt t="28401" x="4681538" y="5343525"/>
          <p14:tracePt t="28408" x="4894263" y="5181600"/>
          <p14:tracePt t="28418" x="5106988" y="5018088"/>
          <p14:tracePt t="28424" x="5245100" y="4868863"/>
          <p14:tracePt t="28434" x="5319713" y="4730750"/>
          <p14:tracePt t="28444" x="5407025" y="4605338"/>
          <p14:tracePt t="28448" x="5483225" y="4467225"/>
          <p14:tracePt t="28458" x="5507038" y="4354513"/>
          <p14:tracePt t="28463" x="5557838" y="4254500"/>
          <p14:tracePt t="28473" x="5570538" y="4154488"/>
          <p14:tracePt t="28484" x="5595938" y="4079875"/>
          <p14:tracePt t="28488" x="5595938" y="3992563"/>
          <p14:tracePt t="28497" x="5595938" y="3892550"/>
          <p14:tracePt t="28503" x="5595938" y="3816350"/>
          <p14:tracePt t="28513" x="5595938" y="3692525"/>
          <p14:tracePt t="28523" x="5595938" y="3579813"/>
          <p14:tracePt t="28529" x="5595938" y="3503613"/>
          <p14:tracePt t="28540" x="5595938" y="3441700"/>
          <p14:tracePt t="28546" x="5583238" y="3403600"/>
          <p14:tracePt t="28553" x="5545138" y="3341688"/>
          <p14:tracePt t="28564" x="5519738" y="3303588"/>
          <p14:tracePt t="28569" x="5470525" y="3267075"/>
          <p14:tracePt t="28579" x="5394325" y="3228975"/>
          <p14:tracePt t="28583" x="5307013" y="3190875"/>
          <p14:tracePt t="28595" x="5207000" y="3154363"/>
          <p14:tracePt t="28603" x="5006975" y="3078163"/>
          <p14:tracePt t="28612" x="4832350" y="3065463"/>
          <p14:tracePt t="28620" x="4594225" y="3016250"/>
          <p14:tracePt t="28623" x="4281488" y="2978150"/>
          <p14:tracePt t="28633" x="3943350" y="2916238"/>
          <p14:tracePt t="28645" x="3554413" y="2852738"/>
          <p14:tracePt t="28649" x="3205163" y="2828925"/>
          <p14:tracePt t="28662" x="2916238" y="2803525"/>
          <p14:tracePt t="28663" x="2703513" y="2803525"/>
          <p14:tracePt t="28674" x="2590800" y="2803525"/>
          <p14:tracePt t="28685" x="2541588" y="2803525"/>
          <p14:tracePt t="28689" x="2490788" y="2816225"/>
          <p14:tracePt t="28700" x="2478088" y="2816225"/>
          <p14:tracePt t="28715" x="2478088" y="2828925"/>
          <p14:tracePt t="28745" x="2465388" y="2828925"/>
          <p14:tracePt t="28756" x="2452688" y="2852738"/>
          <p14:tracePt t="28762" x="2441575" y="2852738"/>
          <p14:tracePt t="28770" x="2428875" y="2865438"/>
          <p14:tracePt t="28775" x="2403475" y="2903538"/>
          <p14:tracePt t="28785" x="2390775" y="2916238"/>
          <p14:tracePt t="28796" x="2365375" y="2941638"/>
          <p14:tracePt t="28801" x="2339975" y="2978150"/>
          <p14:tracePt t="28812" x="2328863" y="2990850"/>
          <p14:tracePt t="28815" x="2303463" y="3028950"/>
          <p14:tracePt t="28828" x="2265363" y="3078163"/>
          <p14:tracePt t="28835" x="2239963" y="3128963"/>
          <p14:tracePt t="28841" x="2203450" y="3190875"/>
          <p14:tracePt t="28851" x="2165350" y="3254375"/>
          <p14:tracePt t="28855" x="2116138" y="3316288"/>
          <p14:tracePt t="28867" x="2090738" y="3354388"/>
          <p14:tracePt t="28878" x="2065338" y="3416300"/>
          <p14:tracePt t="28881" x="2027238" y="3467100"/>
          <p14:tracePt t="28892" x="1990725" y="3516313"/>
          <p14:tracePt t="28898" x="1965325" y="3579813"/>
          <p14:tracePt t="28907" x="1952625" y="3629025"/>
          <p14:tracePt t="28917" x="1927225" y="3667125"/>
          <p14:tracePt t="28921" x="1903413" y="3703638"/>
          <p14:tracePt t="28931" x="1903413" y="3741738"/>
          <p14:tracePt t="28937" x="1878013" y="3792538"/>
          <p14:tracePt t="28947" x="1865313" y="3829050"/>
          <p14:tracePt t="28958" x="1852613" y="3854450"/>
          <p14:tracePt t="28962" x="1852613" y="3867150"/>
          <p14:tracePt t="28971" x="1814513" y="3929063"/>
          <p14:tracePt t="28978" x="1814513" y="3941763"/>
          <p14:tracePt t="28987" x="1801813" y="3967163"/>
          <p14:tracePt t="28997" x="1801813" y="3992563"/>
          <p14:tracePt t="29002" x="1790700" y="4029075"/>
          <p14:tracePt t="29012" x="1778000" y="4054475"/>
          <p14:tracePt t="29017" x="1778000" y="4067175"/>
          <p14:tracePt t="29028" x="1778000" y="4079875"/>
          <p14:tracePt t="29038" x="1765300" y="4105275"/>
          <p14:tracePt t="29045" x="1765300" y="4117975"/>
          <p14:tracePt t="29053" x="1752600" y="4129088"/>
          <p14:tracePt t="29057" x="1752600" y="4141788"/>
          <p14:tracePt t="29203" x="1739900" y="4141788"/>
          <p14:tracePt t="29210" x="1739900" y="4117975"/>
          <p14:tracePt t="29220" x="1739900" y="4067175"/>
          <p14:tracePt t="29226" x="1739900" y="4017963"/>
          <p14:tracePt t="29244" x="1765300" y="3929063"/>
          <p14:tracePt t="29247" x="1765300" y="3841750"/>
          <p14:tracePt t="29249" x="1765300" y="3754438"/>
          <p14:tracePt t="29261" x="1765300" y="3692525"/>
          <p14:tracePt t="29265" x="1765300" y="3641725"/>
          <p14:tracePt t="29278" x="1765300" y="3603625"/>
          <p14:tracePt t="29286" x="1765300" y="3579813"/>
          <p14:tracePt t="29290" x="1765300" y="3529013"/>
          <p14:tracePt t="29299" x="1765300" y="3516313"/>
          <p14:tracePt t="29305" x="1765300" y="3503613"/>
          <p14:tracePt t="29315" x="1765300" y="3490913"/>
          <p14:tracePt t="29328" x="1765300" y="3467100"/>
          <p14:tracePt t="29329" x="1765300" y="3454400"/>
          <p14:tracePt t="29340" x="1752600" y="3441700"/>
          <p14:tracePt t="29346" x="1752600" y="3429000"/>
          <p14:tracePt t="29511" x="1739900" y="3416300"/>
          <p14:tracePt t="38878" x="1765300" y="3416300"/>
          <p14:tracePt t="38893" x="1778000" y="3416300"/>
          <p14:tracePt t="38917" x="1801813" y="3429000"/>
          <p14:tracePt t="38923" x="1814513" y="3429000"/>
          <p14:tracePt t="38934" x="1827213" y="3441700"/>
          <p14:tracePt t="38939" x="1839913" y="3441700"/>
          <p14:tracePt t="38952" x="1865313" y="3441700"/>
          <p14:tracePt t="38959" x="1878013" y="3441700"/>
          <p14:tracePt t="38963" x="1903413" y="3441700"/>
          <p14:tracePt t="38973" x="1927225" y="3454400"/>
          <p14:tracePt t="38980" x="1939925" y="3467100"/>
          <p14:tracePt t="39000" x="1952625" y="3467100"/>
          <p14:tracePt t="39066" x="1965325" y="3467100"/>
          <p14:tracePt t="40043" x="1978025" y="3467100"/>
          <p14:tracePt t="40068" x="1965325" y="3467100"/>
          <p14:tracePt t="40073" x="1952625" y="3454400"/>
          <p14:tracePt t="40084" x="1939925" y="3454400"/>
          <p14:tracePt t="40087" x="1927225" y="3441700"/>
          <p14:tracePt t="40101" x="1903413" y="3441700"/>
          <p14:tracePt t="40109" x="1878013" y="3429000"/>
          <p14:tracePt t="40123" x="1865313" y="3416300"/>
          <p14:tracePt t="40129" x="1852613" y="3416300"/>
          <p14:tracePt t="40139" x="1839913" y="3416300"/>
          <p14:tracePt t="40153" x="1827213" y="3416300"/>
          <p14:tracePt t="40163" x="1814513" y="3416300"/>
          <p14:tracePt t="40169" x="1801813" y="3416300"/>
          <p14:tracePt t="40189" x="1790700" y="3416300"/>
          <p14:tracePt t="40195" x="1778000" y="3416300"/>
          <p14:tracePt t="40210" x="1765300" y="3416300"/>
          <p14:tracePt t="40219" x="1752600" y="3416300"/>
          <p14:tracePt t="40229" x="1739900" y="3416300"/>
          <p14:tracePt t="40251" x="1727200" y="3416300"/>
          <p14:tracePt t="40266" x="1714500" y="3416300"/>
          <p14:tracePt t="40291" x="1701800" y="3416300"/>
          <p14:tracePt t="40326" x="1689100" y="3429000"/>
          <p14:tracePt t="40336" x="1677988" y="3429000"/>
          <p14:tracePt t="40346" x="1677988" y="3441700"/>
          <p14:tracePt t="40361" x="1652588" y="3454400"/>
          <p14:tracePt t="40365" x="1639888" y="3467100"/>
          <p14:tracePt t="40375" x="1639888" y="3479800"/>
          <p14:tracePt t="40385" x="1627188" y="3490913"/>
          <p14:tracePt t="40402" x="1614488" y="3503613"/>
          <p14:tracePt t="40406" x="1601788" y="3529013"/>
          <p14:tracePt t="40427" x="1589088" y="3541713"/>
          <p14:tracePt t="40441" x="1577975" y="3567113"/>
          <p14:tracePt t="40457" x="1577975" y="3590925"/>
          <p14:tracePt t="40467" x="1565275" y="3590925"/>
          <p14:tracePt t="40471" x="1565275" y="3603625"/>
          <p14:tracePt t="40484" x="1565275" y="3616325"/>
          <p14:tracePt t="40487" x="1565275" y="3629025"/>
          <p14:tracePt t="40498" x="1552575" y="3654425"/>
          <p14:tracePt t="40511" x="1552575" y="3667125"/>
          <p14:tracePt t="40527" x="1552575" y="3679825"/>
          <p14:tracePt t="40553" x="1552575" y="3703638"/>
          <p14:tracePt t="40568" x="1552575" y="3729038"/>
          <p14:tracePt t="40588" x="1552575" y="3754438"/>
          <p14:tracePt t="40593" x="1552575" y="3803650"/>
          <p14:tracePt t="40603" x="1552575" y="3829050"/>
          <p14:tracePt t="40607" x="1552575" y="3892550"/>
          <p14:tracePt t="40618" x="1552575" y="3929063"/>
          <p14:tracePt t="40627" x="1552575" y="3979863"/>
          <p14:tracePt t="40634" x="1565275" y="4017963"/>
          <p14:tracePt t="40643" x="1601788" y="4067175"/>
          <p14:tracePt t="40648" x="1614488" y="4092575"/>
          <p14:tracePt t="40658" x="1627188" y="4129088"/>
          <p14:tracePt t="40668" x="1639888" y="4154488"/>
          <p14:tracePt t="40673" x="1652588" y="4179888"/>
          <p14:tracePt t="40684" x="1652588" y="4192588"/>
          <p14:tracePt t="40690" x="1665288" y="4205288"/>
          <p14:tracePt t="40710" x="1677988" y="4217988"/>
          <p14:tracePt t="40713" x="1689100" y="4230688"/>
          <p14:tracePt t="40724" x="1701800" y="4254500"/>
          <p14:tracePt t="40729" x="1714500" y="4267200"/>
          <p14:tracePt t="40740" x="1752600" y="4305300"/>
          <p14:tracePt t="40751" x="1778000" y="4305300"/>
          <p14:tracePt t="40755" x="1801813" y="4341813"/>
          <p14:tracePt t="40767" x="1852613" y="4367213"/>
          <p14:tracePt t="40769" x="1903413" y="4405313"/>
          <p14:tracePt t="40779" x="1952625" y="4443413"/>
          <p14:tracePt t="40789" x="1978025" y="4454525"/>
          <p14:tracePt t="40795" x="2014538" y="4479925"/>
          <p14:tracePt t="40805" x="2039938" y="4492625"/>
          <p14:tracePt t="40809" x="2078038" y="4530725"/>
          <p14:tracePt t="40820" x="2116138" y="4530725"/>
          <p14:tracePt t="40829" x="2139950" y="4554538"/>
          <p14:tracePt t="40836" x="2165350" y="4567238"/>
          <p14:tracePt t="40846" x="2203450" y="4579938"/>
          <p14:tracePt t="40850" x="2252663" y="4605338"/>
          <p14:tracePt t="40869" x="2278063" y="4605338"/>
          <p14:tracePt t="40875" x="2316163" y="4605338"/>
          <p14:tracePt t="40885" x="2328863" y="4630738"/>
          <p14:tracePt t="40901" x="2339975" y="4630738"/>
          <p14:tracePt t="40926" x="2352675" y="4630738"/>
          <p14:tracePt t="40942" x="2365375" y="4630738"/>
          <p14:tracePt t="40951" x="2378075" y="4630738"/>
          <p14:tracePt t="40955" x="2390775" y="4630738"/>
          <p14:tracePt t="40965" x="2416175" y="4630738"/>
          <p14:tracePt t="40971" x="2428875" y="4630738"/>
          <p14:tracePt t="40983" x="2441575" y="4618038"/>
          <p14:tracePt t="40992" x="2452688" y="4605338"/>
          <p14:tracePt t="40996" x="2465388" y="4592638"/>
          <p14:tracePt t="41006" x="2465388" y="4567238"/>
          <p14:tracePt t="41011" x="2490788" y="4554538"/>
          <p14:tracePt t="41022" x="2490788" y="4543425"/>
          <p14:tracePt t="41038" x="2516188" y="4505325"/>
          <p14:tracePt t="41051" x="2528888" y="4479925"/>
          <p14:tracePt t="41061" x="2528888" y="4454525"/>
          <p14:tracePt t="41072" x="2541588" y="4443413"/>
          <p14:tracePt t="41078" x="2554288" y="4405313"/>
          <p14:tracePt t="41091" x="2565400" y="4367213"/>
          <p14:tracePt t="41102" x="2578100" y="4341813"/>
          <p14:tracePt t="41111" x="2578100" y="4330700"/>
          <p14:tracePt t="41118" x="2578100" y="4292600"/>
          <p14:tracePt t="41127" x="2578100" y="4267200"/>
          <p14:tracePt t="41134" x="2578100" y="4241800"/>
          <p14:tracePt t="41144" x="2578100" y="4192588"/>
          <p14:tracePt t="41154" x="2578100" y="4154488"/>
          <p14:tracePt t="41157" x="2578100" y="4105275"/>
          <p14:tracePt t="41167" x="2578100" y="4041775"/>
          <p14:tracePt t="41173" x="2578100" y="4005263"/>
          <p14:tracePt t="41184" x="2578100" y="3954463"/>
          <p14:tracePt t="41193" x="2578100" y="3916363"/>
          <p14:tracePt t="41200" x="2578100" y="3892550"/>
          <p14:tracePt t="41210" x="2578100" y="3867150"/>
          <p14:tracePt t="41214" x="2578100" y="3829050"/>
          <p14:tracePt t="41223" x="2578100" y="3803650"/>
          <p14:tracePt t="41234" x="2578100" y="3792538"/>
          <p14:tracePt t="41252" x="2554288" y="3729038"/>
          <p14:tracePt t="41254" x="2554288" y="3703638"/>
          <p14:tracePt t="41264" x="2541588" y="3692525"/>
          <p14:tracePt t="41273" x="2541588" y="3679825"/>
          <p14:tracePt t="41279" x="2528888" y="3667125"/>
          <p14:tracePt t="41289" x="2516188" y="3641725"/>
          <p14:tracePt t="41293" x="2516188" y="3629025"/>
          <p14:tracePt t="41303" x="2503488" y="3616325"/>
          <p14:tracePt t="41319" x="2490788" y="3603625"/>
          <p14:tracePt t="41330" x="2478088" y="3590925"/>
          <p14:tracePt t="41353" x="2465388" y="3579813"/>
          <p14:tracePt t="41359" x="2452688" y="3567113"/>
          <p14:tracePt t="41369" x="2452688" y="3554413"/>
          <p14:tracePt t="41386" x="2428875" y="3541713"/>
          <p14:tracePt t="41395" x="2416175" y="3516313"/>
          <p14:tracePt t="41400" x="2403475" y="3516313"/>
          <p14:tracePt t="41410" x="2390775" y="3503613"/>
          <p14:tracePt t="41416" x="2365375" y="3503613"/>
          <p14:tracePt t="41426" x="2352675" y="3503613"/>
          <p14:tracePt t="41435" x="2339975" y="3479800"/>
          <p14:tracePt t="41439" x="2316163" y="3479800"/>
          <p14:tracePt t="41450" x="2290763" y="3454400"/>
          <p14:tracePt t="41455" x="2278063" y="3441700"/>
          <p14:tracePt t="41466" x="2265363" y="3441700"/>
          <p14:tracePt t="41476" x="2239963" y="3429000"/>
          <p14:tracePt t="41483" x="2228850" y="3429000"/>
          <p14:tracePt t="41491" x="2216150" y="3429000"/>
          <p14:tracePt t="41495" x="2190750" y="3429000"/>
          <p14:tracePt t="41506" x="2165350" y="3429000"/>
          <p14:tracePt t="41516" x="2139950" y="3429000"/>
          <p14:tracePt t="41521" x="2127250" y="3429000"/>
          <p14:tracePt t="41533" x="2103438" y="3429000"/>
          <p14:tracePt t="41535" x="2078038" y="3429000"/>
          <p14:tracePt t="41546" x="2052638" y="3429000"/>
          <p14:tracePt t="41555" x="2027238" y="3429000"/>
          <p14:tracePt t="41561" x="2003425" y="3429000"/>
          <p14:tracePt t="41571" x="1965325" y="3441700"/>
          <p14:tracePt t="41577" x="1939925" y="3441700"/>
          <p14:tracePt t="41587" x="1914525" y="3454400"/>
          <p14:tracePt t="41599" x="1865313" y="3479800"/>
          <p14:tracePt t="41602" x="1839913" y="3479800"/>
          <p14:tracePt t="41612" x="1801813" y="3490913"/>
          <p14:tracePt t="41618" x="1739900" y="3503613"/>
          <p14:tracePt t="41627" x="1701800" y="3516313"/>
          <p14:tracePt t="41637" x="1677988" y="3529013"/>
          <p14:tracePt t="41641" x="1652588" y="3541713"/>
          <p14:tracePt t="41651" x="1614488" y="3554413"/>
          <p14:tracePt t="41658" x="1601788" y="3567113"/>
          <p14:tracePt t="41668" x="1577975" y="3567113"/>
          <p14:tracePt t="41678" x="1565275" y="3567113"/>
          <p14:tracePt t="41683" x="1527175" y="3579813"/>
          <p14:tracePt t="41691" x="1514475" y="3590925"/>
          <p14:tracePt t="41700" x="1489075" y="3603625"/>
          <p14:tracePt t="41707" x="1465263" y="3616325"/>
          <p14:tracePt t="41717" x="1439863" y="3629025"/>
          <p14:tracePt t="41722" x="1401763" y="3629025"/>
          <p14:tracePt t="41734" x="1389063" y="3629025"/>
          <p14:tracePt t="41738" x="1363663" y="3641725"/>
          <p14:tracePt t="41749" x="1352550" y="3654425"/>
          <p14:tracePt t="41757" x="1327150" y="3654425"/>
          <p14:tracePt t="41910" x="1314450" y="3654425"/>
          <p14:tracePt t="41924" x="1301750" y="3654425"/>
          <p14:tracePt t="58947" x="1276350" y="3667125"/>
          <p14:tracePt t="58961" x="1276350" y="3679825"/>
          <p14:tracePt t="58967" x="1289050" y="3703638"/>
          <p14:tracePt t="58977" x="1339850" y="3703638"/>
          <p14:tracePt t="58987" x="1389063" y="3703638"/>
          <p14:tracePt t="58993" x="1465263" y="3729038"/>
          <p14:tracePt t="59003" x="1514475" y="3729038"/>
          <p14:tracePt t="59008" x="1577975" y="3754438"/>
          <p14:tracePt t="59017" x="1589088" y="3754438"/>
          <p14:tracePt t="59027" x="1601788" y="3754438"/>
          <p14:tracePt t="59033" x="1614488" y="3754438"/>
          <p14:tracePt t="59043" x="1627188" y="3754438"/>
          <p14:tracePt t="59067" x="1639888" y="3754438"/>
          <p14:tracePt t="59077" x="1652588" y="3754438"/>
          <p14:tracePt t="59083" x="1652588" y="3741738"/>
          <p14:tracePt t="59093" x="1665288" y="3729038"/>
          <p14:tracePt t="59107" x="1677988" y="3716338"/>
          <p14:tracePt t="59119" x="1689100" y="3703638"/>
          <p14:tracePt t="59123" x="1701800" y="3703638"/>
          <p14:tracePt t="59133" x="1727200" y="3703638"/>
          <p14:tracePt t="59143" x="1752600" y="3692525"/>
          <p14:tracePt t="59149" x="1765300" y="3692525"/>
          <p14:tracePt t="59159" x="1778000" y="3692525"/>
          <p14:tracePt t="59164" x="1801813" y="3692525"/>
          <p14:tracePt t="59183" x="1827213" y="3692525"/>
          <p14:tracePt t="59189" x="1827213" y="3679825"/>
          <p14:tracePt t="59203" x="1839913" y="3679825"/>
          <p14:tracePt t="59215" x="1852613" y="3667125"/>
          <p14:tracePt t="59223" x="1865313" y="3667125"/>
          <p14:tracePt t="59232" x="1890713" y="3667125"/>
          <p14:tracePt t="59249" x="1927225" y="3641725"/>
          <p14:tracePt t="59265" x="1952625" y="3616325"/>
          <p14:tracePt t="59269" x="1978025" y="3616325"/>
          <p14:tracePt t="59282" x="1978025" y="3603625"/>
          <p14:tracePt t="59285" x="1990725" y="3590925"/>
          <p14:tracePt t="59311" x="2003425" y="3590925"/>
          <p14:tracePt t="59315" x="2003425" y="3579813"/>
          <p14:tracePt t="59402" x="2014538" y="3579813"/>
          <p14:tracePt t="59422" x="2014538" y="3567113"/>
          <p14:tracePt t="59432" x="2003425" y="3567113"/>
          <p14:tracePt t="59435" x="1978025" y="3554413"/>
          <p14:tracePt t="59446" x="1965325" y="3529013"/>
          <p14:tracePt t="59455" x="1927225" y="3529013"/>
          <p14:tracePt t="59461" x="1903413" y="3529013"/>
          <p14:tracePt t="59471" x="1890713" y="3503613"/>
          <p14:tracePt t="59475" x="1878013" y="3503613"/>
          <p14:tracePt t="59502" x="1852613" y="3503613"/>
          <p14:tracePt t="59517" x="1839913" y="3490913"/>
          <p14:tracePt t="59537" x="1839913" y="3479800"/>
          <p14:tracePt t="59551" x="1827213" y="3479800"/>
          <p14:tracePt t="59571" x="1814513" y="3479800"/>
          <p14:tracePt t="59582" x="1801813" y="3479800"/>
          <p14:tracePt t="59587" x="1790700" y="3479800"/>
          <p14:tracePt t="59599" x="1765300" y="3479800"/>
          <p14:tracePt t="59601" x="1752600" y="3479800"/>
          <p14:tracePt t="59615" x="1739900" y="3479800"/>
          <p14:tracePt t="59623" x="1714500" y="3454400"/>
          <p14:tracePt t="59631" x="1701800" y="3454400"/>
          <p14:tracePt t="59637" x="1677988" y="3454400"/>
          <p14:tracePt t="59649" x="1665288" y="3454400"/>
          <p14:tracePt t="59661" x="1639888" y="3454400"/>
          <p14:tracePt t="59677" x="1627188" y="3454400"/>
          <p14:tracePt t="59687" x="1614488" y="3454400"/>
          <p14:tracePt t="59691" x="1601788" y="3454400"/>
          <p14:tracePt t="59707" x="1589088" y="3454400"/>
          <p14:tracePt t="59727" x="1577975" y="3454400"/>
          <p14:tracePt t="59733" x="1565275" y="3454400"/>
          <p14:tracePt t="59748" x="1552575" y="3454400"/>
          <p14:tracePt t="59757" x="1527175" y="3454400"/>
          <p14:tracePt t="59767" x="1514475" y="3467100"/>
          <p14:tracePt t="59773" x="1501775" y="3467100"/>
          <p14:tracePt t="59783" x="1476375" y="3479800"/>
          <p14:tracePt t="59787" x="1465263" y="3503613"/>
          <p14:tracePt t="59797" x="1452563" y="3503613"/>
          <p14:tracePt t="59807" x="1439863" y="3516313"/>
          <p14:tracePt t="59814" x="1427163" y="3516313"/>
          <p14:tracePt t="59823" x="1427163" y="3529013"/>
          <p14:tracePt t="59830" x="1414463" y="3529013"/>
          <p14:tracePt t="59839" x="1401763" y="3554413"/>
          <p14:tracePt t="59859" x="1389063" y="3554413"/>
          <p14:tracePt t="59869" x="1376363" y="3579813"/>
          <p14:tracePt t="59883" x="1352550" y="3590925"/>
          <p14:tracePt t="59893" x="1352550" y="3603625"/>
          <p14:tracePt t="59899" x="1339850" y="3616325"/>
          <p14:tracePt t="59909" x="1339850" y="3641725"/>
          <p14:tracePt t="59919" x="1327150" y="3654425"/>
          <p14:tracePt t="59925" x="1327150" y="3679825"/>
          <p14:tracePt t="59935" x="1314450" y="3703638"/>
          <p14:tracePt t="59939" x="1314450" y="3716338"/>
          <p14:tracePt t="59949" x="1314450" y="3741738"/>
          <p14:tracePt t="59959" x="1314450" y="3767138"/>
          <p14:tracePt t="59965" x="1314450" y="3792538"/>
          <p14:tracePt t="59975" x="1314450" y="3829050"/>
          <p14:tracePt t="59981" x="1314450" y="3854450"/>
          <p14:tracePt t="59989" x="1314450" y="3879850"/>
          <p14:tracePt t="59999" x="1314450" y="3905250"/>
          <p14:tracePt t="60005" x="1314450" y="3954463"/>
          <p14:tracePt t="60015" x="1314450" y="3992563"/>
          <p14:tracePt t="60031" x="1314450" y="4029075"/>
          <p14:tracePt t="60039" x="1327150" y="4054475"/>
          <p14:tracePt t="60047" x="1327150" y="4079875"/>
          <p14:tracePt t="60055" x="1339850" y="4092575"/>
          <p14:tracePt t="60061" x="1352550" y="4117975"/>
          <p14:tracePt t="60071" x="1363663" y="4141788"/>
          <p14:tracePt t="60082" x="1376363" y="4179888"/>
          <p14:tracePt t="60085" x="1401763" y="4217988"/>
          <p14:tracePt t="60097" x="1401763" y="4230688"/>
          <p14:tracePt t="60101" x="1427163" y="4254500"/>
          <p14:tracePt t="60112" x="1439863" y="4279900"/>
          <p14:tracePt t="60121" x="1465263" y="4292600"/>
          <p14:tracePt t="60125" x="1465263" y="4318000"/>
          <p14:tracePt t="60135" x="1476375" y="4330700"/>
          <p14:tracePt t="60141" x="1489075" y="4341813"/>
          <p14:tracePt t="60151" x="1514475" y="4354513"/>
          <p14:tracePt t="60164" x="1527175" y="4367213"/>
          <p14:tracePt t="60167" x="1539875" y="4367213"/>
          <p14:tracePt t="60182" x="1552575" y="4379913"/>
          <p14:tracePt t="60201" x="1565275" y="4392613"/>
          <p14:tracePt t="60221" x="1589088" y="4405313"/>
          <p14:tracePt t="60241" x="1614488" y="4405313"/>
          <p14:tracePt t="60248" x="1627188" y="4405313"/>
          <p14:tracePt t="60257" x="1665288" y="4418013"/>
          <p14:tracePt t="60273" x="1689100" y="4418013"/>
          <p14:tracePt t="60283" x="1714500" y="4418013"/>
          <p14:tracePt t="60287" x="1739900" y="4418013"/>
          <p14:tracePt t="60297" x="1765300" y="4418013"/>
          <p14:tracePt t="60303" x="1801813" y="4418013"/>
          <p14:tracePt t="60314" x="1827213" y="4418013"/>
          <p14:tracePt t="60323" x="1865313" y="4418013"/>
          <p14:tracePt t="60327" x="1890713" y="4418013"/>
          <p14:tracePt t="60337" x="1927225" y="4418013"/>
          <p14:tracePt t="60343" x="1952625" y="4418013"/>
          <p14:tracePt t="60353" x="1965325" y="4405313"/>
          <p14:tracePt t="60364" x="1978025" y="4405313"/>
          <p14:tracePt t="60367" x="2014538" y="4392613"/>
          <p14:tracePt t="60380" x="2027238" y="4392613"/>
          <p14:tracePt t="60383" x="2052638" y="4379913"/>
          <p14:tracePt t="60393" x="2065338" y="4379913"/>
          <p14:tracePt t="60403" x="2090738" y="4379913"/>
          <p14:tracePt t="60409" x="2116138" y="4367213"/>
          <p14:tracePt t="60419" x="2139950" y="4367213"/>
          <p14:tracePt t="60423" x="2152650" y="4367213"/>
          <p14:tracePt t="60433" x="2178050" y="4354513"/>
          <p14:tracePt t="60443" x="2190750" y="4354513"/>
          <p14:tracePt t="60459" x="2228850" y="4341813"/>
          <p14:tracePt t="60464" x="2239963" y="4341813"/>
          <p14:tracePt t="60473" x="2265363" y="4330700"/>
          <p14:tracePt t="60483" x="2303463" y="4318000"/>
          <p14:tracePt t="60489" x="2328863" y="4305300"/>
          <p14:tracePt t="60499" x="2352675" y="4292600"/>
          <p14:tracePt t="60503" x="2390775" y="4267200"/>
          <p14:tracePt t="60525" x="2403475" y="4267200"/>
          <p14:tracePt t="60530" x="2452688" y="4230688"/>
          <p14:tracePt t="60539" x="2465388" y="4217988"/>
          <p14:tracePt t="60547" x="2478088" y="4217988"/>
          <p14:tracePt t="60556" x="2478088" y="4205288"/>
          <p14:tracePt t="60566" x="2490788" y="4205288"/>
          <p14:tracePt t="60569" x="2490788" y="4192588"/>
          <p14:tracePt t="60581" x="2503488" y="4192588"/>
          <p14:tracePt t="60585" x="2503488" y="4179888"/>
          <p14:tracePt t="60597" x="2516188" y="4167188"/>
          <p14:tracePt t="60605" x="2528888" y="4167188"/>
          <p14:tracePt t="60613" x="2528888" y="4154488"/>
          <p14:tracePt t="60621" x="2541588" y="4154488"/>
          <p14:tracePt t="60635" x="2541588" y="4141788"/>
          <p14:tracePt t="60651" x="2541588" y="4129088"/>
          <p14:tracePt t="60663" x="2554288" y="4092575"/>
          <p14:tracePt t="60675" x="2554288" y="4067175"/>
          <p14:tracePt t="60685" x="2554288" y="4054475"/>
          <p14:tracePt t="60691" x="2554288" y="4029075"/>
          <p14:tracePt t="60701" x="2554288" y="4005263"/>
          <p14:tracePt t="60707" x="2554288" y="3954463"/>
          <p14:tracePt t="60717" x="2554288" y="3941763"/>
          <p14:tracePt t="60727" x="2541588" y="3905250"/>
          <p14:tracePt t="60731" x="2528888" y="3879850"/>
          <p14:tracePt t="60741" x="2503488" y="3829050"/>
          <p14:tracePt t="60747" x="2465388" y="3803650"/>
          <p14:tracePt t="60757" x="2452688" y="3767138"/>
          <p14:tracePt t="60767" x="2416175" y="3716338"/>
          <p14:tracePt t="60771" x="2416175" y="3703638"/>
          <p14:tracePt t="60781" x="2390775" y="3679825"/>
          <p14:tracePt t="60787" x="2352675" y="3616325"/>
          <p14:tracePt t="60797" x="2328863" y="3603625"/>
          <p14:tracePt t="60808" x="2328863" y="3590925"/>
          <p14:tracePt t="60814" x="2303463" y="3554413"/>
          <p14:tracePt t="60821" x="2290763" y="3541713"/>
          <p14:tracePt t="60827" x="2278063" y="3529013"/>
          <p14:tracePt t="60837" x="2265363" y="3516313"/>
          <p14:tracePt t="60847" x="2265363" y="3490913"/>
          <p14:tracePt t="60851" x="2252663" y="3479800"/>
          <p14:tracePt t="60887" x="2252663" y="3467100"/>
          <p14:tracePt t="60893" x="2239963" y="3441700"/>
          <p14:tracePt t="60907" x="2228850" y="3441700"/>
          <p14:tracePt t="60917" x="2203450" y="3429000"/>
          <p14:tracePt t="60927" x="2203450" y="3416300"/>
          <p14:tracePt t="60933" x="2178050" y="3416300"/>
          <p14:tracePt t="60944" x="2152650" y="3390900"/>
          <p14:tracePt t="60947" x="2127250" y="3390900"/>
          <p14:tracePt t="60957" x="2116138" y="3390900"/>
          <p14:tracePt t="60969" x="2090738" y="3390900"/>
          <p14:tracePt t="60973" x="2065338" y="3390900"/>
          <p14:tracePt t="60983" x="2039938" y="3390900"/>
          <p14:tracePt t="60989" x="2003425" y="3390900"/>
          <p14:tracePt t="61010" x="1978025" y="3390900"/>
          <p14:tracePt t="61014" x="1952625" y="3390900"/>
          <p14:tracePt t="61023" x="1927225" y="3390900"/>
          <p14:tracePt t="61030" x="1903413" y="3390900"/>
          <p14:tracePt t="61039" x="1878013" y="3390900"/>
          <p14:tracePt t="61049" x="1852613" y="3390900"/>
          <p14:tracePt t="61055" x="1827213" y="3390900"/>
          <p14:tracePt t="61065" x="1814513" y="3390900"/>
          <p14:tracePt t="61069" x="1790700" y="3390900"/>
          <p14:tracePt t="61080" x="1778000" y="3390900"/>
          <p14:tracePt t="61089" x="1752600" y="3390900"/>
          <p14:tracePt t="61097" x="1739900" y="3390900"/>
          <p14:tracePt t="61105" x="1714500" y="3390900"/>
          <p14:tracePt t="61109" x="1701800" y="3403600"/>
          <p14:tracePt t="61119" x="1677988" y="3403600"/>
          <p14:tracePt t="61131" x="1652588" y="3416300"/>
          <p14:tracePt t="61135" x="1627188" y="3416300"/>
          <p14:tracePt t="61147" x="1589088" y="3441700"/>
          <p14:tracePt t="61159" x="1577975" y="3441700"/>
          <p14:tracePt t="61170" x="1527175" y="3467100"/>
          <p14:tracePt t="61175" x="1514475" y="3479800"/>
          <p14:tracePt t="61186" x="1501775" y="3490913"/>
          <p14:tracePt t="61189" x="1476375" y="3503613"/>
          <p14:tracePt t="61199" x="1465263" y="3516313"/>
          <p14:tracePt t="61209" x="1452563" y="3529013"/>
          <p14:tracePt t="61216" x="1439863" y="3541713"/>
          <p14:tracePt t="61232" x="1427163" y="3541713"/>
          <p14:tracePt t="61241" x="1401763" y="3567113"/>
          <p14:tracePt t="61255" x="1401763" y="3590925"/>
          <p14:tracePt t="61265" x="1401763" y="3603625"/>
          <p14:tracePt t="61271" x="1389063" y="3629025"/>
          <p14:tracePt t="61281" x="1376363" y="3641725"/>
          <p14:tracePt t="61291" x="1376363" y="3654425"/>
          <p14:tracePt t="61297" x="1376363" y="3679825"/>
          <p14:tracePt t="61305" x="1376363" y="3716338"/>
          <p14:tracePt t="61322" x="1376363" y="3729038"/>
          <p14:tracePt t="61331" x="1376363" y="3754438"/>
          <p14:tracePt t="61337" x="1376363" y="3767138"/>
          <p14:tracePt t="61348" x="1376363" y="3792538"/>
          <p14:tracePt t="61351" x="1376363" y="3803650"/>
          <p14:tracePt t="61363" x="1376363" y="3829050"/>
          <p14:tracePt t="61380" x="1376363" y="3867150"/>
          <p14:tracePt t="61387" x="1376363" y="3892550"/>
          <p14:tracePt t="61391" x="1401763" y="3916363"/>
          <p14:tracePt t="61403" x="1401763" y="3954463"/>
          <p14:tracePt t="61413" x="1427163" y="4029075"/>
          <p14:tracePt t="61417" x="1439863" y="4079875"/>
          <p14:tracePt t="61429" x="1465263" y="4141788"/>
          <p14:tracePt t="61433" x="1476375" y="4154488"/>
          <p14:tracePt t="61443" x="1489075" y="4179888"/>
          <p14:tracePt t="61453" x="1527175" y="4241800"/>
          <p14:tracePt t="61467" x="1539875" y="4279900"/>
          <p14:tracePt t="61473" x="1552575" y="4292600"/>
          <p14:tracePt t="61483" x="1565275" y="4318000"/>
          <p14:tracePt t="61494" x="1577975" y="4330700"/>
          <p14:tracePt t="61497" x="1589088" y="4354513"/>
          <p14:tracePt t="61507" x="1601788" y="4354513"/>
          <p14:tracePt t="61514" x="1614488" y="4379913"/>
          <p14:tracePt t="61533" x="1639888" y="4379913"/>
          <p14:tracePt t="61549" x="1639888" y="4405313"/>
          <p14:tracePt t="61553" x="1652588" y="4405313"/>
          <p14:tracePt t="61564" x="1652588" y="4418013"/>
          <p14:tracePt t="61573" x="1665288" y="4418013"/>
          <p14:tracePt t="61580" x="1677988" y="4430713"/>
          <p14:tracePt t="61594" x="1689100" y="4430713"/>
          <p14:tracePt t="61603" x="1701800" y="4443413"/>
          <p14:tracePt t="61619" x="1727200" y="4454525"/>
          <p14:tracePt t="61640" x="1727200" y="4467225"/>
          <p14:tracePt t="61653" x="1739900" y="4467225"/>
          <p14:tracePt t="61669" x="1752600" y="4479925"/>
          <p14:tracePt t="61696" x="1765300" y="4479925"/>
          <p14:tracePt t="61705" x="1778000" y="4479925"/>
          <p14:tracePt t="61709" x="1790700" y="4479925"/>
          <p14:tracePt t="61730" x="1801813" y="4479925"/>
          <p14:tracePt t="61746" x="1827213" y="4479925"/>
          <p14:tracePt t="61759" x="1839913" y="4479925"/>
          <p14:tracePt t="61769" x="1852613" y="4479925"/>
          <p14:tracePt t="61775" x="1878013" y="4479925"/>
          <p14:tracePt t="61785" x="1890713" y="4479925"/>
          <p14:tracePt t="61791" x="1903413" y="4479925"/>
          <p14:tracePt t="61801" x="1927225" y="4479925"/>
          <p14:tracePt t="61813" x="1952625" y="4479925"/>
          <p14:tracePt t="61815" x="1965325" y="4479925"/>
          <p14:tracePt t="61825" x="2003425" y="4479925"/>
          <p14:tracePt t="61831" x="2014538" y="4479925"/>
          <p14:tracePt t="61841" x="2052638" y="4479925"/>
          <p14:tracePt t="61851" x="2065338" y="4479925"/>
          <p14:tracePt t="61855" x="2078038" y="4479925"/>
          <p14:tracePt t="61865" x="2103438" y="4467225"/>
          <p14:tracePt t="61871" x="2139950" y="4467225"/>
          <p14:tracePt t="61881" x="2178050" y="4467225"/>
          <p14:tracePt t="61891" x="2178050" y="4454525"/>
          <p14:tracePt t="61897" x="2203450" y="4443413"/>
          <p14:tracePt t="61907" x="2216150" y="4443413"/>
          <p14:tracePt t="61913" x="2228850" y="4443413"/>
          <p14:tracePt t="61921" x="2239963" y="4443413"/>
          <p14:tracePt t="61931" x="2252663" y="4430713"/>
          <p14:tracePt t="61947" x="2278063" y="4418013"/>
          <p14:tracePt t="61971" x="2290763" y="4405313"/>
          <p14:tracePt t="61979" x="2303463" y="4405313"/>
          <p14:tracePt t="61991" x="2328863" y="4405313"/>
          <p14:tracePt t="62013" x="2352675" y="4392613"/>
          <p14:tracePt t="62017" x="2378075" y="4379913"/>
          <p14:tracePt t="62044" x="2390775" y="4354513"/>
          <p14:tracePt t="62053" x="2403475" y="4354513"/>
          <p14:tracePt t="62057" x="2428875" y="4341813"/>
          <p14:tracePt t="62067" x="2441575" y="4330700"/>
          <p14:tracePt t="62073" x="2452688" y="4330700"/>
          <p14:tracePt t="62094" x="2452688" y="4318000"/>
          <p14:tracePt t="62097" x="2465388" y="4318000"/>
          <p14:tracePt t="62107" x="2490788" y="4292600"/>
          <p14:tracePt t="62123" x="2503488" y="4267200"/>
          <p14:tracePt t="62133" x="2528888" y="4254500"/>
          <p14:tracePt t="62139" x="2528888" y="4241800"/>
          <p14:tracePt t="62149" x="2541588" y="4241800"/>
          <p14:tracePt t="62153" x="2541588" y="4230688"/>
          <p14:tracePt t="62163" x="2541588" y="4217988"/>
          <p14:tracePt t="62173" x="2541588" y="4205288"/>
          <p14:tracePt t="62179" x="2541588" y="4192588"/>
          <p14:tracePt t="62189" x="2554288" y="4192588"/>
          <p14:tracePt t="62193" x="2554288" y="4179888"/>
          <p14:tracePt t="62203" x="2554288" y="4154488"/>
          <p14:tracePt t="62219" x="2554288" y="4129088"/>
          <p14:tracePt t="62233" x="2554288" y="4105275"/>
          <p14:tracePt t="62246" x="2565400" y="4092575"/>
          <p14:tracePt t="62255" x="2565400" y="4079875"/>
          <p14:tracePt t="62285" x="2565400" y="4067175"/>
          <p14:tracePt t="62296" x="2565400" y="4054475"/>
          <p14:tracePt t="62299" x="2565400" y="4041775"/>
          <p14:tracePt t="62309" x="2565400" y="4029075"/>
          <p14:tracePt t="62315" x="2565400" y="4017963"/>
          <p14:tracePt t="62325" x="2565400" y="3992563"/>
          <p14:tracePt t="62335" x="2565400" y="3979863"/>
          <p14:tracePt t="62341" x="2565400" y="3967163"/>
          <p14:tracePt t="62351" x="2565400" y="3929063"/>
          <p14:tracePt t="62355" x="2565400" y="3916363"/>
          <p14:tracePt t="62365" x="2565400" y="3879850"/>
          <p14:tracePt t="62375" x="2565400" y="3867150"/>
          <p14:tracePt t="62381" x="2565400" y="3829050"/>
          <p14:tracePt t="62391" x="2554288" y="3803650"/>
          <p14:tracePt t="62395" x="2541588" y="3767138"/>
          <p14:tracePt t="62405" x="2541588" y="3741738"/>
          <p14:tracePt t="62415" x="2516188" y="3729038"/>
          <p14:tracePt t="62421" x="2516188" y="3716338"/>
          <p14:tracePt t="62431" x="2503488" y="3679825"/>
          <p14:tracePt t="62435" x="2490788" y="3667125"/>
          <p14:tracePt t="62445" x="2478088" y="3654425"/>
          <p14:tracePt t="62455" x="2465388" y="3641725"/>
          <p14:tracePt t="62462" x="2465388" y="3629025"/>
          <p14:tracePt t="62472" x="2441575" y="3616325"/>
          <p14:tracePt t="62479" x="2428875" y="3616325"/>
          <p14:tracePt t="62487" x="2416175" y="3616325"/>
          <p14:tracePt t="62498" x="2403475" y="3590925"/>
          <p14:tracePt t="62501" x="2390775" y="3590925"/>
          <p14:tracePt t="62513" x="2378075" y="3590925"/>
          <p14:tracePt t="62517" x="2352675" y="3579813"/>
          <p14:tracePt t="62529" x="2352675" y="3567113"/>
          <p14:tracePt t="62537" x="2339975" y="3567113"/>
          <p14:tracePt t="62551" x="2316163" y="3554413"/>
          <p14:tracePt t="62557" x="2303463" y="3554413"/>
          <p14:tracePt t="62567" x="2290763" y="3541713"/>
          <p14:tracePt t="62581" x="2278063" y="3529013"/>
          <p14:tracePt t="62596" x="2265363" y="3529013"/>
          <p14:tracePt t="62598" x="2265363" y="3516313"/>
          <p14:tracePt t="62607" x="2252663" y="3516313"/>
          <p14:tracePt t="62617" x="2239963" y="3516313"/>
          <p14:tracePt t="62623" x="2228850" y="3503613"/>
          <p14:tracePt t="62637" x="2203450" y="3503613"/>
          <p14:tracePt t="62647" x="2178050" y="3490913"/>
          <p14:tracePt t="62663" x="2152650" y="3479800"/>
          <p14:tracePt t="62679" x="2139950" y="3479800"/>
          <p14:tracePt t="62689" x="2116138" y="3479800"/>
          <p14:tracePt t="62699" x="2103438" y="3479800"/>
          <p14:tracePt t="62713" x="2103438" y="3467100"/>
          <p14:tracePt t="62720" x="2078038" y="3467100"/>
          <p14:tracePt t="62729" x="2052638" y="3467100"/>
          <p14:tracePt t="62745" x="2027238" y="3467100"/>
          <p14:tracePt t="62754" x="2014538" y="3467100"/>
          <p14:tracePt t="62763" x="2003425" y="3467100"/>
          <p14:tracePt t="62769" x="1990725" y="3454400"/>
          <p14:tracePt t="62789" x="1978025" y="3454400"/>
          <p14:tracePt t="62835" x="1965325" y="3454400"/>
          <p14:tracePt t="62879" x="1952625" y="3454400"/>
          <p14:tracePt t="62987" x="1939925" y="3454400"/>
          <p14:tracePt t="63108" x="1927225" y="3454400"/>
          <p14:tracePt t="63123" x="1914525" y="3467100"/>
          <p14:tracePt t="63243" x="1903413" y="3467100"/>
          <p14:tracePt t="63253" x="1890713" y="3467100"/>
          <p14:tracePt t="63285" x="1890713" y="3479800"/>
          <p14:tracePt t="63326" x="1878013" y="3490913"/>
          <p14:tracePt t="63365" x="1865313" y="3490913"/>
          <p14:tracePt t="63395" x="1852613" y="3490913"/>
          <p14:tracePt t="84367" x="1839913" y="3503613"/>
          <p14:tracePt t="84377" x="1865313" y="3554413"/>
          <p14:tracePt t="84382" x="1978025" y="3590925"/>
          <p14:tracePt t="84393" x="2078038" y="3616325"/>
          <p14:tracePt t="84403" x="2178050" y="3629025"/>
          <p14:tracePt t="84407" x="2265363" y="3667125"/>
          <p14:tracePt t="84418" x="2352675" y="3667125"/>
          <p14:tracePt t="84423" x="2416175" y="3667125"/>
          <p14:tracePt t="84434" x="2503488" y="3667125"/>
          <p14:tracePt t="84443" x="2590800" y="3667125"/>
          <p14:tracePt t="84447" x="2667000" y="3667125"/>
          <p14:tracePt t="84457" x="2728913" y="3667125"/>
          <p14:tracePt t="84463" x="2816225" y="3629025"/>
          <p14:tracePt t="84473" x="2890838" y="3590925"/>
          <p14:tracePt t="84483" x="2967038" y="3541713"/>
          <p14:tracePt t="84487" x="3003550" y="3503613"/>
          <p14:tracePt t="84500" x="3079750" y="3441700"/>
          <p14:tracePt t="84503" x="3128963" y="3416300"/>
          <p14:tracePt t="84514" x="3167063" y="3354388"/>
          <p14:tracePt t="84523" x="3192463" y="3316288"/>
          <p14:tracePt t="84529" x="3228975" y="3203575"/>
          <p14:tracePt t="84539" x="3267075" y="3141663"/>
          <p14:tracePt t="84543" x="3267075" y="3065463"/>
          <p14:tracePt t="84553" x="3292475" y="2990850"/>
          <p14:tracePt t="84563" x="3292475" y="2928938"/>
          <p14:tracePt t="84569" x="3292475" y="2852738"/>
          <p14:tracePt t="84579" x="3292475" y="2816225"/>
          <p14:tracePt t="84584" x="3292475" y="2765425"/>
          <p14:tracePt t="84593" x="3292475" y="2728913"/>
          <p14:tracePt t="84605" x="3292475" y="2716213"/>
          <p14:tracePt t="84609" x="3292475" y="2678113"/>
          <p14:tracePt t="84619" x="3292475" y="2665413"/>
          <p14:tracePt t="84625" x="3279775" y="2627313"/>
          <p14:tracePt t="84635" x="3279775" y="2603500"/>
          <p14:tracePt t="84645" x="3267075" y="2590800"/>
          <p14:tracePt t="84650" x="3267075" y="2578100"/>
          <p14:tracePt t="84659" x="3267075" y="2552700"/>
          <p14:tracePt t="84675" x="3267075" y="2540000"/>
          <p14:tracePt t="84685" x="3254375" y="2540000"/>
          <p14:tracePt t="84689" x="3254375" y="2527300"/>
          <p14:tracePt t="84699" x="3241675" y="2503488"/>
          <p14:tracePt t="84725" x="3228975" y="2478088"/>
          <p14:tracePt t="84729" x="3216275" y="2478088"/>
          <p14:tracePt t="84739" x="3205163" y="2452688"/>
          <p14:tracePt t="84745" x="3179763" y="2452688"/>
          <p14:tracePt t="84755" x="3179763" y="2427288"/>
          <p14:tracePt t="84766" x="3167063" y="2427288"/>
          <p14:tracePt t="84782" x="3141663" y="2403475"/>
          <p14:tracePt t="84795" x="3103563" y="2403475"/>
          <p14:tracePt t="84805" x="3067050" y="2403475"/>
          <p14:tracePt t="84812" x="3028950" y="2403475"/>
          <p14:tracePt t="84821" x="3003550" y="2403475"/>
          <p14:tracePt t="84826" x="2967038" y="2403475"/>
          <p14:tracePt t="84835" x="2928938" y="2403475"/>
          <p14:tracePt t="84845" x="2890838" y="2403475"/>
          <p14:tracePt t="84851" x="2854325" y="2403475"/>
          <p14:tracePt t="84861" x="2828925" y="2403475"/>
          <p14:tracePt t="84867" x="2803525" y="2403475"/>
          <p14:tracePt t="84877" x="2778125" y="2403475"/>
          <p14:tracePt t="84887" x="2741613" y="2439988"/>
          <p14:tracePt t="84891" x="2716213" y="2439988"/>
          <p14:tracePt t="84901" x="2678113" y="2439988"/>
          <p14:tracePt t="84907" x="2667000" y="2465388"/>
          <p14:tracePt t="84917" x="2628900" y="2490788"/>
          <p14:tracePt t="84927" x="2603500" y="2503488"/>
          <p14:tracePt t="84933" x="2603500" y="2516188"/>
          <p14:tracePt t="84941" x="2565400" y="2540000"/>
          <p14:tracePt t="84950" x="2565400" y="2565400"/>
          <p14:tracePt t="84957" x="2541588" y="2616200"/>
          <p14:tracePt t="84967" x="2516188" y="2640013"/>
          <p14:tracePt t="84973" x="2516188" y="2678113"/>
          <p14:tracePt t="84983" x="2516188" y="2703513"/>
          <p14:tracePt t="84987" x="2490788" y="2752725"/>
          <p14:tracePt t="84999" x="2490788" y="2790825"/>
          <p14:tracePt t="85007" x="2478088" y="2828925"/>
          <p14:tracePt t="85013" x="2478088" y="2878138"/>
          <p14:tracePt t="85023" x="2478088" y="2916238"/>
          <p14:tracePt t="85028" x="2478088" y="2941638"/>
          <p14:tracePt t="85037" x="2478088" y="2990850"/>
          <p14:tracePt t="85050" x="2478088" y="3016250"/>
          <p14:tracePt t="85053" x="2478088" y="3028950"/>
          <p14:tracePt t="85064" x="2478088" y="3054350"/>
          <p14:tracePt t="85067" x="2478088" y="3065463"/>
          <p14:tracePt t="85077" x="2490788" y="3078163"/>
          <p14:tracePt t="85087" x="2490788" y="3090863"/>
          <p14:tracePt t="85093" x="2503488" y="3103563"/>
          <p14:tracePt t="85103" x="2516188" y="3128963"/>
          <p14:tracePt t="85109" x="2528888" y="3141663"/>
          <p14:tracePt t="85119" x="2554288" y="3154363"/>
          <p14:tracePt t="85129" x="2578100" y="3190875"/>
          <p14:tracePt t="85133" x="2590800" y="3190875"/>
          <p14:tracePt t="85143" x="2603500" y="3190875"/>
          <p14:tracePt t="85149" x="2616200" y="3190875"/>
          <p14:tracePt t="85159" x="2628900" y="3203575"/>
          <p14:tracePt t="85173" x="2641600" y="3203575"/>
          <p14:tracePt t="85234" x="2654300" y="3203575"/>
          <p14:tracePt t="85693" x="2641600" y="3203575"/>
          <p14:tracePt t="85703" x="2628900" y="3203575"/>
          <p14:tracePt t="85707" x="2616200" y="3203575"/>
          <p14:tracePt t="85717" x="2603500" y="3203575"/>
          <p14:tracePt t="85733" x="2590800" y="3203575"/>
          <p14:tracePt t="85743" x="2578100" y="3203575"/>
          <p14:tracePt t="85763" x="2554288" y="3203575"/>
          <p14:tracePt t="85790" x="2541588" y="3203575"/>
          <p14:tracePt t="85803" x="2528888" y="3203575"/>
          <p14:tracePt t="85833" x="2516188" y="3203575"/>
          <p14:tracePt t="85949" x="2503488" y="3203575"/>
          <p14:tracePt t="98560" x="2478088" y="3203575"/>
          <p14:tracePt t="98570" x="2452688" y="3203575"/>
          <p14:tracePt t="98573" x="2428875" y="3203575"/>
          <p14:tracePt t="98583" x="2403475" y="3203575"/>
          <p14:tracePt t="98593" x="2378075" y="3203575"/>
          <p14:tracePt t="98599" x="2352675" y="3203575"/>
          <p14:tracePt t="98609" x="2303463" y="3203575"/>
          <p14:tracePt t="98615" x="2290763" y="3203575"/>
          <p14:tracePt t="98625" x="2265363" y="3228975"/>
          <p14:tracePt t="98636" x="2252663" y="3228975"/>
          <p14:tracePt t="98639" x="2228850" y="3228975"/>
          <p14:tracePt t="98649" x="2203450" y="3241675"/>
          <p14:tracePt t="98655" x="2178050" y="3241675"/>
          <p14:tracePt t="98666" x="2165350" y="3241675"/>
          <p14:tracePt t="98675" x="2139950" y="3241675"/>
          <p14:tracePt t="98679" x="2116138" y="3254375"/>
          <p14:tracePt t="98691" x="2078038" y="3267075"/>
          <p14:tracePt t="98695" x="2052638" y="3267075"/>
          <p14:tracePt t="98705" x="2039938" y="3267075"/>
          <p14:tracePt t="98715" x="2014538" y="3278188"/>
          <p14:tracePt t="98721" x="2003425" y="3278188"/>
          <p14:tracePt t="98732" x="1978025" y="3290888"/>
          <p14:tracePt t="98746" x="1952625" y="3290888"/>
          <p14:tracePt t="98762" x="1927225" y="3303588"/>
          <p14:tracePt t="98775" x="1914525" y="3316288"/>
          <p14:tracePt t="98788" x="1890713" y="3341688"/>
          <p14:tracePt t="98797" x="1852613" y="3341688"/>
          <p14:tracePt t="98802" x="1839913" y="3367088"/>
          <p14:tracePt t="98819" x="1814513" y="3378200"/>
          <p14:tracePt t="98828" x="1801813" y="3403600"/>
          <p14:tracePt t="98838" x="1790700" y="3416300"/>
          <p14:tracePt t="98841" x="1778000" y="3429000"/>
          <p14:tracePt t="98851" x="1765300" y="3441700"/>
          <p14:tracePt t="98857" x="1765300" y="3454400"/>
          <p14:tracePt t="98869" x="1739900" y="3479800"/>
          <p14:tracePt t="98877" x="1739900" y="3516313"/>
          <p14:tracePt t="98881" x="1714500" y="3541713"/>
          <p14:tracePt t="98892" x="1701800" y="3579813"/>
          <p14:tracePt t="98898" x="1701800" y="3590925"/>
          <p14:tracePt t="98907" x="1701800" y="3616325"/>
          <p14:tracePt t="98918" x="1701800" y="3654425"/>
          <p14:tracePt t="98922" x="1701800" y="3679825"/>
          <p14:tracePt t="98931" x="1689100" y="3729038"/>
          <p14:tracePt t="98947" x="1689100" y="3754438"/>
          <p14:tracePt t="98957" x="1689100" y="3767138"/>
          <p14:tracePt t="98963" x="1689100" y="3792538"/>
          <p14:tracePt t="98978" x="1677988" y="3816350"/>
          <p14:tracePt t="98998" x="1677988" y="3841750"/>
          <p14:tracePt t="99003" x="1677988" y="3854450"/>
          <p14:tracePt t="99013" x="1677988" y="3867150"/>
          <p14:tracePt t="99020" x="1677988" y="3892550"/>
          <p14:tracePt t="99027" x="1677988" y="3929063"/>
          <p14:tracePt t="99037" x="1677988" y="3941763"/>
          <p14:tracePt t="99043" x="1677988" y="3967163"/>
          <p14:tracePt t="99054" x="1701800" y="4017963"/>
          <p14:tracePt t="99059" x="1714500" y="4054475"/>
          <p14:tracePt t="99070" x="1727200" y="4079875"/>
          <p14:tracePt t="99079" x="1739900" y="4117975"/>
          <p14:tracePt t="99084" x="1778000" y="4179888"/>
          <p14:tracePt t="99093" x="1814513" y="4217988"/>
          <p14:tracePt t="99099" x="1827213" y="4254500"/>
          <p14:tracePt t="99109" x="1852613" y="4292600"/>
          <p14:tracePt t="99120" x="1903413" y="4354513"/>
          <p14:tracePt t="99123" x="1939925" y="4367213"/>
          <p14:tracePt t="99134" x="1952625" y="4379913"/>
          <p14:tracePt t="99139" x="1965325" y="4418013"/>
          <p14:tracePt t="99149" x="2003425" y="4430713"/>
          <p14:tracePt t="99159" x="2003425" y="4443413"/>
          <p14:tracePt t="99165" x="2027238" y="4443413"/>
          <p14:tracePt t="99175" x="2039938" y="4454525"/>
          <p14:tracePt t="99179" x="2052638" y="4467225"/>
          <p14:tracePt t="99199" x="2078038" y="4467225"/>
          <p14:tracePt t="99215" x="2090738" y="4467225"/>
          <p14:tracePt t="99225" x="2116138" y="4479925"/>
          <p14:tracePt t="99254" x="2165350" y="4479925"/>
          <p14:tracePt t="99255" x="2203450" y="4479925"/>
          <p14:tracePt t="99265" x="2228850" y="4492625"/>
          <p14:tracePt t="99270" x="2265363" y="4492625"/>
          <p14:tracePt t="99282" x="2290763" y="4492625"/>
          <p14:tracePt t="99286" x="2339975" y="4492625"/>
          <p14:tracePt t="99296" x="2378075" y="4492625"/>
          <p14:tracePt t="99305" x="2416175" y="4492625"/>
          <p14:tracePt t="99311" x="2452688" y="4492625"/>
          <p14:tracePt t="99322" x="2490788" y="4492625"/>
          <p14:tracePt t="99325" x="2503488" y="4492625"/>
          <p14:tracePt t="99337" x="2541588" y="4492625"/>
          <p14:tracePt t="99353" x="2565400" y="4492625"/>
          <p14:tracePt t="99362" x="2578100" y="4467225"/>
          <p14:tracePt t="99370" x="2590800" y="4454525"/>
          <p14:tracePt t="99378" x="2616200" y="4430713"/>
          <p14:tracePt t="99381" x="2616200" y="4418013"/>
          <p14:tracePt t="99391" x="2616200" y="4392613"/>
          <p14:tracePt t="99403" x="2628900" y="4341813"/>
          <p14:tracePt t="99408" x="2628900" y="4292600"/>
          <p14:tracePt t="99419" x="2654300" y="4230688"/>
          <p14:tracePt t="99423" x="2654300" y="4167188"/>
          <p14:tracePt t="99436" x="2654300" y="4117975"/>
          <p14:tracePt t="99443" x="2654300" y="4079875"/>
          <p14:tracePt t="99447" x="2654300" y="4041775"/>
          <p14:tracePt t="99457" x="2654300" y="3992563"/>
          <p14:tracePt t="99463" x="2654300" y="3954463"/>
          <p14:tracePt t="99473" x="2654300" y="3929063"/>
          <p14:tracePt t="99487" x="2628900" y="3879850"/>
          <p14:tracePt t="99500" x="2603500" y="3816350"/>
          <p14:tracePt t="99503" x="2603500" y="3803650"/>
          <p14:tracePt t="99513" x="2578100" y="3779838"/>
          <p14:tracePt t="99523" x="2565400" y="3754438"/>
          <p14:tracePt t="99529" x="2554288" y="3741738"/>
          <p14:tracePt t="99539" x="2541588" y="3729038"/>
          <p14:tracePt t="99543" x="2528888" y="3703638"/>
          <p14:tracePt t="99554" x="2516188" y="3679825"/>
          <p14:tracePt t="99563" x="2478088" y="3667125"/>
          <p14:tracePt t="99570" x="2452688" y="3654425"/>
          <p14:tracePt t="99579" x="2428875" y="3641725"/>
          <p14:tracePt t="99586" x="2403475" y="3629025"/>
          <p14:tracePt t="99595" x="2365375" y="3616325"/>
          <p14:tracePt t="99603" x="2290763" y="3590925"/>
          <p14:tracePt t="99609" x="2239963" y="3579813"/>
          <p14:tracePt t="99619" x="2165350" y="3579813"/>
          <p14:tracePt t="99625" x="2103438" y="3579813"/>
          <p14:tracePt t="99636" x="2014538" y="3579813"/>
          <p14:tracePt t="99645" x="1952625" y="3579813"/>
          <p14:tracePt t="99649" x="1827213" y="3579813"/>
          <p14:tracePt t="99659" x="1752600" y="3579813"/>
          <p14:tracePt t="99665" x="1627188" y="3579813"/>
          <p14:tracePt t="99675" x="1501775" y="3579813"/>
          <p14:tracePt t="99686" x="1389063" y="3590925"/>
          <p14:tracePt t="99689" x="1276350" y="3641725"/>
          <p14:tracePt t="99699" x="1150938" y="3679825"/>
          <p14:tracePt t="99705" x="1050925" y="3703638"/>
          <p14:tracePt t="99715" x="925513" y="3754438"/>
          <p14:tracePt t="99725" x="850900" y="3792538"/>
          <p14:tracePt t="99729" x="763588" y="3854450"/>
          <p14:tracePt t="99739" x="725488" y="3892550"/>
          <p14:tracePt t="99745" x="688975" y="3967163"/>
          <p14:tracePt t="99757" x="650875" y="4029075"/>
          <p14:tracePt t="99765" x="638175" y="4105275"/>
          <p14:tracePt t="99771" x="625475" y="4179888"/>
          <p14:tracePt t="99781" x="600075" y="4267200"/>
          <p14:tracePt t="99786" x="600075" y="4330700"/>
          <p14:tracePt t="99795" x="600075" y="4418013"/>
          <p14:tracePt t="99805" x="600075" y="4505325"/>
          <p14:tracePt t="99811" x="600075" y="4567238"/>
          <p14:tracePt t="99821" x="638175" y="4643438"/>
          <p14:tracePt t="99827" x="676275" y="4718050"/>
          <p14:tracePt t="99837" x="725488" y="4779963"/>
          <p14:tracePt t="99847" x="776288" y="4843463"/>
          <p14:tracePt t="99852" x="838200" y="4892675"/>
          <p14:tracePt t="99861" x="876300" y="4905375"/>
          <p14:tracePt t="99868" x="938213" y="4943475"/>
          <p14:tracePt t="99877" x="989013" y="4943475"/>
          <p14:tracePt t="99887" x="1038225" y="4943475"/>
          <p14:tracePt t="99891" x="1076325" y="4943475"/>
          <p14:tracePt t="99903" x="1114425" y="4943475"/>
          <p14:tracePt t="99907" x="1163638" y="4930775"/>
          <p14:tracePt t="99919" x="1189038" y="4879975"/>
          <p14:tracePt t="99927" x="1252538" y="4792663"/>
          <p14:tracePt t="99931" x="1314450" y="4679950"/>
          <p14:tracePt t="99941" x="1352550" y="4579938"/>
          <p14:tracePt t="99947" x="1414463" y="4454525"/>
          <p14:tracePt t="99957" x="1465263" y="4330700"/>
          <p14:tracePt t="99968" x="1501775" y="4230688"/>
          <p14:tracePt t="99971" x="1514475" y="4179888"/>
          <p14:tracePt t="99985" x="1514475" y="4129088"/>
          <p14:tracePt t="99987" x="1527175" y="4079875"/>
          <p14:tracePt t="99997" x="1527175" y="4054475"/>
          <p14:tracePt t="100007" x="1527175" y="4029075"/>
          <p14:tracePt t="100023" x="1527175" y="4005263"/>
          <p14:tracePt t="100037" x="1527175" y="3992563"/>
          <p14:tracePt t="100068" x="1514475" y="3979863"/>
          <p14:tracePt t="100087" x="1501775" y="3979863"/>
          <p14:tracePt t="100113" x="1489075" y="3979863"/>
          <p14:tracePt t="100123" x="1452563" y="3979863"/>
          <p14:tracePt t="100139" x="1427163" y="3979863"/>
          <p14:tracePt t="100169" x="1414463" y="3979863"/>
          <p14:tracePt t="100179" x="1414463" y="4005263"/>
          <p14:tracePt t="100189" x="1414463" y="4017963"/>
          <p14:tracePt t="100193" x="1414463" y="4041775"/>
          <p14:tracePt t="100203" x="1427163" y="4067175"/>
          <p14:tracePt t="100210" x="1439863" y="4092575"/>
          <p14:tracePt t="100220" x="1489075" y="4154488"/>
          <p14:tracePt t="100239" x="1527175" y="4205288"/>
          <p14:tracePt t="100245" x="1552575" y="4230688"/>
          <p14:tracePt t="100252" x="1589088" y="4254500"/>
          <p14:tracePt t="100259" x="1601788" y="4267200"/>
          <p14:tracePt t="100269" x="1614488" y="4279900"/>
          <p14:tracePt t="100286" x="1639888" y="4292600"/>
          <p14:tracePt t="100289" x="1652588" y="4292600"/>
          <p14:tracePt t="100302" x="1665288" y="4305300"/>
          <p14:tracePt t="100322" x="1677988" y="4305300"/>
          <p14:tracePt t="100331" x="1689100" y="4305300"/>
          <p14:tracePt t="100336" x="1701800" y="4318000"/>
          <p14:tracePt t="100345" x="1727200" y="4330700"/>
          <p14:tracePt t="100352" x="1752600" y="4330700"/>
          <p14:tracePt t="100361" x="1790700" y="4341813"/>
          <p14:tracePt t="100371" x="1839913" y="4354513"/>
          <p14:tracePt t="100375" x="1878013" y="4354513"/>
          <p14:tracePt t="100386" x="1914525" y="4354513"/>
          <p14:tracePt t="100391" x="1952625" y="4367213"/>
          <p14:tracePt t="100402" x="1978025" y="4379913"/>
          <p14:tracePt t="100411" x="2014538" y="4379913"/>
          <p14:tracePt t="100418" x="2039938" y="4379913"/>
          <p14:tracePt t="100427" x="2065338" y="4379913"/>
          <p14:tracePt t="100431" x="2078038" y="4379913"/>
          <p14:tracePt t="100441" x="2103438" y="4379913"/>
          <p14:tracePt t="100451" x="2116138" y="4379913"/>
          <p14:tracePt t="100457" x="2127250" y="4379913"/>
          <p14:tracePt t="100468" x="2139950" y="4379913"/>
          <p14:tracePt t="100471" x="2152650" y="4379913"/>
          <p14:tracePt t="100481" x="2165350" y="4379913"/>
          <p14:tracePt t="100497" x="2190750" y="4379913"/>
          <p14:tracePt t="100603" x="2203450" y="4379913"/>
          <p14:tracePt t="100627" x="2203450" y="4367213"/>
          <p14:tracePt t="100633" x="2203450" y="4341813"/>
          <p14:tracePt t="100643" x="2203450" y="4330700"/>
          <p14:tracePt t="100653" x="2203450" y="4305300"/>
          <p14:tracePt t="100659" x="2203450" y="4292600"/>
          <p14:tracePt t="100669" x="2203450" y="4267200"/>
          <p14:tracePt t="100673" x="2203450" y="4254500"/>
          <p14:tracePt t="100685" x="2203450" y="4241800"/>
          <p14:tracePt t="100693" x="2190750" y="4217988"/>
          <p14:tracePt t="100709" x="2190750" y="4192588"/>
          <p14:tracePt t="100713" x="2178050" y="4192588"/>
          <p14:tracePt t="100734" x="2178050" y="4167188"/>
          <p14:tracePt t="100750" x="2165350" y="4167188"/>
          <p14:tracePt t="100769" x="2152650" y="4167188"/>
          <p14:tracePt t="100875" x="2139950" y="4167188"/>
          <p14:tracePt t="100981" x="2116138" y="4167188"/>
          <p14:tracePt t="101021" x="2103438" y="4167188"/>
          <p14:tracePt t="101041" x="2090738" y="4167188"/>
          <p14:tracePt t="101058" x="2078038" y="4167188"/>
          <p14:tracePt t="101072" x="2065338" y="4167188"/>
          <p14:tracePt t="101081" x="2052638" y="4167188"/>
          <p14:tracePt t="101117" x="2039938" y="4167188"/>
          <p14:tracePt t="101123" x="2027238" y="4167188"/>
          <p14:tracePt t="101148" x="2014538" y="4167188"/>
          <p14:tracePt t="101157" x="1990725" y="4167188"/>
          <p14:tracePt t="101163" x="1978025" y="4167188"/>
          <p14:tracePt t="101173" x="1965325" y="4167188"/>
          <p14:tracePt t="101177" x="1952625" y="4167188"/>
          <p14:tracePt t="101187" x="1939925" y="4167188"/>
          <p14:tracePt t="101197" x="1927225" y="4167188"/>
          <p14:tracePt t="101217" x="1927225" y="4154488"/>
          <p14:tracePt t="102353" x="1927225" y="4167188"/>
          <p14:tracePt t="102363" x="1927225" y="4179888"/>
          <p14:tracePt t="102367" x="1939925" y="4179888"/>
          <p14:tracePt t="102379" x="1939925" y="4192588"/>
          <p14:tracePt t="102473" x="1952625" y="4192588"/>
          <p14:tracePt t="102479" x="1952625" y="4205288"/>
          <p14:tracePt t="275666" x="1865313" y="4205288"/>
          <p14:tracePt t="275676" x="1739900" y="4205288"/>
          <p14:tracePt t="275681" x="1614488" y="4205288"/>
          <p14:tracePt t="275692" x="1465263" y="4205288"/>
          <p14:tracePt t="275695" x="1352550" y="4205288"/>
          <p14:tracePt t="275705" x="1227138" y="4205288"/>
          <p14:tracePt t="275715" x="1150938" y="4205288"/>
          <p14:tracePt t="275721" x="1089025" y="4205288"/>
          <p14:tracePt t="275731" x="1063625" y="4205288"/>
          <p14:tracePt t="275745" x="1050925" y="4205288"/>
          <p14:tracePt t="276089" x="1050925" y="4154488"/>
          <p14:tracePt t="276099" x="1063625" y="4105275"/>
          <p14:tracePt t="276109" x="1101725" y="4029075"/>
          <p14:tracePt t="276113" x="1139825" y="3954463"/>
          <p14:tracePt t="276123" x="1163638" y="3892550"/>
          <p14:tracePt t="276129" x="1189038" y="3829050"/>
          <p14:tracePt t="276139" x="1189038" y="3792538"/>
          <p14:tracePt t="276149" x="1227138" y="3767138"/>
          <p14:tracePt t="276155" x="1227138" y="3716338"/>
          <p14:tracePt t="276165" x="1252538" y="3679825"/>
          <p14:tracePt t="276169" x="1252538" y="3667125"/>
          <p14:tracePt t="276179" x="1263650" y="3641725"/>
          <p14:tracePt t="276189" x="1263650" y="3616325"/>
          <p14:tracePt t="276195" x="1263650" y="3579813"/>
          <p14:tracePt t="276205" x="1276350" y="3554413"/>
          <p14:tracePt t="276211" x="1289050" y="3529013"/>
          <p14:tracePt t="276219" x="1301750" y="3490913"/>
          <p14:tracePt t="276231" x="1314450" y="3467100"/>
          <p14:tracePt t="276235" x="1327150" y="3416300"/>
          <p14:tracePt t="276245" x="1352550" y="3367088"/>
          <p14:tracePt t="276249" x="1389063" y="3290888"/>
          <p14:tracePt t="276260" x="1414463" y="3241675"/>
          <p14:tracePt t="276271" x="1465263" y="3154363"/>
          <p14:tracePt t="276277" x="1501775" y="3078163"/>
          <p14:tracePt t="276285" x="1552575" y="3003550"/>
          <p14:tracePt t="276292" x="1601788" y="2928938"/>
          <p14:tracePt t="276301" x="1627188" y="2890838"/>
          <p14:tracePt t="276311" x="1639888" y="2878138"/>
          <p14:tracePt t="276315" x="1652588" y="2852738"/>
          <p14:tracePt t="276326" x="1677988" y="2803525"/>
          <p14:tracePt t="276331" x="1689100" y="2790825"/>
          <p14:tracePt t="276344" x="1727200" y="2765425"/>
          <p14:tracePt t="276351" x="1752600" y="2728913"/>
          <p14:tracePt t="276355" x="1801813" y="2690813"/>
          <p14:tracePt t="276365" x="1852613" y="2627313"/>
          <p14:tracePt t="276371" x="1890713" y="2603500"/>
          <p14:tracePt t="276381" x="1914525" y="2578100"/>
          <p14:tracePt t="276394" x="1965325" y="2552700"/>
          <p14:tracePt t="276397" x="2014538" y="2503488"/>
          <p14:tracePt t="276407" x="2065338" y="2490788"/>
          <p14:tracePt t="276411" x="2127250" y="2465388"/>
          <p14:tracePt t="276421" x="2216150" y="2452688"/>
          <p14:tracePt t="276431" x="2278063" y="2452688"/>
          <p14:tracePt t="276437" x="2378075" y="2452688"/>
          <p14:tracePt t="276447" x="2465388" y="2452688"/>
          <p14:tracePt t="276451" x="2565400" y="2452688"/>
          <p14:tracePt t="276461" x="2654300" y="2452688"/>
          <p14:tracePt t="276473" x="2741613" y="2478088"/>
          <p14:tracePt t="276478" x="2803525" y="2527300"/>
          <p14:tracePt t="276487" x="2828925" y="2552700"/>
          <p14:tracePt t="276494" x="2867025" y="2627313"/>
          <p14:tracePt t="276503" x="2903538" y="2690813"/>
          <p14:tracePt t="276513" x="2916238" y="2778125"/>
          <p14:tracePt t="276517" x="2941638" y="2852738"/>
          <p14:tracePt t="276527" x="2941638" y="2952750"/>
          <p14:tracePt t="276533" x="2941638" y="3016250"/>
          <p14:tracePt t="276544" x="2941638" y="3103563"/>
          <p14:tracePt t="276553" x="2941638" y="3154363"/>
          <p14:tracePt t="276557" x="2903538" y="3241675"/>
          <p14:tracePt t="276567" x="2890838" y="3316288"/>
          <p14:tracePt t="276573" x="2867025" y="3390900"/>
          <p14:tracePt t="276583" x="2816225" y="3467100"/>
          <p14:tracePt t="276594" x="2754313" y="3529013"/>
          <p14:tracePt t="276597" x="2690813" y="3590925"/>
          <p14:tracePt t="276608" x="2628900" y="3603625"/>
          <p14:tracePt t="276613" x="2554288" y="3641725"/>
          <p14:tracePt t="276623" x="2503488" y="3654425"/>
          <p14:tracePt t="276633" x="2452688" y="3654425"/>
          <p14:tracePt t="276639" x="2339975" y="3654425"/>
          <p14:tracePt t="276649" x="2216150" y="3654425"/>
          <p14:tracePt t="276653" x="2090738" y="3616325"/>
          <p14:tracePt t="276663" x="2003425" y="3579813"/>
          <p14:tracePt t="276673" x="1978025" y="3541713"/>
          <p14:tracePt t="276679" x="1965325" y="3541713"/>
          <p14:tracePt t="276689" x="1965325" y="3529013"/>
          <p14:tracePt t="276695" x="1952625" y="3467100"/>
          <p14:tracePt t="276703" x="1952625" y="3441700"/>
          <p14:tracePt t="276713" x="1952625" y="3390900"/>
          <p14:tracePt t="276719" x="1952625" y="3328988"/>
          <p14:tracePt t="276729" x="1952625" y="3290888"/>
          <p14:tracePt t="276735" x="1978025" y="3241675"/>
          <p14:tracePt t="276745" x="2065338" y="3203575"/>
          <p14:tracePt t="276755" x="2165350" y="3165475"/>
          <p14:tracePt t="276760" x="2252663" y="3141663"/>
          <p14:tracePt t="276769" x="2365375" y="3141663"/>
          <p14:tracePt t="276776" x="2478088" y="3141663"/>
          <p14:tracePt t="276785" x="2541588" y="3141663"/>
          <p14:tracePt t="276795" x="2628900" y="3178175"/>
          <p14:tracePt t="276799" x="2728913" y="3241675"/>
          <p14:tracePt t="276811" x="2778125" y="3290888"/>
          <p14:tracePt t="276815" x="2816225" y="3316288"/>
          <p14:tracePt t="276827" x="2854325" y="3367088"/>
          <p14:tracePt t="276835" x="2890838" y="3416300"/>
          <p14:tracePt t="276844" x="2916238" y="3467100"/>
          <p14:tracePt t="276851" x="2916238" y="3503613"/>
          <p14:tracePt t="276855" x="2941638" y="3579813"/>
          <p14:tracePt t="276865" x="2941638" y="3603625"/>
          <p14:tracePt t="276877" x="2941638" y="3654425"/>
          <p14:tracePt t="276881" x="2941638" y="3679825"/>
          <p14:tracePt t="276893" x="2928938" y="3729038"/>
          <p14:tracePt t="276895" x="2854325" y="3767138"/>
          <p14:tracePt t="276905" x="2790825" y="3803650"/>
          <p14:tracePt t="276915" x="2716213" y="3841750"/>
          <p14:tracePt t="276921" x="2690813" y="3841750"/>
          <p14:tracePt t="276935" x="2667000" y="3854450"/>
          <p14:tracePt t="276955" x="2641600" y="3854450"/>
          <p14:tracePt t="276961" x="2628900" y="3854450"/>
          <p14:tracePt t="276971" x="2616200" y="3854450"/>
          <p14:tracePt t="276987" x="2603500" y="3829050"/>
          <p14:tracePt t="276997" x="2603500" y="3803650"/>
          <p14:tracePt t="277001" x="2603500" y="3779838"/>
          <p14:tracePt t="277011" x="2603500" y="3741738"/>
          <p14:tracePt t="277021" x="2603500" y="3716338"/>
          <p14:tracePt t="277027" x="2603500" y="3692525"/>
          <p14:tracePt t="277037" x="2603500" y="3667125"/>
          <p14:tracePt t="277043" x="2616200" y="3641725"/>
          <p14:tracePt t="277051" x="2616200" y="3629025"/>
          <p14:tracePt t="277061" x="2641600" y="3616325"/>
          <p14:tracePt t="277077" x="2654300" y="3603625"/>
          <p14:tracePt t="277095" x="2678113" y="3567113"/>
          <p14:tracePt t="277127" x="2690813" y="3567113"/>
          <p14:tracePt t="277435" x="2690813" y="3554413"/>
          <p14:tracePt t="277442" x="2703513" y="3554413"/>
          <p14:tracePt t="277451" x="2728913" y="3554413"/>
          <p14:tracePt t="277461" x="2741613" y="3590925"/>
          <p14:tracePt t="277465" x="2767013" y="3603625"/>
          <p14:tracePt t="277476" x="2778125" y="3641725"/>
          <p14:tracePt t="277481" x="2790825" y="3667125"/>
          <p14:tracePt t="277491" x="2816225" y="3716338"/>
          <p14:tracePt t="277501" x="2854325" y="3792538"/>
          <p14:tracePt t="277505" x="2890838" y="3867150"/>
          <p14:tracePt t="277517" x="2890838" y="3905250"/>
          <p14:tracePt t="277521" x="2916238" y="3967163"/>
          <p14:tracePt t="277531" x="2928938" y="4029075"/>
          <p14:tracePt t="277543" x="2954338" y="4079875"/>
          <p14:tracePt t="277547" x="2967038" y="4154488"/>
          <p14:tracePt t="277560" x="2992438" y="4205288"/>
          <p14:tracePt t="277561" x="2992438" y="4279900"/>
          <p14:tracePt t="277571" x="2992438" y="4367213"/>
          <p14:tracePt t="277581" x="2992438" y="4418013"/>
          <p14:tracePt t="277587" x="2992438" y="4467225"/>
          <p14:tracePt t="277597" x="2992438" y="4492625"/>
          <p14:tracePt t="277601" x="2992438" y="4518025"/>
          <p14:tracePt t="277611" x="2992438" y="4530725"/>
          <p14:tracePt t="277621" x="2992438" y="4543425"/>
          <p14:tracePt t="277637" x="2992438" y="4567238"/>
          <p14:tracePt t="277643" x="2992438" y="4605338"/>
          <p14:tracePt t="277651" x="2992438" y="4630738"/>
          <p14:tracePt t="277663" x="2979738" y="4656138"/>
          <p14:tracePt t="277667" x="2979738" y="4667250"/>
          <p14:tracePt t="277677" x="2979738" y="4692650"/>
          <p14:tracePt t="277683" x="2967038" y="4705350"/>
          <p14:tracePt t="277693" x="2954338" y="4718050"/>
          <p14:tracePt t="277709" x="2954338" y="4730750"/>
          <p14:tracePt t="277717" x="2954338" y="4756150"/>
          <p14:tracePt t="277725" x="2916238" y="4805363"/>
          <p14:tracePt t="277733" x="2903538" y="4843463"/>
          <p14:tracePt t="277743" x="2903538" y="4856163"/>
          <p14:tracePt t="277759" x="2879725" y="4879975"/>
          <p14:tracePt t="277763" x="2854325" y="4918075"/>
          <p14:tracePt t="277775" x="2816225" y="4956175"/>
          <p14:tracePt t="277784" x="2790825" y="4981575"/>
          <p14:tracePt t="277789" x="2778125" y="4992688"/>
          <p14:tracePt t="277799" x="2767013" y="5005388"/>
          <p14:tracePt t="277810" x="2767013" y="5018088"/>
          <p14:tracePt t="277813" x="2754313" y="5018088"/>
          <p14:tracePt t="277850" x="2741613" y="5018088"/>
          <p14:tracePt t="277853" x="2728913" y="5030788"/>
          <p14:tracePt t="277879" x="2716213" y="5030788"/>
          <p14:tracePt t="277889" x="2703513" y="5030788"/>
          <p14:tracePt t="277895" x="2690813" y="5030788"/>
          <p14:tracePt t="277905" x="2678113" y="5018088"/>
          <p14:tracePt t="277915" x="2654300" y="5018088"/>
          <p14:tracePt t="277919" x="2628900" y="4981575"/>
          <p14:tracePt t="277929" x="2590800" y="4943475"/>
          <p14:tracePt t="277935" x="2541588" y="4879975"/>
          <p14:tracePt t="277945" x="2503488" y="4818063"/>
          <p14:tracePt t="277955" x="2452688" y="4779963"/>
          <p14:tracePt t="277960" x="2428875" y="4730750"/>
          <p14:tracePt t="277969" x="2390775" y="4667250"/>
          <p14:tracePt t="277975" x="2378075" y="4643438"/>
          <p14:tracePt t="277985" x="2365375" y="4605338"/>
          <p14:tracePt t="277995" x="2352675" y="4592638"/>
          <p14:tracePt t="278001" x="2339975" y="4567238"/>
          <p14:tracePt t="278011" x="2328863" y="4543425"/>
          <p14:tracePt t="278015" x="2328863" y="4518025"/>
          <p14:tracePt t="278026" x="2328863" y="4505325"/>
          <p14:tracePt t="278035" x="2328863" y="4492625"/>
          <p14:tracePt t="278042" x="2303463" y="4479925"/>
          <p14:tracePt t="278051" x="2303463" y="4467225"/>
          <p14:tracePt t="278076" x="2303463" y="4443413"/>
          <p14:tracePt t="278092" x="2303463" y="4430713"/>
          <p14:tracePt t="278117" x="2303463" y="4405313"/>
          <p14:tracePt t="278142" x="2303463" y="4392613"/>
          <p14:tracePt t="278157" x="2316163" y="4367213"/>
          <p14:tracePt t="278161" x="2328863" y="4354513"/>
          <p14:tracePt t="278171" x="2352675" y="4341813"/>
          <p14:tracePt t="278181" x="2378075" y="4330700"/>
          <p14:tracePt t="278187" x="2428875" y="4292600"/>
          <p14:tracePt t="278197" x="2452688" y="4292600"/>
          <p14:tracePt t="278201" x="2465388" y="4292600"/>
          <p14:tracePt t="278211" x="2503488" y="4292600"/>
          <p14:tracePt t="278221" x="2528888" y="4292600"/>
          <p14:tracePt t="278227" x="2565400" y="4292600"/>
          <p14:tracePt t="278243" x="2654300" y="4292600"/>
          <p14:tracePt t="278263" x="2678113" y="4292600"/>
          <p14:tracePt t="278267" x="2690813" y="4292600"/>
          <p14:tracePt t="278277" x="2703513" y="4292600"/>
          <p14:tracePt t="278283" x="2716213" y="4292600"/>
          <p14:tracePt t="278293" x="2728913" y="4292600"/>
          <p14:tracePt t="278303" x="2741613" y="4292600"/>
          <p14:tracePt t="278308" x="2767013" y="4292600"/>
          <p14:tracePt t="278317" x="2778125" y="4292600"/>
          <p14:tracePt t="278325" x="2803525" y="4292600"/>
          <p14:tracePt t="278333" x="2816225" y="4292600"/>
          <p14:tracePt t="278349" x="2841625" y="4292600"/>
          <p14:tracePt t="278360" x="2867025" y="4292600"/>
          <p14:tracePt t="278375" x="2879725" y="4292600"/>
          <p14:tracePt t="278383" x="2890838" y="4279900"/>
          <p14:tracePt t="278399" x="2903538" y="4279900"/>
          <p14:tracePt t="278419" x="2916238" y="4279900"/>
          <p14:tracePt t="278433" x="2928938" y="4279900"/>
          <p14:tracePt t="278465" x="2928938" y="4292600"/>
          <p14:tracePt t="278485" x="2954338" y="4292600"/>
          <p14:tracePt t="278535" x="2979738" y="4305300"/>
          <p14:tracePt t="278549" x="3003550" y="4318000"/>
          <p14:tracePt t="278569" x="3016250" y="4330700"/>
          <p14:tracePt t="278585" x="3028950" y="4330700"/>
          <p14:tracePt t="278621" x="3041650" y="4341813"/>
          <p14:tracePt t="278661" x="3054350" y="4354513"/>
          <p14:tracePt t="278685" x="3054350" y="4367213"/>
          <p14:tracePt t="278692" x="3054350" y="4392613"/>
          <p14:tracePt t="278701" x="3054350" y="4405313"/>
          <p14:tracePt t="278711" x="3067050" y="4405313"/>
          <p14:tracePt t="278717" x="3079750" y="4418013"/>
          <p14:tracePt t="278727" x="3079750" y="4430713"/>
          <p14:tracePt t="278741" x="3079750" y="4443413"/>
          <p14:tracePt t="278767" x="3079750" y="4467225"/>
          <p14:tracePt t="278781" x="3079750" y="4492625"/>
          <p14:tracePt t="278808" x="3079750" y="4505325"/>
          <p14:tracePt t="278811" x="3079750" y="4543425"/>
          <p14:tracePt t="278833" x="3079750" y="4567238"/>
          <p14:tracePt t="278837" x="3103563" y="4592638"/>
          <p14:tracePt t="278853" x="3103563" y="4618038"/>
          <p14:tracePt t="278863" x="3103563" y="4656138"/>
          <p14:tracePt t="278875" x="3116263" y="4667250"/>
          <p14:tracePt t="278877" x="3116263" y="4692650"/>
          <p14:tracePt t="278887" x="3116263" y="4705350"/>
          <p14:tracePt t="278893" x="3128963" y="4718050"/>
          <p14:tracePt t="278903" x="3141663" y="4756150"/>
          <p14:tracePt t="278913" x="3154363" y="4756150"/>
          <p14:tracePt t="278919" x="3154363" y="4768850"/>
          <p14:tracePt t="278929" x="3179763" y="4779963"/>
          <p14:tracePt t="278943" x="3179763" y="4792663"/>
          <p14:tracePt t="278963" x="3192463" y="4792663"/>
          <p14:tracePt t="279019" x="3205163" y="4792663"/>
          <p14:tracePt t="279033" x="3216275" y="4792663"/>
          <p14:tracePt t="279069" x="3228975" y="4792663"/>
          <p14:tracePt t="279089" x="3241675" y="4792663"/>
          <p14:tracePt t="279106" x="3254375" y="4792663"/>
          <p14:tracePt t="279115" x="3267075" y="4792663"/>
          <p14:tracePt t="279119" x="3279775" y="4792663"/>
          <p14:tracePt t="279129" x="3305175" y="4792663"/>
          <p14:tracePt t="279135" x="3317875" y="4792663"/>
          <p14:tracePt t="279145" x="3328988" y="4792663"/>
          <p14:tracePt t="279155" x="3367088" y="4792663"/>
          <p14:tracePt t="279161" x="3392488" y="4792663"/>
          <p14:tracePt t="279171" x="3441700" y="4779963"/>
          <p14:tracePt t="279175" x="3479800" y="4779963"/>
          <p14:tracePt t="279185" x="3505200" y="4779963"/>
          <p14:tracePt t="279195" x="3530600" y="4779963"/>
          <p14:tracePt t="279202" x="3579813" y="4768850"/>
          <p14:tracePt t="279211" x="3605213" y="4768850"/>
          <p14:tracePt t="279215" x="3630613" y="4768850"/>
          <p14:tracePt t="279226" x="3630613" y="4756150"/>
          <p14:tracePt t="279235" x="3654425" y="4756150"/>
          <p14:tracePt t="279241" x="3667125" y="4756150"/>
          <p14:tracePt t="279251" x="3679825" y="4756150"/>
          <p14:tracePt t="279258" x="3692525" y="4743450"/>
          <p14:tracePt t="279277" x="3705225" y="4743450"/>
          <p14:tracePt t="279337" x="3705225" y="4730750"/>
          <p14:tracePt t="279351" x="3705225" y="4705350"/>
          <p14:tracePt t="279367" x="3692525" y="4692650"/>
          <p14:tracePt t="279377" x="3692525" y="4679950"/>
          <p14:tracePt t="279383" x="3679825" y="4679950"/>
          <p14:tracePt t="279393" x="3667125" y="4656138"/>
          <p14:tracePt t="279397" x="3654425" y="4656138"/>
          <p14:tracePt t="279408" x="3630613" y="4630738"/>
          <p14:tracePt t="279425" x="3592513" y="4630738"/>
          <p14:tracePt t="279433" x="3579813" y="4630738"/>
          <p14:tracePt t="279437" x="3554413" y="4605338"/>
          <p14:tracePt t="279447" x="3492500" y="4592638"/>
          <p14:tracePt t="279459" x="3454400" y="4579938"/>
          <p14:tracePt t="279463" x="3405188" y="4567238"/>
          <p14:tracePt t="279475" x="3367088" y="4567238"/>
          <p14:tracePt t="279477" x="3328988" y="4543425"/>
          <p14:tracePt t="279491" x="3305175" y="4543425"/>
          <p14:tracePt t="279499" x="3254375" y="4530725"/>
          <p14:tracePt t="279503" x="3216275" y="4530725"/>
          <p14:tracePt t="279513" x="3167063" y="4530725"/>
          <p14:tracePt t="279519" x="3128963" y="4530725"/>
          <p14:tracePt t="279529" x="3079750" y="4530725"/>
          <p14:tracePt t="279541" x="3016250" y="4530725"/>
          <p14:tracePt t="279543" x="2979738" y="4530725"/>
          <p14:tracePt t="279553" x="2916238" y="4543425"/>
          <p14:tracePt t="279559" x="2890838" y="4567238"/>
          <p14:tracePt t="279569" x="2879725" y="4579938"/>
          <p14:tracePt t="279579" x="2841625" y="4618038"/>
          <p14:tracePt t="279583" x="2828925" y="4667250"/>
          <p14:tracePt t="279593" x="2828925" y="4705350"/>
          <p14:tracePt t="279599" x="2816225" y="4743450"/>
          <p14:tracePt t="279609" x="2816225" y="4792663"/>
          <p14:tracePt t="279619" x="2816225" y="4830763"/>
          <p14:tracePt t="279625" x="2816225" y="4868863"/>
          <p14:tracePt t="279635" x="2816225" y="4918075"/>
          <p14:tracePt t="279641" x="2816225" y="4968875"/>
          <p14:tracePt t="279649" x="2816225" y="4992688"/>
          <p14:tracePt t="279659" x="2816225" y="5018088"/>
          <p14:tracePt t="279665" x="2841625" y="5056188"/>
          <p14:tracePt t="279675" x="2867025" y="5081588"/>
          <p14:tracePt t="279679" x="2890838" y="5092700"/>
          <p14:tracePt t="279691" x="2903538" y="5118100"/>
          <p14:tracePt t="279699" x="2928938" y="5156200"/>
          <p14:tracePt t="279708" x="2967038" y="5181600"/>
          <p14:tracePt t="279715" x="2992438" y="5181600"/>
          <p14:tracePt t="279724" x="3003550" y="5181600"/>
          <p14:tracePt t="279731" x="3028950" y="5205413"/>
          <p14:tracePt t="279741" x="3067050" y="5205413"/>
          <p14:tracePt t="279745" x="3092450" y="5205413"/>
          <p14:tracePt t="279757" x="3116263" y="5205413"/>
          <p14:tracePt t="279761" x="3167063" y="5205413"/>
          <p14:tracePt t="279774" x="3192463" y="5205413"/>
          <p14:tracePt t="279781" x="3216275" y="5181600"/>
          <p14:tracePt t="279785" x="3267075" y="5143500"/>
          <p14:tracePt t="279795" x="3279775" y="5118100"/>
          <p14:tracePt t="279801" x="3305175" y="5043488"/>
          <p14:tracePt t="279811" x="3305175" y="4992688"/>
          <p14:tracePt t="279821" x="3328988" y="4905375"/>
          <p14:tracePt t="279827" x="3328988" y="4805363"/>
          <p14:tracePt t="279837" x="3328988" y="4743450"/>
          <p14:tracePt t="279841" x="3328988" y="4667250"/>
          <p14:tracePt t="279851" x="3328988" y="4618038"/>
          <p14:tracePt t="279861" x="3328988" y="4605338"/>
          <p14:tracePt t="279867" x="3328988" y="4579938"/>
          <p14:tracePt t="279877" x="3317875" y="4543425"/>
          <p14:tracePt t="279881" x="3305175" y="4530725"/>
          <p14:tracePt t="279891" x="3279775" y="4505325"/>
          <p14:tracePt t="279901" x="3241675" y="4467225"/>
          <p14:tracePt t="279907" x="3228975" y="4467225"/>
          <p14:tracePt t="279917" x="3205163" y="4467225"/>
          <p14:tracePt t="279924" x="3179763" y="4467225"/>
          <p14:tracePt t="279931" x="3141663" y="4443413"/>
          <p14:tracePt t="279941" x="3116263" y="4443413"/>
          <p14:tracePt t="279947" x="3103563" y="4443413"/>
          <p14:tracePt t="279958" x="3079750" y="4443413"/>
          <p14:tracePt t="279963" x="3054350" y="4443413"/>
          <p14:tracePt t="279974" x="3041650" y="4443413"/>
          <p14:tracePt t="279983" x="3016250" y="4443413"/>
          <p14:tracePt t="279987" x="3003550" y="4443413"/>
          <p14:tracePt t="279997" x="2992438" y="4443413"/>
          <p14:tracePt t="280003" x="2979738" y="4454525"/>
          <p14:tracePt t="280024" x="2967038" y="4467225"/>
          <p14:tracePt t="280037" x="2954338" y="4479925"/>
          <p14:tracePt t="280053" x="2954338" y="4492625"/>
          <p14:tracePt t="280090" x="2954338" y="4518025"/>
          <p14:tracePt t="280789" x="2954338" y="4530725"/>
          <p14:tracePt t="280795" x="2954338" y="4567238"/>
          <p14:tracePt t="280806" x="2954338" y="4605338"/>
          <p14:tracePt t="280809" x="2979738" y="4656138"/>
          <p14:tracePt t="280819" x="3003550" y="4705350"/>
          <p14:tracePt t="280829" x="3016250" y="4730750"/>
          <p14:tracePt t="280835" x="3028950" y="4768850"/>
          <p14:tracePt t="280845" x="3054350" y="4830763"/>
          <p14:tracePt t="280849" x="3067050" y="4830763"/>
          <p14:tracePt t="280859" x="3079750" y="4856163"/>
          <p14:tracePt t="280873" x="3092450" y="4868863"/>
          <p14:tracePt t="280885" x="3103563" y="4892675"/>
          <p14:tracePt t="280891" x="3103563" y="4905375"/>
          <p14:tracePt t="280951" x="3103563" y="4918075"/>
          <p14:tracePt t="280955" x="3116263" y="4918075"/>
          <p14:tracePt t="280975" x="3116263" y="4930775"/>
          <p14:tracePt t="280991" x="3128963" y="4943475"/>
          <p14:tracePt t="281027" x="3128963" y="4956175"/>
          <p14:tracePt t="281254" x="3116263" y="4956175"/>
          <p14:tracePt t="281263" x="3103563" y="4943475"/>
          <p14:tracePt t="281269" x="3103563" y="4930775"/>
          <p14:tracePt t="281279" x="3092450" y="4930775"/>
          <p14:tracePt t="281283" x="3079750" y="4892675"/>
          <p14:tracePt t="281293" x="3067050" y="4879975"/>
          <p14:tracePt t="281306" x="3067050" y="4856163"/>
          <p14:tracePt t="281313" x="3067050" y="4818063"/>
          <p14:tracePt t="281317" x="3041650" y="4779963"/>
          <p14:tracePt t="281333" x="3041650" y="4768850"/>
          <p14:tracePt t="281349" x="3041650" y="4756150"/>
          <p14:tracePt t="281369" x="3041650" y="4743450"/>
          <p14:tracePt t="281409" x="3041650" y="4730750"/>
          <p14:tracePt t="281429" x="3054350" y="4730750"/>
          <p14:tracePt t="281459" x="3067050" y="4730750"/>
          <p14:tracePt t="281470" x="3079750" y="4730750"/>
          <p14:tracePt t="281485" x="3092450" y="4730750"/>
          <p14:tracePt t="281499" x="3103563" y="4730750"/>
          <p14:tracePt t="281515" x="3116263" y="4730750"/>
          <p14:tracePt t="281525" x="3128963" y="4730750"/>
          <p14:tracePt t="281529" x="3141663" y="4730750"/>
          <p14:tracePt t="281556" x="3167063" y="4730750"/>
          <p14:tracePt t="281565" x="3192463" y="4730750"/>
          <p14:tracePt t="281581" x="3228975" y="4730750"/>
          <p14:tracePt t="281591" x="3241675" y="4730750"/>
          <p14:tracePt t="281606" x="3267075" y="4730750"/>
          <p14:tracePt t="281611" x="3292475" y="4730750"/>
          <p14:tracePt t="281635" x="3305175" y="4730750"/>
          <p14:tracePt t="281645" x="3317875" y="4730750"/>
          <p14:tracePt t="281681" x="3328988" y="4730750"/>
          <p14:tracePt t="281807" x="3341688" y="4730750"/>
          <p14:tracePt t="281837" x="3341688" y="4705350"/>
          <p14:tracePt t="281863" x="3341688" y="4692650"/>
          <p14:tracePt t="281877" x="3341688" y="4679950"/>
          <p14:tracePt t="281907" x="3341688" y="4667250"/>
          <p14:tracePt t="284989" x="3328988" y="4643438"/>
          <p14:tracePt t="285001" x="3328988" y="4630738"/>
          <p14:tracePt t="285005" x="3292475" y="4592638"/>
          <p14:tracePt t="285021" x="3292475" y="4567238"/>
          <p14:tracePt t="285041" x="3279775" y="4554538"/>
          <p14:tracePt t="285045" x="3279775" y="4543425"/>
          <p14:tracePt t="285055" x="3279775" y="4530725"/>
          <p14:tracePt t="285061" x="3279775" y="4518025"/>
          <p14:tracePt t="285071" x="3267075" y="4505325"/>
          <p14:tracePt t="285085" x="3267075" y="4492625"/>
          <p14:tracePt t="285121" x="3267075" y="4467225"/>
          <p14:tracePt t="285171" x="3267075" y="4454525"/>
          <p14:tracePt t="285191" x="3267075" y="4443413"/>
          <p14:tracePt t="285695" x="3267075" y="4430713"/>
          <p14:tracePt t="285715" x="3267075" y="4418013"/>
          <p14:tracePt t="285777" x="3254375" y="4418013"/>
          <p14:tracePt t="285791" x="3241675" y="4405313"/>
          <p14:tracePt t="285801" x="3228975" y="4405313"/>
          <p14:tracePt t="285821" x="3216275" y="4405313"/>
          <p14:tracePt t="285843" x="3205163" y="4405313"/>
          <p14:tracePt t="285867" x="3192463" y="4405313"/>
          <p14:tracePt t="285887" x="3179763" y="4405313"/>
          <p14:tracePt t="285939" x="3167063" y="4405313"/>
          <p14:tracePt t="285943" x="3167063" y="4418013"/>
          <p14:tracePt t="285979" x="3167063" y="4430713"/>
          <p14:tracePt t="285993" x="3167063" y="4454525"/>
          <p14:tracePt t="286023" x="3167063" y="4467225"/>
          <p14:tracePt t="286043" x="3167063" y="4479925"/>
          <p14:tracePt t="286165" x="3179763" y="4479925"/>
          <p14:tracePt t="286175" x="3205163" y="4479925"/>
          <p14:tracePt t="286189" x="3205163" y="4467225"/>
          <p14:tracePt t="286377" x="3192463" y="4467225"/>
          <p14:tracePt t="286559" x="3205163" y="4467225"/>
          <p14:tracePt t="286655" x="3216275" y="4467225"/>
          <p14:tracePt t="286669" x="3228975" y="4467225"/>
          <p14:tracePt t="286705" x="3241675" y="4467225"/>
          <p14:tracePt t="286735" x="3254375" y="4467225"/>
          <p14:tracePt t="286739" x="3267075" y="4467225"/>
          <p14:tracePt t="286765" x="3279775" y="4467225"/>
          <p14:tracePt t="286775" x="3279775" y="4479925"/>
          <p14:tracePt t="286855" x="3292475" y="4479925"/>
          <p14:tracePt t="287275" x="3305175" y="4479925"/>
          <p14:tracePt t="287279" x="3305175" y="4430713"/>
          <p14:tracePt t="287289" x="3305175" y="4367213"/>
          <p14:tracePt t="287300" x="3305175" y="4267200"/>
          <p14:tracePt t="287305" x="3317875" y="4205288"/>
          <p14:tracePt t="287316" x="3317875" y="4154488"/>
          <p14:tracePt t="287321" x="3317875" y="4105275"/>
          <p14:tracePt t="287333" x="3328988" y="4079875"/>
          <p14:tracePt t="287341" x="3341688" y="4041775"/>
          <p14:tracePt t="287345" x="3341688" y="4005263"/>
          <p14:tracePt t="287357" x="3341688" y="3954463"/>
          <p14:tracePt t="287361" x="3341688" y="3929063"/>
          <p14:tracePt t="287371" x="3367088" y="3892550"/>
          <p14:tracePt t="287377" x="3367088" y="3841750"/>
          <p14:tracePt t="287387" x="3367088" y="3803650"/>
          <p14:tracePt t="287397" x="3367088" y="3792538"/>
          <p14:tracePt t="287401" x="3367088" y="3754438"/>
          <p14:tracePt t="287411" x="3367088" y="3729038"/>
          <p14:tracePt t="287417" x="3367088" y="3703638"/>
          <p14:tracePt t="287427" x="3367088" y="3679825"/>
          <p14:tracePt t="287437" x="3367088" y="3641725"/>
          <p14:tracePt t="287441" x="3367088" y="3616325"/>
          <p14:tracePt t="287453" x="3367088" y="3590925"/>
          <p14:tracePt t="287457" x="3367088" y="3567113"/>
          <p14:tracePt t="287468" x="3367088" y="3554413"/>
          <p14:tracePt t="287477" x="3367088" y="3541713"/>
          <p14:tracePt t="287484" x="3367088" y="3529013"/>
          <p14:tracePt t="287493" x="3367088" y="3516313"/>
          <p14:tracePt t="287507" x="3367088" y="3503613"/>
          <p14:tracePt t="287537" x="3367088" y="3479800"/>
          <p14:tracePt t="287557" x="3367088" y="3441700"/>
          <p14:tracePt t="287573" x="3354388" y="3441700"/>
          <p14:tracePt t="287583" x="3354388" y="3429000"/>
          <p14:tracePt t="287599" x="3341688" y="3403600"/>
          <p14:tracePt t="287613" x="3341688" y="3378200"/>
          <p14:tracePt t="287623" x="3328988" y="3354388"/>
          <p14:tracePt t="287643" x="3328988" y="3328988"/>
          <p14:tracePt t="287653" x="3317875" y="3316288"/>
          <p14:tracePt t="287663" x="3317875" y="3303588"/>
          <p14:tracePt t="287669" x="3317875" y="3290888"/>
          <p14:tracePt t="287683" x="3317875" y="3278188"/>
          <p14:tracePt t="287695" x="3317875" y="3267075"/>
          <p14:tracePt t="287705" x="3317875" y="3254375"/>
          <p14:tracePt t="287709" x="3305175" y="3254375"/>
          <p14:tracePt t="287719" x="3305175" y="3241675"/>
          <p14:tracePt t="287725" x="3292475" y="3228975"/>
          <p14:tracePt t="287735" x="3292475" y="3216275"/>
          <p14:tracePt t="287759" x="3292475" y="3203575"/>
          <p14:tracePt t="287789" x="3292475" y="3190875"/>
          <p14:tracePt t="287901" x="3292475" y="3178175"/>
          <p14:tracePt t="297459" x="3279775" y="3178175"/>
          <p14:tracePt t="297469" x="3254375" y="3190875"/>
          <p14:tracePt t="297479" x="3216275" y="3241675"/>
          <p14:tracePt t="297483" x="3205163" y="3278188"/>
          <p14:tracePt t="297493" x="3154363" y="3328988"/>
          <p14:tracePt t="297499" x="3141663" y="3354388"/>
          <p14:tracePt t="297510" x="3141663" y="3367088"/>
          <p14:tracePt t="297519" x="3128963" y="3390900"/>
          <p14:tracePt t="297525" x="3116263" y="3429000"/>
          <p14:tracePt t="297535" x="3103563" y="3454400"/>
          <p14:tracePt t="297541" x="3092450" y="3479800"/>
          <p14:tracePt t="297549" x="3092450" y="3490913"/>
          <p14:tracePt t="297559" x="3092450" y="3503613"/>
          <p14:tracePt t="297565" x="3067050" y="3541713"/>
          <p14:tracePt t="297575" x="3067050" y="3554413"/>
          <p14:tracePt t="297579" x="3067050" y="3579813"/>
          <p14:tracePt t="297590" x="3067050" y="3603625"/>
          <p14:tracePt t="297601" x="3067050" y="3654425"/>
          <p14:tracePt t="297607" x="3041650" y="3716338"/>
          <p14:tracePt t="297621" x="3028950" y="3741738"/>
          <p14:tracePt t="297631" x="3028950" y="3767138"/>
          <p14:tracePt t="297641" x="3028950" y="3779838"/>
          <p14:tracePt t="297645" x="3003550" y="3803650"/>
          <p14:tracePt t="297672" x="3003550" y="3816350"/>
          <p14:tracePt t="297682" x="3003550" y="3829050"/>
          <p14:tracePt t="297821" x="2992438" y="3829050"/>
          <p14:tracePt t="297831" x="2992438" y="3841750"/>
          <p14:tracePt t="297893" x="3003550" y="3841750"/>
          <p14:tracePt t="297908" x="3016250" y="3841750"/>
          <p14:tracePt t="297937" x="3028950" y="3829050"/>
          <p14:tracePt t="297953" x="3028950" y="3816350"/>
          <p14:tracePt t="297963" x="3028950" y="3803650"/>
          <p14:tracePt t="297973" x="3028950" y="3779838"/>
          <p14:tracePt t="297979" x="3028950" y="3754438"/>
          <p14:tracePt t="297990" x="3028950" y="3716338"/>
          <p14:tracePt t="297993" x="3028950" y="3679825"/>
          <p14:tracePt t="298003" x="3028950" y="3654425"/>
          <p14:tracePt t="298013" x="3028950" y="3629025"/>
          <p14:tracePt t="298019" x="3028950" y="3603625"/>
          <p14:tracePt t="298029" x="3028950" y="3579813"/>
          <p14:tracePt t="298033" x="3028950" y="3567113"/>
          <p14:tracePt t="298043" x="3028950" y="3541713"/>
          <p14:tracePt t="298056" x="3028950" y="3529013"/>
          <p14:tracePt t="298059" x="3028950" y="3503613"/>
          <p14:tracePt t="298069" x="3028950" y="3490913"/>
          <p14:tracePt t="298075" x="3028950" y="3479800"/>
          <p14:tracePt t="298085" x="3028950" y="3467100"/>
          <p14:tracePt t="298095" x="3028950" y="3454400"/>
          <p14:tracePt t="298099" x="3028950" y="3441700"/>
          <p14:tracePt t="298109" x="3028950" y="3429000"/>
          <p14:tracePt t="298115" x="3028950" y="3416300"/>
          <p14:tracePt t="298125" x="3028950" y="3378200"/>
          <p14:tracePt t="298135" x="3028950" y="3354388"/>
          <p14:tracePt t="298140" x="3028950" y="3341688"/>
          <p14:tracePt t="298151" x="3016250" y="3303588"/>
          <p14:tracePt t="298157" x="3003550" y="3290888"/>
          <p14:tracePt t="298165" x="3003550" y="3254375"/>
          <p14:tracePt t="298191" x="3003550" y="3241675"/>
          <p14:tracePt t="298195" x="2992438" y="3216275"/>
          <p14:tracePt t="298215" x="2992438" y="3203575"/>
          <p14:tracePt t="298224" x="2979738" y="3203575"/>
          <p14:tracePt t="298256" x="2979738" y="3190875"/>
          <p14:tracePt t="298361" x="2979738" y="3203575"/>
          <p14:tracePt t="298371" x="2979738" y="3241675"/>
          <p14:tracePt t="298377" x="2979738" y="3267075"/>
          <p14:tracePt t="298387" x="2979738" y="3290888"/>
          <p14:tracePt t="298393" x="2979738" y="3316288"/>
          <p14:tracePt t="298403" x="2979738" y="3341688"/>
          <p14:tracePt t="298413" x="2979738" y="3378200"/>
          <p14:tracePt t="298417" x="2979738" y="3403600"/>
          <p14:tracePt t="298427" x="2979738" y="3454400"/>
          <p14:tracePt t="298433" x="2979738" y="3490913"/>
          <p14:tracePt t="298443" x="2979738" y="3541713"/>
          <p14:tracePt t="298453" x="2992438" y="3579813"/>
          <p14:tracePt t="298458" x="2992438" y="3616325"/>
          <p14:tracePt t="298467" x="3003550" y="3692525"/>
          <p14:tracePt t="298473" x="3003550" y="3703638"/>
          <p14:tracePt t="298483" x="3003550" y="3754438"/>
          <p14:tracePt t="298493" x="3016250" y="3792538"/>
          <p14:tracePt t="298497" x="3016250" y="3816350"/>
          <p14:tracePt t="298507" x="3016250" y="3867150"/>
          <p14:tracePt t="298513" x="3028950" y="3892550"/>
          <p14:tracePt t="298524" x="3041650" y="3905250"/>
          <p14:tracePt t="298533" x="3041650" y="3929063"/>
          <p14:tracePt t="298539" x="3041650" y="3954463"/>
          <p14:tracePt t="298549" x="3041650" y="3979863"/>
          <p14:tracePt t="298553" x="3041650" y="4005263"/>
          <p14:tracePt t="298563" x="3041650" y="4029075"/>
          <p14:tracePt t="298573" x="3041650" y="4054475"/>
          <p14:tracePt t="298579" x="3067050" y="4067175"/>
          <p14:tracePt t="298590" x="3067050" y="4079875"/>
          <p14:tracePt t="298593" x="3067050" y="4092575"/>
          <p14:tracePt t="298603" x="3067050" y="4117975"/>
          <p14:tracePt t="298613" x="3067050" y="4129088"/>
          <p14:tracePt t="298619" x="3067050" y="4154488"/>
          <p14:tracePt t="298629" x="3092450" y="4167188"/>
          <p14:tracePt t="298633" x="3092450" y="4179888"/>
          <p14:tracePt t="298645" x="3092450" y="4205288"/>
          <p14:tracePt t="298659" x="3092450" y="4230688"/>
          <p14:tracePt t="298695" x="3092450" y="4241800"/>
          <p14:tracePt t="298892" x="3103563" y="4241800"/>
          <p14:tracePt t="298922" x="3116263" y="4230688"/>
          <p14:tracePt t="298947" x="3128963" y="4230688"/>
          <p14:tracePt t="298951" x="3128963" y="4217988"/>
          <p14:tracePt t="298962" x="3141663" y="4217988"/>
          <p14:tracePt t="298967" x="3154363" y="4217988"/>
          <p14:tracePt t="298977" x="3179763" y="4217988"/>
          <p14:tracePt t="298990" x="3205163" y="4217988"/>
          <p14:tracePt t="298991" x="3228975" y="4217988"/>
          <p14:tracePt t="299001" x="3241675" y="4217988"/>
          <p14:tracePt t="299007" x="3279775" y="4217988"/>
          <p14:tracePt t="299017" x="3305175" y="4217988"/>
          <p14:tracePt t="299033" x="3328988" y="4217988"/>
          <p14:tracePt t="299047" x="3354388" y="4217988"/>
          <p14:tracePt t="299057" x="3379788" y="4241800"/>
          <p14:tracePt t="299074" x="3405188" y="4241800"/>
          <p14:tracePt t="299090" x="3429000" y="4267200"/>
          <p14:tracePt t="299107" x="3454400" y="4279900"/>
          <p14:tracePt t="299129" x="3479800" y="4279900"/>
          <p14:tracePt t="299154" x="3492500" y="4292600"/>
          <p14:tracePt t="299163" x="3505200" y="4292600"/>
          <p14:tracePt t="299179" x="3530600" y="4305300"/>
          <p14:tracePt t="299183" x="3541713" y="4318000"/>
          <p14:tracePt t="299219" x="3554413" y="4318000"/>
          <p14:tracePt t="299240" x="3567113" y="4318000"/>
          <p14:tracePt t="299265" x="3592513" y="4318000"/>
          <p14:tracePt t="299285" x="3605213" y="4318000"/>
          <p14:tracePt t="299306" x="3617913" y="4318000"/>
          <p14:tracePt t="299319" x="3630613" y="4318000"/>
          <p14:tracePt t="299391" x="3643313" y="4318000"/>
          <p14:tracePt t="300001" x="3643313" y="4330700"/>
          <p14:tracePt t="300011" x="3643313" y="4341813"/>
          <p14:tracePt t="300027" x="3643313" y="4354513"/>
          <p14:tracePt t="300037" x="3643313" y="4379913"/>
          <p14:tracePt t="300051" x="3643313" y="4392613"/>
          <p14:tracePt t="300061" x="3643313" y="4405313"/>
          <p14:tracePt t="300077" x="3643313" y="4430713"/>
          <p14:tracePt t="300097" x="3643313" y="4443413"/>
          <p14:tracePt t="300101" x="3643313" y="4454525"/>
          <p14:tracePt t="300111" x="3630613" y="4454525"/>
          <p14:tracePt t="300117" x="3617913" y="4479925"/>
          <p14:tracePt t="300138" x="3617913" y="4505325"/>
          <p14:tracePt t="300141" x="3605213" y="4518025"/>
          <p14:tracePt t="300155" x="3605213" y="4530725"/>
          <p14:tracePt t="300167" x="3579813" y="4554538"/>
          <p14:tracePt t="300177" x="3567113" y="4567238"/>
          <p14:tracePt t="300183" x="3554413" y="4592638"/>
          <p14:tracePt t="300193" x="3530600" y="4618038"/>
          <p14:tracePt t="300197" x="3530600" y="4630738"/>
          <p14:tracePt t="300207" x="3517900" y="4656138"/>
          <p14:tracePt t="300217" x="3517900" y="4667250"/>
          <p14:tracePt t="300223" x="3505200" y="4679950"/>
          <p14:tracePt t="300240" x="3479800" y="4718050"/>
          <p14:tracePt t="300257" x="3467100" y="4730750"/>
          <p14:tracePt t="300263" x="3467100" y="4743450"/>
          <p14:tracePt t="300273" x="3454400" y="4743450"/>
          <p14:tracePt t="300289" x="3441700" y="4756150"/>
          <p14:tracePt t="300304" x="3429000" y="4768850"/>
          <p14:tracePt t="300329" x="3417888" y="4768850"/>
          <p14:tracePt t="300389" x="3392488" y="4768850"/>
          <p14:tracePt t="300415" x="3379788" y="4768850"/>
          <p14:tracePt t="300721" x="3367088" y="4768850"/>
          <p14:tracePt t="300737" x="3354388" y="4768850"/>
          <p14:tracePt t="300747" x="3341688" y="4768850"/>
          <p14:tracePt t="300763" x="3328988" y="4768850"/>
          <p14:tracePt t="300773" x="3317875" y="4768850"/>
          <p14:tracePt t="300777" x="3305175" y="4768850"/>
          <p14:tracePt t="300793" x="3279775" y="4768850"/>
          <p14:tracePt t="300813" x="3267075" y="4779963"/>
          <p14:tracePt t="300827" x="3254375" y="4779963"/>
          <p14:tracePt t="300833" x="3241675" y="4779963"/>
          <p14:tracePt t="300843" x="3228975" y="4779963"/>
          <p14:tracePt t="300859" x="3216275" y="4779963"/>
          <p14:tracePt t="300904" x="3205163" y="4779963"/>
          <p14:tracePt t="300909" x="3192463" y="4779963"/>
          <p14:tracePt t="301565" x="3192463" y="4892675"/>
          <p14:tracePt t="301575" x="3192463" y="5318125"/>
          <p14:tracePt t="301585" x="3241675" y="5743575"/>
          <p14:tracePt t="301589" x="3254375" y="5768975"/>
          <p14:tracePt t="343221" x="3254375" y="5756275"/>
          <p14:tracePt t="343232" x="3254375" y="5743575"/>
          <p14:tracePt t="343241" x="3254375" y="5732463"/>
          <p14:tracePt t="343245" x="3254375" y="5719763"/>
          <p14:tracePt t="343507" x="3241675" y="5707063"/>
          <p14:tracePt t="343523" x="3228975" y="5707063"/>
          <p14:tracePt t="343533" x="3192463" y="5707063"/>
          <p14:tracePt t="343539" x="3116263" y="5707063"/>
          <p14:tracePt t="343549" x="2979738" y="5668963"/>
          <p14:tracePt t="343559" x="2816225" y="5630863"/>
          <p14:tracePt t="343564" x="2516188" y="5518150"/>
          <p14:tracePt t="343573" x="2116138" y="5430838"/>
          <p14:tracePt t="343580" x="1689100" y="5230813"/>
          <p14:tracePt t="343589" x="1352550" y="5130800"/>
          <p14:tracePt t="343599" x="1014413" y="5056188"/>
          <p14:tracePt t="343603" x="638175" y="4956175"/>
          <p14:tracePt t="343614" x="212725" y="4892675"/>
          <p14:tracePt t="344159" x="50800" y="3729038"/>
          <p14:tracePt t="344164" x="100013" y="3703638"/>
          <p14:tracePt t="344173" x="174625" y="3692525"/>
          <p14:tracePt t="344183" x="263525" y="3667125"/>
          <p14:tracePt t="344189" x="363538" y="3654425"/>
          <p14:tracePt t="344199" x="500063" y="3629025"/>
          <p14:tracePt t="344203" x="650875" y="3616325"/>
          <p14:tracePt t="344215" x="788988" y="3590925"/>
          <p14:tracePt t="344225" x="950913" y="3579813"/>
          <p14:tracePt t="344230" x="1101725" y="3541713"/>
          <p14:tracePt t="344249" x="1389063" y="3529013"/>
          <p14:tracePt t="344255" x="1489075" y="3503613"/>
          <p14:tracePt t="344265" x="1589088" y="3490913"/>
          <p14:tracePt t="344269" x="1714500" y="3467100"/>
          <p14:tracePt t="344280" x="1814513" y="3454400"/>
          <p14:tracePt t="344285" x="1927225" y="3454400"/>
          <p14:tracePt t="344297" x="2014538" y="3429000"/>
          <p14:tracePt t="344305" x="2090738" y="3416300"/>
          <p14:tracePt t="344313" x="2152650" y="3416300"/>
          <p14:tracePt t="344321" x="2216150" y="3390900"/>
          <p14:tracePt t="344325" x="2278063" y="3390900"/>
          <p14:tracePt t="344335" x="2316163" y="3390900"/>
          <p14:tracePt t="344347" x="2390775" y="3390900"/>
          <p14:tracePt t="344351" x="2428875" y="3367088"/>
          <p14:tracePt t="344364" x="2441575" y="3367088"/>
          <p14:tracePt t="344365" x="2465388" y="3367088"/>
          <p14:tracePt t="344375" x="2490788" y="3367088"/>
          <p14:tracePt t="344391" x="2516188" y="3354388"/>
          <p14:tracePt t="344401" x="2541588" y="3354388"/>
          <p14:tracePt t="344405" x="2565400" y="3354388"/>
          <p14:tracePt t="344415" x="2590800" y="3341688"/>
          <p14:tracePt t="344425" x="2616200" y="3341688"/>
          <p14:tracePt t="344431" x="2654300" y="3341688"/>
          <p14:tracePt t="344441" x="2703513" y="3328988"/>
          <p14:tracePt t="344446" x="2741613" y="3328988"/>
          <p14:tracePt t="344455" x="2828925" y="3303588"/>
          <p14:tracePt t="344467" x="2903538" y="3303588"/>
          <p14:tracePt t="344471" x="2979738" y="3290888"/>
          <p14:tracePt t="344481" x="3054350" y="3267075"/>
          <p14:tracePt t="344487" x="3128963" y="3267075"/>
          <p14:tracePt t="344497" x="3205163" y="3254375"/>
          <p14:tracePt t="344507" x="3267075" y="3241675"/>
          <p14:tracePt t="344514" x="3292475" y="3228975"/>
          <p14:tracePt t="344521" x="3317875" y="3203575"/>
          <p14:tracePt t="344537" x="3341688" y="3203575"/>
          <p14:tracePt t="344547" x="3354388" y="3203575"/>
          <p14:tracePt t="344553" x="3367088" y="3203575"/>
          <p14:tracePt t="344563" x="3379788" y="3190875"/>
          <p14:tracePt t="344587" x="3379788" y="3165475"/>
          <p14:tracePt t="344593" x="3379788" y="3141663"/>
          <p14:tracePt t="344603" x="3379788" y="3116263"/>
          <p14:tracePt t="344615" x="3379788" y="3078163"/>
          <p14:tracePt t="344617" x="3354388" y="3041650"/>
          <p14:tracePt t="344627" x="3317875" y="2990850"/>
          <p14:tracePt t="344633" x="3254375" y="2928938"/>
          <p14:tracePt t="344643" x="3167063" y="2865438"/>
          <p14:tracePt t="344653" x="3116263" y="2816225"/>
          <p14:tracePt t="344663" x="3016250" y="2752725"/>
          <p14:tracePt t="344667" x="2941638" y="2703513"/>
          <p14:tracePt t="344677" x="2890838" y="2665413"/>
          <p14:tracePt t="344683" x="2841625" y="2652713"/>
          <p14:tracePt t="344693" x="2816225" y="2640013"/>
          <p14:tracePt t="344697" x="2790825" y="2640013"/>
          <p14:tracePt t="344707" x="2767013" y="2616200"/>
          <p14:tracePt t="344717" x="2741613" y="2616200"/>
          <p14:tracePt t="344723" x="2690813" y="2616200"/>
          <p14:tracePt t="344733" x="2654300" y="2616200"/>
          <p14:tracePt t="344737" x="2616200" y="2616200"/>
          <p14:tracePt t="344747" x="2603500" y="2616200"/>
          <p14:tracePt t="344757" x="2578100" y="2616200"/>
          <p14:tracePt t="344773" x="2554288" y="2616200"/>
          <p14:tracePt t="344789" x="2541588" y="2616200"/>
          <p14:tracePt t="344799" x="2528888" y="2616200"/>
          <p14:tracePt t="344803" x="2516188" y="2640013"/>
          <p14:tracePt t="344814" x="2503488" y="2640013"/>
          <p14:tracePt t="344819" x="2503488" y="2665413"/>
          <p14:tracePt t="344830" x="2503488" y="2703513"/>
          <p14:tracePt t="344839" x="2503488" y="2728913"/>
          <p14:tracePt t="344843" x="2503488" y="2765425"/>
          <p14:tracePt t="344853" x="2503488" y="2790825"/>
          <p14:tracePt t="344859" x="2503488" y="2816225"/>
          <p14:tracePt t="344869" x="2503488" y="2828925"/>
          <p14:tracePt t="344880" x="2503488" y="2840038"/>
          <p14:tracePt t="344883" x="2503488" y="2865438"/>
          <p14:tracePt t="344893" x="2528888" y="2903538"/>
          <p14:tracePt t="344899" x="2554288" y="2928938"/>
          <p14:tracePt t="344909" x="2628900" y="2990850"/>
          <p14:tracePt t="344919" x="2667000" y="3003550"/>
          <p14:tracePt t="344923" x="2754313" y="3041650"/>
          <p14:tracePt t="344935" x="2841625" y="3041650"/>
          <p14:tracePt t="344939" x="2954338" y="3041650"/>
          <p14:tracePt t="344949" x="3079750" y="3041650"/>
          <p14:tracePt t="344959" x="3192463" y="3041650"/>
          <p14:tracePt t="344965" x="3292475" y="3041650"/>
          <p14:tracePt t="344975" x="3354388" y="3041650"/>
          <p14:tracePt t="344980" x="3429000" y="3003550"/>
          <p14:tracePt t="344989" x="3492500" y="2965450"/>
          <p14:tracePt t="344999" x="3530600" y="2916238"/>
          <p14:tracePt t="345005" x="3567113" y="2840038"/>
          <p14:tracePt t="345015" x="3567113" y="2752725"/>
          <p14:tracePt t="345021" x="3567113" y="2640013"/>
          <p14:tracePt t="345031" x="3567113" y="2516188"/>
          <p14:tracePt t="345041" x="3530600" y="2414588"/>
          <p14:tracePt t="345046" x="3467100" y="2327275"/>
          <p14:tracePt t="345055" x="3392488" y="2214563"/>
          <p14:tracePt t="345063" x="3317875" y="2127250"/>
          <p14:tracePt t="345071" x="3254375" y="2065338"/>
          <p14:tracePt t="345081" x="3205163" y="2014538"/>
          <p14:tracePt t="345085" x="3179763" y="1989138"/>
          <p14:tracePt t="345096" x="3128963" y="1952625"/>
          <p14:tracePt t="345101" x="3092450" y="1939925"/>
          <p14:tracePt t="345113" x="3054350" y="1927225"/>
          <p14:tracePt t="345121" x="3028950" y="1914525"/>
          <p14:tracePt t="345125" x="3003550" y="1914525"/>
          <p14:tracePt t="345135" x="2979738" y="1914525"/>
          <p14:tracePt t="345141" x="2967038" y="1914525"/>
          <p14:tracePt t="345151" x="2928938" y="1939925"/>
          <p14:tracePt t="345163" x="2890838" y="1965325"/>
          <p14:tracePt t="345167" x="2867025" y="2014538"/>
          <p14:tracePt t="345179" x="2816225" y="2078038"/>
          <p14:tracePt t="345181" x="2778125" y="2152650"/>
          <p14:tracePt t="345191" x="2754313" y="2214563"/>
          <p14:tracePt t="345201" x="2716213" y="2314575"/>
          <p14:tracePt t="345207" x="2716213" y="2378075"/>
          <p14:tracePt t="345217" x="2703513" y="2427288"/>
          <p14:tracePt t="345221" x="2703513" y="2527300"/>
          <p14:tracePt t="345231" x="2703513" y="2603500"/>
          <p14:tracePt t="345247" x="2716213" y="2716213"/>
          <p14:tracePt t="345257" x="2778125" y="2803525"/>
          <p14:tracePt t="345263" x="2828925" y="2878138"/>
          <p14:tracePt t="345273" x="2890838" y="2965450"/>
          <p14:tracePt t="345283" x="2928938" y="3028950"/>
          <p14:tracePt t="345287" x="3003550" y="3103563"/>
          <p14:tracePt t="345297" x="3054350" y="3154363"/>
          <p14:tracePt t="345303" x="3116263" y="3228975"/>
          <p14:tracePt t="345314" x="3167063" y="3290888"/>
          <p14:tracePt t="345323" x="3192463" y="3316288"/>
          <p14:tracePt t="345330" x="3228975" y="3341688"/>
          <p14:tracePt t="345337" x="3305175" y="3378200"/>
          <p14:tracePt t="345343" x="3341688" y="3378200"/>
          <p14:tracePt t="345353" x="3429000" y="3390900"/>
          <p14:tracePt t="345363" x="3467100" y="3403600"/>
          <p14:tracePt t="345369" x="3505200" y="3403600"/>
          <p14:tracePt t="345379" x="3530600" y="3403600"/>
          <p14:tracePt t="345383" x="3554413" y="3403600"/>
          <p14:tracePt t="345396" x="3592513" y="3403600"/>
          <p14:tracePt t="345403" x="3605213" y="3367088"/>
          <p14:tracePt t="345409" x="3617913" y="3341688"/>
          <p14:tracePt t="345419" x="3630613" y="3303588"/>
          <p14:tracePt t="345423" x="3630613" y="3254375"/>
          <p14:tracePt t="345433" x="3630613" y="3228975"/>
          <p14:tracePt t="345446" x="3630613" y="3190875"/>
          <p14:tracePt t="345449" x="3630613" y="3165475"/>
          <p14:tracePt t="345459" x="3617913" y="3128963"/>
          <p14:tracePt t="345463" x="3605213" y="3078163"/>
          <p14:tracePt t="345473" x="3567113" y="3054350"/>
          <p14:tracePt t="345483" x="3541713" y="2990850"/>
          <p14:tracePt t="345489" x="3505200" y="2965450"/>
          <p14:tracePt t="345499" x="3479800" y="2941638"/>
          <p14:tracePt t="345503" x="3467100" y="2928938"/>
          <p14:tracePt t="345515" x="3454400" y="2916238"/>
          <p14:tracePt t="345525" x="3417888" y="2890838"/>
          <p14:tracePt t="345529" x="3405188" y="2890838"/>
          <p14:tracePt t="345539" x="3354388" y="2878138"/>
          <p14:tracePt t="345546" x="3279775" y="2852738"/>
          <p14:tracePt t="345555" x="3241675" y="2852738"/>
          <p14:tracePt t="345565" x="3179763" y="2852738"/>
          <p14:tracePt t="345569" x="3103563" y="2852738"/>
          <p14:tracePt t="345579" x="3054350" y="2852738"/>
          <p14:tracePt t="345585" x="3003550" y="2852738"/>
          <p14:tracePt t="345596" x="2954338" y="2852738"/>
          <p14:tracePt t="345605" x="2903538" y="2852738"/>
          <p14:tracePt t="345612" x="2854325" y="2890838"/>
          <p14:tracePt t="345621" x="2803525" y="2916238"/>
          <p14:tracePt t="345625" x="2778125" y="2928938"/>
          <p14:tracePt t="345635" x="2767013" y="2941638"/>
          <p14:tracePt t="345646" x="2728913" y="2978150"/>
          <p14:tracePt t="345651" x="2716213" y="2990850"/>
          <p14:tracePt t="345662" x="2703513" y="3003550"/>
          <p14:tracePt t="345665" x="2678113" y="3028950"/>
          <p14:tracePt t="345685" x="2667000" y="3065463"/>
          <p14:tracePt t="345691" x="2654300" y="3078163"/>
          <p14:tracePt t="345701" x="2654300" y="3090863"/>
          <p14:tracePt t="345705" x="2654300" y="3116263"/>
          <p14:tracePt t="345717" x="2654300" y="3141663"/>
          <p14:tracePt t="345729" x="2654300" y="3165475"/>
          <p14:tracePt t="345731" x="2654300" y="3216275"/>
          <p14:tracePt t="345741" x="2690813" y="3267075"/>
          <p14:tracePt t="345747" x="2754313" y="3328988"/>
          <p14:tracePt t="345757" x="2790825" y="3390900"/>
          <p14:tracePt t="345767" x="2816225" y="3416300"/>
          <p14:tracePt t="345771" x="2867025" y="3454400"/>
          <p14:tracePt t="345781" x="2890838" y="3490913"/>
          <p14:tracePt t="345787" x="2903538" y="3503613"/>
          <p14:tracePt t="345797" x="2967038" y="3541713"/>
          <p14:tracePt t="345807" x="2992438" y="3554413"/>
          <p14:tracePt t="345813" x="3016250" y="3554413"/>
          <p14:tracePt t="345821" x="3079750" y="3554413"/>
          <p14:tracePt t="345829" x="3092450" y="3554413"/>
          <p14:tracePt t="345837" x="3141663" y="3554413"/>
          <p14:tracePt t="345847" x="3205163" y="3554413"/>
          <p14:tracePt t="345851" x="3228975" y="3554413"/>
          <p14:tracePt t="345863" x="3267075" y="3554413"/>
          <p14:tracePt t="345867" x="3292475" y="3516313"/>
          <p14:tracePt t="345879" x="3317875" y="3479800"/>
          <p14:tracePt t="345887" x="3341688" y="3416300"/>
          <p14:tracePt t="345896" x="3341688" y="3328988"/>
          <p14:tracePt t="345903" x="3341688" y="3228975"/>
          <p14:tracePt t="345907" x="3341688" y="3116263"/>
          <p14:tracePt t="345917" x="3341688" y="3028950"/>
          <p14:tracePt t="345928" x="3328988" y="2965450"/>
          <p14:tracePt t="345933" x="3305175" y="2903538"/>
          <p14:tracePt t="345945" x="3292475" y="2878138"/>
          <p14:tracePt t="345949" x="3267075" y="2852738"/>
          <p14:tracePt t="345959" x="3254375" y="2828925"/>
          <p14:tracePt t="345969" x="3216275" y="2803525"/>
          <p14:tracePt t="345973" x="3205163" y="2778125"/>
          <p14:tracePt t="345983" x="3192463" y="2778125"/>
          <p14:tracePt t="345989" x="3167063" y="2752725"/>
          <p14:tracePt t="345999" x="3154363" y="2752725"/>
          <p14:tracePt t="346009" x="3141663" y="2752725"/>
          <p14:tracePt t="346013" x="3128963" y="2752725"/>
          <p14:tracePt t="346023" x="3116263" y="2740025"/>
          <p14:tracePt t="346029" x="3103563" y="2740025"/>
          <p14:tracePt t="346039" x="3079750" y="2740025"/>
          <p14:tracePt t="346055" x="3067050" y="2740025"/>
          <p14:tracePt t="346065" x="3041650" y="2740025"/>
          <p14:tracePt t="346069" x="3016250" y="2765425"/>
          <p14:tracePt t="346079" x="2992438" y="2790825"/>
          <p14:tracePt t="346089" x="2992438" y="2803525"/>
          <p14:tracePt t="346096" x="2979738" y="2828925"/>
          <p14:tracePt t="346105" x="2967038" y="2852738"/>
          <p14:tracePt t="346121" x="2967038" y="2878138"/>
          <p14:tracePt t="346125" x="2967038" y="2903538"/>
          <p14:tracePt t="346135" x="2967038" y="2928938"/>
          <p14:tracePt t="346146" x="2967038" y="2952750"/>
          <p14:tracePt t="346151" x="2967038" y="2978150"/>
          <p14:tracePt t="346162" x="2967038" y="3003550"/>
          <p14:tracePt t="346175" x="2967038" y="3041650"/>
          <p14:tracePt t="346191" x="2967038" y="3054350"/>
          <p14:tracePt t="346201" x="2967038" y="3065463"/>
          <p14:tracePt t="346207" x="2967038" y="3078163"/>
          <p14:tracePt t="346217" x="2967038" y="3103563"/>
          <p14:tracePt t="346231" x="2967038" y="3116263"/>
          <p14:tracePt t="346246" x="2967038" y="3141663"/>
          <p14:tracePt t="346247" x="2967038" y="3154363"/>
          <p14:tracePt t="346257" x="2992438" y="3190875"/>
          <p14:tracePt t="346267" x="3003550" y="3203575"/>
          <p14:tracePt t="346271" x="3016250" y="3216275"/>
          <p14:tracePt t="346281" x="3016250" y="3228975"/>
          <p14:tracePt t="346307" x="3016250" y="3241675"/>
          <p14:tracePt t="346323" x="3028950" y="3267075"/>
          <p14:tracePt t="346347" x="3028950" y="3278188"/>
          <p14:tracePt t="346383" x="3028950" y="3290888"/>
          <p14:tracePt t="346413" x="3028950" y="3303588"/>
          <p14:tracePt t="346529" x="3028950" y="3290888"/>
          <p14:tracePt t="346549" x="3003550" y="3278188"/>
          <p14:tracePt t="346555" x="2992438" y="3278188"/>
          <p14:tracePt t="346565" x="2992438" y="3267075"/>
          <p14:tracePt t="346579" x="2979738" y="3267075"/>
          <p14:tracePt t="346599" x="2967038" y="3267075"/>
          <p14:tracePt t="346615" x="2954338" y="3267075"/>
          <p14:tracePt t="346635" x="2954338" y="3254375"/>
          <p14:tracePt t="346735" x="2941638" y="3254375"/>
          <p14:tracePt t="346745" x="2928938" y="3254375"/>
          <p14:tracePt t="346757" x="2928938" y="3267075"/>
          <p14:tracePt t="346771" x="2928938" y="3290888"/>
          <p14:tracePt t="346778" x="2916238" y="3316288"/>
          <p14:tracePt t="346787" x="2903538" y="3341688"/>
          <p14:tracePt t="346797" x="2903538" y="3367088"/>
          <p14:tracePt t="346801" x="2890838" y="3390900"/>
          <p14:tracePt t="346811" x="2879725" y="3416300"/>
          <p14:tracePt t="346817" x="2879725" y="3454400"/>
          <p14:tracePt t="346828" x="2879725" y="3479800"/>
          <p14:tracePt t="346837" x="2879725" y="3541713"/>
          <p14:tracePt t="346845" x="2879725" y="3567113"/>
          <p14:tracePt t="346853" x="2879725" y="3616325"/>
          <p14:tracePt t="346857" x="2879725" y="3667125"/>
          <p14:tracePt t="346867" x="2879725" y="3716338"/>
          <p14:tracePt t="346878" x="2879725" y="3792538"/>
          <p14:tracePt t="346883" x="2879725" y="3854450"/>
          <p14:tracePt t="346893" x="2879725" y="3929063"/>
          <p14:tracePt t="346897" x="2879725" y="3992563"/>
          <p14:tracePt t="346907" x="2879725" y="4067175"/>
          <p14:tracePt t="346917" x="2879725" y="4117975"/>
          <p14:tracePt t="346923" x="2879725" y="4154488"/>
          <p14:tracePt t="346933" x="2879725" y="4205288"/>
          <p14:tracePt t="346937" x="2879725" y="4241800"/>
          <p14:tracePt t="346947" x="2879725" y="4305300"/>
          <p14:tracePt t="346957" x="2879725" y="4330700"/>
          <p14:tracePt t="346963" x="2879725" y="4379913"/>
          <p14:tracePt t="346973" x="2879725" y="4418013"/>
          <p14:tracePt t="346978" x="2879725" y="4430713"/>
          <p14:tracePt t="346987" x="2903538" y="4479925"/>
          <p14:tracePt t="346997" x="2903538" y="4505325"/>
          <p14:tracePt t="347003" x="2903538" y="4518025"/>
          <p14:tracePt t="347013" x="2928938" y="4543425"/>
          <p14:tracePt t="347019" x="2928938" y="4567238"/>
          <p14:tracePt t="347029" x="2941638" y="4579938"/>
          <p14:tracePt t="347039" x="2941638" y="4605338"/>
          <p14:tracePt t="347044" x="2941638" y="4630738"/>
          <p14:tracePt t="347053" x="2954338" y="4656138"/>
          <p14:tracePt t="347061" x="2967038" y="4705350"/>
          <p14:tracePt t="347069" x="2967038" y="4718050"/>
          <p14:tracePt t="347079" x="2979738" y="4756150"/>
          <p14:tracePt t="347083" x="2979738" y="4768850"/>
          <p14:tracePt t="347096" x="2979738" y="4779963"/>
          <p14:tracePt t="347099" x="2979738" y="4792663"/>
          <p14:tracePt t="347111" x="2979738" y="4805363"/>
          <p14:tracePt t="347129" x="2979738" y="4818063"/>
          <p14:tracePt t="347139" x="2992438" y="4830763"/>
          <p14:tracePt t="347205" x="2992438" y="4843463"/>
          <p14:tracePt t="352783" x="2992438" y="4830763"/>
          <p14:tracePt t="352799" x="2992438" y="4818063"/>
          <p14:tracePt t="352813" x="2992438" y="4805363"/>
          <p14:tracePt t="352839" x="2992438" y="4792663"/>
          <p14:tracePt t="352843" x="2979738" y="4779963"/>
          <p14:tracePt t="353025" x="2967038" y="4768850"/>
          <p14:tracePt t="353655" x="2967038" y="4718050"/>
          <p14:tracePt t="353665" x="2979738" y="4667250"/>
          <p14:tracePt t="353672" x="3003550" y="4592638"/>
          <p14:tracePt t="353681" x="3016250" y="4543425"/>
          <p14:tracePt t="353685" x="3041650" y="4467225"/>
          <p14:tracePt t="353697" x="3054350" y="4392613"/>
          <p14:tracePt t="353707" x="3067050" y="4341813"/>
          <p14:tracePt t="353711" x="3067050" y="4267200"/>
          <p14:tracePt t="353721" x="3079750" y="4230688"/>
          <p14:tracePt t="353727" x="3079750" y="4205288"/>
          <p14:tracePt t="353738" x="3079750" y="4154488"/>
          <p14:tracePt t="353747" x="3103563" y="4129088"/>
          <p14:tracePt t="353761" x="3103563" y="4105275"/>
          <p14:tracePt t="353767" x="3103563" y="4079875"/>
          <p14:tracePt t="353777" x="3103563" y="4041775"/>
          <p14:tracePt t="353791" x="3103563" y="4017963"/>
          <p14:tracePt t="353805" x="3103563" y="3992563"/>
          <p14:tracePt t="353807" x="3103563" y="3979863"/>
          <p14:tracePt t="353817" x="3103563" y="3941763"/>
          <p14:tracePt t="353833" x="3103563" y="3892550"/>
          <p14:tracePt t="353843" x="3103563" y="3867150"/>
          <p14:tracePt t="353847" x="3092450" y="3829050"/>
          <p14:tracePt t="353857" x="3092450" y="3803650"/>
          <p14:tracePt t="353867" x="3079750" y="3754438"/>
          <p14:tracePt t="353873" x="3079750" y="3729038"/>
          <p14:tracePt t="353883" x="3079750" y="3667125"/>
          <p14:tracePt t="353889" x="3054350" y="3616325"/>
          <p14:tracePt t="353899" x="3054350" y="3590925"/>
          <p14:tracePt t="353909" x="3041650" y="3567113"/>
          <p14:tracePt t="353913" x="3041650" y="3541713"/>
          <p14:tracePt t="353923" x="3041650" y="3516313"/>
          <p14:tracePt t="353929" x="3041650" y="3490913"/>
          <p14:tracePt t="353939" x="3028950" y="3454400"/>
          <p14:tracePt t="353949" x="3028950" y="3429000"/>
          <p14:tracePt t="353955" x="3028950" y="3378200"/>
          <p14:tracePt t="353963" x="3016250" y="3378200"/>
          <p14:tracePt t="353970" x="3016250" y="3354388"/>
          <p14:tracePt t="353979" x="3016250" y="3328988"/>
          <p14:tracePt t="353989" x="3003550" y="3278188"/>
          <p14:tracePt t="354004" x="3003550" y="3254375"/>
          <p14:tracePt t="354009" x="2992438" y="3216275"/>
          <p14:tracePt t="354029" x="2992438" y="3203575"/>
          <p14:tracePt t="354039" x="2992438" y="3190875"/>
          <p14:tracePt t="354055" x="2967038" y="3154363"/>
          <p14:tracePt t="354079" x="2967038" y="3141663"/>
          <p14:tracePt t="354088" x="2967038" y="3128963"/>
          <p14:tracePt t="354115" x="2967038" y="3116263"/>
          <p14:tracePt t="354121" x="2954338" y="3116263"/>
          <p14:tracePt t="354129" x="2954338" y="3103563"/>
          <p14:tracePt t="354155" x="2941638" y="3090863"/>
          <p14:tracePt t="354261" x="2928938" y="3078163"/>
          <p14:tracePt t="354363" x="2916238" y="3078163"/>
          <p14:tracePt t="354417" x="2903538" y="3065463"/>
          <p14:tracePt t="354443" x="2890838" y="3065463"/>
          <p14:tracePt t="354493" x="2879725" y="3065463"/>
          <p14:tracePt t="354519" x="2867025" y="3065463"/>
          <p14:tracePt t="354553" x="2854325" y="3054350"/>
          <p14:tracePt t="354689" x="2841625" y="3054350"/>
          <p14:tracePt t="355291" x="2828925" y="3054350"/>
          <p14:tracePt t="357273" x="2816225" y="3054350"/>
          <p14:tracePt t="357283" x="2790825" y="3065463"/>
          <p14:tracePt t="357287" x="2790825" y="3165475"/>
          <p14:tracePt t="357297" x="2790825" y="3254375"/>
          <p14:tracePt t="357303" x="2790825" y="3367088"/>
          <p14:tracePt t="357313" x="2790825" y="3467100"/>
          <p14:tracePt t="357323" x="2790825" y="3554413"/>
          <p14:tracePt t="357327" x="2790825" y="3641725"/>
          <p14:tracePt t="357337" x="2790825" y="3767138"/>
          <p14:tracePt t="357343" x="2816225" y="3892550"/>
          <p14:tracePt t="357353" x="2841625" y="4029075"/>
          <p14:tracePt t="357363" x="2841625" y="4141788"/>
          <p14:tracePt t="357367" x="2867025" y="4292600"/>
          <p14:tracePt t="357377" x="2903538" y="4454525"/>
          <p14:tracePt t="357384" x="2916238" y="4579938"/>
          <p14:tracePt t="357393" x="2928938" y="4743450"/>
          <p14:tracePt t="357403" x="2992438" y="4879975"/>
          <p14:tracePt t="357409" x="3028950" y="5030788"/>
          <p14:tracePt t="357419" x="3041650" y="5168900"/>
          <p14:tracePt t="357423" x="3067050" y="5294313"/>
          <p14:tracePt t="357435" x="3116263" y="5443538"/>
          <p14:tracePt t="357443" x="3141663" y="5543550"/>
          <p14:tracePt t="357451" x="3179763" y="5656263"/>
          <p14:tracePt t="357459" x="3216275" y="5732463"/>
          <p14:tracePt t="357468" x="3228975" y="5756275"/>
          <p14:tracePt t="357475" x="3279775" y="5819775"/>
          <p14:tracePt t="357485" x="3292475" y="5843588"/>
          <p14:tracePt t="357489" x="3317875" y="5856288"/>
          <p14:tracePt t="357501" x="3328988" y="5868988"/>
          <p14:tracePt t="357505" x="3367088" y="5881688"/>
          <p14:tracePt t="357518" x="3392488" y="5907088"/>
          <p14:tracePt t="357525" x="3417888" y="5907088"/>
          <p14:tracePt t="357529" x="3429000" y="5932488"/>
          <p14:tracePt t="357539" x="3441700" y="5932488"/>
          <p14:tracePt t="357555" x="3467100" y="5932488"/>
          <p14:tracePt t="357569" x="3479800" y="5932488"/>
          <p14:tracePt t="357579" x="3492500" y="5932488"/>
          <p14:tracePt t="357595" x="3517900" y="5932488"/>
          <p14:tracePt t="357605" x="3530600" y="5894388"/>
          <p14:tracePt t="357611" x="3541713" y="5868988"/>
          <p14:tracePt t="357621" x="3554413" y="5843588"/>
          <p14:tracePt t="357625" x="3567113" y="5819775"/>
          <p14:tracePt t="357635" x="3579813" y="5781675"/>
          <p14:tracePt t="357645" x="3579813" y="5756275"/>
          <p14:tracePt t="357651" x="3605213" y="5707063"/>
          <p14:tracePt t="357661" x="3605213" y="5694363"/>
          <p14:tracePt t="357668" x="3617913" y="5630863"/>
          <p14:tracePt t="357675" x="3630613" y="5568950"/>
          <p14:tracePt t="357685" x="3630613" y="5530850"/>
          <p14:tracePt t="357691" x="3630613" y="5481638"/>
          <p14:tracePt t="357703" x="3643313" y="5418138"/>
          <p14:tracePt t="357705" x="3667125" y="5343525"/>
          <p14:tracePt t="357717" x="3667125" y="5305425"/>
          <p14:tracePt t="357727" x="3667125" y="5243513"/>
          <p14:tracePt t="357731" x="3667125" y="5168900"/>
          <p14:tracePt t="357741" x="3667125" y="5118100"/>
          <p14:tracePt t="357747" x="3667125" y="5081588"/>
          <p14:tracePt t="357757" x="3667125" y="5056188"/>
          <p14:tracePt t="357767" x="3667125" y="5005388"/>
          <p14:tracePt t="357771" x="3667125" y="4992688"/>
          <p14:tracePt t="357781" x="3667125" y="4968875"/>
          <p14:tracePt t="357787" x="3654425" y="4943475"/>
          <p14:tracePt t="357797" x="3654425" y="4930775"/>
          <p14:tracePt t="357813" x="3654425" y="4905375"/>
          <p14:tracePt t="357823" x="3630613" y="4879975"/>
          <p14:tracePt t="357847" x="3605213" y="4856163"/>
          <p14:tracePt t="357863" x="3579813" y="4830763"/>
          <p14:tracePt t="357877" x="3554413" y="4805363"/>
          <p14:tracePt t="357893" x="3530600" y="4792663"/>
          <p14:tracePt t="357903" x="3517900" y="4792663"/>
          <p14:tracePt t="357907" x="3492500" y="4779963"/>
          <p14:tracePt t="357919" x="3492500" y="4768850"/>
          <p14:tracePt t="357927" x="3467100" y="4768850"/>
          <p14:tracePt t="357935" x="3454400" y="4756150"/>
          <p14:tracePt t="357943" x="3441700" y="4756150"/>
          <p14:tracePt t="357951" x="3417888" y="4743450"/>
          <p14:tracePt t="357959" x="3392488" y="4730750"/>
          <p14:tracePt t="357973" x="3367088" y="4718050"/>
          <p14:tracePt t="357984" x="3354388" y="4718050"/>
          <p14:tracePt t="357989" x="3341688" y="4718050"/>
          <p14:tracePt t="358001" x="3317875" y="4705350"/>
          <p14:tracePt t="358009" x="3305175" y="4705350"/>
          <p14:tracePt t="358013" x="3292475" y="4679950"/>
          <p14:tracePt t="358029" x="3279775" y="4679950"/>
          <p14:tracePt t="358039" x="3267075" y="4679950"/>
          <p14:tracePt t="358051" x="3267075" y="4667250"/>
          <p14:tracePt t="358089" x="3254375" y="4667250"/>
          <p14:tracePt t="358139" x="3241675" y="4667250"/>
          <p14:tracePt t="358149" x="3241675" y="4643438"/>
          <p14:tracePt t="358159" x="3241675" y="4579938"/>
          <p14:tracePt t="358165" x="3241675" y="4479925"/>
          <p14:tracePt t="358175" x="3241675" y="4379913"/>
          <p14:tracePt t="358181" x="3241675" y="4254500"/>
          <p14:tracePt t="358191" x="3241675" y="4105275"/>
          <p14:tracePt t="358201" x="3241675" y="4005263"/>
          <p14:tracePt t="358205" x="3241675" y="3905250"/>
          <p14:tracePt t="358217" x="3279775" y="3792538"/>
          <p14:tracePt t="358221" x="3292475" y="3667125"/>
          <p14:tracePt t="358231" x="3292475" y="3554413"/>
          <p14:tracePt t="358252" x="3367088" y="3354388"/>
          <p14:tracePt t="358255" x="3392488" y="3267075"/>
          <p14:tracePt t="358261" x="3405188" y="3216275"/>
          <p14:tracePt t="358271" x="3417888" y="3178175"/>
          <p14:tracePt t="358283" x="3417888" y="3154363"/>
          <p14:tracePt t="358285" x="3417888" y="3128963"/>
          <p14:tracePt t="358295" x="3417888" y="3078163"/>
          <p14:tracePt t="358301" x="3429000" y="3054350"/>
          <p14:tracePt t="358311" x="3429000" y="3028950"/>
          <p14:tracePt t="358321" x="3441700" y="2990850"/>
          <p14:tracePt t="358327" x="3441700" y="2978150"/>
          <p14:tracePt t="358337" x="3441700" y="2941638"/>
          <p14:tracePt t="358351" x="3441700" y="2928938"/>
          <p14:tracePt t="358361" x="3441700" y="2903538"/>
          <p14:tracePt t="358367" x="3441700" y="2890838"/>
          <p14:tracePt t="358377" x="3441700" y="2852738"/>
          <p14:tracePt t="358384" x="3441700" y="2840038"/>
          <p14:tracePt t="358393" x="3441700" y="2816225"/>
          <p14:tracePt t="358403" x="3429000" y="2778125"/>
          <p14:tracePt t="358407" x="3417888" y="2740025"/>
          <p14:tracePt t="358418" x="3405188" y="2703513"/>
          <p14:tracePt t="358423" x="3392488" y="2665413"/>
          <p14:tracePt t="358434" x="3354388" y="2627313"/>
          <p14:tracePt t="358443" x="3354388" y="2603500"/>
          <p14:tracePt t="358447" x="3328988" y="2578100"/>
          <p14:tracePt t="358457" x="3305175" y="2540000"/>
          <p14:tracePt t="358463" x="3279775" y="2516188"/>
          <p14:tracePt t="358473" x="3254375" y="2478088"/>
          <p14:tracePt t="358484" x="3216275" y="2465388"/>
          <p14:tracePt t="358487" x="3179763" y="2452688"/>
          <p14:tracePt t="358497" x="3141663" y="2427288"/>
          <p14:tracePt t="358503" x="3103563" y="2427288"/>
          <p14:tracePt t="358513" x="3079750" y="2427288"/>
          <p14:tracePt t="358523" x="3054350" y="2427288"/>
          <p14:tracePt t="358527" x="3003550" y="2427288"/>
          <p14:tracePt t="358539" x="2967038" y="2427288"/>
          <p14:tracePt t="358543" x="2916238" y="2427288"/>
          <p14:tracePt t="358563" x="2890838" y="2427288"/>
          <p14:tracePt t="358569" x="2854325" y="2427288"/>
          <p14:tracePt t="358579" x="2841625" y="2427288"/>
          <p14:tracePt t="358584" x="2828925" y="2452688"/>
          <p14:tracePt t="358593" x="2790825" y="2490788"/>
          <p14:tracePt t="358603" x="2790825" y="2503488"/>
          <p14:tracePt t="358609" x="2778125" y="2540000"/>
          <p14:tracePt t="358619" x="2767013" y="2578100"/>
          <p14:tracePt t="358623" x="2767013" y="2652713"/>
          <p14:tracePt t="358635" x="2767013" y="2690813"/>
          <p14:tracePt t="358645" x="2767013" y="2752725"/>
          <p14:tracePt t="358650" x="2767013" y="2816225"/>
          <p14:tracePt t="358659" x="2767013" y="2865438"/>
          <p14:tracePt t="358667" x="2803525" y="2928938"/>
          <p14:tracePt t="358675" x="2828925" y="2978150"/>
          <p14:tracePt t="358685" x="2879725" y="3041650"/>
          <p14:tracePt t="358689" x="2928938" y="3065463"/>
          <p14:tracePt t="358700" x="2967038" y="3103563"/>
          <p14:tracePt t="358709" x="3041650" y="3154363"/>
          <p14:tracePt t="358713" x="3116263" y="3190875"/>
          <p14:tracePt t="358723" x="3141663" y="3203575"/>
          <p14:tracePt t="358729" x="3179763" y="3216275"/>
          <p14:tracePt t="358739" x="3216275" y="3228975"/>
          <p14:tracePt t="358750" x="3254375" y="3228975"/>
          <p14:tracePt t="358755" x="3292475" y="3228975"/>
          <p14:tracePt t="358767" x="3317875" y="3228975"/>
          <p14:tracePt t="358769" x="3328988" y="3228975"/>
          <p14:tracePt t="358779" x="3341688" y="3228975"/>
          <p14:tracePt t="358789" x="3367088" y="3228975"/>
          <p14:tracePt t="358795" x="3392488" y="3228975"/>
          <p14:tracePt t="358805" x="3392488" y="3216275"/>
          <p14:tracePt t="358809" x="3417888" y="3190875"/>
          <p14:tracePt t="358819" x="3417888" y="3154363"/>
          <p14:tracePt t="358829" x="3429000" y="3103563"/>
          <p14:tracePt t="358835" x="3429000" y="3041650"/>
          <p14:tracePt t="358845" x="3429000" y="3003550"/>
          <p14:tracePt t="358850" x="3429000" y="2965450"/>
          <p14:tracePt t="358859" x="3429000" y="2941638"/>
          <p14:tracePt t="358869" x="3417888" y="2916238"/>
          <p14:tracePt t="358875" x="3392488" y="2865438"/>
          <p14:tracePt t="358885" x="3354388" y="2816225"/>
          <p14:tracePt t="358891" x="3292475" y="2765425"/>
          <p14:tracePt t="358901" x="3216275" y="2740025"/>
          <p14:tracePt t="358911" x="3167063" y="2716213"/>
          <p14:tracePt t="358917" x="3103563" y="2690813"/>
          <p14:tracePt t="358925" x="3092450" y="2678113"/>
          <p14:tracePt t="358933" x="3079750" y="2678113"/>
          <p14:tracePt t="358941" x="3067050" y="2678113"/>
          <p14:tracePt t="358955" x="3054350" y="2678113"/>
          <p14:tracePt t="358985" x="3041650" y="2678113"/>
          <p14:tracePt t="358995" x="3028950" y="2678113"/>
          <p14:tracePt t="359021" x="3028950" y="2690813"/>
          <p14:tracePt t="359031" x="3016250" y="2716213"/>
          <p14:tracePt t="359037" x="3016250" y="2752725"/>
          <p14:tracePt t="359050" x="3016250" y="2790825"/>
          <p14:tracePt t="359057" x="3016250" y="2828925"/>
          <p14:tracePt t="359061" x="3016250" y="2865438"/>
          <p14:tracePt t="359071" x="3016250" y="2878138"/>
          <p14:tracePt t="359077" x="3016250" y="2916238"/>
          <p14:tracePt t="359087" x="3016250" y="2941638"/>
          <p14:tracePt t="359100" x="3016250" y="2952750"/>
          <p14:tracePt t="359103" x="3041650" y="2978150"/>
          <p14:tracePt t="359113" x="3041650" y="3016250"/>
          <p14:tracePt t="359117" x="3054350" y="3028950"/>
          <p14:tracePt t="359127" x="3103563" y="3054350"/>
          <p14:tracePt t="359143" x="3128963" y="3054350"/>
          <p14:tracePt t="359263" x="3128963" y="3041650"/>
          <p14:tracePt t="359269" x="3116263" y="2965450"/>
          <p14:tracePt t="359279" x="3092450" y="2903538"/>
          <p14:tracePt t="359289" x="3079750" y="2878138"/>
          <p14:tracePt t="359293" x="3054350" y="2840038"/>
          <p14:tracePt t="359303" x="3016250" y="2816225"/>
          <p14:tracePt t="359309" x="2967038" y="2790825"/>
          <p14:tracePt t="359319" x="2941638" y="2778125"/>
          <p14:tracePt t="359329" x="2928938" y="2778125"/>
          <p14:tracePt t="359333" x="2916238" y="2752725"/>
          <p14:tracePt t="359345" x="2903538" y="2752725"/>
          <p14:tracePt t="359349" x="2879725" y="2752725"/>
          <p14:tracePt t="359375" x="2854325" y="2752725"/>
          <p14:tracePt t="359399" x="2841625" y="2752725"/>
          <p14:tracePt t="359415" x="2816225" y="2765425"/>
          <p14:tracePt t="359429" x="2816225" y="2790825"/>
          <p14:tracePt t="359439" x="2816225" y="2816225"/>
          <p14:tracePt t="359451" x="2816225" y="2840038"/>
          <p14:tracePt t="359455" x="2816225" y="2852738"/>
          <p14:tracePt t="359466" x="2816225" y="2878138"/>
          <p14:tracePt t="359483" x="2816225" y="2903538"/>
          <p14:tracePt t="359491" x="2816225" y="2928938"/>
          <p14:tracePt t="359505" x="2816225" y="2941638"/>
          <p14:tracePt t="359511" x="2816225" y="2952750"/>
          <p14:tracePt t="359532" x="2816225" y="2978150"/>
          <p14:tracePt t="359545" x="2828925" y="2978150"/>
          <p14:tracePt t="359561" x="2854325" y="3003550"/>
          <p14:tracePt t="359607" x="2867025" y="3003550"/>
          <p14:tracePt t="359667" x="2867025" y="2990850"/>
          <p14:tracePt t="359677" x="2867025" y="2978150"/>
          <p14:tracePt t="359682" x="2867025" y="2965450"/>
          <p14:tracePt t="359693" x="2867025" y="2941638"/>
          <p14:tracePt t="359699" x="2854325" y="2941638"/>
          <p14:tracePt t="359707" x="2854325" y="2928938"/>
          <p14:tracePt t="359717" x="2841625" y="2916238"/>
          <p14:tracePt t="359723" x="2841625" y="2890838"/>
          <p14:tracePt t="359734" x="2828925" y="2890838"/>
          <p14:tracePt t="359737" x="2828925" y="2878138"/>
          <p14:tracePt t="371777" x="2916238" y="2978150"/>
          <p14:tracePt t="371787" x="3028950" y="3154363"/>
          <p14:tracePt t="371791" x="3141663" y="3303588"/>
          <p14:tracePt t="371803" x="3205163" y="3441700"/>
          <p14:tracePt t="371813" x="3279775" y="3567113"/>
          <p14:tracePt t="371817" x="3354388" y="3667125"/>
          <p14:tracePt t="371827" x="3379788" y="3741738"/>
          <p14:tracePt t="371833" x="3429000" y="3816350"/>
          <p14:tracePt t="371843" x="3467100" y="3892550"/>
          <p14:tracePt t="371854" x="3541713" y="3967163"/>
          <p14:tracePt t="371857" x="3579813" y="4029075"/>
          <p14:tracePt t="371867" x="3630613" y="4092575"/>
          <p14:tracePt t="371873" x="3679825" y="4129088"/>
          <p14:tracePt t="371883" x="3743325" y="4192588"/>
          <p14:tracePt t="371893" x="3830638" y="4241800"/>
          <p14:tracePt t="371899" x="3892550" y="4279900"/>
          <p14:tracePt t="371909" x="3930650" y="4318000"/>
          <p14:tracePt t="371912" x="3992563" y="4354513"/>
          <p14:tracePt t="371923" x="4043363" y="4367213"/>
          <p14:tracePt t="371933" x="4092575" y="4405313"/>
          <p14:tracePt t="371939" x="4117975" y="4418013"/>
          <p14:tracePt t="371949" x="4143375" y="4430713"/>
          <p14:tracePt t="371963" x="4156075" y="4443413"/>
          <p14:tracePt t="372055" x="4156075" y="4454525"/>
          <p14:tracePt t="372059" x="4156075" y="4467225"/>
          <p14:tracePt t="372079" x="4156075" y="4479925"/>
          <p14:tracePt t="372086" x="4156075" y="4492625"/>
          <p14:tracePt t="372095" x="4156075" y="4505325"/>
          <p14:tracePt t="372099" x="4156075" y="4518025"/>
          <p14:tracePt t="372121" x="4156075" y="4530725"/>
          <p14:tracePt t="372125" x="4156075" y="4543425"/>
          <p14:tracePt t="372141" x="4143375" y="4567238"/>
          <p14:tracePt t="372161" x="4130675" y="4592638"/>
          <p14:tracePt t="372165" x="4105275" y="4605338"/>
          <p14:tracePt t="372175" x="4081463" y="4618038"/>
          <p14:tracePt t="372181" x="4043363" y="4630738"/>
          <p14:tracePt t="372191" x="4017963" y="4643438"/>
          <p14:tracePt t="372201" x="3992563" y="4656138"/>
          <p14:tracePt t="372205" x="3943350" y="4656138"/>
          <p14:tracePt t="372215" x="3917950" y="4656138"/>
          <p14:tracePt t="372221" x="3867150" y="4656138"/>
          <p14:tracePt t="372231" x="3817938" y="4667250"/>
          <p14:tracePt t="372255" x="3705225" y="4679950"/>
          <p14:tracePt t="372261" x="3643313" y="4692650"/>
          <p14:tracePt t="372271" x="3592513" y="4692650"/>
          <p14:tracePt t="372281" x="3567113" y="4692650"/>
          <p14:tracePt t="372288" x="3530600" y="4692650"/>
          <p14:tracePt t="372297" x="3467100" y="4718050"/>
          <p14:tracePt t="372301" x="3367088" y="4718050"/>
          <p14:tracePt t="372311" x="3241675" y="4718050"/>
          <p14:tracePt t="372320" x="3128963" y="4756150"/>
          <p14:tracePt t="372327" x="3003550" y="4768850"/>
          <p14:tracePt t="372337" x="2903538" y="4792663"/>
          <p14:tracePt t="372341" x="2803525" y="4805363"/>
          <p14:tracePt t="372351" x="2703513" y="4805363"/>
          <p14:tracePt t="372361" x="2641600" y="4830763"/>
          <p14:tracePt t="372367" x="2590800" y="4830763"/>
          <p14:tracePt t="372377" x="2565400" y="4843463"/>
          <p14:tracePt t="372383" x="2516188" y="4843463"/>
          <p14:tracePt t="372393" x="2503488" y="4843463"/>
          <p14:tracePt t="372404" x="2465388" y="4856163"/>
          <p14:tracePt t="372407" x="2428875" y="4868863"/>
          <p14:tracePt t="372417" x="2378075" y="4892675"/>
          <p14:tracePt t="372423" x="2365375" y="4892675"/>
          <p14:tracePt t="372433" x="2316163" y="4892675"/>
          <p14:tracePt t="372443" x="2290763" y="4892675"/>
          <p14:tracePt t="372593" x="2303463" y="4892675"/>
          <p14:tracePt t="372599" x="2352675" y="4892675"/>
          <p14:tracePt t="372609" x="2441575" y="4892675"/>
          <p14:tracePt t="372619" x="2516188" y="4879975"/>
          <p14:tracePt t="372625" x="2628900" y="4879975"/>
          <p14:tracePt t="372637" x="2741613" y="4879975"/>
          <p14:tracePt t="372639" x="2879725" y="4856163"/>
          <p14:tracePt t="372649" x="3028950" y="4843463"/>
          <p14:tracePt t="372659" x="3141663" y="4843463"/>
          <p14:tracePt t="372665" x="3279775" y="4843463"/>
          <p14:tracePt t="372675" x="3417888" y="4843463"/>
          <p14:tracePt t="372679" x="3541713" y="4843463"/>
          <p14:tracePt t="372689" x="3630613" y="4843463"/>
          <p14:tracePt t="372699" x="3730625" y="4843463"/>
          <p14:tracePt t="372705" x="3817938" y="4818063"/>
          <p14:tracePt t="372715" x="3867150" y="4805363"/>
          <p14:tracePt t="372721" x="3943350" y="4805363"/>
          <p14:tracePt t="372731" x="3992563" y="4779963"/>
          <p14:tracePt t="372741" x="4017963" y="4779963"/>
          <p14:tracePt t="372745" x="4043363" y="4779963"/>
          <p14:tracePt t="372755" x="4056063" y="4779963"/>
          <p14:tracePt t="372761" x="4068763" y="4779963"/>
          <p14:tracePt t="372973" x="4056063" y="4779963"/>
          <p14:tracePt t="372983" x="3992563" y="4779963"/>
          <p14:tracePt t="372986" x="3917950" y="4792663"/>
          <p14:tracePt t="372997" x="3817938" y="4792663"/>
          <p14:tracePt t="373003" x="3730625" y="4818063"/>
          <p14:tracePt t="373013" x="3605213" y="4830763"/>
          <p14:tracePt t="373023" x="3505200" y="4830763"/>
          <p14:tracePt t="373027" x="3417888" y="4856163"/>
          <p14:tracePt t="373037" x="3317875" y="4868863"/>
          <p14:tracePt t="373043" x="3228975" y="4892675"/>
          <p14:tracePt t="373053" x="3141663" y="4905375"/>
          <p14:tracePt t="373063" x="3067050" y="4905375"/>
          <p14:tracePt t="373070" x="3016250" y="4918075"/>
          <p14:tracePt t="373079" x="2967038" y="4930775"/>
          <p14:tracePt t="373083" x="2941638" y="4956175"/>
          <p14:tracePt t="373093" x="2903538" y="4956175"/>
          <p14:tracePt t="373103" x="2879725" y="4956175"/>
          <p14:tracePt t="373109" x="2854325" y="4956175"/>
          <p14:tracePt t="373119" x="2828925" y="4981575"/>
          <p14:tracePt t="373123" x="2816225" y="4992688"/>
          <p14:tracePt t="373133" x="2803525" y="4992688"/>
          <p14:tracePt t="373143" x="2790825" y="4992688"/>
          <p14:tracePt t="373149" x="2778125" y="5005388"/>
          <p14:tracePt t="373163" x="2767013" y="5005388"/>
          <p14:tracePt t="373173" x="2754313" y="5005388"/>
          <p14:tracePt t="373199" x="2741613" y="5005388"/>
          <p14:tracePt t="373205" x="2728913" y="5018088"/>
          <p14:tracePt t="373215" x="2728913" y="5030788"/>
          <p14:tracePt t="373225" x="2703513" y="5030788"/>
          <p14:tracePt t="373229" x="2690813" y="5030788"/>
          <p14:tracePt t="373254" x="2654300" y="5056188"/>
          <p14:tracePt t="373256" x="2641600" y="5056188"/>
          <p14:tracePt t="373265" x="2628900" y="5056188"/>
          <p14:tracePt t="373269" x="2616200" y="5056188"/>
          <p14:tracePt t="373305" x="2590800" y="5056188"/>
          <p14:tracePt t="373315" x="2590800" y="5068888"/>
          <p14:tracePt t="373411" x="2628900" y="5068888"/>
          <p14:tracePt t="373418" x="2654300" y="5068888"/>
          <p14:tracePt t="373427" x="2728913" y="5056188"/>
          <p14:tracePt t="373437" x="2778125" y="5043488"/>
          <p14:tracePt t="373441" x="2854325" y="5018088"/>
          <p14:tracePt t="373453" x="2890838" y="5005388"/>
          <p14:tracePt t="373457" x="2967038" y="4981575"/>
          <p14:tracePt t="373469" x="3016250" y="4981575"/>
          <p14:tracePt t="373477" x="3103563" y="4956175"/>
          <p14:tracePt t="373481" x="3128963" y="4943475"/>
          <p14:tracePt t="373491" x="3179763" y="4918075"/>
          <p14:tracePt t="373497" x="3216275" y="4918075"/>
          <p14:tracePt t="373507" x="3267075" y="4905375"/>
          <p14:tracePt t="373519" x="3305175" y="4905375"/>
          <p14:tracePt t="373521" x="3341688" y="4905375"/>
          <p14:tracePt t="373531" x="3379788" y="4892675"/>
          <p14:tracePt t="373538" x="3417888" y="4892675"/>
          <p14:tracePt t="373547" x="3441700" y="4892675"/>
          <p14:tracePt t="373563" x="3467100" y="4892675"/>
          <p14:tracePt t="373577" x="3492500" y="4892675"/>
          <p14:tracePt t="373679" x="3467100" y="4892675"/>
          <p14:tracePt t="373689" x="3392488" y="4892675"/>
          <p14:tracePt t="373699" x="3328988" y="4892675"/>
          <p14:tracePt t="373704" x="3228975" y="4892675"/>
          <p14:tracePt t="373713" x="3154363" y="4918075"/>
          <p14:tracePt t="373720" x="3067050" y="4918075"/>
          <p14:tracePt t="373729" x="3016250" y="4930775"/>
          <p14:tracePt t="373739" x="2992438" y="4930775"/>
          <p14:tracePt t="373742" x="2954338" y="4930775"/>
          <p14:tracePt t="373759" x="2941638" y="4943475"/>
          <p14:tracePt t="391211" x="2928938" y="4943475"/>
          <p14:tracePt t="397940" x="2954338" y="4879975"/>
          <p14:tracePt t="397950" x="3041650" y="4743450"/>
          <p14:tracePt t="397954" x="3103563" y="4656138"/>
          <p14:tracePt t="397965" x="3128963" y="4567238"/>
          <p14:tracePt t="397975" x="3179763" y="4454525"/>
          <p14:tracePt t="397980" x="3192463" y="4318000"/>
          <p14:tracePt t="397989" x="3241675" y="4179888"/>
          <p14:tracePt t="397995" x="3267075" y="3992563"/>
          <p14:tracePt t="398005" x="3267075" y="3841750"/>
          <p14:tracePt t="398014" x="3267075" y="3654425"/>
          <p14:tracePt t="398018" x="3267075" y="3516313"/>
          <p14:tracePt t="398030" x="3267075" y="3341688"/>
          <p14:tracePt t="398035" x="3241675" y="3178175"/>
          <p14:tracePt t="398046" x="3192463" y="3054350"/>
          <p14:tracePt t="398055" x="3154363" y="2903538"/>
          <p14:tracePt t="398059" x="3116263" y="2778125"/>
          <p14:tracePt t="398069" x="3067050" y="2690813"/>
          <p14:tracePt t="398074" x="3028950" y="2616200"/>
          <p14:tracePt t="398085" x="2992438" y="2540000"/>
          <p14:tracePt t="398095" x="2967038" y="2527300"/>
          <p14:tracePt t="398098" x="2941638" y="2503488"/>
          <p14:tracePt t="398109" x="2916238" y="2478088"/>
          <p14:tracePt t="398115" x="2867025" y="2452688"/>
          <p14:tracePt t="398125" x="2778125" y="2439988"/>
          <p14:tracePt t="398135" x="2678113" y="2439988"/>
          <p14:tracePt t="398141" x="2590800" y="2439988"/>
          <p14:tracePt t="398151" x="2503488" y="2439988"/>
          <p14:tracePt t="398155" x="2452688" y="2439988"/>
          <p14:tracePt t="398165" x="2378075" y="2452688"/>
          <p14:tracePt t="398175" x="2328863" y="2516188"/>
          <p14:tracePt t="398181" x="2278063" y="2527300"/>
          <p14:tracePt t="398191" x="2239963" y="2578100"/>
          <p14:tracePt t="398197" x="2178050" y="2603500"/>
          <p14:tracePt t="398207" x="2165350" y="2640013"/>
          <p14:tracePt t="398217" x="2127250" y="2716213"/>
          <p14:tracePt t="398221" x="2127250" y="2790825"/>
          <p14:tracePt t="398231" x="2127250" y="2903538"/>
          <p14:tracePt t="398248" x="2127250" y="3116263"/>
          <p14:tracePt t="398257" x="2127250" y="3254375"/>
          <p14:tracePt t="398263" x="2165350" y="3390900"/>
          <p14:tracePt t="398271" x="2228850" y="3541713"/>
          <p14:tracePt t="398277" x="2365375" y="3754438"/>
          <p14:tracePt t="398287" x="2452688" y="3916363"/>
          <p14:tracePt t="398298" x="2565400" y="4067175"/>
          <p14:tracePt t="398303" x="2703513" y="4217988"/>
          <p14:tracePt t="398313" x="2828925" y="4367213"/>
          <p14:tracePt t="398317" x="2992438" y="4530725"/>
          <p14:tracePt t="398330" x="3192463" y="4692650"/>
          <p14:tracePt t="398337" x="3379788" y="4818063"/>
          <p14:tracePt t="398343" x="3505200" y="4856163"/>
          <p14:tracePt t="398353" x="3679825" y="4868863"/>
          <p14:tracePt t="398357" x="3805238" y="4868863"/>
          <p14:tracePt t="398367" x="3930650" y="4868863"/>
          <p14:tracePt t="398379" x="4030663" y="4856163"/>
          <p14:tracePt t="398383" x="4143375" y="4792663"/>
          <p14:tracePt t="398393" x="4205288" y="4730750"/>
          <p14:tracePt t="398397" x="4243388" y="4630738"/>
          <p14:tracePt t="398407" x="4281488" y="4505325"/>
          <p14:tracePt t="398417" x="4294188" y="4354513"/>
          <p14:tracePt t="398423" x="4294188" y="4217988"/>
          <p14:tracePt t="398433" x="4294188" y="4067175"/>
          <p14:tracePt t="398437" x="4294188" y="3905250"/>
          <p14:tracePt t="398449" x="4256088" y="3767138"/>
          <p14:tracePt t="398459" x="4192588" y="3641725"/>
          <p14:tracePt t="398463" x="4156075" y="3554413"/>
          <p14:tracePt t="398473" x="4117975" y="3479800"/>
          <p14:tracePt t="398480" x="4092575" y="3441700"/>
          <p14:tracePt t="398489" x="4056063" y="3403600"/>
          <p14:tracePt t="398499" x="4030663" y="3378200"/>
          <p14:tracePt t="398503" x="4005263" y="3354388"/>
          <p14:tracePt t="398514" x="3979863" y="3328988"/>
          <p14:tracePt t="398519" x="3968750" y="3316288"/>
          <p14:tracePt t="398530" x="3956050" y="3316288"/>
          <p14:tracePt t="398539" x="3917950" y="3303588"/>
          <p14:tracePt t="398546" x="3905250" y="3290888"/>
          <p14:tracePt t="398555" x="3879850" y="3290888"/>
          <p14:tracePt t="398559" x="3856038" y="3267075"/>
          <p14:tracePt t="398569" x="3805238" y="3267075"/>
          <p14:tracePt t="398579" x="3767138" y="3267075"/>
          <p14:tracePt t="398585" x="3743325" y="3267075"/>
          <p14:tracePt t="398597" x="3717925" y="3267075"/>
          <p14:tracePt t="398599" x="3679825" y="3267075"/>
          <p14:tracePt t="398609" x="3654425" y="3267075"/>
          <p14:tracePt t="398619" x="3630613" y="3267075"/>
          <p14:tracePt t="398625" x="3605213" y="3267075"/>
          <p14:tracePt t="398635" x="3592513" y="3267075"/>
          <p14:tracePt t="398639" x="3554413" y="3267075"/>
          <p14:tracePt t="398649" x="3517900" y="3278188"/>
          <p14:tracePt t="398659" x="3454400" y="3341688"/>
          <p14:tracePt t="398665" x="3392488" y="3416300"/>
          <p14:tracePt t="398675" x="3317875" y="3529013"/>
          <p14:tracePt t="398680" x="3241675" y="3667125"/>
          <p14:tracePt t="398689" x="3205163" y="3754438"/>
          <p14:tracePt t="398701" x="3167063" y="3854450"/>
          <p14:tracePt t="398705" x="3128963" y="3967163"/>
          <p14:tracePt t="398715" x="3116263" y="4067175"/>
          <p14:tracePt t="398721" x="3116263" y="4154488"/>
          <p14:tracePt t="398731" x="3116263" y="4230688"/>
          <p14:tracePt t="398741" x="3116263" y="4318000"/>
          <p14:tracePt t="398746" x="3116263" y="4341813"/>
          <p14:tracePt t="398755" x="3116263" y="4367213"/>
          <p14:tracePt t="398763" x="3116263" y="4392613"/>
          <p14:tracePt t="398781" x="3116263" y="4405313"/>
          <p14:tracePt t="398871" x="3116263" y="4341813"/>
          <p14:tracePt t="398877" x="3116263" y="4241800"/>
          <p14:tracePt t="398887" x="3116263" y="4141788"/>
          <p14:tracePt t="398891" x="3116263" y="4005263"/>
          <p14:tracePt t="398901" x="3103563" y="3867150"/>
          <p14:tracePt t="398913" x="3079750" y="3741738"/>
          <p14:tracePt t="398917" x="3067050" y="3629025"/>
          <p14:tracePt t="398930" x="2992438" y="3554413"/>
          <p14:tracePt t="398933" x="2967038" y="3467100"/>
          <p14:tracePt t="398944" x="2941638" y="3403600"/>
          <p14:tracePt t="398953" x="2890838" y="3328988"/>
          <p14:tracePt t="398957" x="2879725" y="3290888"/>
          <p14:tracePt t="398967" x="2841625" y="3241675"/>
          <p14:tracePt t="398973" x="2828925" y="3228975"/>
          <p14:tracePt t="398983" x="2816225" y="3203575"/>
          <p14:tracePt t="398998" x="2803525" y="3203575"/>
          <p14:tracePt t="399049" x="2790825" y="3203575"/>
          <p14:tracePt t="399059" x="2778125" y="3203575"/>
          <p14:tracePt t="399063" x="2767013" y="3203575"/>
          <p14:tracePt t="399073" x="2754313" y="3203575"/>
          <p14:tracePt t="399083" x="2716213" y="3241675"/>
          <p14:tracePt t="399089" x="2716213" y="3316288"/>
          <p14:tracePt t="399099" x="2690813" y="3390900"/>
          <p14:tracePt t="399103" x="2690813" y="3503613"/>
          <p14:tracePt t="399113" x="2690813" y="3590925"/>
          <p14:tracePt t="399125" x="2690813" y="3692525"/>
          <p14:tracePt t="399129" x="2690813" y="3779838"/>
          <p14:tracePt t="399139" x="2690813" y="3879850"/>
          <p14:tracePt t="399146" x="2690813" y="3967163"/>
          <p14:tracePt t="399155" x="2728913" y="4054475"/>
          <p14:tracePt t="399165" x="2778125" y="4141788"/>
          <p14:tracePt t="399169" x="2803525" y="4217988"/>
          <p14:tracePt t="399179" x="2879725" y="4292600"/>
          <p14:tracePt t="399185" x="2903538" y="4354513"/>
          <p14:tracePt t="399196" x="2954338" y="4392613"/>
          <p14:tracePt t="399205" x="2979738" y="4430713"/>
          <p14:tracePt t="399209" x="3028950" y="4443413"/>
          <p14:tracePt t="399219" x="3092450" y="4467225"/>
          <p14:tracePt t="399225" x="3128963" y="4479925"/>
          <p14:tracePt t="399246" x="3228975" y="4479925"/>
          <p14:tracePt t="399249" x="3267075" y="4479925"/>
          <p14:tracePt t="399262" x="3292475" y="4467225"/>
          <p14:tracePt t="399265" x="3341688" y="4405313"/>
          <p14:tracePt t="399275" x="3379788" y="4367213"/>
          <p14:tracePt t="399285" x="3417888" y="4318000"/>
          <p14:tracePt t="399291" x="3441700" y="4267200"/>
          <p14:tracePt t="399301" x="3479800" y="4192588"/>
          <p14:tracePt t="399305" x="3541713" y="4067175"/>
          <p14:tracePt t="399315" x="3567113" y="3941763"/>
          <p14:tracePt t="399325" x="3605213" y="3816350"/>
          <p14:tracePt t="399331" x="3617913" y="3641725"/>
          <p14:tracePt t="399341" x="3617913" y="3516313"/>
          <p14:tracePt t="399346" x="3617913" y="3378200"/>
          <p14:tracePt t="399355" x="3617913" y="3290888"/>
          <p14:tracePt t="399365" x="3617913" y="3228975"/>
          <p14:tracePt t="399371" x="3617913" y="3178175"/>
          <p14:tracePt t="399381" x="3617913" y="3165475"/>
          <p14:tracePt t="399387" x="3592513" y="3116263"/>
          <p14:tracePt t="399397" x="3579813" y="3103563"/>
          <p14:tracePt t="399407" x="3554413" y="3078163"/>
          <p14:tracePt t="399412" x="3541713" y="3078163"/>
          <p14:tracePt t="399421" x="3541713" y="3065463"/>
          <p14:tracePt t="399428" x="3505200" y="3054350"/>
          <p14:tracePt t="399437" x="3467100" y="3028950"/>
          <p14:tracePt t="399447" x="3441700" y="3028950"/>
          <p14:tracePt t="399451" x="3379788" y="3028950"/>
          <p14:tracePt t="399463" x="3341688" y="3028950"/>
          <p14:tracePt t="399467" x="3292475" y="3054350"/>
          <p14:tracePt t="399479" x="3216275" y="3103563"/>
          <p14:tracePt t="399487" x="3154363" y="3154363"/>
          <p14:tracePt t="399495" x="3092450" y="3228975"/>
          <p14:tracePt t="399503" x="3041650" y="3316288"/>
          <p14:tracePt t="399507" x="2979738" y="3429000"/>
          <p14:tracePt t="399517" x="2916238" y="3541713"/>
          <p14:tracePt t="399529" x="2879725" y="3667125"/>
          <p14:tracePt t="399533" x="2854325" y="3767138"/>
          <p14:tracePt t="399545" x="2816225" y="3892550"/>
          <p14:tracePt t="399547" x="2803525" y="3992563"/>
          <p14:tracePt t="399557" x="2803525" y="4117975"/>
          <p14:tracePt t="399567" x="2803525" y="4230688"/>
          <p14:tracePt t="399573" x="2803525" y="4318000"/>
          <p14:tracePt t="399583" x="2803525" y="4418013"/>
          <p14:tracePt t="399587" x="2828925" y="4479925"/>
          <p14:tracePt t="399597" x="2841625" y="4543425"/>
          <p14:tracePt t="399607" x="2916238" y="4618038"/>
          <p14:tracePt t="399613" x="2941638" y="4692650"/>
          <p14:tracePt t="399623" x="2979738" y="4718050"/>
          <p14:tracePt t="399629" x="3003550" y="4756150"/>
          <p14:tracePt t="399639" x="3028950" y="4792663"/>
          <p14:tracePt t="399649" x="3054350" y="4805363"/>
          <p14:tracePt t="399653" x="3067050" y="4805363"/>
          <p14:tracePt t="399663" x="3079750" y="4805363"/>
          <p14:tracePt t="399669" x="3103563" y="4805363"/>
          <p14:tracePt t="399679" x="3116263" y="4805363"/>
          <p14:tracePt t="399689" x="3128963" y="4805363"/>
          <p14:tracePt t="399695" x="3167063" y="4805363"/>
          <p14:tracePt t="399703" x="3205163" y="4756150"/>
          <p14:tracePt t="399711" x="3241675" y="4692650"/>
          <p14:tracePt t="399719" x="3267075" y="4567238"/>
          <p14:tracePt t="399729" x="3279775" y="4430713"/>
          <p14:tracePt t="399735" x="3279775" y="4267200"/>
          <p14:tracePt t="399745" x="3279775" y="4129088"/>
          <p14:tracePt t="399751" x="3279775" y="3979863"/>
          <p14:tracePt t="399762" x="3228975" y="3841750"/>
          <p14:tracePt t="399765" x="3179763" y="3741738"/>
          <p14:tracePt t="399775" x="3154363" y="3703638"/>
          <p14:tracePt t="399785" x="3128963" y="3667125"/>
          <p14:tracePt t="399791" x="3092450" y="3641725"/>
          <p14:tracePt t="399801" x="3067050" y="3616325"/>
          <p14:tracePt t="399807" x="3054350" y="3603625"/>
          <p14:tracePt t="399817" x="3028950" y="3590925"/>
          <p14:tracePt t="399828" x="3003550" y="3579813"/>
          <p14:tracePt t="399831" x="2979738" y="3579813"/>
          <p14:tracePt t="399841" x="2941638" y="3579813"/>
          <p14:tracePt t="399847" x="2890838" y="3579813"/>
          <p14:tracePt t="399857" x="2854325" y="3579813"/>
          <p14:tracePt t="399867" x="2790825" y="3579813"/>
          <p14:tracePt t="399871" x="2728913" y="3579813"/>
          <p14:tracePt t="399881" x="2654300" y="3603625"/>
          <p14:tracePt t="399887" x="2590800" y="3629025"/>
          <p14:tracePt t="399897" x="2528888" y="3692525"/>
          <p14:tracePt t="399907" x="2503488" y="3716338"/>
          <p14:tracePt t="399912" x="2465388" y="3779838"/>
          <p14:tracePt t="399921" x="2403475" y="3867150"/>
          <p14:tracePt t="399928" x="2390775" y="3916363"/>
          <p14:tracePt t="399937" x="2352675" y="3992563"/>
          <p14:tracePt t="399947" x="2328863" y="4054475"/>
          <p14:tracePt t="399951" x="2316163" y="4154488"/>
          <p14:tracePt t="399962" x="2316163" y="4205288"/>
          <p14:tracePt t="399967" x="2316163" y="4292600"/>
          <p14:tracePt t="399978" x="2316163" y="4367213"/>
          <p14:tracePt t="399987" x="2316163" y="4467225"/>
          <p14:tracePt t="399994" x="2316163" y="4543425"/>
          <p14:tracePt t="400003" x="2328863" y="4643438"/>
          <p14:tracePt t="400007" x="2365375" y="4705350"/>
          <p14:tracePt t="400017" x="2416175" y="4779963"/>
          <p14:tracePt t="400028" x="2465388" y="4856163"/>
          <p14:tracePt t="400033" x="2516188" y="4905375"/>
          <p14:tracePt t="400045" x="2578100" y="4956175"/>
          <p14:tracePt t="400047" x="2654300" y="4992688"/>
          <p14:tracePt t="400061" x="2728913" y="5043488"/>
          <p14:tracePt t="400069" x="2754313" y="5068888"/>
          <p14:tracePt t="400073" x="2778125" y="5081588"/>
          <p14:tracePt t="400083" x="2790825" y="5081588"/>
          <p14:tracePt t="400089" x="2803525" y="5081588"/>
          <p14:tracePt t="400109" x="2816225" y="5081588"/>
          <p14:tracePt t="400123" x="2828925" y="5081588"/>
          <p14:tracePt t="400139" x="2854325" y="5081588"/>
          <p14:tracePt t="400169" x="2867025" y="5081588"/>
          <p14:tracePt t="400179" x="2879725" y="5081588"/>
          <p14:tracePt t="400189" x="2928938" y="5081588"/>
          <p14:tracePt t="400195" x="2979738" y="5081588"/>
          <p14:tracePt t="400205" x="3054350" y="5092700"/>
          <p14:tracePt t="400211" x="3128963" y="5118100"/>
          <p14:tracePt t="400219" x="3167063" y="5118100"/>
          <p14:tracePt t="400230" x="3228975" y="5130800"/>
          <p14:tracePt t="400246" x="3341688" y="5156200"/>
          <p14:tracePt t="400249" x="3379788" y="5156200"/>
          <p14:tracePt t="400269" x="3392488" y="5156200"/>
          <p14:tracePt t="400281" x="3405188" y="5156200"/>
          <p14:tracePt t="400295" x="3417888" y="5156200"/>
          <p14:tracePt t="400315" x="3429000" y="5156200"/>
          <p14:tracePt t="400341" x="3441700" y="5143500"/>
          <p14:tracePt t="400381" x="3441700" y="5130800"/>
          <p14:tracePt t="400397" x="3441700" y="5118100"/>
          <p14:tracePt t="400407" x="3441700" y="5105400"/>
          <p14:tracePt t="400421" x="3441700" y="5081588"/>
          <p14:tracePt t="400447" x="3441700" y="5068888"/>
          <p14:tracePt t="400451" x="3441700" y="5056188"/>
          <p14:tracePt t="400461" x="3441700" y="5043488"/>
          <p14:tracePt t="400467" x="3441700" y="5018088"/>
          <p14:tracePt t="400478" x="3441700" y="4992688"/>
          <p14:tracePt t="400487" x="3441700" y="4956175"/>
          <p14:tracePt t="400494" x="3441700" y="4943475"/>
          <p14:tracePt t="400501" x="3441700" y="4930775"/>
          <p14:tracePt t="400507" x="3441700" y="4905375"/>
          <p14:tracePt t="400517" x="3429000" y="4868863"/>
          <p14:tracePt t="400528" x="3429000" y="4843463"/>
          <p14:tracePt t="400533" x="3417888" y="4805363"/>
          <p14:tracePt t="400547" x="3405188" y="4779963"/>
          <p14:tracePt t="400567" x="3405188" y="4768850"/>
          <p14:tracePt t="400573" x="3405188" y="4743450"/>
          <p14:tracePt t="400583" x="3392488" y="4743450"/>
          <p14:tracePt t="400587" x="3379788" y="4730750"/>
          <p14:tracePt t="400613" x="3379788" y="4718050"/>
          <p14:tracePt t="400644" x="3379788" y="4705350"/>
          <p14:tracePt t="400663" x="3367088" y="4705350"/>
          <p14:tracePt t="400703" x="3354388" y="4692650"/>
          <p14:tracePt t="401223" x="3354388" y="4630738"/>
          <p14:tracePt t="401229" x="3354388" y="4554538"/>
          <p14:tracePt t="401239" x="3354388" y="4443413"/>
          <p14:tracePt t="401244" x="3328988" y="4330700"/>
          <p14:tracePt t="401253" x="3317875" y="4217988"/>
          <p14:tracePt t="401263" x="3292475" y="4105275"/>
          <p14:tracePt t="401269" x="3279775" y="4005263"/>
          <p14:tracePt t="401279" x="3279775" y="3905250"/>
          <p14:tracePt t="401283" x="3254375" y="3829050"/>
          <p14:tracePt t="401294" x="3241675" y="3741738"/>
          <p14:tracePt t="401305" x="3241675" y="3692525"/>
          <p14:tracePt t="401310" x="3216275" y="3616325"/>
          <p14:tracePt t="401319" x="3216275" y="3529013"/>
          <p14:tracePt t="401327" x="3205163" y="3479800"/>
          <p14:tracePt t="401335" x="3179763" y="3403600"/>
          <p14:tracePt t="401345" x="3167063" y="3341688"/>
          <p14:tracePt t="401349" x="3141663" y="3267075"/>
          <p14:tracePt t="401360" x="3141663" y="3228975"/>
          <p14:tracePt t="401365" x="3103563" y="3154363"/>
          <p14:tracePt t="401377" x="3103563" y="3103563"/>
          <p14:tracePt t="401385" x="3067050" y="3054350"/>
          <p14:tracePt t="401389" x="3067050" y="3028950"/>
          <p14:tracePt t="401399" x="3067050" y="2978150"/>
          <p14:tracePt t="401405" x="3067050" y="2941638"/>
          <p14:tracePt t="401415" x="3041650" y="2903538"/>
          <p14:tracePt t="401427" x="3041650" y="2865438"/>
          <p14:tracePt t="401429" x="3041650" y="2828925"/>
          <p14:tracePt t="401439" x="3041650" y="2803525"/>
          <p14:tracePt t="401445" x="3041650" y="2765425"/>
          <p14:tracePt t="401455" x="3041650" y="2752725"/>
          <p14:tracePt t="401465" x="3016250" y="2716213"/>
          <p14:tracePt t="401471" x="3003550" y="2678113"/>
          <p14:tracePt t="401481" x="3003550" y="2665413"/>
          <p14:tracePt t="401485" x="2992438" y="2652713"/>
          <p14:tracePt t="401495" x="2979738" y="2640013"/>
          <p14:tracePt t="401505" x="2967038" y="2627313"/>
          <p14:tracePt t="401511" x="2967038" y="2616200"/>
          <p14:tracePt t="401521" x="2967038" y="2603500"/>
          <p14:tracePt t="401527" x="2941638" y="2590800"/>
          <p14:tracePt t="401535" x="2928938" y="2565400"/>
          <p14:tracePt t="401545" x="2928938" y="2540000"/>
          <p14:tracePt t="401551" x="2916238" y="2527300"/>
          <p14:tracePt t="401562" x="2903538" y="2516188"/>
          <p14:tracePt t="401567" x="2903538" y="2503488"/>
          <p14:tracePt t="401577" x="2903538" y="2490788"/>
          <p14:tracePt t="401587" x="2890838" y="2478088"/>
          <p14:tracePt t="401593" x="2890838" y="2465388"/>
          <p14:tracePt t="401607" x="2890838" y="2452688"/>
          <p14:tracePt t="401617" x="2867025" y="2439988"/>
          <p14:tracePt t="401637" x="2867025" y="2427288"/>
          <p14:tracePt t="401653" x="2854325" y="2414588"/>
          <p14:tracePt t="401677" x="2841625" y="2414588"/>
          <p14:tracePt t="401687" x="2828925" y="2403475"/>
          <p14:tracePt t="401694" x="2828925" y="2390775"/>
          <p14:tracePt t="401723" x="2816225" y="2378075"/>
          <p14:tracePt t="401949" x="2816225" y="2390775"/>
          <p14:tracePt t="401959" x="2867025" y="2439988"/>
          <p14:tracePt t="401965" x="2903538" y="2478088"/>
          <p14:tracePt t="401975" x="2967038" y="2552700"/>
          <p14:tracePt t="401979" x="2992438" y="2627313"/>
          <p14:tracePt t="401989" x="3028950" y="2678113"/>
          <p14:tracePt t="401999" x="3067050" y="2740025"/>
          <p14:tracePt t="402005" x="3103563" y="2803525"/>
          <p14:tracePt t="402015" x="3128963" y="2852738"/>
          <p14:tracePt t="402021" x="3154363" y="2903538"/>
          <p14:tracePt t="402031" x="3167063" y="2928938"/>
          <p14:tracePt t="402043" x="3179763" y="2965450"/>
          <p14:tracePt t="402045" x="3179763" y="2990850"/>
          <p14:tracePt t="402055" x="3192463" y="3016250"/>
          <p14:tracePt t="402061" x="3216275" y="3041650"/>
          <p14:tracePt t="402071" x="3216275" y="3078163"/>
          <p14:tracePt t="402081" x="3216275" y="3103563"/>
          <p14:tracePt t="402095" x="3228975" y="3116263"/>
          <p14:tracePt t="402101" x="3241675" y="3116263"/>
          <p14:tracePt t="402121" x="3241675" y="3128963"/>
          <p14:tracePt t="402141" x="3241675" y="3141663"/>
          <p14:tracePt t="402363" x="3241675" y="3154363"/>
          <p14:tracePt t="402403" x="3254375" y="3154363"/>
          <p14:tracePt t="402439" x="3267075" y="3154363"/>
          <p14:tracePt t="402443" x="3279775" y="3154363"/>
          <p14:tracePt t="402453" x="3292475" y="3154363"/>
          <p14:tracePt t="402459" x="3305175" y="3154363"/>
          <p14:tracePt t="402469" x="3317875" y="3154363"/>
          <p14:tracePt t="402479" x="3328988" y="3154363"/>
          <p14:tracePt t="402483" x="3341688" y="3154363"/>
          <p14:tracePt t="402495" x="3367088" y="3154363"/>
          <p14:tracePt t="402499" x="3392488" y="3154363"/>
          <p14:tracePt t="402510" x="3417888" y="3154363"/>
          <p14:tracePt t="402519" x="3429000" y="3154363"/>
          <p14:tracePt t="402526" x="3467100" y="3154363"/>
          <p14:tracePt t="402535" x="3505200" y="3154363"/>
          <p14:tracePt t="402539" x="3554413" y="3128963"/>
          <p14:tracePt t="402549" x="3567113" y="3116263"/>
          <p14:tracePt t="402559" x="3579813" y="3116263"/>
          <p14:tracePt t="402565" x="3579813" y="3103563"/>
          <p14:tracePt t="402576" x="3605213" y="3078163"/>
          <p14:tracePt t="402581" x="3617913" y="3065463"/>
          <p14:tracePt t="402593" x="3617913" y="3054350"/>
          <p14:tracePt t="402601" x="3617913" y="3041650"/>
          <p14:tracePt t="402605" x="3617913" y="3016250"/>
          <p14:tracePt t="402615" x="3617913" y="2990850"/>
          <p14:tracePt t="402621" x="3617913" y="2965450"/>
          <p14:tracePt t="402631" x="3617913" y="2952750"/>
          <p14:tracePt t="402642" x="3617913" y="2916238"/>
          <p14:tracePt t="402645" x="3579813" y="2890838"/>
          <p14:tracePt t="402655" x="3554413" y="2865438"/>
          <p14:tracePt t="402661" x="3517900" y="2840038"/>
          <p14:tracePt t="402671" x="3479800" y="2828925"/>
          <p14:tracePt t="402681" x="3454400" y="2816225"/>
          <p14:tracePt t="402685" x="3417888" y="2778125"/>
          <p14:tracePt t="402695" x="3392488" y="2778125"/>
          <p14:tracePt t="402701" x="3354388" y="2765425"/>
          <p14:tracePt t="402711" x="3317875" y="2765425"/>
          <p14:tracePt t="402721" x="3292475" y="2765425"/>
          <p14:tracePt t="402726" x="3267075" y="2765425"/>
          <p14:tracePt t="402737" x="3241675" y="2765425"/>
          <p14:tracePt t="402751" x="3216275" y="2765425"/>
          <p14:tracePt t="402761" x="3192463" y="2765425"/>
          <p14:tracePt t="402767" x="3179763" y="2790825"/>
          <p14:tracePt t="402777" x="3154363" y="2816225"/>
          <p14:tracePt t="402781" x="3154363" y="2852738"/>
          <p14:tracePt t="402792" x="3154363" y="2865438"/>
          <p14:tracePt t="402801" x="3128963" y="2903538"/>
          <p14:tracePt t="402809" x="3128963" y="2916238"/>
          <p14:tracePt t="402817" x="3128963" y="2928938"/>
          <p14:tracePt t="402821" x="3128963" y="2952750"/>
          <p14:tracePt t="402833" x="3128963" y="2978150"/>
          <p14:tracePt t="402843" x="3128963" y="3016250"/>
          <p14:tracePt t="402847" x="3128963" y="3065463"/>
          <p14:tracePt t="402863" x="3128963" y="3078163"/>
          <p14:tracePt t="402883" x="3128963" y="3090863"/>
          <p14:tracePt t="402887" x="3128963" y="3116263"/>
          <p14:tracePt t="402913" x="3141663" y="3116263"/>
          <p14:tracePt t="402924" x="3154363" y="3116263"/>
          <p14:tracePt t="402929" x="3167063" y="3128963"/>
          <p14:tracePt t="402939" x="3192463" y="3141663"/>
          <p14:tracePt t="402943" x="3216275" y="3141663"/>
          <p14:tracePt t="402953" x="3228975" y="3141663"/>
          <p14:tracePt t="402963" x="3241675" y="3141663"/>
          <p14:tracePt t="402997" x="3267075" y="3141663"/>
          <p14:tracePt t="403023" x="3267075" y="3103563"/>
          <p14:tracePt t="403033" x="3267075" y="3054350"/>
          <p14:tracePt t="403037" x="3267075" y="3016250"/>
          <p14:tracePt t="403049" x="3267075" y="2916238"/>
          <p14:tracePt t="403059" x="3216275" y="2828925"/>
          <p14:tracePt t="403063" x="3179763" y="2752725"/>
          <p14:tracePt t="403076" x="3167063" y="2728913"/>
          <p14:tracePt t="403079" x="3128963" y="2678113"/>
          <p14:tracePt t="403089" x="3103563" y="2640013"/>
          <p14:tracePt t="403099" x="3092450" y="2627313"/>
          <p14:tracePt t="403103" x="3067050" y="2616200"/>
          <p14:tracePt t="403113" x="3054350" y="2616200"/>
          <p14:tracePt t="403119" x="3041650" y="2603500"/>
          <p14:tracePt t="403139" x="3003550" y="2603500"/>
          <p14:tracePt t="403159" x="2992438" y="2603500"/>
          <p14:tracePt t="403169" x="2967038" y="2603500"/>
          <p14:tracePt t="403185" x="2954338" y="2603500"/>
          <p14:tracePt t="403189" x="2941638" y="2627313"/>
          <p14:tracePt t="403199" x="2916238" y="2665413"/>
          <p14:tracePt t="403209" x="2890838" y="2740025"/>
          <p14:tracePt t="403215" x="2879725" y="2790825"/>
          <p14:tracePt t="403225" x="2854325" y="2865438"/>
          <p14:tracePt t="403241" x="2854325" y="2952750"/>
          <p14:tracePt t="403249" x="2854325" y="2978150"/>
          <p14:tracePt t="403255" x="2854325" y="2990850"/>
          <p14:tracePt t="403265" x="2854325" y="3016250"/>
          <p14:tracePt t="403269" x="2867025" y="3041650"/>
          <p14:tracePt t="403279" x="2903538" y="3065463"/>
          <p14:tracePt t="403292" x="2928938" y="3078163"/>
          <p14:tracePt t="403295" x="2954338" y="3090863"/>
          <p14:tracePt t="403305" x="2967038" y="3090863"/>
          <p14:tracePt t="403311" x="3003550" y="3116263"/>
          <p14:tracePt t="403331" x="3016250" y="3116263"/>
          <p14:tracePt t="403335" x="3028950" y="3116263"/>
          <p14:tracePt t="403345" x="3041650" y="3116263"/>
          <p14:tracePt t="403351" x="3054350" y="3116263"/>
          <p14:tracePt t="403361" x="3067050" y="3116263"/>
          <p14:tracePt t="403371" x="3103563" y="3116263"/>
          <p14:tracePt t="403376" x="3116263" y="3090863"/>
          <p14:tracePt t="403385" x="3128963" y="3065463"/>
          <p14:tracePt t="403392" x="3128963" y="3054350"/>
          <p14:tracePt t="403401" x="3128963" y="3028950"/>
          <p14:tracePt t="403411" x="3128963" y="2990850"/>
          <p14:tracePt t="403417" x="3128963" y="2965450"/>
          <p14:tracePt t="403427" x="3128963" y="2928938"/>
          <p14:tracePt t="403431" x="3128963" y="2903538"/>
          <p14:tracePt t="403442" x="3128963" y="2878138"/>
          <p14:tracePt t="403451" x="3116263" y="2865438"/>
          <p14:tracePt t="403458" x="3103563" y="2852738"/>
          <p14:tracePt t="403467" x="3092450" y="2840038"/>
          <p14:tracePt t="403481" x="3079750" y="2828925"/>
          <p14:tracePt t="403497" x="3067050" y="2803525"/>
          <p14:tracePt t="403523" x="3054350" y="2803525"/>
          <p14:tracePt t="403537" x="3041650" y="2803525"/>
          <p14:tracePt t="403547" x="3028950" y="2803525"/>
          <p14:tracePt t="403553" x="3016250" y="2803525"/>
          <p14:tracePt t="403563" x="3003550" y="2803525"/>
          <p14:tracePt t="403577" x="2992438" y="2816225"/>
          <p14:tracePt t="403593" x="2992438" y="2828925"/>
          <p14:tracePt t="403603" x="2967038" y="2840038"/>
          <p14:tracePt t="403617" x="2967038" y="2852738"/>
          <p14:tracePt t="403627" x="2967038" y="2865438"/>
          <p14:tracePt t="403643" x="2954338" y="2865438"/>
          <p14:tracePt t="403659" x="2954338" y="2878138"/>
          <p14:tracePt t="403693" x="2954338" y="2903538"/>
          <p14:tracePt t="403709" x="2954338" y="2928938"/>
          <p14:tracePt t="403725" x="2954338" y="2941638"/>
          <p14:tracePt t="403735" x="2967038" y="2952750"/>
          <p14:tracePt t="403741" x="2979738" y="2965450"/>
          <p14:tracePt t="403749" x="3003550" y="2965450"/>
          <p14:tracePt t="403755" x="3016250" y="2978150"/>
          <p14:tracePt t="403775" x="3041650" y="2990850"/>
          <p14:tracePt t="403795" x="3054350" y="2990850"/>
          <p14:tracePt t="403799" x="3067050" y="2990850"/>
          <p14:tracePt t="403809" x="3079750" y="3003550"/>
          <p14:tracePt t="403859" x="3092450" y="3003550"/>
          <p14:tracePt t="403875" x="3116263" y="2990850"/>
          <p14:tracePt t="403881" x="3116263" y="2965450"/>
          <p14:tracePt t="403891" x="3116263" y="2928938"/>
          <p14:tracePt t="403901" x="3116263" y="2878138"/>
          <p14:tracePt t="403907" x="3116263" y="2840038"/>
          <p14:tracePt t="403915" x="3116263" y="2816225"/>
          <p14:tracePt t="403922" x="3079750" y="2765425"/>
          <p14:tracePt t="403931" x="3067050" y="2740025"/>
          <p14:tracePt t="403943" x="3041650" y="2728913"/>
          <p14:tracePt t="403945" x="3003550" y="2716213"/>
          <p14:tracePt t="403955" x="2979738" y="2703513"/>
          <p14:tracePt t="403961" x="2979738" y="2690813"/>
          <p14:tracePt t="403971" x="2967038" y="2690813"/>
          <p14:tracePt t="403985" x="2954338" y="2690813"/>
          <p14:tracePt t="403995" x="2941638" y="2690813"/>
          <p14:tracePt t="404011" x="2916238" y="2690813"/>
          <p14:tracePt t="404027" x="2890838" y="2690813"/>
          <p14:tracePt t="404037" x="2879725" y="2690813"/>
          <p14:tracePt t="404042" x="2854325" y="2703513"/>
          <p14:tracePt t="404051" x="2841625" y="2728913"/>
          <p14:tracePt t="404061" x="2828925" y="2740025"/>
          <p14:tracePt t="404067" x="2803525" y="2765425"/>
          <p14:tracePt t="404077" x="2778125" y="2828925"/>
          <p14:tracePt t="404081" x="2767013" y="2865438"/>
          <p14:tracePt t="404093" x="2741613" y="2928938"/>
          <p14:tracePt t="404103" x="2741613" y="2952750"/>
          <p14:tracePt t="404108" x="2741613" y="2990850"/>
          <p14:tracePt t="404117" x="2741613" y="3016250"/>
          <p14:tracePt t="404124" x="2741613" y="3041650"/>
          <p14:tracePt t="404133" x="2741613" y="3065463"/>
          <p14:tracePt t="404143" x="2741613" y="3090863"/>
          <p14:tracePt t="404147" x="2767013" y="3141663"/>
          <p14:tracePt t="404158" x="2790825" y="3165475"/>
          <p14:tracePt t="404163" x="2816225" y="3178175"/>
          <p14:tracePt t="404174" x="2828925" y="3203575"/>
          <p14:tracePt t="404183" x="2841625" y="3216275"/>
          <p14:tracePt t="404191" x="2879725" y="3241675"/>
          <p14:tracePt t="404197" x="2890838" y="3241675"/>
          <p14:tracePt t="404203" x="2941638" y="3267075"/>
          <p14:tracePt t="404213" x="2954338" y="3267075"/>
          <p14:tracePt t="404225" x="2979738" y="3278188"/>
          <p14:tracePt t="404241" x="3067050" y="3278188"/>
          <p14:tracePt t="404253" x="3116263" y="3278188"/>
          <p14:tracePt t="404263" x="3128963" y="3254375"/>
          <p14:tracePt t="404269" x="3179763" y="3216275"/>
          <p14:tracePt t="404279" x="3216275" y="3154363"/>
          <p14:tracePt t="404283" x="3254375" y="3128963"/>
          <p14:tracePt t="404294" x="3254375" y="3116263"/>
          <p14:tracePt t="404303" x="3254375" y="3090863"/>
          <p14:tracePt t="404309" x="3254375" y="3078163"/>
          <p14:tracePt t="404345" x="3254375" y="3054350"/>
          <p14:tracePt t="404359" x="3254375" y="3041650"/>
          <p14:tracePt t="404365" x="3241675" y="3028950"/>
          <p14:tracePt t="404385" x="3228975" y="3016250"/>
          <p14:tracePt t="404391" x="3205163" y="3016250"/>
          <p14:tracePt t="404399" x="3192463" y="3016250"/>
          <p14:tracePt t="404405" x="3179763" y="3003550"/>
          <p14:tracePt t="404415" x="3167063" y="3003550"/>
          <p14:tracePt t="404425" x="3141663" y="3003550"/>
          <p14:tracePt t="404429" x="3128963" y="3003550"/>
          <p14:tracePt t="404441" x="3103563" y="3003550"/>
          <p14:tracePt t="404445" x="3092450" y="3003550"/>
          <p14:tracePt t="404457" x="3079750" y="3003550"/>
          <p14:tracePt t="404465" x="3067050" y="3003550"/>
          <p14:tracePt t="404471" x="3041650" y="3003550"/>
          <p14:tracePt t="404481" x="3028950" y="3028950"/>
          <p14:tracePt t="404485" x="3003550" y="3041650"/>
          <p14:tracePt t="404495" x="2992438" y="3065463"/>
          <p14:tracePt t="404507" x="2979738" y="3090863"/>
          <p14:tracePt t="404511" x="2967038" y="3103563"/>
          <p14:tracePt t="404521" x="2954338" y="3128963"/>
          <p14:tracePt t="404527" x="2954338" y="3141663"/>
          <p14:tracePt t="404537" x="2954338" y="3154363"/>
          <p14:tracePt t="404545" x="2941638" y="3165475"/>
          <p14:tracePt t="404551" x="2941638" y="3178175"/>
          <p14:tracePt t="404561" x="2941638" y="3190875"/>
          <p14:tracePt t="404567" x="2941638" y="3216275"/>
          <p14:tracePt t="404577" x="2941638" y="3241675"/>
          <p14:tracePt t="404587" x="2941638" y="3254375"/>
          <p14:tracePt t="404591" x="2967038" y="3278188"/>
          <p14:tracePt t="404601" x="2979738" y="3278188"/>
          <p14:tracePt t="404607" x="3016250" y="3303588"/>
          <p14:tracePt t="404617" x="3041650" y="3316288"/>
          <p14:tracePt t="404624" x="3054350" y="3316288"/>
          <p14:tracePt t="404633" x="3079750" y="3328988"/>
          <p14:tracePt t="404643" x="3092450" y="3328988"/>
          <p14:tracePt t="404658" x="3116263" y="3328988"/>
          <p14:tracePt t="404663" x="3128963" y="3328988"/>
          <p14:tracePt t="404699" x="3141663" y="3328988"/>
          <p14:tracePt t="404703" x="3154363" y="3316288"/>
          <p14:tracePt t="404724" x="3154363" y="3303588"/>
          <p14:tracePt t="404729" x="3154363" y="3278188"/>
          <p14:tracePt t="404743" x="3154363" y="3254375"/>
          <p14:tracePt t="404769" x="3154363" y="3241675"/>
          <p14:tracePt t="404779" x="3154363" y="3228975"/>
          <p14:tracePt t="404825" x="3141663" y="3228975"/>
          <p14:tracePt t="404981" x="3128963" y="3228975"/>
          <p14:tracePt t="418947" x="3154363" y="3228975"/>
          <p14:tracePt t="418957" x="3167063" y="3228975"/>
          <p14:tracePt t="418971" x="3179763" y="3228975"/>
          <p14:tracePt t="418997" x="3205163" y="3228975"/>
          <p14:tracePt t="419017" x="3216275" y="3228975"/>
          <p14:tracePt t="419023" x="3228975" y="3228975"/>
          <p14:tracePt t="419033" x="3254375" y="3241675"/>
          <p14:tracePt t="419046" x="3279775" y="3241675"/>
          <p14:tracePt t="419063" x="3305175" y="3254375"/>
          <p14:tracePt t="419093" x="3317875" y="3254375"/>
          <p14:tracePt t="419119" x="3328988" y="3254375"/>
          <p14:tracePt t="419129" x="3341688" y="3254375"/>
          <p14:tracePt t="419133" x="3354388" y="3254375"/>
          <p14:tracePt t="419143" x="3379788" y="3267075"/>
          <p14:tracePt t="419149" x="3392488" y="3267075"/>
          <p14:tracePt t="419160" x="3405188" y="3267075"/>
          <p14:tracePt t="419173" x="3417888" y="3267075"/>
          <p14:tracePt t="419229" x="3429000" y="3267075"/>
          <p14:tracePt t="419285" x="3441700" y="3254375"/>
          <p14:tracePt t="419335" x="3441700" y="3241675"/>
          <p14:tracePt t="419361" x="3441700" y="3228975"/>
          <p14:tracePt t="419441" x="3454400" y="3216275"/>
          <p14:tracePt t="419451" x="3467100" y="3216275"/>
          <p14:tracePt t="419457" x="3492500" y="3203575"/>
          <p14:tracePt t="419467" x="3530600" y="3203575"/>
          <p14:tracePt t="419471" x="3579813" y="3203575"/>
          <p14:tracePt t="419481" x="3643313" y="3203575"/>
          <p14:tracePt t="419493" x="3717925" y="3203575"/>
          <p14:tracePt t="419497" x="3830638" y="3203575"/>
          <p14:tracePt t="419507" x="3930650" y="3203575"/>
          <p14:tracePt t="419511" x="4068763" y="3203575"/>
          <p14:tracePt t="419521" x="4181475" y="3203575"/>
          <p14:tracePt t="419531" x="4330700" y="3203575"/>
          <p14:tracePt t="419537" x="4494213" y="3203575"/>
          <p14:tracePt t="419547" x="4681538" y="3203575"/>
          <p14:tracePt t="419551" x="4856163" y="3203575"/>
          <p14:tracePt t="419561" x="5045075" y="3203575"/>
          <p14:tracePt t="419571" x="5245100" y="3203575"/>
          <p14:tracePt t="419577" x="5457825" y="3203575"/>
          <p14:tracePt t="419587" x="5695950" y="3203575"/>
          <p14:tracePt t="419593" x="5970588" y="3203575"/>
          <p14:tracePt t="419603" x="6146800" y="3203575"/>
          <p14:tracePt t="419613" x="6308725" y="3203575"/>
          <p14:tracePt t="419617" x="6483350" y="3203575"/>
          <p14:tracePt t="419627" x="6608763" y="3203575"/>
          <p14:tracePt t="419633" x="6734175" y="3203575"/>
          <p14:tracePt t="419643" x="6797675" y="3203575"/>
          <p14:tracePt t="419653" x="6872288" y="3203575"/>
          <p14:tracePt t="419659" x="6921500" y="3203575"/>
          <p14:tracePt t="419667" x="6921500" y="3216275"/>
          <p14:tracePt t="419673" x="6934200" y="3216275"/>
          <p14:tracePt t="419683" x="6946900" y="3216275"/>
          <p14:tracePt t="419699" x="6959600" y="3216275"/>
          <p14:tracePt t="419710" x="6972300" y="3228975"/>
          <p14:tracePt t="419763" x="6985000" y="3228975"/>
          <p14:tracePt t="419783" x="6997700" y="3228975"/>
          <p14:tracePt t="419793" x="6997700" y="3241675"/>
          <p14:tracePt t="420015" x="6985000" y="3241675"/>
          <p14:tracePt t="420021" x="6959600" y="3254375"/>
          <p14:tracePt t="420031" x="6946900" y="3254375"/>
          <p14:tracePt t="420041" x="6921500" y="3254375"/>
          <p14:tracePt t="420047" x="6897688" y="3254375"/>
          <p14:tracePt t="420059" x="6872288" y="3254375"/>
          <p14:tracePt t="420061" x="6834188" y="3254375"/>
          <p14:tracePt t="420071" x="6797675" y="3254375"/>
          <p14:tracePt t="420081" x="6759575" y="3254375"/>
          <p14:tracePt t="420086" x="6696075" y="3254375"/>
          <p14:tracePt t="420097" x="6646863" y="3254375"/>
          <p14:tracePt t="420103" x="6608763" y="3254375"/>
          <p14:tracePt t="420113" x="6546850" y="3254375"/>
          <p14:tracePt t="420123" x="6483350" y="3290888"/>
          <p14:tracePt t="420127" x="6446838" y="3303588"/>
          <p14:tracePt t="420137" x="6434138" y="3303588"/>
          <p14:tracePt t="420143" x="6396038" y="3303588"/>
          <p14:tracePt t="420153" x="6346825" y="3316288"/>
          <p14:tracePt t="420163" x="6308725" y="3316288"/>
          <p14:tracePt t="420167" x="6259513" y="3328988"/>
          <p14:tracePt t="420177" x="6196013" y="3354388"/>
          <p14:tracePt t="420183" x="6157913" y="3367088"/>
          <p14:tracePt t="420193" x="6108700" y="3390900"/>
          <p14:tracePt t="420203" x="6083300" y="3390900"/>
          <p14:tracePt t="420209" x="6070600" y="3390900"/>
          <p14:tracePt t="420217" x="6057900" y="3403600"/>
          <p14:tracePt t="420243" x="6034088" y="3416300"/>
          <p14:tracePt t="420247" x="6034088" y="3429000"/>
          <p14:tracePt t="420259" x="6008688" y="3479800"/>
          <p14:tracePt t="420263" x="5995988" y="3490913"/>
          <p14:tracePt t="420274" x="5995988" y="3516313"/>
          <p14:tracePt t="420283" x="5995988" y="3541713"/>
          <p14:tracePt t="420289" x="5983288" y="3567113"/>
          <p14:tracePt t="420299" x="5983288" y="3603625"/>
          <p14:tracePt t="420303" x="5970588" y="3629025"/>
          <p14:tracePt t="420313" x="5970588" y="3641725"/>
          <p14:tracePt t="420325" x="5970588" y="3667125"/>
          <p14:tracePt t="420329" x="5970588" y="3692525"/>
          <p14:tracePt t="420339" x="5970588" y="3729038"/>
          <p14:tracePt t="420343" x="5970588" y="3754438"/>
          <p14:tracePt t="420353" x="5970588" y="3792538"/>
          <p14:tracePt t="420365" x="5983288" y="3829050"/>
          <p14:tracePt t="420369" x="5995988" y="3854450"/>
          <p14:tracePt t="420379" x="6008688" y="3867150"/>
          <p14:tracePt t="420385" x="6021388" y="3892550"/>
          <p14:tracePt t="420395" x="6034088" y="3892550"/>
          <p14:tracePt t="420405" x="6057900" y="3916363"/>
          <p14:tracePt t="420409" x="6096000" y="3929063"/>
          <p14:tracePt t="420419" x="6121400" y="3954463"/>
          <p14:tracePt t="420426" x="6170613" y="3979863"/>
          <p14:tracePt t="420435" x="6208713" y="4005263"/>
          <p14:tracePt t="420445" x="6246813" y="4005263"/>
          <p14:tracePt t="420451" x="6270625" y="4017963"/>
          <p14:tracePt t="420461" x="6308725" y="4017963"/>
          <p14:tracePt t="420465" x="6359525" y="4017963"/>
          <p14:tracePt t="420476" x="6383338" y="4017963"/>
          <p14:tracePt t="420485" x="6408738" y="4017963"/>
          <p14:tracePt t="420493" x="6446838" y="4017963"/>
          <p14:tracePt t="420521" x="6459538" y="4017963"/>
          <p14:tracePt t="420535" x="6472238" y="4017963"/>
          <p14:tracePt t="420545" x="6483350" y="4005263"/>
          <p14:tracePt t="420561" x="6496050" y="3992563"/>
          <p14:tracePt t="420565" x="6496050" y="3979863"/>
          <p14:tracePt t="420575" x="6496050" y="3954463"/>
          <p14:tracePt t="420585" x="6496050" y="3929063"/>
          <p14:tracePt t="420592" x="6496050" y="3905250"/>
          <p14:tracePt t="420601" x="6496050" y="3879850"/>
          <p14:tracePt t="420609" x="6496050" y="3854450"/>
          <p14:tracePt t="420617" x="6496050" y="3829050"/>
          <p14:tracePt t="420627" x="6496050" y="3803650"/>
          <p14:tracePt t="420631" x="6496050" y="3779838"/>
          <p14:tracePt t="420642" x="6483350" y="3754438"/>
          <p14:tracePt t="420647" x="6472238" y="3741738"/>
          <p14:tracePt t="420659" x="6446838" y="3716338"/>
          <p14:tracePt t="420667" x="6434138" y="3703638"/>
          <p14:tracePt t="420671" x="6421438" y="3692525"/>
          <p14:tracePt t="420681" x="6408738" y="3679825"/>
          <p14:tracePt t="420687" x="6383338" y="3654425"/>
          <p14:tracePt t="420697" x="6370638" y="3641725"/>
          <p14:tracePt t="420709" x="6346825" y="3629025"/>
          <p14:tracePt t="420713" x="6321425" y="3616325"/>
          <p14:tracePt t="420725" x="6296025" y="3603625"/>
          <p14:tracePt t="420728" x="6283325" y="3603625"/>
          <p14:tracePt t="420737" x="6259513" y="3590925"/>
          <p14:tracePt t="420747" x="6221413" y="3590925"/>
          <p14:tracePt t="420753" x="6196013" y="3590925"/>
          <p14:tracePt t="420763" x="6157913" y="3590925"/>
          <p14:tracePt t="420767" x="6134100" y="3590925"/>
          <p14:tracePt t="420777" x="6108700" y="3590925"/>
          <p14:tracePt t="420787" x="6057900" y="3590925"/>
          <p14:tracePt t="420793" x="6034088" y="3590925"/>
          <p14:tracePt t="420803" x="6021388" y="3590925"/>
          <p14:tracePt t="420808" x="5995988" y="3590925"/>
          <p14:tracePt t="420819" x="5970588" y="3603625"/>
          <p14:tracePt t="420829" x="5957888" y="3603625"/>
          <p14:tracePt t="420833" x="5932488" y="3629025"/>
          <p14:tracePt t="420843" x="5921375" y="3629025"/>
          <p14:tracePt t="420849" x="5908675" y="3641725"/>
          <p14:tracePt t="420859" x="5895975" y="3654425"/>
          <p14:tracePt t="420869" x="5883275" y="3679825"/>
          <p14:tracePt t="420875" x="5870575" y="3716338"/>
          <p14:tracePt t="420883" x="5857875" y="3741738"/>
          <p14:tracePt t="420889" x="5857875" y="3779838"/>
          <p14:tracePt t="420899" x="5857875" y="3816350"/>
          <p14:tracePt t="420909" x="5857875" y="3867150"/>
          <p14:tracePt t="420913" x="5857875" y="3905250"/>
          <p14:tracePt t="420925" x="5857875" y="3954463"/>
          <p14:tracePt t="420929" x="5857875" y="3992563"/>
          <p14:tracePt t="420939" x="5857875" y="4041775"/>
          <p14:tracePt t="420949" x="5870575" y="4067175"/>
          <p14:tracePt t="420953" x="5895975" y="4117975"/>
          <p14:tracePt t="420965" x="5932488" y="4154488"/>
          <p14:tracePt t="420969" x="5957888" y="4179888"/>
          <p14:tracePt t="420979" x="5983288" y="4217988"/>
          <p14:tracePt t="420991" x="6021388" y="4254500"/>
          <p14:tracePt t="420995" x="6034088" y="4279900"/>
          <p14:tracePt t="421005" x="6057900" y="4292600"/>
          <p14:tracePt t="421009" x="6057900" y="4305300"/>
          <p14:tracePt t="421019" x="6083300" y="4318000"/>
          <p14:tracePt t="421029" x="6121400" y="4330700"/>
          <p14:tracePt t="421035" x="6134100" y="4341813"/>
          <p14:tracePt t="421045" x="6146800" y="4341813"/>
          <p14:tracePt t="421051" x="6157913" y="4354513"/>
          <p14:tracePt t="421061" x="6183313" y="4354513"/>
          <p14:tracePt t="421076" x="6208713" y="4354513"/>
          <p14:tracePt t="421085" x="6221413" y="4367213"/>
          <p14:tracePt t="421101" x="6234113" y="4367213"/>
          <p14:tracePt t="421111" x="6246813" y="4367213"/>
          <p14:tracePt t="421115" x="6259513" y="4367213"/>
          <p14:tracePt t="421125" x="6270625" y="4367213"/>
          <p14:tracePt t="421142" x="6283325" y="4367213"/>
          <p14:tracePt t="421171" x="6296025" y="4367213"/>
          <p14:tracePt t="421207" x="6308725" y="4354513"/>
          <p14:tracePt t="421261" x="6321425" y="4354513"/>
          <p14:tracePt t="421297" x="6321425" y="4341813"/>
          <p14:tracePt t="421317" x="6321425" y="4330700"/>
          <p14:tracePt t="421343" x="6321425" y="4318000"/>
          <p14:tracePt t="421363" x="6321425" y="4292600"/>
          <p14:tracePt t="421383" x="6321425" y="4279900"/>
          <p14:tracePt t="421387" x="6321425" y="4254500"/>
          <p14:tracePt t="421397" x="6308725" y="4230688"/>
          <p14:tracePt t="421403" x="6296025" y="4230688"/>
          <p14:tracePt t="421413" x="6296025" y="4205288"/>
          <p14:tracePt t="421425" x="6270625" y="4192588"/>
          <p14:tracePt t="421429" x="6270625" y="4167188"/>
          <p14:tracePt t="421441" x="6246813" y="4141788"/>
          <p14:tracePt t="421453" x="6234113" y="4117975"/>
          <p14:tracePt t="421463" x="6221413" y="4117975"/>
          <p14:tracePt t="421469" x="6221413" y="4105275"/>
          <p14:tracePt t="421479" x="6208713" y="4079875"/>
          <p14:tracePt t="421495" x="6196013" y="4067175"/>
          <p14:tracePt t="421509" x="6196013" y="4054475"/>
          <p14:tracePt t="421519" x="6183313" y="4054475"/>
          <p14:tracePt t="421535" x="6183313" y="4041775"/>
          <p14:tracePt t="421565" x="6170613" y="4041775"/>
          <p14:tracePt t="421589" x="6157913" y="4029075"/>
          <p14:tracePt t="421721" x="6170613" y="4029075"/>
          <p14:tracePt t="421731" x="6221413" y="4029075"/>
          <p14:tracePt t="421741" x="6246813" y="4029075"/>
          <p14:tracePt t="421747" x="6296025" y="4041775"/>
          <p14:tracePt t="421758" x="6321425" y="4041775"/>
          <p14:tracePt t="421761" x="6370638" y="4041775"/>
          <p14:tracePt t="421771" x="6408738" y="4054475"/>
          <p14:tracePt t="421781" x="6434138" y="4054475"/>
          <p14:tracePt t="421787" x="6459538" y="4054475"/>
          <p14:tracePt t="421797" x="6472238" y="4067175"/>
          <p14:tracePt t="421801" x="6508750" y="4067175"/>
          <p14:tracePt t="421811" x="6508750" y="4079875"/>
          <p14:tracePt t="421830" x="6521450" y="4079875"/>
          <p14:tracePt t="421893" x="6534150" y="4079875"/>
          <p14:tracePt t="421913" x="6534150" y="4092575"/>
          <p14:tracePt t="421923" x="6534150" y="4105275"/>
          <p14:tracePt t="421933" x="6534150" y="4117975"/>
          <p14:tracePt t="421937" x="6534150" y="4129088"/>
          <p14:tracePt t="421947" x="6534150" y="4154488"/>
          <p14:tracePt t="421953" x="6534150" y="4192588"/>
          <p14:tracePt t="421963" x="6521450" y="4205288"/>
          <p14:tracePt t="421974" x="6496050" y="4230688"/>
          <p14:tracePt t="421979" x="6483350" y="4241800"/>
          <p14:tracePt t="421990" x="6472238" y="4254500"/>
          <p14:tracePt t="421993" x="6459538" y="4279900"/>
          <p14:tracePt t="422003" x="6446838" y="4279900"/>
          <p14:tracePt t="422013" x="6434138" y="4292600"/>
          <p14:tracePt t="422029" x="6421438" y="4305300"/>
          <p14:tracePt t="422033" x="6408738" y="4318000"/>
          <p14:tracePt t="422109" x="6396038" y="4330700"/>
          <p14:tracePt t="422149" x="6383338" y="4341813"/>
          <p14:tracePt t="422231" x="6370638" y="4354513"/>
          <p14:tracePt t="452175" x="6370638" y="4341813"/>
          <p14:tracePt t="452185" x="6359525" y="4341813"/>
          <p14:tracePt t="452191" x="6359525" y="4330700"/>
          <p14:tracePt t="452271" x="6359525" y="4305300"/>
          <p14:tracePt t="452275" x="6359525" y="4267200"/>
          <p14:tracePt t="452285" x="6359525" y="4254500"/>
          <p14:tracePt t="452301" x="6359525" y="4230688"/>
          <p14:tracePt t="452311" x="6359525" y="4205288"/>
          <p14:tracePt t="452317" x="6359525" y="4192588"/>
          <p14:tracePt t="452329" x="6359525" y="4179888"/>
          <p14:tracePt t="452337" x="6359525" y="4154488"/>
          <p14:tracePt t="452341" x="6359525" y="4129088"/>
          <p14:tracePt t="452357" x="6359525" y="4117975"/>
          <p14:tracePt t="452367" x="6359525" y="4105275"/>
          <p14:tracePt t="452378" x="6359525" y="4079875"/>
          <p14:tracePt t="452380" x="6359525" y="4067175"/>
          <p14:tracePt t="452391" x="6346825" y="4054475"/>
          <p14:tracePt t="452396" x="6334125" y="4041775"/>
          <p14:tracePt t="452407" x="6321425" y="4041775"/>
          <p14:tracePt t="452417" x="6270625" y="4029075"/>
          <p14:tracePt t="452421" x="6221413" y="4017963"/>
          <p14:tracePt t="452433" x="6146800" y="3992563"/>
          <p14:tracePt t="452437" x="6083300" y="3979863"/>
          <p14:tracePt t="452447" x="5983288" y="3941763"/>
          <p14:tracePt t="452457" x="5883275" y="3916363"/>
          <p14:tracePt t="452462" x="5795963" y="3905250"/>
          <p14:tracePt t="452473" x="5708650" y="3892550"/>
          <p14:tracePt t="452478" x="5632450" y="3879850"/>
          <p14:tracePt t="452487" x="5557838" y="3879850"/>
          <p14:tracePt t="452497" x="5470525" y="3879850"/>
          <p14:tracePt t="452503" x="5370513" y="3879850"/>
          <p14:tracePt t="452513" x="5307013" y="3879850"/>
          <p14:tracePt t="452517" x="5232400" y="3879850"/>
          <p14:tracePt t="452529" x="5132388" y="3916363"/>
          <p14:tracePt t="452537" x="5045075" y="3954463"/>
          <p14:tracePt t="452545" x="4968875" y="4017963"/>
          <p14:tracePt t="452553" x="4906963" y="4054475"/>
          <p14:tracePt t="452557" x="4881563" y="4092575"/>
          <p14:tracePt t="452567" x="4832350" y="4129088"/>
          <p14:tracePt t="452580" x="4819650" y="4154488"/>
          <p14:tracePt t="452583" x="4794250" y="4205288"/>
          <p14:tracePt t="452595" x="4781550" y="4230688"/>
          <p14:tracePt t="452599" x="4781550" y="4254500"/>
          <p14:tracePt t="452609" x="4768850" y="4267200"/>
          <p14:tracePt t="452619" x="4768850" y="4305300"/>
          <p14:tracePt t="452623" x="4768850" y="4341813"/>
          <p14:tracePt t="452633" x="4794250" y="4367213"/>
          <p14:tracePt t="452639" x="4806950" y="4379913"/>
          <p14:tracePt t="452649" x="4856163" y="4430713"/>
          <p14:tracePt t="452659" x="4894263" y="4443413"/>
          <p14:tracePt t="452665" x="4956175" y="4479925"/>
          <p14:tracePt t="452675" x="4994275" y="4479925"/>
          <p14:tracePt t="452679" x="5019675" y="4505325"/>
          <p14:tracePt t="452689" x="5057775" y="4505325"/>
          <p14:tracePt t="452699" x="5094288" y="4492625"/>
          <p14:tracePt t="452705" x="5119688" y="4467225"/>
          <p14:tracePt t="452715" x="5194300" y="4367213"/>
          <p14:tracePt t="452719" x="5232400" y="4318000"/>
          <p14:tracePt t="452729" x="5270500" y="4192588"/>
          <p14:tracePt t="452739" x="5307013" y="4067175"/>
          <p14:tracePt t="452745" x="5345113" y="3916363"/>
          <p14:tracePt t="452755" x="5394325" y="3767138"/>
          <p14:tracePt t="452759" x="5407025" y="3629025"/>
          <p14:tracePt t="452769" x="5407025" y="3529013"/>
          <p14:tracePt t="452779" x="5432425" y="3429000"/>
          <p14:tracePt t="452785" x="5432425" y="3367088"/>
          <p14:tracePt t="452796" x="5432425" y="3328988"/>
          <p14:tracePt t="452801" x="5432425" y="3290888"/>
          <p14:tracePt t="452812" x="5419725" y="3254375"/>
          <p14:tracePt t="452821" x="5407025" y="3241675"/>
          <p14:tracePt t="452835" x="5394325" y="3228975"/>
          <p14:tracePt t="452862" x="5370513" y="3228975"/>
          <p14:tracePt t="452865" x="5345113" y="3228975"/>
          <p14:tracePt t="452875" x="5319713" y="3228975"/>
          <p14:tracePt t="452881" x="5270500" y="3228975"/>
          <p14:tracePt t="452891" x="5194300" y="3290888"/>
          <p14:tracePt t="452901" x="5132388" y="3378200"/>
          <p14:tracePt t="452905" x="5057775" y="3503613"/>
          <p14:tracePt t="452915" x="4981575" y="3603625"/>
          <p14:tracePt t="452921" x="4906963" y="3703638"/>
          <p14:tracePt t="452931" x="4832350" y="3803650"/>
          <p14:tracePt t="452941" x="4794250" y="3854450"/>
          <p14:tracePt t="452948" x="4768850" y="3892550"/>
          <p14:tracePt t="452957" x="4743450" y="3941763"/>
          <p14:tracePt t="452962" x="4743450" y="3954463"/>
          <p14:tracePt t="452971" x="4732338" y="3979863"/>
          <p14:tracePt t="452981" x="4719638" y="3979863"/>
          <p14:tracePt t="452997" x="4719638" y="3992563"/>
          <p14:tracePt t="453012" x="4719638" y="4005263"/>
          <p14:tracePt t="453023" x="4719638" y="4017963"/>
          <p14:tracePt t="453037" x="4719638" y="4041775"/>
          <p14:tracePt t="453047" x="4743450" y="4079875"/>
          <p14:tracePt t="453053" x="4794250" y="4105275"/>
          <p14:tracePt t="453063" x="4868863" y="4154488"/>
          <p14:tracePt t="453067" x="4906963" y="4179888"/>
          <p14:tracePt t="453079" x="4981575" y="4192588"/>
          <p14:tracePt t="453087" x="5019675" y="4205288"/>
          <p14:tracePt t="453095" x="5057775" y="4217988"/>
          <p14:tracePt t="453103" x="5081588" y="4241800"/>
          <p14:tracePt t="453119" x="5094288" y="4241800"/>
          <p14:tracePt t="453129" x="5106988" y="4241800"/>
          <p14:tracePt t="453179" x="5119688" y="4241800"/>
          <p14:tracePt t="453189" x="5119688" y="4230688"/>
          <p14:tracePt t="453203" x="5119688" y="4217988"/>
          <p14:tracePt t="453215" x="5119688" y="4205288"/>
          <p14:tracePt t="453219" x="5119688" y="4192588"/>
          <p14:tracePt t="453229" x="5119688" y="4179888"/>
          <p14:tracePt t="453248" x="5119688" y="4167188"/>
          <p14:tracePt t="453255" x="5106988" y="4167188"/>
          <p14:tracePt t="453262" x="5106988" y="4154488"/>
          <p14:tracePt t="453279" x="5068888" y="4141788"/>
          <p14:tracePt t="453285" x="5057775" y="4141788"/>
          <p14:tracePt t="453309" x="5045075" y="4129088"/>
          <p14:tracePt t="453335" x="5032375" y="4129088"/>
          <p14:tracePt t="453359" x="5019675" y="4129088"/>
          <p14:tracePt t="453364" x="5006975" y="4129088"/>
          <p14:tracePt t="453381" x="5006975" y="4117975"/>
          <p14:tracePt t="453401" x="4994275" y="4117975"/>
          <p14:tracePt t="453415" x="4968875" y="4092575"/>
          <p14:tracePt t="453431" x="4956175" y="4092575"/>
          <p14:tracePt t="453441" x="4945063" y="4092575"/>
          <p14:tracePt t="453462" x="4932363" y="4092575"/>
          <p14:tracePt t="453465" x="4919663" y="4079875"/>
          <p14:tracePt t="453567" x="4894263" y="4105275"/>
          <p14:tracePt t="453577" x="4894263" y="4154488"/>
          <p14:tracePt t="453587" x="4894263" y="4192588"/>
          <p14:tracePt t="453593" x="4894263" y="4241800"/>
          <p14:tracePt t="453603" x="4894263" y="4279900"/>
          <p14:tracePt t="453607" x="4894263" y="4341813"/>
          <p14:tracePt t="453617" x="4894263" y="4405313"/>
          <p14:tracePt t="453628" x="4894263" y="4443413"/>
          <p14:tracePt t="453633" x="4894263" y="4492625"/>
          <p14:tracePt t="453645" x="4894263" y="4530725"/>
          <p14:tracePt t="453647" x="4919663" y="4567238"/>
          <p14:tracePt t="453657" x="4968875" y="4630738"/>
          <p14:tracePt t="453667" x="4981575" y="4656138"/>
          <p14:tracePt t="453673" x="5019675" y="4692650"/>
          <p14:tracePt t="453683" x="5045075" y="4730750"/>
          <p14:tracePt t="453687" x="5081588" y="4768850"/>
          <p14:tracePt t="453697" x="5106988" y="4805363"/>
          <p14:tracePt t="453707" x="5132388" y="4830763"/>
          <p14:tracePt t="453713" x="5157788" y="4856163"/>
          <p14:tracePt t="453723" x="5170488" y="4879975"/>
          <p14:tracePt t="453729" x="5194300" y="4905375"/>
          <p14:tracePt t="453739" x="5219700" y="4930775"/>
          <p14:tracePt t="453749" x="5232400" y="4943475"/>
          <p14:tracePt t="453763" x="5232400" y="4956175"/>
          <p14:tracePt t="453779" x="5245100" y="4968875"/>
          <p14:tracePt t="453799" x="5257800" y="4968875"/>
          <p14:tracePt t="453813" x="5270500" y="4981575"/>
          <p14:tracePt t="453919" x="5281613" y="4981575"/>
          <p14:tracePt t="453965" x="5294313" y="4981575"/>
          <p14:tracePt t="453991" x="5307013" y="4968875"/>
          <p14:tracePt t="454001" x="5319713" y="4956175"/>
          <p14:tracePt t="454005" x="5319713" y="4943475"/>
          <p14:tracePt t="454015" x="5332413" y="4930775"/>
          <p14:tracePt t="454027" x="5332413" y="4918075"/>
          <p14:tracePt t="454031" x="5345113" y="4905375"/>
          <p14:tracePt t="454041" x="5345113" y="4892675"/>
          <p14:tracePt t="454045" x="5357813" y="4868863"/>
          <p14:tracePt t="454067" x="5370513" y="4830763"/>
          <p14:tracePt t="454071" x="5383213" y="4792663"/>
          <p14:tracePt t="454081" x="5383213" y="4779963"/>
          <p14:tracePt t="454087" x="5407025" y="4743450"/>
          <p14:tracePt t="454097" x="5419725" y="4705350"/>
          <p14:tracePt t="454107" x="5419725" y="4667250"/>
          <p14:tracePt t="454111" x="5419725" y="4643438"/>
          <p14:tracePt t="454121" x="5445125" y="4618038"/>
          <p14:tracePt t="454128" x="5445125" y="4592638"/>
          <p14:tracePt t="454137" x="5445125" y="4554538"/>
          <p14:tracePt t="454147" x="5445125" y="4530725"/>
          <p14:tracePt t="454151" x="5457825" y="4505325"/>
          <p14:tracePt t="454161" x="5457825" y="4467225"/>
          <p14:tracePt t="454167" x="5457825" y="4443413"/>
          <p14:tracePt t="454178" x="5457825" y="4418013"/>
          <p14:tracePt t="454187" x="5457825" y="4392613"/>
          <p14:tracePt t="454195" x="5457825" y="4367213"/>
          <p14:tracePt t="454203" x="5457825" y="4341813"/>
          <p14:tracePt t="454207" x="5457825" y="4318000"/>
          <p14:tracePt t="454217" x="5457825" y="4292600"/>
          <p14:tracePt t="454233" x="5457825" y="4267200"/>
          <p14:tracePt t="454244" x="5457825" y="4254500"/>
          <p14:tracePt t="454247" x="5457825" y="4241800"/>
          <p14:tracePt t="454257" x="5457825" y="4217988"/>
          <p14:tracePt t="454267" x="5457825" y="4205288"/>
          <p14:tracePt t="454273" x="5457825" y="4179888"/>
          <p14:tracePt t="454283" x="5457825" y="4167188"/>
          <p14:tracePt t="454289" x="5457825" y="4141788"/>
          <p14:tracePt t="454299" x="5470525" y="4129088"/>
          <p14:tracePt t="454311" x="5483225" y="4117975"/>
          <p14:tracePt t="454313" x="5507038" y="4092575"/>
          <p14:tracePt t="454323" x="5519738" y="4054475"/>
          <p14:tracePt t="454329" x="5557838" y="4029075"/>
          <p14:tracePt t="454339" x="5583238" y="3992563"/>
          <p14:tracePt t="454353" x="5607050" y="3967163"/>
          <p14:tracePt t="454363" x="5645150" y="3954463"/>
          <p14:tracePt t="454369" x="5683250" y="3954463"/>
          <p14:tracePt t="454379" x="5719763" y="3954463"/>
          <p14:tracePt t="454389" x="5757863" y="3954463"/>
          <p14:tracePt t="454394" x="5795963" y="3954463"/>
          <p14:tracePt t="454405" x="5845175" y="3954463"/>
          <p14:tracePt t="454410" x="5883275" y="3967163"/>
          <p14:tracePt t="454419" x="5921375" y="3979863"/>
          <p14:tracePt t="454429" x="5983288" y="4017963"/>
          <p14:tracePt t="454435" x="6034088" y="4041775"/>
          <p14:tracePt t="454445" x="6057900" y="4079875"/>
          <p14:tracePt t="454449" x="6134100" y="4154488"/>
          <p14:tracePt t="454460" x="6170613" y="4192588"/>
          <p14:tracePt t="454469" x="6196013" y="4241800"/>
          <p14:tracePt t="454477" x="6208713" y="4279900"/>
          <p14:tracePt t="454485" x="6234113" y="4318000"/>
          <p14:tracePt t="454489" x="6234113" y="4330700"/>
          <p14:tracePt t="454499" x="6234113" y="4341813"/>
          <p14:tracePt t="454510" x="6234113" y="4354513"/>
          <p14:tracePt t="454526" x="6234113" y="4367213"/>
          <p14:tracePt t="454591" x="6234113" y="4379913"/>
          <p14:tracePt t="454605" x="6157913" y="4341813"/>
          <p14:tracePt t="454615" x="6083300" y="4292600"/>
          <p14:tracePt t="454621" x="6008688" y="4217988"/>
          <p14:tracePt t="454631" x="5945188" y="4167188"/>
          <p14:tracePt t="454644" x="5883275" y="4092575"/>
          <p14:tracePt t="454647" x="5845175" y="4041775"/>
          <p14:tracePt t="454657" x="5821363" y="3992563"/>
          <p14:tracePt t="454661" x="5783263" y="3916363"/>
          <p14:tracePt t="454671" x="5770563" y="3879850"/>
          <p14:tracePt t="454681" x="5745163" y="3803650"/>
          <p14:tracePt t="454687" x="5732463" y="3754438"/>
          <p14:tracePt t="454697" x="5732463" y="3716338"/>
          <p14:tracePt t="454701" x="5732463" y="3667125"/>
          <p14:tracePt t="454711" x="5732463" y="3603625"/>
          <p14:tracePt t="454721" x="5732463" y="3567113"/>
          <p14:tracePt t="454728" x="5732463" y="3479800"/>
          <p14:tracePt t="454737" x="5745163" y="3390900"/>
          <p14:tracePt t="454744" x="5808663" y="3290888"/>
          <p14:tracePt t="454753" x="5857875" y="3216275"/>
          <p14:tracePt t="454763" x="5932488" y="3116263"/>
          <p14:tracePt t="454767" x="5983288" y="3041650"/>
          <p14:tracePt t="454777" x="6070600" y="2952750"/>
          <p14:tracePt t="454783" x="6134100" y="2890838"/>
          <p14:tracePt t="454794" x="6221413" y="2828925"/>
          <p14:tracePt t="454803" x="6321425" y="2778125"/>
          <p14:tracePt t="454807" x="6408738" y="2716213"/>
          <p14:tracePt t="454817" x="6483350" y="2703513"/>
          <p14:tracePt t="454823" x="6534150" y="2678113"/>
          <p14:tracePt t="454833" x="6621463" y="2665413"/>
          <p14:tracePt t="454844" x="6659563" y="2652713"/>
          <p14:tracePt t="454847" x="6696075" y="2652713"/>
          <p14:tracePt t="454857" x="6721475" y="2652713"/>
          <p14:tracePt t="454863" x="6746875" y="2652713"/>
          <p14:tracePt t="454873" x="6808788" y="2678113"/>
          <p14:tracePt t="454883" x="6834188" y="2678113"/>
          <p14:tracePt t="454889" x="6846888" y="2703513"/>
          <p14:tracePt t="454899" x="6884988" y="2752725"/>
          <p14:tracePt t="454903" x="6921500" y="2816225"/>
          <p14:tracePt t="454913" x="6946900" y="2878138"/>
          <p14:tracePt t="454923" x="6959600" y="2941638"/>
          <p14:tracePt t="454929" x="6959600" y="2990850"/>
          <p14:tracePt t="454939" x="6985000" y="3078163"/>
          <p14:tracePt t="454943" x="6985000" y="3165475"/>
          <p14:tracePt t="454953" x="6985000" y="3241675"/>
          <p14:tracePt t="454963" x="6985000" y="3316288"/>
          <p14:tracePt t="454969" x="6985000" y="3378200"/>
          <p14:tracePt t="454979" x="6985000" y="3454400"/>
          <p14:tracePt t="454985" x="6972300" y="3503613"/>
          <p14:tracePt t="454995" x="6921500" y="3567113"/>
          <p14:tracePt t="455005" x="6872288" y="3603625"/>
          <p14:tracePt t="455010" x="6846888" y="3629025"/>
          <p14:tracePt t="455019" x="6821488" y="3641725"/>
          <p14:tracePt t="455026" x="6772275" y="3667125"/>
          <p14:tracePt t="455035" x="6708775" y="3692525"/>
          <p14:tracePt t="455045" x="6684963" y="3729038"/>
          <p14:tracePt t="455049" x="6608763" y="3729038"/>
          <p14:tracePt t="455060" x="6508750" y="3754438"/>
          <p14:tracePt t="455065" x="6408738" y="3754438"/>
          <p14:tracePt t="455076" x="6308725" y="3754438"/>
          <p14:tracePt t="455085" x="6221413" y="3754438"/>
          <p14:tracePt t="455094" x="6170613" y="3754438"/>
          <p14:tracePt t="455101" x="6134100" y="3754438"/>
          <p14:tracePt t="455105" x="6083300" y="3754438"/>
          <p14:tracePt t="455115" x="6057900" y="3754438"/>
          <p14:tracePt t="455125" x="6021388" y="3754438"/>
          <p14:tracePt t="455131" x="5995988" y="3741738"/>
          <p14:tracePt t="455143" x="5932488" y="3703638"/>
          <p14:tracePt t="455145" x="5908675" y="3679825"/>
          <p14:tracePt t="455155" x="5870575" y="3641725"/>
          <p14:tracePt t="455165" x="5821363" y="3629025"/>
          <p14:tracePt t="455171" x="5795963" y="3590925"/>
          <p14:tracePt t="455181" x="5770563" y="3554413"/>
          <p14:tracePt t="455185" x="5770563" y="3529013"/>
          <p14:tracePt t="455195" x="5745163" y="3503613"/>
          <p14:tracePt t="455205" x="5745163" y="3454400"/>
          <p14:tracePt t="455211" x="5745163" y="3416300"/>
          <p14:tracePt t="455221" x="5745163" y="3367088"/>
          <p14:tracePt t="455227" x="5745163" y="3328988"/>
          <p14:tracePt t="455245" x="5757863" y="3267075"/>
          <p14:tracePt t="455247" x="5795963" y="3216275"/>
          <p14:tracePt t="455251" x="5845175" y="3165475"/>
          <p14:tracePt t="455261" x="5895975" y="3128963"/>
          <p14:tracePt t="455267" x="5932488" y="3090863"/>
          <p14:tracePt t="455277" x="5995988" y="3054350"/>
          <p14:tracePt t="455287" x="6083300" y="3041650"/>
          <p14:tracePt t="455293" x="6157913" y="3028950"/>
          <p14:tracePt t="455301" x="6221413" y="3028950"/>
          <p14:tracePt t="455307" x="6283325" y="3028950"/>
          <p14:tracePt t="455317" x="6359525" y="3028950"/>
          <p14:tracePt t="455327" x="6408738" y="3028950"/>
          <p14:tracePt t="455333" x="6483350" y="3065463"/>
          <p14:tracePt t="455344" x="6534150" y="3078163"/>
          <p14:tracePt t="455347" x="6584950" y="3116263"/>
          <p14:tracePt t="455359" x="6608763" y="3128963"/>
          <p14:tracePt t="455367" x="6646863" y="3154363"/>
          <p14:tracePt t="455373" x="6672263" y="3178175"/>
          <p14:tracePt t="455383" x="6696075" y="3203575"/>
          <p14:tracePt t="455387" x="6746875" y="3241675"/>
          <p14:tracePt t="455397" x="6746875" y="3278188"/>
          <p14:tracePt t="455410" x="6772275" y="3316288"/>
          <p14:tracePt t="455413" x="6808788" y="3390900"/>
          <p14:tracePt t="455423" x="6821488" y="3454400"/>
          <p14:tracePt t="455429" x="6821488" y="3529013"/>
          <p14:tracePt t="455439" x="6846888" y="3567113"/>
          <p14:tracePt t="455449" x="6846888" y="3616325"/>
          <p14:tracePt t="455452" x="6846888" y="3641725"/>
          <p14:tracePt t="455463" x="6821488" y="3703638"/>
          <p14:tracePt t="455469" x="6784975" y="3741738"/>
          <p14:tracePt t="455479" x="6759575" y="3803650"/>
          <p14:tracePt t="455489" x="6696075" y="3841750"/>
          <p14:tracePt t="455493" x="6584950" y="3916363"/>
          <p14:tracePt t="455503" x="6483350" y="3954463"/>
          <p14:tracePt t="455510" x="6383338" y="3979863"/>
          <p14:tracePt t="455519" x="6308725" y="3992563"/>
          <p14:tracePt t="455529" x="6246813" y="3992563"/>
          <p14:tracePt t="455533" x="6208713" y="3992563"/>
          <p14:tracePt t="455543" x="6134100" y="3992563"/>
          <p14:tracePt t="455549" x="6070600" y="3979863"/>
          <p14:tracePt t="455559" x="5995988" y="3941763"/>
          <p14:tracePt t="455569" x="5883275" y="3879850"/>
          <p14:tracePt t="455576" x="5783263" y="3803650"/>
          <p14:tracePt t="455585" x="5683250" y="3716338"/>
          <p14:tracePt t="455589" x="5595938" y="3654425"/>
          <p14:tracePt t="455599" x="5545138" y="3603625"/>
          <p14:tracePt t="455610" x="5532438" y="3579813"/>
          <p14:tracePt t="455626" x="5532438" y="3567113"/>
          <p14:tracePt t="455629" x="5519738" y="3554413"/>
          <p14:tracePt t="455639" x="5519738" y="3529013"/>
          <p14:tracePt t="455649" x="5519738" y="3503613"/>
          <p14:tracePt t="455655" x="5519738" y="3479800"/>
          <p14:tracePt t="455665" x="5532438" y="3467100"/>
          <p14:tracePt t="455671" x="5545138" y="3441700"/>
          <p14:tracePt t="455681" x="5557838" y="3429000"/>
          <p14:tracePt t="455695" x="5570538" y="3403600"/>
          <p14:tracePt t="455711" x="5607050" y="3403600"/>
          <p14:tracePt t="455721" x="5657850" y="3403600"/>
          <p14:tracePt t="455731" x="5732463" y="3403600"/>
          <p14:tracePt t="455735" x="5783263" y="3429000"/>
          <p14:tracePt t="455745" x="5832475" y="3454400"/>
          <p14:tracePt t="455751" x="5857875" y="3467100"/>
          <p14:tracePt t="455761" x="5870575" y="3479800"/>
          <p14:tracePt t="455771" x="5883275" y="3490913"/>
          <p14:tracePt t="455777" x="5895975" y="3503613"/>
          <p14:tracePt t="455787" x="5932488" y="3529013"/>
          <p14:tracePt t="455796" x="5932488" y="3541713"/>
          <p14:tracePt t="455801" x="5945188" y="3554413"/>
          <p14:tracePt t="455812" x="5970588" y="3579813"/>
          <p14:tracePt t="455817" x="5983288" y="3603625"/>
          <p14:tracePt t="455827" x="5995988" y="3629025"/>
          <p14:tracePt t="455831" x="6021388" y="3654425"/>
          <p14:tracePt t="455843" x="6021388" y="3692525"/>
          <p14:tracePt t="455851" x="6021388" y="3716338"/>
          <p14:tracePt t="455860" x="6045200" y="3741738"/>
          <p14:tracePt t="455867" x="6045200" y="3754438"/>
          <p14:tracePt t="455871" x="6045200" y="3767138"/>
          <p14:tracePt t="455881" x="6045200" y="3803650"/>
          <p14:tracePt t="455892" x="6045200" y="3816350"/>
          <p14:tracePt t="455897" x="6045200" y="3829050"/>
          <p14:tracePt t="455909" x="6045200" y="3841750"/>
          <p14:tracePt t="455911" x="6045200" y="3867150"/>
          <p14:tracePt t="455923" x="6045200" y="3879850"/>
          <p14:tracePt t="455933" x="6034088" y="3892550"/>
          <p14:tracePt t="455937" x="6034088" y="3905250"/>
          <p14:tracePt t="455947" x="6021388" y="3916363"/>
          <p14:tracePt t="455963" x="6021388" y="3941763"/>
          <p14:tracePt t="455973" x="6008688" y="3967163"/>
          <p14:tracePt t="455987" x="6008688" y="3992563"/>
          <p14:tracePt t="456003" x="6008688" y="4005263"/>
          <p14:tracePt t="456013" x="6008688" y="4041775"/>
          <p14:tracePt t="456029" x="6008688" y="4067175"/>
          <p14:tracePt t="456033" x="6008688" y="4092575"/>
          <p14:tracePt t="456043" x="6008688" y="4117975"/>
          <p14:tracePt t="456053" x="6034088" y="4129088"/>
          <p14:tracePt t="456059" x="6057900" y="4141788"/>
          <p14:tracePt t="456069" x="6070600" y="4154488"/>
          <p14:tracePt t="456073" x="6096000" y="4154488"/>
          <p14:tracePt t="456083" x="6121400" y="4154488"/>
          <p14:tracePt t="456099" x="6134100" y="4154488"/>
          <p14:tracePt t="456109" x="6157913" y="4141788"/>
          <p14:tracePt t="456115" x="6157913" y="4117975"/>
          <p14:tracePt t="456126" x="6183313" y="4054475"/>
          <p14:tracePt t="456135" x="6183313" y="3967163"/>
          <p14:tracePt t="456139" x="6183313" y="3879850"/>
          <p14:tracePt t="456149" x="6183313" y="3803650"/>
          <p14:tracePt t="456155" x="6170613" y="3754438"/>
          <p14:tracePt t="456165" x="6157913" y="3741738"/>
          <p14:tracePt t="456176" x="6157913" y="3716338"/>
          <p14:tracePt t="456183" x="6146800" y="3703638"/>
          <p14:tracePt t="456189" x="6134100" y="3703638"/>
          <p14:tracePt t="456203" x="6121400" y="3703638"/>
          <p14:tracePt t="456213" x="6096000" y="3703638"/>
          <p14:tracePt t="456219" x="6083300" y="3703638"/>
          <p14:tracePt t="456229" x="6057900" y="3703638"/>
          <p14:tracePt t="456245" x="5970588" y="3767138"/>
          <p14:tracePt t="456255" x="5932488" y="3792538"/>
          <p14:tracePt t="456259" x="5908675" y="3829050"/>
          <p14:tracePt t="456269" x="5883275" y="3854450"/>
          <p14:tracePt t="456279" x="5845175" y="3892550"/>
          <p14:tracePt t="456285" x="5832475" y="3941763"/>
          <p14:tracePt t="456295" x="5808663" y="3967163"/>
          <p14:tracePt t="456299" x="5795963" y="3992563"/>
          <p14:tracePt t="456309" x="5795963" y="4017963"/>
          <p14:tracePt t="456319" x="5795963" y="4041775"/>
          <p14:tracePt t="456326" x="5795963" y="4067175"/>
          <p14:tracePt t="456335" x="5795963" y="4092575"/>
          <p14:tracePt t="456339" x="5795963" y="4117975"/>
          <p14:tracePt t="456349" x="5795963" y="4141788"/>
          <p14:tracePt t="456359" x="5821363" y="4179888"/>
          <p14:tracePt t="456365" x="5857875" y="4217988"/>
          <p14:tracePt t="456376" x="5895975" y="4241800"/>
          <p14:tracePt t="456381" x="5945188" y="4279900"/>
          <p14:tracePt t="456392" x="5983288" y="4279900"/>
          <p14:tracePt t="456401" x="6057900" y="4292600"/>
          <p14:tracePt t="456405" x="6121400" y="4292600"/>
          <p14:tracePt t="456415" x="6183313" y="4292600"/>
          <p14:tracePt t="456421" x="6270625" y="4292600"/>
          <p14:tracePt t="456431" x="6346825" y="4279900"/>
          <p14:tracePt t="456442" x="6472238" y="4192588"/>
          <p14:tracePt t="456445" x="6496050" y="4167188"/>
          <p14:tracePt t="456458" x="6546850" y="4105275"/>
          <p14:tracePt t="456461" x="6584950" y="4054475"/>
          <p14:tracePt t="456471" x="6584950" y="3979863"/>
          <p14:tracePt t="456481" x="6584950" y="3916363"/>
          <p14:tracePt t="456487" x="6584950" y="3879850"/>
          <p14:tracePt t="456497" x="6584950" y="3816350"/>
          <p14:tracePt t="456501" x="6584950" y="3792538"/>
          <p14:tracePt t="456511" x="6572250" y="3741738"/>
          <p14:tracePt t="456521" x="6559550" y="3716338"/>
          <p14:tracePt t="456537" x="6546850" y="3703638"/>
          <p14:tracePt t="456542" x="6534150" y="3692525"/>
          <p14:tracePt t="456551" x="6521450" y="3679825"/>
          <p14:tracePt t="456561" x="6508750" y="3679825"/>
          <p14:tracePt t="456567" x="6496050" y="3679825"/>
          <p14:tracePt t="456577" x="6459538" y="3679825"/>
          <p14:tracePt t="456581" x="6434138" y="3679825"/>
          <p14:tracePt t="456592" x="6383338" y="3679825"/>
          <p14:tracePt t="456601" x="6346825" y="3679825"/>
          <p14:tracePt t="456609" x="6283325" y="3703638"/>
          <p14:tracePt t="456617" x="6208713" y="3741738"/>
          <p14:tracePt t="456625" x="6183313" y="3767138"/>
          <p14:tracePt t="456633" x="6157913" y="3792538"/>
          <p14:tracePt t="456643" x="6146800" y="3803650"/>
          <p14:tracePt t="456647" x="6108700" y="3829050"/>
          <p14:tracePt t="456662" x="6108700" y="3841750"/>
          <p14:tracePt t="456663" x="6096000" y="3854450"/>
          <p14:tracePt t="456683" x="6083300" y="3879850"/>
          <p14:tracePt t="456687" x="6070600" y="3892550"/>
          <p14:tracePt t="456697" x="6070600" y="3916363"/>
          <p14:tracePt t="456703" x="6070600" y="3941763"/>
          <p14:tracePt t="456713" x="6070600" y="3979863"/>
          <p14:tracePt t="456725" x="6070600" y="4041775"/>
          <p14:tracePt t="456729" x="6070600" y="4067175"/>
          <p14:tracePt t="456739" x="6070600" y="4117975"/>
          <p14:tracePt t="456743" x="6070600" y="4154488"/>
          <p14:tracePt t="456753" x="6108700" y="4230688"/>
          <p14:tracePt t="456763" x="6134100" y="4241800"/>
          <p14:tracePt t="456769" x="6146800" y="4292600"/>
          <p14:tracePt t="456779" x="6196013" y="4330700"/>
          <p14:tracePt t="456783" x="6196013" y="4341813"/>
          <p14:tracePt t="456795" x="6221413" y="4367213"/>
          <p14:tracePt t="456805" x="6270625" y="4379913"/>
          <p14:tracePt t="456809" x="6308725" y="4392613"/>
          <p14:tracePt t="456819" x="6321425" y="4405313"/>
          <p14:tracePt t="456825" x="6346825" y="4405313"/>
          <p14:tracePt t="456835" x="6370638" y="4405313"/>
          <p14:tracePt t="456845" x="6408738" y="4405313"/>
          <p14:tracePt t="456849" x="6434138" y="4405313"/>
          <p14:tracePt t="456859" x="6459538" y="4405313"/>
          <p14:tracePt t="456876" x="6483350" y="4392613"/>
          <p14:tracePt t="456885" x="6508750" y="4379913"/>
          <p14:tracePt t="456892" x="6521450" y="4354513"/>
          <p14:tracePt t="456899" x="6546850" y="4330700"/>
          <p14:tracePt t="456905" x="6559550" y="4292600"/>
          <p14:tracePt t="456915" x="6572250" y="4254500"/>
          <p14:tracePt t="456925" x="6584950" y="4241800"/>
          <p14:tracePt t="456929" x="6584950" y="4230688"/>
          <p14:tracePt t="457737" x="6584950" y="4217988"/>
          <p14:tracePt t="457747" x="6584950" y="4205288"/>
          <p14:tracePt t="457753" x="6584950" y="4179888"/>
          <p14:tracePt t="457763" x="6572250" y="4167188"/>
          <p14:tracePt t="457777" x="6559550" y="4154488"/>
          <p14:tracePt t="457787" x="6534150" y="4141788"/>
          <p14:tracePt t="457793" x="6521450" y="4129088"/>
          <p14:tracePt t="457803" x="6496050" y="4117975"/>
          <p14:tracePt t="457807" x="6472238" y="4105275"/>
          <p14:tracePt t="457817" x="6472238" y="4092575"/>
          <p14:tracePt t="457827" x="6446838" y="4079875"/>
          <p14:tracePt t="457833" x="6434138" y="4067175"/>
          <p14:tracePt t="457843" x="6408738" y="4054475"/>
          <p14:tracePt t="457847" x="6396038" y="4041775"/>
          <p14:tracePt t="457858" x="6370638" y="4029075"/>
          <p14:tracePt t="457873" x="6359525" y="4017963"/>
          <p14:tracePt t="457883" x="6321425" y="3992563"/>
          <p14:tracePt t="457890" x="6308725" y="3992563"/>
          <p14:tracePt t="457899" x="6296025" y="3979863"/>
          <p14:tracePt t="457909" x="6283325" y="3967163"/>
          <p14:tracePt t="457913" x="6259513" y="3954463"/>
          <p14:tracePt t="457928" x="6246813" y="3954463"/>
          <p14:tracePt t="457940" x="6234113" y="3941763"/>
          <p14:tracePt t="457953" x="6221413" y="3929063"/>
          <p14:tracePt t="457969" x="6208713" y="3929063"/>
          <p14:tracePt t="457989" x="6196013" y="3905250"/>
          <p14:tracePt t="458005" x="6183313" y="3905250"/>
          <p14:tracePt t="458008" x="6183313" y="3892550"/>
          <p14:tracePt t="458019" x="6170613" y="3892550"/>
          <p14:tracePt t="458029" x="6157913" y="3879850"/>
          <p14:tracePt t="458034" x="6157913" y="3867150"/>
          <p14:tracePt t="458044" x="6146800" y="3854450"/>
          <p14:tracePt t="458059" x="6134100" y="3854450"/>
          <p14:tracePt t="458069" x="6134100" y="3841750"/>
          <p14:tracePt t="458075" x="6134100" y="3829050"/>
          <p14:tracePt t="458085" x="6134100" y="3816350"/>
          <p14:tracePt t="458091" x="6121400" y="3816350"/>
          <p14:tracePt t="458101" x="6108700" y="3792538"/>
          <p14:tracePt t="458357" x="6096000" y="3792538"/>
          <p14:tracePt t="458374" x="6070600" y="3792538"/>
          <p14:tracePt t="458383" x="6021388" y="3792538"/>
          <p14:tracePt t="458393" x="5995988" y="3792538"/>
          <p14:tracePt t="458397" x="5957888" y="3792538"/>
          <p14:tracePt t="458407" x="5895975" y="3792538"/>
          <p14:tracePt t="458412" x="5808663" y="3803650"/>
          <p14:tracePt t="458424" x="5708650" y="3841750"/>
          <p14:tracePt t="458433" x="5545138" y="3916363"/>
          <p14:tracePt t="458436" x="5407025" y="3967163"/>
          <p14:tracePt t="458446" x="5294313" y="4005263"/>
          <p14:tracePt t="458452" x="5145088" y="4054475"/>
          <p14:tracePt t="458462" x="5019675" y="4092575"/>
          <p14:tracePt t="458473" x="4881563" y="4129088"/>
          <p14:tracePt t="458479" x="4781550" y="4167188"/>
          <p14:tracePt t="458490" x="4668838" y="4241800"/>
          <p14:tracePt t="458493" x="4581525" y="4279900"/>
          <p14:tracePt t="458503" x="4494213" y="4305300"/>
          <p14:tracePt t="458513" x="4418013" y="4341813"/>
          <p14:tracePt t="458519" x="4394200" y="4354513"/>
          <p14:tracePt t="458529" x="4330700" y="4379913"/>
          <p14:tracePt t="458533" x="4305300" y="4392613"/>
          <p14:tracePt t="458545" x="4281488" y="4405313"/>
          <p14:tracePt t="458556" x="4243388" y="4443413"/>
          <p14:tracePt t="458559" x="4181475" y="4467225"/>
          <p14:tracePt t="458569" x="4117975" y="4505325"/>
          <p14:tracePt t="458575" x="4081463" y="4543425"/>
          <p14:tracePt t="458585" x="3992563" y="4567238"/>
          <p14:tracePt t="458595" x="3943350" y="4592638"/>
          <p14:tracePt t="458599" x="3905250" y="4618038"/>
          <p14:tracePt t="458609" x="3843338" y="4656138"/>
          <p14:tracePt t="458615" x="3805238" y="4667250"/>
          <p14:tracePt t="458626" x="3767138" y="4679950"/>
          <p14:tracePt t="458635" x="3730625" y="4705350"/>
          <p14:tracePt t="458641" x="3705225" y="4718050"/>
          <p14:tracePt t="458649" x="3667125" y="4718050"/>
          <p14:tracePt t="458657" x="3643313" y="4743450"/>
          <p14:tracePt t="458665" x="3605213" y="4756150"/>
          <p14:tracePt t="458674" x="3579813" y="4756150"/>
          <p14:tracePt t="458681" x="3541713" y="4779963"/>
          <p14:tracePt t="458691" x="3505200" y="4792663"/>
          <p14:tracePt t="458695" x="3441700" y="4818063"/>
          <p14:tracePt t="458715" x="3405188" y="4830763"/>
          <p14:tracePt t="458724" x="3392488" y="4830763"/>
          <p14:tracePt t="458735" x="3379788" y="4830763"/>
          <p14:tracePt t="458745" x="3367088" y="4830763"/>
          <p14:tracePt t="458893" x="3354388" y="4843463"/>
          <p14:tracePt t="458943" x="3341688" y="4856163"/>
          <p14:tracePt t="458977" x="3328988" y="4868863"/>
          <p14:tracePt t="469529" x="3367088" y="4905375"/>
          <p14:tracePt t="469539" x="3554413" y="4992688"/>
          <p14:tracePt t="469549" x="3654425" y="5018088"/>
          <p14:tracePt t="469555" x="3730625" y="5018088"/>
          <p14:tracePt t="469564" x="3756025" y="5018088"/>
          <p14:tracePt t="469569" x="3767138" y="5018088"/>
          <p14:tracePt t="469621" x="3779838" y="5005388"/>
          <p14:tracePt t="469625" x="3792538" y="4992688"/>
          <p14:tracePt t="469635" x="3805238" y="4956175"/>
          <p14:tracePt t="469645" x="3817938" y="4930775"/>
          <p14:tracePt t="469651" x="3817938" y="4892675"/>
          <p14:tracePt t="469663" x="3843338" y="4868863"/>
          <p14:tracePt t="469665" x="3843338" y="4843463"/>
          <p14:tracePt t="469675" x="3843338" y="4818063"/>
          <p14:tracePt t="469685" x="3843338" y="4805363"/>
          <p14:tracePt t="469691" x="3843338" y="4792663"/>
          <p14:tracePt t="469701" x="3843338" y="4779963"/>
          <p14:tracePt t="469715" x="3843338" y="4768850"/>
          <p14:tracePt t="469725" x="3843338" y="4756150"/>
          <p14:tracePt t="469741" x="3843338" y="4743450"/>
          <p14:tracePt t="469751" x="3843338" y="4718050"/>
          <p14:tracePt t="469755" x="3830638" y="4692650"/>
          <p14:tracePt t="469778" x="3817938" y="4667250"/>
          <p14:tracePt t="469781" x="3792538" y="4618038"/>
          <p14:tracePt t="469791" x="3792538" y="4592638"/>
          <p14:tracePt t="469797" x="3767138" y="4567238"/>
          <p14:tracePt t="469807" x="3767138" y="4554538"/>
          <p14:tracePt t="469817" x="3743325" y="4518025"/>
          <p14:tracePt t="469830" x="3743325" y="4505325"/>
          <p14:tracePt t="469837" x="3730625" y="4492625"/>
          <p14:tracePt t="469846" x="3717925" y="4479925"/>
          <p14:tracePt t="469862" x="3717925" y="4454525"/>
          <p14:tracePt t="469872" x="3705225" y="4430713"/>
          <p14:tracePt t="469878" x="3692525" y="4418013"/>
          <p14:tracePt t="469887" x="3692525" y="4392613"/>
          <p14:tracePt t="469896" x="3692525" y="4354513"/>
          <p14:tracePt t="469902" x="3667125" y="4330700"/>
          <p14:tracePt t="469913" x="3654425" y="4279900"/>
          <p14:tracePt t="469917" x="3643313" y="4230688"/>
          <p14:tracePt t="469929" x="3643313" y="4192588"/>
          <p14:tracePt t="469937" x="3630613" y="4117975"/>
          <p14:tracePt t="469943" x="3630613" y="4079875"/>
          <p14:tracePt t="469953" x="3630613" y="4017963"/>
          <p14:tracePt t="469959" x="3605213" y="3992563"/>
          <p14:tracePt t="469969" x="3605213" y="3967163"/>
          <p14:tracePt t="469979" x="3605213" y="3929063"/>
          <p14:tracePt t="469983" x="3605213" y="3905250"/>
          <p14:tracePt t="469993" x="3605213" y="3879850"/>
          <p14:tracePt t="469999" x="3605213" y="3841750"/>
          <p14:tracePt t="470009" x="3605213" y="3816350"/>
          <p14:tracePt t="470018" x="3579813" y="3792538"/>
          <p14:tracePt t="470022" x="3579813" y="3767138"/>
          <p14:tracePt t="470033" x="3579813" y="3754438"/>
          <p14:tracePt t="470039" x="3579813" y="3741738"/>
          <p14:tracePt t="470049" x="3567113" y="3716338"/>
          <p14:tracePt t="470063" x="3567113" y="3703638"/>
          <p14:tracePt t="470073" x="3567113" y="3692525"/>
          <p14:tracePt t="470080" x="3554413" y="3679825"/>
          <p14:tracePt t="470099" x="3554413" y="3654425"/>
          <p14:tracePt t="470103" x="3554413" y="3641725"/>
          <p14:tracePt t="470115" x="3554413" y="3629025"/>
          <p14:tracePt t="470119" x="3554413" y="3590925"/>
          <p14:tracePt t="470129" x="3541713" y="3567113"/>
          <p14:tracePt t="470139" x="3517900" y="3541713"/>
          <p14:tracePt t="470145" x="3517900" y="3516313"/>
          <p14:tracePt t="470155" x="3505200" y="3490913"/>
          <p14:tracePt t="470159" x="3492500" y="3467100"/>
          <p14:tracePt t="470169" x="3479800" y="3441700"/>
          <p14:tracePt t="470179" x="3467100" y="3403600"/>
          <p14:tracePt t="470185" x="3454400" y="3367088"/>
          <p14:tracePt t="470196" x="3441700" y="3341688"/>
          <p14:tracePt t="470199" x="3417888" y="3316288"/>
          <p14:tracePt t="470209" x="3379788" y="3267075"/>
          <p14:tracePt t="470221" x="3379788" y="3228975"/>
          <p14:tracePt t="470231" x="3354388" y="3190875"/>
          <p14:tracePt t="470235" x="3341688" y="3154363"/>
          <p14:tracePt t="470241" x="3328988" y="3103563"/>
          <p14:tracePt t="470251" x="3328988" y="3078163"/>
          <p14:tracePt t="470263" x="3317875" y="3054350"/>
          <p14:tracePt t="470265" x="3305175" y="3016250"/>
          <p14:tracePt t="470275" x="3292475" y="3003550"/>
          <p14:tracePt t="470281" x="3292475" y="2978150"/>
          <p14:tracePt t="470291" x="3267075" y="2952750"/>
          <p14:tracePt t="470301" x="3267075" y="2941638"/>
          <p14:tracePt t="470307" x="3241675" y="2903538"/>
          <p14:tracePt t="470317" x="3216275" y="2865438"/>
          <p14:tracePt t="470321" x="3205163" y="2840038"/>
          <p14:tracePt t="470331" x="3179763" y="2816225"/>
          <p14:tracePt t="470341" x="3141663" y="2778125"/>
          <p14:tracePt t="470347" x="3116263" y="2752725"/>
          <p14:tracePt t="470357" x="3092450" y="2728913"/>
          <p14:tracePt t="470362" x="3067050" y="2716213"/>
          <p14:tracePt t="470371" x="3067050" y="2690813"/>
          <p14:tracePt t="470381" x="3054350" y="2678113"/>
          <p14:tracePt t="470412" x="3041650" y="2678113"/>
          <p14:tracePt t="474679" x="3103563" y="2678113"/>
          <p14:tracePt t="474690" x="3254375" y="2627313"/>
          <p14:tracePt t="474693" x="3417888" y="2590800"/>
          <p14:tracePt t="474703" x="3530600" y="2552700"/>
          <p14:tracePt t="474713" x="3605213" y="2527300"/>
          <p14:tracePt t="474719" x="3679825" y="2516188"/>
          <p14:tracePt t="474729" x="3705225" y="2490788"/>
          <p14:tracePt t="474735" x="3730625" y="2490788"/>
          <p14:tracePt t="474755" x="3743325" y="2490788"/>
          <p14:tracePt t="474758" x="3756025" y="2465388"/>
          <p14:tracePt t="474775" x="3779838" y="2465388"/>
          <p14:tracePt t="474785" x="3792538" y="2465388"/>
          <p14:tracePt t="474795" x="3817938" y="2465388"/>
          <p14:tracePt t="474799" x="3843338" y="2439988"/>
          <p14:tracePt t="474809" x="3879850" y="2427288"/>
          <p14:tracePt t="474815" x="3968750" y="2403475"/>
          <p14:tracePt t="474825" x="4043363" y="2403475"/>
          <p14:tracePt t="474835" x="4156075" y="2365375"/>
          <p14:tracePt t="474842" x="4243388" y="2365375"/>
          <p14:tracePt t="474851" x="4356100" y="2365375"/>
          <p14:tracePt t="474855" x="4468813" y="2365375"/>
          <p14:tracePt t="474865" x="4568825" y="2365375"/>
          <p14:tracePt t="474875" x="4681538" y="2352675"/>
          <p14:tracePt t="474881" x="4756150" y="2352675"/>
          <p14:tracePt t="474891" x="4881563" y="2327275"/>
          <p14:tracePt t="474895" x="4894263" y="2327275"/>
          <p14:tracePt t="474907" x="4981575" y="2314575"/>
          <p14:tracePt t="474916" x="5081588" y="2314575"/>
          <p14:tracePt t="474920" x="5194300" y="2314575"/>
          <p14:tracePt t="474930" x="5332413" y="2314575"/>
          <p14:tracePt t="474937" x="5432425" y="2314575"/>
          <p14:tracePt t="474947" x="5545138" y="2314575"/>
          <p14:tracePt t="474958" x="5632450" y="2314575"/>
          <p14:tracePt t="474961" x="5745163" y="2314575"/>
          <p14:tracePt t="474971" x="5870575" y="2290763"/>
          <p14:tracePt t="474977" x="5983288" y="2290763"/>
          <p14:tracePt t="474987" x="6108700" y="2290763"/>
          <p14:tracePt t="474997" x="6208713" y="2278063"/>
          <p14:tracePt t="475001" x="6296025" y="2252663"/>
          <p14:tracePt t="475011" x="6396038" y="2239963"/>
          <p14:tracePt t="475017" x="6459538" y="2239963"/>
          <p14:tracePt t="475027" x="6534150" y="2214563"/>
          <p14:tracePt t="475037" x="6621463" y="2201863"/>
          <p14:tracePt t="475042" x="6684963" y="2201863"/>
          <p14:tracePt t="475051" x="6784975" y="2178050"/>
          <p14:tracePt t="475058" x="6859588" y="2178050"/>
          <p14:tracePt t="475067" x="6934200" y="2165350"/>
          <p14:tracePt t="475077" x="7021513" y="2152650"/>
          <p14:tracePt t="475083" x="7072313" y="2152650"/>
          <p14:tracePt t="475093" x="7097713" y="2152650"/>
          <p14:tracePt t="475097" x="7123113" y="2139950"/>
          <p14:tracePt t="475107" x="7159625" y="2139950"/>
          <p14:tracePt t="475124" x="7172325" y="2139950"/>
          <p14:tracePt t="475157" x="7185025" y="2139950"/>
          <p14:tracePt t="475213" x="7185025" y="2127250"/>
          <p14:tracePt t="475743" x="7172325" y="2127250"/>
          <p14:tracePt t="475753" x="7110413" y="2127250"/>
          <p14:tracePt t="475760" x="7021513" y="2127250"/>
          <p14:tracePt t="475769" x="6934200" y="2127250"/>
          <p14:tracePt t="475779" x="6910388" y="2127250"/>
          <p14:tracePt t="475793" x="6884988" y="2127250"/>
          <p14:tracePt t="485947" x="6821488" y="2127250"/>
          <p14:tracePt t="485957" x="6746875" y="2127250"/>
          <p14:tracePt t="485967" x="6621463" y="2127250"/>
          <p14:tracePt t="485971" x="6472238" y="2127250"/>
          <p14:tracePt t="485981" x="6359525" y="2127250"/>
          <p14:tracePt t="485987" x="6246813" y="2127250"/>
          <p14:tracePt t="485998" x="6157913" y="2127250"/>
          <p14:tracePt t="486007" x="6121400" y="2127250"/>
          <p14:tracePt t="486014" x="6083300" y="2127250"/>
          <p14:tracePt t="486022" x="6070600" y="2127250"/>
          <p14:tracePt t="486037" x="6057900" y="2127250"/>
          <p14:tracePt t="486096" x="6034088" y="2127250"/>
          <p14:tracePt t="486109" x="5995988" y="2152650"/>
          <p14:tracePt t="486113" x="5995988" y="2165350"/>
          <p14:tracePt t="486123" x="5970588" y="2178050"/>
          <p14:tracePt t="486133" x="5957888" y="2201863"/>
          <p14:tracePt t="486139" x="5921375" y="2227263"/>
          <p14:tracePt t="486148" x="5883275" y="2227263"/>
          <p14:tracePt t="486152" x="5821363" y="2252663"/>
          <p14:tracePt t="486164" x="5757863" y="2265363"/>
          <p14:tracePt t="486173" x="5632450" y="2303463"/>
          <p14:tracePt t="486181" x="5545138" y="2327275"/>
          <p14:tracePt t="486189" x="5432425" y="2365375"/>
          <p14:tracePt t="486193" x="5319713" y="2427288"/>
          <p14:tracePt t="486203" x="5145088" y="2503488"/>
          <p14:tracePt t="486213" x="4981575" y="2540000"/>
          <p14:tracePt t="486219" x="4832350" y="2590800"/>
          <p14:tracePt t="486230" x="4668838" y="2640013"/>
          <p14:tracePt t="486249" x="4343400" y="2740025"/>
          <p14:tracePt t="486255" x="4168775" y="2790825"/>
          <p14:tracePt t="486259" x="4043363" y="2816225"/>
          <p14:tracePt t="486269" x="3930650" y="2852738"/>
          <p14:tracePt t="486275" x="3843338" y="2890838"/>
          <p14:tracePt t="486285" x="3767138" y="2903538"/>
          <p14:tracePt t="486297" x="3730625" y="2916238"/>
          <p14:tracePt t="486299" x="3705225" y="2916238"/>
          <p14:tracePt t="486309" x="3692525" y="2916238"/>
          <p14:tracePt t="486315" x="3667125" y="2928938"/>
          <p14:tracePt t="486325" x="3654425" y="2928938"/>
          <p14:tracePt t="486339" x="3643313" y="2928938"/>
          <p14:tracePt t="486355" x="3630613" y="2928938"/>
          <p14:tracePt t="486365" x="3592513" y="2928938"/>
          <p14:tracePt t="486375" x="3579813" y="2928938"/>
          <p14:tracePt t="486381" x="3554413" y="2928938"/>
          <p14:tracePt t="486391" x="3541713" y="2928938"/>
          <p14:tracePt t="486397" x="3530600" y="2928938"/>
          <p14:tracePt t="486441" x="3505200" y="2928938"/>
          <p14:tracePt t="486591" x="3517900" y="2928938"/>
          <p14:tracePt t="486597" x="3554413" y="2928938"/>
          <p14:tracePt t="486607" x="3592513" y="2916238"/>
          <p14:tracePt t="486615" x="3654425" y="2878138"/>
          <p14:tracePt t="486623" x="3730625" y="2840038"/>
          <p14:tracePt t="486632" x="3830638" y="2803525"/>
          <p14:tracePt t="486637" x="3930650" y="2765425"/>
          <p14:tracePt t="486647" x="4043363" y="2728913"/>
          <p14:tracePt t="486653" x="4156075" y="2690813"/>
          <p14:tracePt t="486664" x="4268788" y="2665413"/>
          <p14:tracePt t="486673" x="4381500" y="2627313"/>
          <p14:tracePt t="486677" x="4506913" y="2590800"/>
          <p14:tracePt t="486687" x="4643438" y="2565400"/>
          <p14:tracePt t="486693" x="4732338" y="2565400"/>
          <p14:tracePt t="486703" x="4843463" y="2552700"/>
          <p14:tracePt t="486713" x="4956175" y="2527300"/>
          <p14:tracePt t="486719" x="5032375" y="2527300"/>
          <p14:tracePt t="486730" x="5094288" y="2516188"/>
          <p14:tracePt t="486733" x="5170488" y="2478088"/>
          <p14:tracePt t="486743" x="5194300" y="2465388"/>
          <p14:tracePt t="486753" x="5232400" y="2465388"/>
          <p14:tracePt t="486759" x="5281613" y="2452688"/>
          <p14:tracePt t="486769" x="5319713" y="2427288"/>
          <p14:tracePt t="486773" x="5383213" y="2414588"/>
          <p14:tracePt t="486783" x="5407025" y="2403475"/>
          <p14:tracePt t="486797" x="5445125" y="2390775"/>
          <p14:tracePt t="486799" x="5483225" y="2365375"/>
          <p14:tracePt t="486809" x="5507038" y="2365375"/>
          <p14:tracePt t="486814" x="5519738" y="2365375"/>
          <p14:tracePt t="486835" x="5545138" y="2365375"/>
          <p14:tracePt t="486839" x="5557838" y="2352675"/>
          <p14:tracePt t="486855" x="5570538" y="2352675"/>
          <p14:tracePt t="486865" x="5595938" y="2339975"/>
          <p14:tracePt t="486875" x="5632450" y="2314575"/>
          <p14:tracePt t="486880" x="5657850" y="2314575"/>
          <p14:tracePt t="486889" x="5732463" y="2290763"/>
          <p14:tracePt t="486897" x="5795963" y="2278063"/>
          <p14:tracePt t="486905" x="5857875" y="2278063"/>
          <p14:tracePt t="486916" x="5932488" y="2278063"/>
          <p14:tracePt t="486919" x="6034088" y="2278063"/>
          <p14:tracePt t="486930" x="6108700" y="2278063"/>
          <p14:tracePt t="486935" x="6170613" y="2278063"/>
          <p14:tracePt t="486947" x="6246813" y="2278063"/>
          <p14:tracePt t="486955" x="6270625" y="2278063"/>
          <p14:tracePt t="486963" x="6308725" y="2278063"/>
          <p14:tracePt t="486971" x="6346825" y="2278063"/>
          <p14:tracePt t="486975" x="6359525" y="2278063"/>
          <p14:tracePt t="486985" x="6370638" y="2278063"/>
          <p14:tracePt t="486997" x="6383338" y="2278063"/>
          <p14:tracePt t="487001" x="6396038" y="2278063"/>
          <p14:tracePt t="487025" x="6421438" y="2278063"/>
          <p14:tracePt t="490421" x="6421438" y="2265363"/>
          <p14:tracePt t="490435" x="6421438" y="2252663"/>
          <p14:tracePt t="490445" x="6421438" y="2239963"/>
          <p14:tracePt t="490451" x="6421438" y="2214563"/>
          <p14:tracePt t="490481" x="6421438" y="2201863"/>
          <p14:tracePt t="490723" x="6421438" y="2190750"/>
          <p14:tracePt t="490733" x="6359525" y="2190750"/>
          <p14:tracePt t="490737" x="6246813" y="2190750"/>
          <p14:tracePt t="490747" x="6183313" y="2190750"/>
          <p14:tracePt t="490753" x="6083300" y="2214563"/>
          <p14:tracePt t="490763" x="5983288" y="2227263"/>
          <p14:tracePt t="490773" x="5770563" y="2265363"/>
          <p14:tracePt t="490778" x="5583238" y="2265363"/>
          <p14:tracePt t="490789" x="5307013" y="2265363"/>
          <p14:tracePt t="490794" x="4932363" y="2278063"/>
          <p14:tracePt t="490803" x="4530725" y="2339975"/>
          <p14:tracePt t="490813" x="4092575" y="2478088"/>
          <p14:tracePt t="490819" x="3679825" y="2578100"/>
          <p14:tracePt t="490828" x="3279775" y="2665413"/>
          <p14:tracePt t="490832" x="2941638" y="2765425"/>
          <p14:tracePt t="490844" x="2703513" y="2840038"/>
          <p14:tracePt t="490855" x="2554288" y="2903538"/>
          <p14:tracePt t="490860" x="2478088" y="2941638"/>
          <p14:tracePt t="490869" x="2452688" y="2965450"/>
          <p14:tracePt t="490884" x="2441575" y="2978150"/>
          <p14:tracePt t="490919" x="2441575" y="3003550"/>
          <p14:tracePt t="490929" x="2441575" y="3054350"/>
          <p14:tracePt t="490935" x="2465388" y="3103563"/>
          <p14:tracePt t="490945" x="2503488" y="3178175"/>
          <p14:tracePt t="490951" x="2541588" y="3267075"/>
          <p14:tracePt t="490961" x="2616200" y="3403600"/>
          <p14:tracePt t="490967" x="2678113" y="3529013"/>
          <p14:tracePt t="490977" x="2790825" y="3679825"/>
          <p14:tracePt t="490987" x="2890838" y="3803650"/>
          <p14:tracePt t="490993" x="2979738" y="3941763"/>
          <p14:tracePt t="491001" x="3092450" y="4054475"/>
          <p14:tracePt t="491007" x="3154363" y="4154488"/>
          <p14:tracePt t="491017" x="3241675" y="4254500"/>
          <p14:tracePt t="491027" x="3341688" y="4367213"/>
          <p14:tracePt t="491031" x="3441700" y="4443413"/>
          <p14:tracePt t="491043" x="3554413" y="4505325"/>
          <p14:tracePt t="491047" x="3654425" y="4567238"/>
          <p14:tracePt t="491059" x="3756025" y="4630738"/>
          <p14:tracePt t="491067" x="3843338" y="4667250"/>
          <p14:tracePt t="491071" x="3968750" y="4679950"/>
          <p14:tracePt t="491081" x="4068763" y="4705350"/>
          <p14:tracePt t="491087" x="4143375" y="4718050"/>
          <p14:tracePt t="491097" x="4230688" y="4743450"/>
          <p14:tracePt t="491110" x="4281488" y="4743450"/>
          <p14:tracePt t="491113" x="4318000" y="4743450"/>
          <p14:tracePt t="491123" x="4343400" y="4743450"/>
          <p14:tracePt t="491127" x="4368800" y="4743450"/>
          <p14:tracePt t="491137" x="4394200" y="4743450"/>
          <p14:tracePt t="491147" x="4418013" y="4743450"/>
          <p14:tracePt t="491153" x="4456113" y="4756150"/>
          <p14:tracePt t="491163" x="4481513" y="4756150"/>
          <p14:tracePt t="491169" x="4518025" y="4768850"/>
          <p14:tracePt t="491179" x="4530725" y="4768850"/>
          <p14:tracePt t="491189" x="4581525" y="4768850"/>
          <p14:tracePt t="491193" x="4643438" y="4779963"/>
          <p14:tracePt t="491203" x="4681538" y="4805363"/>
          <p14:tracePt t="491209" x="4706938" y="4818063"/>
          <p14:tracePt t="491219" x="4732338" y="4818063"/>
          <p14:tracePt t="491229" x="4756150" y="4818063"/>
          <p14:tracePt t="491233" x="4768850" y="4818063"/>
          <p14:tracePt t="491245" x="4806950" y="4818063"/>
          <p14:tracePt t="491249" x="4806950" y="4830763"/>
          <p14:tracePt t="491260" x="4832350" y="4830763"/>
          <p14:tracePt t="491269" x="4843463" y="4830763"/>
          <p14:tracePt t="491273" x="4856163" y="4830763"/>
          <p14:tracePt t="491289" x="4881563" y="4830763"/>
          <p14:tracePt t="491309" x="4894263" y="4830763"/>
          <p14:tracePt t="491315" x="4906963" y="4830763"/>
          <p14:tracePt t="491329" x="4919663" y="4830763"/>
          <p14:tracePt t="491339" x="4932363" y="4830763"/>
          <p14:tracePt t="491349" x="4945063" y="4830763"/>
          <p14:tracePt t="491365" x="4968875" y="4830763"/>
          <p14:tracePt t="491369" x="4994275" y="4830763"/>
          <p14:tracePt t="491379" x="5006975" y="4830763"/>
          <p14:tracePt t="491389" x="5019675" y="4818063"/>
          <p14:tracePt t="491405" x="5032375" y="4818063"/>
          <p14:tracePt t="491419" x="5045075" y="4818063"/>
          <p14:tracePt t="491429" x="5057775" y="4805363"/>
          <p14:tracePt t="491485" x="5068888" y="4805363"/>
          <p14:tracePt t="491495" x="5081588" y="4792663"/>
          <p14:tracePt t="491501" x="5094288" y="4792663"/>
          <p14:tracePt t="491511" x="5119688" y="4792663"/>
          <p14:tracePt t="491521" x="5157788" y="4768850"/>
          <p14:tracePt t="491555" x="5170488" y="4768850"/>
          <p14:tracePt t="491561" x="5170488" y="4756150"/>
          <p14:tracePt t="491611" x="5181600" y="4743450"/>
          <p14:tracePt t="491617" x="5194300" y="4730750"/>
          <p14:tracePt t="491627" x="5194300" y="4718050"/>
          <p14:tracePt t="491631" x="5194300" y="4692650"/>
          <p14:tracePt t="491642" x="5194300" y="4679950"/>
          <p14:tracePt t="491659" x="5194300" y="4656138"/>
          <p14:tracePt t="491667" x="5219700" y="4618038"/>
          <p14:tracePt t="491671" x="5219700" y="4592638"/>
          <p14:tracePt t="491683" x="5232400" y="4554538"/>
          <p14:tracePt t="491693" x="5245100" y="4543425"/>
          <p14:tracePt t="491697" x="5245100" y="4492625"/>
          <p14:tracePt t="491709" x="5245100" y="4479925"/>
          <p14:tracePt t="491713" x="5245100" y="4454525"/>
          <p14:tracePt t="491723" x="5270500" y="4443413"/>
          <p14:tracePt t="491733" x="5270500" y="4405313"/>
          <p14:tracePt t="491737" x="5270500" y="4392613"/>
          <p14:tracePt t="491747" x="5270500" y="4354513"/>
          <p14:tracePt t="491753" x="5270500" y="4330700"/>
          <p14:tracePt t="491762" x="5270500" y="4305300"/>
          <p14:tracePt t="491773" x="5270500" y="4279900"/>
          <p14:tracePt t="491777" x="5270500" y="4254500"/>
          <p14:tracePt t="491789" x="5270500" y="4230688"/>
          <p14:tracePt t="491793" x="5270500" y="4205288"/>
          <p14:tracePt t="491813" x="5270500" y="4192588"/>
          <p14:tracePt t="491819" x="5270500" y="4167188"/>
          <p14:tracePt t="491833" x="5257800" y="4167188"/>
          <p14:tracePt t="491853" x="5257800" y="4154488"/>
          <p14:tracePt t="491869" x="5257800" y="4141788"/>
          <p14:tracePt t="491876" x="5257800" y="4129088"/>
          <p14:tracePt t="491899" x="5257800" y="4105275"/>
          <p14:tracePt t="491945" x="5257800" y="4092575"/>
          <p14:tracePt t="491955" x="5257800" y="4079875"/>
          <p14:tracePt t="491965" x="5257800" y="4067175"/>
          <p14:tracePt t="491979" x="5270500" y="4067175"/>
          <p14:tracePt t="491985" x="5294313" y="4041775"/>
          <p14:tracePt t="491995" x="5307013" y="4041775"/>
          <p14:tracePt t="492005" x="5332413" y="4041775"/>
          <p14:tracePt t="492011" x="5357813" y="4017963"/>
          <p14:tracePt t="492021" x="5370513" y="4017963"/>
          <p14:tracePt t="492026" x="5394325" y="4005263"/>
          <p14:tracePt t="492035" x="5419725" y="4005263"/>
          <p14:tracePt t="492045" x="5432425" y="3992563"/>
          <p14:tracePt t="492051" x="5457825" y="3979863"/>
          <p14:tracePt t="492061" x="5483225" y="3979863"/>
          <p14:tracePt t="492065" x="5532438" y="3967163"/>
          <p14:tracePt t="492076" x="5570538" y="3954463"/>
          <p14:tracePt t="492085" x="5595938" y="3941763"/>
          <p14:tracePt t="492092" x="5645150" y="3941763"/>
          <p14:tracePt t="492101" x="5670550" y="3941763"/>
          <p14:tracePt t="492105" x="5708650" y="3941763"/>
          <p14:tracePt t="492115" x="5732463" y="3941763"/>
          <p14:tracePt t="492126" x="5770563" y="3916363"/>
          <p14:tracePt t="492131" x="5795963" y="3916363"/>
          <p14:tracePt t="492142" x="5821363" y="3916363"/>
          <p14:tracePt t="492147" x="5845175" y="3916363"/>
          <p14:tracePt t="492158" x="5870575" y="3905250"/>
          <p14:tracePt t="492171" x="5895975" y="3905250"/>
          <p14:tracePt t="492181" x="5921375" y="3905250"/>
          <p14:tracePt t="492207" x="5932488" y="3905250"/>
          <p14:tracePt t="492237" x="5945188" y="3905250"/>
          <p14:tracePt t="492257" x="5957888" y="3905250"/>
          <p14:tracePt t="492267" x="5970588" y="3905250"/>
          <p14:tracePt t="492273" x="5970588" y="3892550"/>
          <p14:tracePt t="492283" x="5983288" y="3892550"/>
          <p14:tracePt t="492287" x="5995988" y="3892550"/>
          <p14:tracePt t="492297" x="6008688" y="3892550"/>
          <p14:tracePt t="492308" x="6021388" y="3879850"/>
          <p14:tracePt t="492325" x="6034088" y="3867150"/>
          <p14:tracePt t="492337" x="6045200" y="3854450"/>
          <p14:tracePt t="492353" x="6057900" y="3841750"/>
          <p14:tracePt t="492363" x="6057900" y="3829050"/>
          <p14:tracePt t="492367" x="6070600" y="3829050"/>
          <p14:tracePt t="492389" x="6070600" y="3803650"/>
          <p14:tracePt t="492403" x="6070600" y="3779838"/>
          <p14:tracePt t="492419" x="6070600" y="3754438"/>
          <p14:tracePt t="492429" x="6070600" y="3729038"/>
          <p14:tracePt t="492443" x="6057900" y="3716338"/>
          <p14:tracePt t="492449" x="6045200" y="3692525"/>
          <p14:tracePt t="492469" x="6034088" y="3692525"/>
          <p14:tracePt t="492475" x="6021388" y="3667125"/>
          <p14:tracePt t="492495" x="6008688" y="3667125"/>
          <p14:tracePt t="492499" x="5995988" y="3667125"/>
          <p14:tracePt t="492509" x="5983288" y="3667125"/>
          <p14:tracePt t="492533" x="5957888" y="3667125"/>
          <p14:tracePt t="492543" x="5932488" y="3667125"/>
          <p14:tracePt t="492559" x="5908675" y="3667125"/>
          <p14:tracePt t="492575" x="5883275" y="3667125"/>
          <p14:tracePt t="492583" x="5857875" y="3667125"/>
          <p14:tracePt t="492591" x="5845175" y="3679825"/>
          <p14:tracePt t="492599" x="5821363" y="3703638"/>
          <p14:tracePt t="492605" x="5808663" y="3716338"/>
          <p14:tracePt t="492615" x="5795963" y="3729038"/>
          <p14:tracePt t="492625" x="5783263" y="3741738"/>
          <p14:tracePt t="492629" x="5783263" y="3754438"/>
          <p14:tracePt t="492655" x="5783263" y="3767138"/>
          <p14:tracePt t="492665" x="5783263" y="3779838"/>
          <p14:tracePt t="492669" x="5783263" y="3792538"/>
          <p14:tracePt t="492679" x="5783263" y="3816350"/>
          <p14:tracePt t="492685" x="5783263" y="3829050"/>
          <p14:tracePt t="492705" x="5783263" y="3854450"/>
          <p14:tracePt t="492721" x="5783263" y="3867150"/>
          <p14:tracePt t="492725" x="5783263" y="3879850"/>
          <p14:tracePt t="492742" x="5783263" y="3892550"/>
          <p14:tracePt t="492761" x="5795963" y="3905250"/>
          <p14:tracePt t="492781" x="5808663" y="3905250"/>
          <p14:tracePt t="492801" x="5821363" y="3905250"/>
          <p14:tracePt t="492817" x="5832475" y="3905250"/>
          <p14:tracePt t="492833" x="5845175" y="3905250"/>
          <p14:tracePt t="492843" x="5857875" y="3892550"/>
          <p14:tracePt t="492847" x="5857875" y="3879850"/>
          <p14:tracePt t="492858" x="5857875" y="3867150"/>
          <p14:tracePt t="492863" x="5857875" y="3841750"/>
          <p14:tracePt t="492875" x="5857875" y="3816350"/>
          <p14:tracePt t="492883" x="5857875" y="3803650"/>
          <p14:tracePt t="492887" x="5857875" y="3792538"/>
          <p14:tracePt t="492897" x="5857875" y="3779838"/>
          <p14:tracePt t="492943" x="5857875" y="3754438"/>
          <p14:tracePt t="493029" x="5845175" y="3754438"/>
          <p14:tracePt t="493049" x="5832475" y="3754438"/>
          <p14:tracePt t="493069" x="5821363" y="3754438"/>
          <p14:tracePt t="493099" x="5808663" y="3767138"/>
          <p14:tracePt t="493129" x="5795963" y="3779838"/>
          <p14:tracePt t="502925" x="5821363" y="3779838"/>
          <p14:tracePt t="502929" x="5932488" y="3779838"/>
          <p14:tracePt t="502939" x="6045200" y="3779838"/>
          <p14:tracePt t="502945" x="6121400" y="3779838"/>
          <p14:tracePt t="502955" x="6183313" y="3779838"/>
          <p14:tracePt t="502966" x="6196013" y="3779838"/>
          <p14:tracePt t="502968" x="6208713" y="3779838"/>
          <p14:tracePt t="502985" x="6221413" y="3779838"/>
          <p14:tracePt t="503262" x="6234113" y="3779838"/>
          <p14:tracePt t="503272" x="6270625" y="3741738"/>
          <p14:tracePt t="503282" x="6308725" y="3692525"/>
          <p14:tracePt t="503286" x="6334125" y="3641725"/>
          <p14:tracePt t="503299" x="6370638" y="3579813"/>
          <p14:tracePt t="503303" x="6370638" y="3541713"/>
          <p14:tracePt t="503315" x="6408738" y="3490913"/>
          <p14:tracePt t="503323" x="6408738" y="3467100"/>
          <p14:tracePt t="503331" x="6408738" y="3429000"/>
          <p14:tracePt t="503339" x="6408738" y="3403600"/>
          <p14:tracePt t="503343" x="6408738" y="3390900"/>
          <p14:tracePt t="503353" x="6408738" y="3378200"/>
          <p14:tracePt t="503365" x="6408738" y="3367088"/>
          <p14:tracePt t="503368" x="6408738" y="3354388"/>
          <p14:tracePt t="503403" x="6396038" y="3354388"/>
          <p14:tracePt t="503413" x="6383338" y="3354388"/>
          <p14:tracePt t="503419" x="6359525" y="3354388"/>
          <p14:tracePt t="503429" x="6308725" y="3354388"/>
          <p14:tracePt t="503432" x="6270625" y="3354388"/>
          <p14:tracePt t="503443" x="6221413" y="3403600"/>
          <p14:tracePt t="503455" x="6183313" y="3454400"/>
          <p14:tracePt t="503459" x="6157913" y="3479800"/>
          <p14:tracePt t="503469" x="6146800" y="3503613"/>
          <p14:tracePt t="503475" x="6146800" y="3529013"/>
          <p14:tracePt t="503485" x="6146800" y="3554413"/>
          <p14:tracePt t="503495" x="6146800" y="3579813"/>
          <p14:tracePt t="503498" x="6146800" y="3603625"/>
          <p14:tracePt t="503509" x="6146800" y="3629025"/>
          <p14:tracePt t="503515" x="6146800" y="3641725"/>
          <p14:tracePt t="503525" x="6170613" y="3641725"/>
          <p14:tracePt t="503535" x="6221413" y="3667125"/>
          <p14:tracePt t="503539" x="6270625" y="3667125"/>
          <p14:tracePt t="503551" x="6334125" y="3667125"/>
          <p14:tracePt t="503555" x="6408738" y="3667125"/>
          <p14:tracePt t="503565" x="6472238" y="3641725"/>
          <p14:tracePt t="503575" x="6572250" y="3590925"/>
          <p14:tracePt t="503581" x="6584950" y="3567113"/>
          <p14:tracePt t="503591" x="6634163" y="3503613"/>
          <p14:tracePt t="503595" x="6634163" y="3467100"/>
          <p14:tracePt t="503605" x="6659563" y="3429000"/>
          <p14:tracePt t="503615" x="6659563" y="3403600"/>
          <p14:tracePt t="503621" x="6659563" y="3390900"/>
          <p14:tracePt t="503631" x="6659563" y="3378200"/>
          <p14:tracePt t="503637" x="6659563" y="3367088"/>
          <p14:tracePt t="503648" x="6646863" y="3354388"/>
          <p14:tracePt t="503657" x="6646863" y="3341688"/>
          <p14:tracePt t="503661" x="6621463" y="3328988"/>
          <p14:tracePt t="503671" x="6608763" y="3316288"/>
          <p14:tracePt t="503677" x="6584950" y="3316288"/>
          <p14:tracePt t="503687" x="6572250" y="3316288"/>
          <p14:tracePt t="503698" x="6546850" y="3316288"/>
          <p14:tracePt t="503701" x="6521450" y="3316288"/>
          <p14:tracePt t="503711" x="6496050" y="3316288"/>
          <p14:tracePt t="503717" x="6483350" y="3316288"/>
          <p14:tracePt t="503727" x="6472238" y="3316288"/>
          <p14:tracePt t="503737" x="6459538" y="3316288"/>
          <p14:tracePt t="503741" x="6446838" y="3316288"/>
          <p14:tracePt t="503751" x="6421438" y="3341688"/>
          <p14:tracePt t="503756" x="6421438" y="3354388"/>
          <p14:tracePt t="503766" x="6421438" y="3367088"/>
          <p14:tracePt t="503777" x="6421438" y="3378200"/>
          <p14:tracePt t="503783" x="6421438" y="3403600"/>
          <p14:tracePt t="503793" x="6421438" y="3429000"/>
          <p14:tracePt t="503807" x="6421438" y="3467100"/>
          <p14:tracePt t="503817" x="6459538" y="3479800"/>
          <p14:tracePt t="503823" x="6496050" y="3503613"/>
          <p14:tracePt t="503833" x="6521450" y="3529013"/>
          <p14:tracePt t="503837" x="6572250" y="3541713"/>
          <p14:tracePt t="503848" x="6646863" y="3579813"/>
          <p14:tracePt t="503857" x="6721475" y="3579813"/>
          <p14:tracePt t="503864" x="6808788" y="3590925"/>
          <p14:tracePt t="503873" x="6910388" y="3590925"/>
          <p14:tracePt t="503877" x="7021513" y="3590925"/>
          <p14:tracePt t="503889" x="7134225" y="3590925"/>
          <p14:tracePt t="503899" x="7259638" y="3616325"/>
          <p14:tracePt t="503903" x="7359650" y="3629025"/>
          <p14:tracePt t="503914" x="7448550" y="3629025"/>
          <p14:tracePt t="503919" x="7510463" y="3629025"/>
          <p14:tracePt t="503931" x="7548563" y="3629025"/>
          <p14:tracePt t="503939" x="7572375" y="3629025"/>
          <p14:tracePt t="503943" x="7610475" y="3629025"/>
          <p14:tracePt t="503953" x="7623175" y="3629025"/>
          <p14:tracePt t="503959" x="7661275" y="3629025"/>
          <p14:tracePt t="503979" x="7697788" y="3629025"/>
          <p14:tracePt t="503985" x="7710488" y="3629025"/>
          <p14:tracePt t="503999" x="7723188" y="3629025"/>
          <p14:tracePt t="504009" x="7735888" y="3616325"/>
          <p14:tracePt t="504089" x="7735888" y="3603625"/>
          <p14:tracePt t="504125" x="7748588" y="3590925"/>
          <p14:tracePt t="504131" x="7761288" y="3579813"/>
          <p14:tracePt t="504261" x="7761288" y="3567113"/>
          <p14:tracePt t="504271" x="7735888" y="3567113"/>
          <p14:tracePt t="504277" x="7697788" y="3567113"/>
          <p14:tracePt t="504287" x="7661275" y="3541713"/>
          <p14:tracePt t="504291" x="7610475" y="3529013"/>
          <p14:tracePt t="504301" x="7535863" y="3503613"/>
          <p14:tracePt t="504311" x="7448550" y="3454400"/>
          <p14:tracePt t="504317" x="7348538" y="3416300"/>
          <p14:tracePt t="504326" x="7223125" y="3378200"/>
          <p14:tracePt t="504331" x="7097713" y="3303588"/>
          <p14:tracePt t="504340" x="6972300" y="3228975"/>
          <p14:tracePt t="504351" x="6834188" y="3165475"/>
          <p14:tracePt t="504357" x="6672263" y="3054350"/>
          <p14:tracePt t="504367" x="6508750" y="2952750"/>
          <p14:tracePt t="504372" x="6446838" y="2916238"/>
          <p14:tracePt t="504382" x="6370638" y="2840038"/>
          <p14:tracePt t="504393" x="6283325" y="2778125"/>
          <p14:tracePt t="504397" x="6221413" y="2716213"/>
          <p14:tracePt t="504407" x="6157913" y="2690813"/>
          <p14:tracePt t="504417" x="6108700" y="2652713"/>
          <p14:tracePt t="504421" x="6057900" y="2616200"/>
          <p14:tracePt t="504430" x="6008688" y="2552700"/>
          <p14:tracePt t="504436" x="5995988" y="2540000"/>
          <p14:tracePt t="504447" x="5970588" y="2516188"/>
          <p14:tracePt t="504457" x="5945188" y="2478088"/>
          <p14:tracePt t="504471" x="5932488" y="2452688"/>
          <p14:tracePt t="504477" x="5921375" y="2439988"/>
          <p14:tracePt t="504487" x="5921375" y="2427288"/>
          <p14:tracePt t="504499" x="5895975" y="2414588"/>
          <p14:tracePt t="504502" x="5895975" y="2390775"/>
          <p14:tracePt t="504514" x="5883275" y="2378075"/>
          <p14:tracePt t="504519" x="5870575" y="2365375"/>
          <p14:tracePt t="504530" x="5870575" y="2352675"/>
          <p14:tracePt t="504533" x="5845175" y="2339975"/>
          <p14:tracePt t="504559" x="5845175" y="2327275"/>
          <p14:tracePt t="504669" x="5857875" y="2327275"/>
          <p14:tracePt t="504679" x="5883275" y="2378075"/>
          <p14:tracePt t="504689" x="5932488" y="2452688"/>
          <p14:tracePt t="504695" x="5983288" y="2565400"/>
          <p14:tracePt t="504705" x="6021388" y="2640013"/>
          <p14:tracePt t="504709" x="6096000" y="2740025"/>
          <p14:tracePt t="504719" x="6121400" y="2803525"/>
          <p14:tracePt t="504730" x="6183313" y="2903538"/>
          <p14:tracePt t="504735" x="6259513" y="3003550"/>
          <p14:tracePt t="504747" x="6321425" y="3090863"/>
          <p14:tracePt t="504751" x="6359525" y="3154363"/>
          <p14:tracePt t="504764" x="6408738" y="3241675"/>
          <p14:tracePt t="504771" x="6446838" y="3290888"/>
          <p14:tracePt t="504775" x="6472238" y="3354388"/>
          <p14:tracePt t="504785" x="6508750" y="3403600"/>
          <p14:tracePt t="504791" x="6546850" y="3467100"/>
          <p14:tracePt t="504801" x="6596063" y="3516313"/>
          <p14:tracePt t="504814" x="6621463" y="3554413"/>
          <p14:tracePt t="504817" x="6646863" y="3590925"/>
          <p14:tracePt t="504827" x="6684963" y="3629025"/>
          <p14:tracePt t="504831" x="6708775" y="3667125"/>
          <p14:tracePt t="504841" x="6746875" y="3692525"/>
          <p14:tracePt t="504851" x="6772275" y="3716338"/>
          <p14:tracePt t="504857" x="6784975" y="3729038"/>
          <p14:tracePt t="504867" x="6846888" y="3767138"/>
          <p14:tracePt t="504871" x="6884988" y="3792538"/>
          <p14:tracePt t="504881" x="6910388" y="3829050"/>
          <p14:tracePt t="504891" x="6934200" y="3854450"/>
          <p14:tracePt t="504898" x="6959600" y="3867150"/>
          <p14:tracePt t="504907" x="6997700" y="3892550"/>
          <p14:tracePt t="504913" x="7059613" y="3916363"/>
          <p14:tracePt t="504921" x="7097713" y="3941763"/>
          <p14:tracePt t="504931" x="7159625" y="3979863"/>
          <p14:tracePt t="504937" x="7235825" y="4017963"/>
          <p14:tracePt t="504947" x="7323138" y="4054475"/>
          <p14:tracePt t="504953" x="7397750" y="4079875"/>
          <p14:tracePt t="504964" x="7472363" y="4117975"/>
          <p14:tracePt t="504973" x="7572375" y="4154488"/>
          <p14:tracePt t="504977" x="7635875" y="4179888"/>
          <p14:tracePt t="504987" x="7710488" y="4230688"/>
          <p14:tracePt t="504993" x="7735888" y="4230688"/>
          <p14:tracePt t="505003" x="7785100" y="4241800"/>
          <p14:tracePt t="505013" x="7823200" y="4267200"/>
          <p14:tracePt t="505017" x="7848600" y="4267200"/>
          <p14:tracePt t="505027" x="7861300" y="4267200"/>
          <p14:tracePt t="505037" x="7886700" y="4292600"/>
          <p14:tracePt t="505043" x="7897813" y="4292600"/>
          <p14:tracePt t="505053" x="7910513" y="4292600"/>
          <p14:tracePt t="505077" x="7935913" y="4292600"/>
          <p14:tracePt t="505113" x="7948613" y="4292600"/>
          <p14:tracePt t="544327" x="7961313" y="4292600"/>
          <p14:tracePt t="544347" x="7948613" y="4292600"/>
          <p14:tracePt t="544539" x="7935913" y="4292600"/>
          <p14:tracePt t="544549" x="7910513" y="4292600"/>
          <p14:tracePt t="544555" x="7848600" y="4292600"/>
          <p14:tracePt t="544565" x="7761288" y="4292600"/>
          <p14:tracePt t="544569" x="7673975" y="4292600"/>
          <p14:tracePt t="544579" x="7548563" y="4292600"/>
          <p14:tracePt t="544589" x="7410450" y="4292600"/>
          <p14:tracePt t="544595" x="7297738" y="4292600"/>
          <p14:tracePt t="544605" x="7172325" y="4292600"/>
          <p14:tracePt t="544609" x="7021513" y="4292600"/>
          <p14:tracePt t="544619" x="6910388" y="4292600"/>
          <p14:tracePt t="544629" x="6797675" y="4292600"/>
          <p14:tracePt t="544635" x="6708775" y="4292600"/>
          <p14:tracePt t="544645" x="6608763" y="4292600"/>
          <p14:tracePt t="544651" x="6521450" y="4292600"/>
          <p14:tracePt t="544661" x="6408738" y="4292600"/>
          <p14:tracePt t="544671" x="6308725" y="4292600"/>
          <p14:tracePt t="544676" x="6170613" y="4292600"/>
          <p14:tracePt t="544684" x="6057900" y="4292600"/>
          <p14:tracePt t="544692" x="5945188" y="4292600"/>
          <p14:tracePt t="544701" x="5821363" y="4254500"/>
          <p14:tracePt t="544711" x="5719763" y="4254500"/>
          <p14:tracePt t="544715" x="5645150" y="4230688"/>
          <p14:tracePt t="544726" x="5595938" y="4217988"/>
          <p14:tracePt t="544731" x="5557838" y="4217988"/>
          <p14:tracePt t="544742" x="5507038" y="4205288"/>
          <p14:tracePt t="544751" x="5483225" y="4192588"/>
          <p14:tracePt t="544759" x="5445125" y="4167188"/>
          <p14:tracePt t="544767" x="5432425" y="4154488"/>
          <p14:tracePt t="544771" x="5419725" y="4129088"/>
          <p14:tracePt t="544781" x="5419725" y="4092575"/>
          <p14:tracePt t="544793" x="5394325" y="4017963"/>
          <p14:tracePt t="544796" x="5357813" y="3916363"/>
          <p14:tracePt t="544809" x="5345113" y="3829050"/>
          <p14:tracePt t="544811" x="5345113" y="3716338"/>
          <p14:tracePt t="544823" x="5319713" y="3667125"/>
          <p14:tracePt t="544833" x="5294313" y="3567113"/>
          <p14:tracePt t="544837" x="5245100" y="3441700"/>
          <p14:tracePt t="544847" x="5232400" y="3341688"/>
          <p14:tracePt t="544853" x="5194300" y="3228975"/>
          <p14:tracePt t="544863" x="5194300" y="3154363"/>
          <p14:tracePt t="544873" x="5170488" y="3065463"/>
          <p14:tracePt t="544877" x="5170488" y="3003550"/>
          <p14:tracePt t="544886" x="5170488" y="2952750"/>
          <p14:tracePt t="544893" x="5170488" y="2916238"/>
          <p14:tracePt t="544903" x="5170488" y="2865438"/>
          <p14:tracePt t="544913" x="5170488" y="2828925"/>
          <p14:tracePt t="544917" x="5170488" y="2803525"/>
          <p14:tracePt t="544927" x="5170488" y="2778125"/>
          <p14:tracePt t="544933" x="5170488" y="2752725"/>
          <p14:tracePt t="544943" x="5170488" y="2740025"/>
          <p14:tracePt t="544953" x="5170488" y="2728913"/>
          <p14:tracePt t="544959" x="5170488" y="2703513"/>
          <p14:tracePt t="544967" x="5157788" y="2678113"/>
          <p14:tracePt t="544973" x="5132388" y="2652713"/>
          <p14:tracePt t="544983" x="5106988" y="2616200"/>
          <p14:tracePt t="544993" x="5045075" y="2552700"/>
          <p14:tracePt t="544999" x="4919663" y="2478088"/>
          <p14:tracePt t="545010" x="4806950" y="2403475"/>
          <p14:tracePt t="545013" x="4668838" y="2352675"/>
          <p14:tracePt t="545023" x="4543425" y="2265363"/>
          <p14:tracePt t="545033" x="4430713" y="2214563"/>
          <p14:tracePt t="545039" x="4356100" y="2190750"/>
          <p14:tracePt t="545049" x="4281488" y="2165350"/>
          <p14:tracePt t="545053" x="4256088" y="2165350"/>
          <p14:tracePt t="545063" x="4243388" y="2165350"/>
          <p14:tracePt t="545073" x="4205288" y="2165350"/>
          <p14:tracePt t="545089" x="4181475" y="2165350"/>
          <p14:tracePt t="545095" x="4168775" y="2165350"/>
          <p14:tracePt t="545105" x="4156075" y="2165350"/>
          <p14:tracePt t="545115" x="4130675" y="2165350"/>
          <p14:tracePt t="545119" x="4117975" y="2178050"/>
          <p14:tracePt t="545129" x="4105275" y="2190750"/>
          <p14:tracePt t="545135" x="4105275" y="2201863"/>
          <p14:tracePt t="545145" x="4105275" y="2265363"/>
          <p14:tracePt t="545155" x="4081463" y="2327275"/>
          <p14:tracePt t="545159" x="4081463" y="2390775"/>
          <p14:tracePt t="545169" x="4081463" y="2490788"/>
          <p14:tracePt t="545175" x="4081463" y="2578100"/>
          <p14:tracePt t="545185" x="4081463" y="2665413"/>
          <p14:tracePt t="545195" x="4092575" y="2752725"/>
          <p14:tracePt t="545198" x="4130675" y="2828925"/>
          <p14:tracePt t="545211" x="4181475" y="2903538"/>
          <p14:tracePt t="545215" x="4243388" y="2978150"/>
          <p14:tracePt t="545226" x="4305300" y="3028950"/>
          <p14:tracePt t="545244" x="4418013" y="3103563"/>
          <p14:tracePt t="545251" x="4494213" y="3116263"/>
          <p14:tracePt t="545255" x="4556125" y="3116263"/>
          <p14:tracePt t="545265" x="4606925" y="3116263"/>
          <p14:tracePt t="545276" x="4656138" y="3116263"/>
          <p14:tracePt t="545281" x="4732338" y="3116263"/>
          <p14:tracePt t="545292" x="4806950" y="3103563"/>
          <p14:tracePt t="545295" x="4881563" y="3028950"/>
          <p14:tracePt t="545305" x="4919663" y="2978150"/>
          <p14:tracePt t="545315" x="4981575" y="2916238"/>
          <p14:tracePt t="545321" x="5006975" y="2852738"/>
          <p14:tracePt t="545331" x="5032375" y="2816225"/>
          <p14:tracePt t="545337" x="5032375" y="2803525"/>
          <p14:tracePt t="545347" x="5032375" y="2790825"/>
          <p14:tracePt t="545371" x="5032375" y="2778125"/>
          <p14:tracePt t="545421" x="5006975" y="2778125"/>
          <p14:tracePt t="545427" x="4981575" y="2778125"/>
          <p14:tracePt t="545437" x="4956175" y="2778125"/>
          <p14:tracePt t="545447" x="4932363" y="2816225"/>
          <p14:tracePt t="545453" x="4894263" y="2852738"/>
          <p14:tracePt t="545463" x="4881563" y="2878138"/>
          <p14:tracePt t="545466" x="4856163" y="2928938"/>
          <p14:tracePt t="545477" x="4843463" y="2965450"/>
          <p14:tracePt t="545487" x="4819650" y="3003550"/>
          <p14:tracePt t="545493" x="4794250" y="3078163"/>
          <p14:tracePt t="545503" x="4794250" y="3116263"/>
          <p14:tracePt t="545508" x="4768850" y="3154363"/>
          <p14:tracePt t="545517" x="4756150" y="3203575"/>
          <p14:tracePt t="545527" x="4732338" y="3278188"/>
          <p14:tracePt t="545533" x="4732338" y="3328988"/>
          <p14:tracePt t="545543" x="4719638" y="3367088"/>
          <p14:tracePt t="545549" x="4719638" y="3429000"/>
          <p14:tracePt t="545559" x="4719638" y="3454400"/>
          <p14:tracePt t="545569" x="4719638" y="3490913"/>
          <p14:tracePt t="545575" x="4719638" y="3516313"/>
          <p14:tracePt t="545583" x="4719638" y="3541713"/>
          <p14:tracePt t="545589" x="4719638" y="3590925"/>
          <p14:tracePt t="545599" x="4719638" y="3629025"/>
          <p14:tracePt t="545609" x="4732338" y="3679825"/>
          <p14:tracePt t="545613" x="4819650" y="3792538"/>
          <p14:tracePt t="545625" x="4868863" y="3829050"/>
          <p14:tracePt t="561723" x="4881563" y="3829050"/>
          <p14:tracePt t="561739" x="4856163" y="3841750"/>
          <p14:tracePt t="561744" x="4832350" y="3841750"/>
          <p14:tracePt t="561753" x="4819650" y="3841750"/>
          <p14:tracePt t="561762" x="4794250" y="3829050"/>
          <p14:tracePt t="561779" x="4781550" y="3816350"/>
          <p14:tracePt t="561783" x="4768850" y="3803650"/>
          <p14:tracePt t="561803" x="4756150" y="3792538"/>
          <p14:tracePt t="561819" x="4743450" y="3779838"/>
          <p14:tracePt t="562035" x="4732338" y="3779838"/>
          <p14:tracePt t="562045" x="4732338" y="3854450"/>
          <p14:tracePt t="562055" x="4768850" y="4041775"/>
          <p14:tracePt t="562061" x="4881563" y="4292600"/>
          <p14:tracePt t="562070" x="4945063" y="4505325"/>
          <p14:tracePt t="562077" x="4968875" y="4605338"/>
          <p14:tracePt t="562086" x="4981575" y="4730750"/>
          <p14:tracePt t="562097" x="5006975" y="4730750"/>
          <p14:tracePt t="562339" x="4981575" y="4679950"/>
          <p14:tracePt t="562349" x="4906963" y="4643438"/>
          <p14:tracePt t="562353" x="4832350" y="4630738"/>
          <p14:tracePt t="562363" x="4806950" y="4605338"/>
          <p14:tracePt t="562373" x="4756150" y="4605338"/>
          <p14:tracePt t="562379" x="4719638" y="4605338"/>
          <p14:tracePt t="562388" x="4694238" y="4618038"/>
          <p14:tracePt t="562394" x="4681538" y="4643438"/>
          <p14:tracePt t="562405" x="4681538" y="4667250"/>
          <p14:tracePt t="562415" x="4681538" y="4692650"/>
          <p14:tracePt t="562419" x="4681538" y="4705350"/>
          <p14:tracePt t="562428" x="4681538" y="4718050"/>
          <p14:tracePt t="562449" x="4668838" y="4730750"/>
          <p14:tracePt t="562505" x="4643438" y="4730750"/>
          <p14:tracePt t="562511" x="4581525" y="4730750"/>
          <p14:tracePt t="562521" x="4506913" y="4679950"/>
          <p14:tracePt t="562526" x="4430713" y="4643438"/>
          <p14:tracePt t="562535" x="4381500" y="4592638"/>
          <p14:tracePt t="562545" x="4305300" y="4554538"/>
          <p14:tracePt t="562550" x="4243388" y="4492625"/>
          <p14:tracePt t="562560" x="4168775" y="4430713"/>
          <p14:tracePt t="562565" x="4081463" y="4367213"/>
          <p14:tracePt t="562576" x="3968750" y="4305300"/>
          <p14:tracePt t="562585" x="3856038" y="4205288"/>
          <p14:tracePt t="562593" x="3767138" y="4154488"/>
          <p14:tracePt t="562601" x="3667125" y="4079875"/>
          <p14:tracePt t="562610" x="3567113" y="4017963"/>
          <p14:tracePt t="562617" x="3479800" y="3954463"/>
          <p14:tracePt t="562627" x="3379788" y="3879850"/>
          <p14:tracePt t="562631" x="3292475" y="3792538"/>
          <p14:tracePt t="562642" x="3167063" y="3716338"/>
          <p14:tracePt t="562647" x="3092450" y="3629025"/>
          <p14:tracePt t="562658" x="2967038" y="3516313"/>
          <p14:tracePt t="562667" x="2867025" y="3441700"/>
          <p14:tracePt t="562671" x="2741613" y="3328988"/>
          <p14:tracePt t="562681" x="2654300" y="3216275"/>
          <p14:tracePt t="562686" x="2528888" y="3054350"/>
          <p14:tracePt t="562697" x="2339975" y="2865438"/>
          <p14:tracePt t="562709" x="2139950" y="2616200"/>
          <p14:tracePt t="562711" x="1965325" y="2403475"/>
          <p14:tracePt t="562721" x="1778000" y="2178050"/>
          <p14:tracePt t="562727" x="1614488" y="1989138"/>
          <p14:tracePt t="562737" x="1476375" y="1839913"/>
          <p14:tracePt t="562747" x="1376363" y="1714500"/>
          <p14:tracePt t="562750" x="1276350" y="1614488"/>
          <p14:tracePt t="562763" x="1239838" y="1563688"/>
          <p14:tracePt t="562767" x="1189038" y="1489075"/>
          <p14:tracePt t="562777" x="1101725" y="1401763"/>
          <p14:tracePt t="562787" x="1063625" y="1339850"/>
          <p14:tracePt t="562793" x="1001713" y="1289050"/>
          <p14:tracePt t="562803" x="950913" y="1214438"/>
          <p14:tracePt t="562809" x="901700" y="1163638"/>
          <p14:tracePt t="562817" x="863600" y="1089025"/>
          <p14:tracePt t="562827" x="825500" y="1050925"/>
          <p14:tracePt t="562833" x="763588" y="950913"/>
          <p14:tracePt t="562843" x="725488" y="901700"/>
          <p14:tracePt t="562849" x="688975" y="801688"/>
          <p14:tracePt t="562859" x="650875" y="700088"/>
          <p14:tracePt t="562869" x="600075" y="563563"/>
          <p14:tracePt t="562873" x="525463" y="425450"/>
          <p14:tracePt t="562883" x="463550" y="287338"/>
          <p14:tracePt t="562888" x="387350" y="161925"/>
          <p14:tracePt t="562899" x="312738" y="381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Thread Life Cycle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1052209" y="1716605"/>
            <a:ext cx="8604409"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Different states of a thread can be discussed following:</a:t>
            </a:r>
          </a:p>
          <a:p>
            <a:pPr algn="just"/>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Newborn State: </a:t>
            </a:r>
            <a:r>
              <a:rPr lang="en-US" dirty="0">
                <a:latin typeface="Times New Roman" panose="02020603050405020304" pitchFamily="18" charset="0"/>
                <a:cs typeface="Times New Roman" panose="02020603050405020304" pitchFamily="18" charset="0"/>
              </a:rPr>
              <a:t>In this state a new thread object is created.</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Runnable State: </a:t>
            </a:r>
            <a:r>
              <a:rPr lang="en-US" dirty="0">
                <a:latin typeface="Times New Roman" panose="02020603050405020304" pitchFamily="18" charset="0"/>
                <a:cs typeface="Times New Roman" panose="02020603050405020304" pitchFamily="18" charset="0"/>
              </a:rPr>
              <a:t>In this state a thread is ready for execution and waiting for the availability of the processor. From newborn state all newborn threads are come into the queue of Runnable state to get CPU. If all threads in queue are of same priority, then they are given time slots for execution in round robin fashion.</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125083350"/>
      </p:ext>
    </p:extLst>
  </p:cSld>
  <p:clrMapOvr>
    <a:masterClrMapping/>
  </p:clrMapOvr>
  <mc:AlternateContent xmlns:mc="http://schemas.openxmlformats.org/markup-compatibility/2006" xmlns:p14="http://schemas.microsoft.com/office/powerpoint/2010/main">
    <mc:Choice Requires="p14">
      <p:transition spd="slow" p14:dur="2000" advTm="187770"/>
    </mc:Choice>
    <mc:Fallback xmlns="">
      <p:transition spd="slow" advTm="187770"/>
    </mc:Fallback>
  </mc:AlternateContent>
  <p:timing>
    <p:tnLst>
      <p:par>
        <p:cTn id="1" dur="indefinite" restart="never" nodeType="tmRoot"/>
      </p:par>
    </p:tnLst>
  </p:timing>
  <p:extLst mod="1">
    <p:ext uri="{3A86A75C-4F4B-4683-9AE1-C65F6400EC91}">
      <p14:laserTraceLst xmlns:p14="http://schemas.microsoft.com/office/powerpoint/2010/main">
        <p14:tracePtLst>
          <p14:tracePt t="4133" x="1150938" y="6783388"/>
          <p14:tracePt t="4143" x="1150938" y="6732588"/>
          <p14:tracePt t="4147" x="1150938" y="6707188"/>
          <p14:tracePt t="4157" x="1150938" y="6683375"/>
          <p14:tracePt t="4163" x="1150938" y="6657975"/>
          <p14:tracePt t="4173" x="1150938" y="6645275"/>
          <p14:tracePt t="4187" x="1150938" y="6632575"/>
          <p14:tracePt t="4293" x="1150938" y="6657975"/>
          <p14:tracePt t="4303" x="1163638" y="6696075"/>
          <p14:tracePt t="4313" x="1189038" y="6732588"/>
          <p14:tracePt t="4319" x="1227138" y="6783388"/>
          <p14:tracePt t="4329" x="1239838" y="6819900"/>
          <p14:tracePt t="5363"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Thread Life Cycle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492704" y="1912442"/>
            <a:ext cx="8837727" cy="3662541"/>
          </a:xfrm>
          <a:prstGeom prst="rect">
            <a:avLst/>
          </a:prstGeom>
        </p:spPr>
        <p:txBody>
          <a:bodyPr wrap="square">
            <a:spAutoFit/>
          </a:bodyPr>
          <a:lstStyle/>
          <a:p>
            <a:pPr marL="285750" lvl="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Running State: </a:t>
            </a:r>
            <a:r>
              <a:rPr lang="en-US" dirty="0">
                <a:latin typeface="Times New Roman" panose="02020603050405020304" pitchFamily="18" charset="0"/>
                <a:cs typeface="Times New Roman" panose="02020603050405020304" pitchFamily="18" charset="0"/>
              </a:rPr>
              <a:t>In this state CPU has given its time to the thread one by one coming from   </a:t>
            </a:r>
          </a:p>
          <a:p>
            <a:pPr lvl="0" algn="just"/>
            <a:r>
              <a:rPr lang="en-US" dirty="0">
                <a:latin typeface="Times New Roman" panose="02020603050405020304" pitchFamily="18" charset="0"/>
                <a:cs typeface="Times New Roman" panose="02020603050405020304" pitchFamily="18" charset="0"/>
              </a:rPr>
              <a:t>                               Runnable state for execution. A thread keeps running until the following                   </a:t>
            </a:r>
          </a:p>
          <a:p>
            <a:pPr lvl="0" algn="just"/>
            <a:r>
              <a:rPr lang="en-US" dirty="0">
                <a:latin typeface="Times New Roman" panose="02020603050405020304" pitchFamily="18" charset="0"/>
                <a:cs typeface="Times New Roman" panose="02020603050405020304" pitchFamily="18" charset="0"/>
              </a:rPr>
              <a:t>                               conditions occurs</a:t>
            </a:r>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thread gets suspended using </a:t>
            </a:r>
            <a:r>
              <a:rPr lang="en-US" b="1" dirty="0">
                <a:latin typeface="Times New Roman" panose="02020603050405020304" pitchFamily="18" charset="0"/>
                <a:cs typeface="Times New Roman" panose="02020603050405020304" pitchFamily="18" charset="0"/>
              </a:rPr>
              <a:t>suspend() </a:t>
            </a:r>
            <a:r>
              <a:rPr lang="en-US" dirty="0">
                <a:latin typeface="Times New Roman" panose="02020603050405020304" pitchFamily="18" charset="0"/>
                <a:cs typeface="Times New Roman" panose="02020603050405020304" pitchFamily="18" charset="0"/>
              </a:rPr>
              <a:t>method and go to blocked or waiting state which can only be recalled with the help of </a:t>
            </a:r>
            <a:r>
              <a:rPr lang="en-US" b="1" dirty="0">
                <a:latin typeface="Times New Roman" panose="02020603050405020304" pitchFamily="18" charset="0"/>
                <a:cs typeface="Times New Roman" panose="02020603050405020304" pitchFamily="18" charset="0"/>
              </a:rPr>
              <a:t>resume() </a:t>
            </a:r>
            <a:r>
              <a:rPr lang="en-US" dirty="0">
                <a:latin typeface="Times New Roman" panose="02020603050405020304" pitchFamily="18" charset="0"/>
                <a:cs typeface="Times New Roman" panose="02020603050405020304" pitchFamily="18" charset="0"/>
              </a:rPr>
              <a:t>method.</a:t>
            </a:r>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thread has go to sleep mode for a specified period of time using s</a:t>
            </a:r>
            <a:r>
              <a:rPr lang="en-US" b="1" dirty="0">
                <a:latin typeface="Times New Roman" panose="02020603050405020304" pitchFamily="18" charset="0"/>
                <a:cs typeface="Times New Roman" panose="02020603050405020304" pitchFamily="18" charset="0"/>
              </a:rPr>
              <a:t>leep(time) </a:t>
            </a:r>
            <a:r>
              <a:rPr lang="en-US" dirty="0">
                <a:latin typeface="Times New Roman" panose="02020603050405020304" pitchFamily="18" charset="0"/>
                <a:cs typeface="Times New Roman" panose="02020603050405020304" pitchFamily="18" charset="0"/>
              </a:rPr>
              <a:t>method, where default time mentioned in milliseconds</a:t>
            </a:r>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thread is made to wait for some event to occur using </a:t>
            </a:r>
            <a:r>
              <a:rPr lang="en-US" b="1" dirty="0">
                <a:latin typeface="Times New Roman" panose="02020603050405020304" pitchFamily="18" charset="0"/>
                <a:cs typeface="Times New Roman" panose="02020603050405020304" pitchFamily="18" charset="0"/>
              </a:rPr>
              <a:t>wait () </a:t>
            </a:r>
            <a:r>
              <a:rPr lang="en-US" dirty="0">
                <a:latin typeface="Times New Roman" panose="02020603050405020304" pitchFamily="18" charset="0"/>
                <a:cs typeface="Times New Roman" panose="02020603050405020304" pitchFamily="18" charset="0"/>
              </a:rPr>
              <a:t>method. In this case a thread can be scheduled to run again using </a:t>
            </a:r>
            <a:r>
              <a:rPr lang="en-US" b="1" dirty="0">
                <a:latin typeface="Times New Roman" panose="02020603050405020304" pitchFamily="18" charset="0"/>
                <a:cs typeface="Times New Roman" panose="02020603050405020304" pitchFamily="18" charset="0"/>
              </a:rPr>
              <a:t>notify () </a:t>
            </a:r>
            <a:r>
              <a:rPr lang="en-US" dirty="0">
                <a:latin typeface="Times New Roman" panose="02020603050405020304" pitchFamily="18" charset="0"/>
                <a:cs typeface="Times New Roman" panose="02020603050405020304" pitchFamily="18" charset="0"/>
              </a:rPr>
              <a:t>method.</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27542638"/>
      </p:ext>
    </p:extLst>
  </p:cSld>
  <p:clrMapOvr>
    <a:masterClrMapping/>
  </p:clrMapOvr>
  <mc:AlternateContent xmlns:mc="http://schemas.openxmlformats.org/markup-compatibility/2006" xmlns:p14="http://schemas.microsoft.com/office/powerpoint/2010/main">
    <mc:Choice Requires="p14">
      <p:transition spd="slow" p14:dur="2000" advTm="202301"/>
    </mc:Choice>
    <mc:Fallback xmlns="">
      <p:transition spd="slow" advTm="202301"/>
    </mc:Fallback>
  </mc:AlternateContent>
  <p:timing>
    <p:tnLst>
      <p:par>
        <p:cTn id="1" dur="indefinite" restart="never" nodeType="tmRoot"/>
      </p:par>
    </p:tnLst>
  </p:timing>
  <p:extLst mod="1">
    <p:ext uri="{3A86A75C-4F4B-4683-9AE1-C65F6400EC91}">
      <p14:laserTraceLst xmlns:p14="http://schemas.microsoft.com/office/powerpoint/2010/main">
        <p14:tracePtLst>
          <p14:tracePt t="122435" x="3330575" y="6161088"/>
          <p14:tracePt t="122540" x="4205288" y="6632575"/>
          <p14:tracePt t="122544" x="4681538" y="6494463"/>
          <p14:tracePt t="122555" x="5170488" y="6281738"/>
          <p14:tracePt t="122564" x="5695950" y="6069013"/>
          <p14:tracePt t="122570" x="6083300" y="5881688"/>
          <p14:tracePt t="122580" x="6483350" y="5681663"/>
          <p14:tracePt t="122584" x="6772275" y="5518150"/>
          <p14:tracePt t="122594" x="7146925" y="5305425"/>
          <p14:tracePt t="122605" x="7410450" y="5156200"/>
          <p14:tracePt t="122610" x="7561263" y="5092700"/>
          <p14:tracePt t="122621" x="7748588" y="4968875"/>
          <p14:tracePt t="122624" x="7874000" y="4905375"/>
          <p14:tracePt t="122634" x="7948613" y="4843463"/>
          <p14:tracePt t="122646" x="7999413" y="4792663"/>
          <p14:tracePt t="122650" x="8061325" y="4743450"/>
          <p14:tracePt t="122660" x="8061325" y="4718050"/>
          <p14:tracePt t="122666" x="8086725" y="4679950"/>
          <p14:tracePt t="122676" x="8086725" y="4667250"/>
          <p14:tracePt t="122686" x="8099425" y="4643438"/>
          <p14:tracePt t="122691" x="8099425" y="4592638"/>
          <p14:tracePt t="122700" x="8099425" y="4567238"/>
          <p14:tracePt t="122707" x="8123238" y="4530725"/>
          <p14:tracePt t="122716" x="8161338" y="4443413"/>
          <p14:tracePt t="122726" x="8186738" y="4405313"/>
          <p14:tracePt t="122730" x="8199438" y="4354513"/>
          <p14:tracePt t="122740" x="8223250" y="4305300"/>
          <p14:tracePt t="122746" x="8248650" y="4254500"/>
          <p14:tracePt t="122757" x="8261350" y="4217988"/>
          <p14:tracePt t="122766" x="8274050" y="4179888"/>
          <p14:tracePt t="122773" x="8274050" y="4141788"/>
          <p14:tracePt t="122782" x="8274050" y="4117975"/>
          <p14:tracePt t="122786" x="8286750" y="4092575"/>
          <p14:tracePt t="122796" x="8286750" y="4079875"/>
          <p14:tracePt t="122807" x="8312150" y="4029075"/>
          <p14:tracePt t="122812" x="8312150" y="3992563"/>
          <p14:tracePt t="122823" x="8335963" y="3979863"/>
          <p14:tracePt t="122826" x="8348663" y="3941763"/>
          <p14:tracePt t="122836" x="8386763" y="3905250"/>
          <p14:tracePt t="122848" x="8399463" y="3892550"/>
          <p14:tracePt t="122852" x="8424863" y="3867150"/>
          <p14:tracePt t="122862" x="8448675" y="3841750"/>
          <p14:tracePt t="122891" x="8474075" y="3816350"/>
          <p14:tracePt t="122908" x="8486775" y="3803650"/>
          <p14:tracePt t="122939" x="8499475" y="3792538"/>
          <p14:tracePt t="122958" x="8512175" y="3754438"/>
          <p14:tracePt t="122968" x="8512175" y="3741738"/>
          <p14:tracePt t="122984" x="8512175" y="3729038"/>
          <p14:tracePt t="122994" x="8512175" y="3716338"/>
          <p14:tracePt t="123008" x="8512175" y="3692525"/>
          <p14:tracePt t="123024" x="8486775" y="3679825"/>
          <p14:tracePt t="123038" x="8474075" y="3679825"/>
          <p14:tracePt t="123114" x="8474075" y="3667125"/>
          <p14:tracePt t="123124" x="8512175" y="3667125"/>
          <p14:tracePt t="123130" x="8586788" y="3703638"/>
          <p14:tracePt t="123140" x="8661400" y="3729038"/>
          <p14:tracePt t="123144" x="8699500" y="3754438"/>
          <p14:tracePt t="123157" x="8774113" y="3779838"/>
          <p14:tracePt t="123164" x="8812213" y="3816350"/>
          <p14:tracePt t="123171" x="8837613" y="3829050"/>
          <p14:tracePt t="123180" x="8850313" y="3854450"/>
          <p14:tracePt t="123184" x="8874125" y="3879850"/>
          <p14:tracePt t="123194" x="8886825" y="3916363"/>
          <p14:tracePt t="123207" x="8886825" y="3929063"/>
          <p14:tracePt t="123210" x="8886825" y="3954463"/>
          <p14:tracePt t="123222" x="8886825" y="4029075"/>
          <p14:tracePt t="123226" x="8886825" y="4079875"/>
          <p14:tracePt t="123236" x="8886825" y="4141788"/>
          <p14:tracePt t="123246" x="8886825" y="4192588"/>
          <p14:tracePt t="123250" x="8886825" y="4230688"/>
          <p14:tracePt t="123260" x="8874125" y="4305300"/>
          <p14:tracePt t="123266" x="8863013" y="4341813"/>
          <p14:tracePt t="123276" x="8824913" y="4392613"/>
          <p14:tracePt t="123287" x="8812213" y="4405313"/>
          <p14:tracePt t="123307" x="8799513" y="4405313"/>
          <p14:tracePt t="123316" x="8799513" y="4418013"/>
          <p14:tracePt t="123330" x="8786813" y="4418013"/>
          <p14:tracePt t="123346" x="8763000" y="4418013"/>
          <p14:tracePt t="123366" x="8763000" y="4405313"/>
          <p14:tracePt t="123376" x="8750300" y="4405313"/>
          <p14:tracePt t="123382" x="8737600" y="4405313"/>
          <p14:tracePt t="123392" x="8737600" y="4392613"/>
          <p14:tracePt t="123396" x="8737600" y="4379913"/>
          <p14:tracePt t="123406" x="8750300" y="4367213"/>
          <p14:tracePt t="123416" x="8774113" y="4330700"/>
          <p14:tracePt t="123423" x="8799513" y="4305300"/>
          <p14:tracePt t="123432" x="8863013" y="4279900"/>
          <p14:tracePt t="123436" x="8874125" y="4267200"/>
          <p14:tracePt t="123446" x="8937625" y="4254500"/>
          <p14:tracePt t="123458" x="8986838" y="4230688"/>
          <p14:tracePt t="123462" x="8999538" y="4217988"/>
          <p14:tracePt t="123474" x="9037638" y="4217988"/>
          <p14:tracePt t="123478" x="9050338" y="4217988"/>
          <p14:tracePt t="123489" x="9050338" y="4205288"/>
          <p14:tracePt t="123502" x="9050338" y="4192588"/>
          <p14:tracePt t="123512" x="9050338" y="4179888"/>
          <p14:tracePt t="123528" x="9050338" y="4154488"/>
          <p14:tracePt t="123542" x="9050338" y="4141788"/>
          <p14:tracePt t="123558" x="9050338" y="4129088"/>
          <p14:tracePt t="123584" x="9050338" y="4117975"/>
          <p14:tracePt t="123598" x="9037638" y="4105275"/>
          <p14:tracePt t="123608" x="9024938" y="4105275"/>
          <p14:tracePt t="123634" x="9012238" y="4105275"/>
          <p14:tracePt t="123639" x="8999538" y="4105275"/>
          <p14:tracePt t="123648" x="8986838" y="4105275"/>
          <p14:tracePt t="123664" x="8975725" y="4105275"/>
          <p14:tracePt t="123674" x="8963025" y="4105275"/>
          <p14:tracePt t="123690" x="8937625" y="4105275"/>
          <p14:tracePt t="123705" x="8912225" y="4105275"/>
          <p14:tracePt t="123715" x="8886825" y="4105275"/>
          <p14:tracePt t="123722" x="8863013" y="4105275"/>
          <p14:tracePt t="123730" x="8837613" y="4105275"/>
          <p14:tracePt t="123744" x="8824913" y="4105275"/>
          <p14:tracePt t="123755" x="8786813" y="4105275"/>
          <p14:tracePt t="123761" x="8763000" y="4105275"/>
          <p14:tracePt t="123772" x="8750300" y="4105275"/>
          <p14:tracePt t="123780" x="8724900" y="4105275"/>
          <p14:tracePt t="123784" x="8699500" y="4105275"/>
          <p14:tracePt t="123794" x="8699500" y="4117975"/>
          <p14:tracePt t="123800" x="8686800" y="4117975"/>
          <p14:tracePt t="123810" x="8661400" y="4129088"/>
          <p14:tracePt t="123822" x="8661400" y="4141788"/>
          <p14:tracePt t="123827" x="8650288" y="4141788"/>
          <p14:tracePt t="123836" x="8637588" y="4154488"/>
          <p14:tracePt t="123850" x="8637588" y="4167188"/>
          <p14:tracePt t="123860" x="8624888" y="4179888"/>
          <p14:tracePt t="123907" x="8624888" y="4192588"/>
          <p14:tracePt t="123923" x="8637588" y="4217988"/>
          <p14:tracePt t="123926" x="8661400" y="4217988"/>
          <p14:tracePt t="123937" x="8724900" y="4217988"/>
          <p14:tracePt t="123946" x="8763000" y="4217988"/>
          <p14:tracePt t="123953" x="8824913" y="4217988"/>
          <p14:tracePt t="123962" x="8863013" y="4217988"/>
          <p14:tracePt t="123966" x="8899525" y="4217988"/>
          <p14:tracePt t="123976" x="8950325" y="4217988"/>
          <p14:tracePt t="123987" x="8986838" y="4179888"/>
          <p14:tracePt t="123992" x="9012238" y="4154488"/>
          <p14:tracePt t="124002" x="9050338" y="4117975"/>
          <p14:tracePt t="124007" x="9075738" y="4079875"/>
          <p14:tracePt t="124016" x="9099550" y="4029075"/>
          <p14:tracePt t="124028" x="9112250" y="4005263"/>
          <p14:tracePt t="124032" x="9112250" y="3979863"/>
          <p14:tracePt t="124042" x="9112250" y="3954463"/>
          <p14:tracePt t="124048" x="9112250" y="3929063"/>
          <p14:tracePt t="124058" x="9112250" y="3905250"/>
          <p14:tracePt t="124068" x="9112250" y="3892550"/>
          <p14:tracePt t="124073" x="9112250" y="3867150"/>
          <p14:tracePt t="124082" x="9112250" y="3829050"/>
          <p14:tracePt t="124098" x="9112250" y="3803650"/>
          <p14:tracePt t="124108" x="9099550" y="3779838"/>
          <p14:tracePt t="124112" x="9099550" y="3767138"/>
          <p14:tracePt t="124124" x="9088438" y="3767138"/>
          <p14:tracePt t="124128" x="9063038" y="3754438"/>
          <p14:tracePt t="124139" x="9024938" y="3741738"/>
          <p14:tracePt t="124148" x="9012238" y="3741738"/>
          <p14:tracePt t="124155" x="8975725" y="3741738"/>
          <p14:tracePt t="124164" x="8950325" y="3741738"/>
          <p14:tracePt t="124168" x="8899525" y="3741738"/>
          <p14:tracePt t="124189" x="8886825" y="3741738"/>
          <p14:tracePt t="124194" x="8850313" y="3741738"/>
          <p14:tracePt t="124208" x="8837613" y="3767138"/>
          <p14:tracePt t="124218" x="8824913" y="3792538"/>
          <p14:tracePt t="124228" x="8824913" y="3816350"/>
          <p14:tracePt t="124234" x="8824913" y="3841750"/>
          <p14:tracePt t="124244" x="8824913" y="3867150"/>
          <p14:tracePt t="124248" x="8824913" y="3916363"/>
          <p14:tracePt t="124258" x="8824913" y="3929063"/>
          <p14:tracePt t="124268" x="8824913" y="3954463"/>
          <p14:tracePt t="124274" x="8824913" y="3979863"/>
          <p14:tracePt t="124284" x="8837613" y="3992563"/>
          <p14:tracePt t="124291" x="8850313" y="4005263"/>
          <p14:tracePt t="124300" x="8874125" y="4017963"/>
          <p14:tracePt t="124310" x="8886825" y="4029075"/>
          <p14:tracePt t="124314" x="8924925" y="4029075"/>
          <p14:tracePt t="124325" x="8963025" y="4041775"/>
          <p14:tracePt t="124330" x="8999538" y="4041775"/>
          <p14:tracePt t="124340" x="9024938" y="4054475"/>
          <p14:tracePt t="124350" x="9063038" y="4054475"/>
          <p14:tracePt t="124366" x="9075738" y="4054475"/>
          <p14:tracePt t="124394" x="9075738" y="4029075"/>
          <p14:tracePt t="124405" x="9075738" y="4005263"/>
          <p14:tracePt t="124414" x="9075738" y="3979863"/>
          <p14:tracePt t="124421" x="9075738" y="3929063"/>
          <p14:tracePt t="124430" x="9050338" y="3892550"/>
          <p14:tracePt t="124434" x="9012238" y="3867150"/>
          <p14:tracePt t="124444" x="8963025" y="3841750"/>
          <p14:tracePt t="124454" x="8912225" y="3816350"/>
          <p14:tracePt t="124460" x="8874125" y="3816350"/>
          <p14:tracePt t="124471" x="8824913" y="3803650"/>
          <p14:tracePt t="124476" x="8786813" y="3803650"/>
          <p14:tracePt t="124488" x="8750300" y="3803650"/>
          <p14:tracePt t="124496" x="8737600" y="3803650"/>
          <p14:tracePt t="124500" x="8712200" y="3803650"/>
          <p14:tracePt t="124510" x="8686800" y="3816350"/>
          <p14:tracePt t="124516" x="8661400" y="3816350"/>
          <p14:tracePt t="124526" x="8650288" y="3841750"/>
          <p14:tracePt t="124538" x="8637588" y="3854450"/>
          <p14:tracePt t="124540" x="8637588" y="3867150"/>
          <p14:tracePt t="124550" x="8637588" y="3892550"/>
          <p14:tracePt t="124556" x="8637588" y="3905250"/>
          <p14:tracePt t="124566" x="8637588" y="3929063"/>
          <p14:tracePt t="124576" x="8637588" y="3941763"/>
          <p14:tracePt t="124580" x="8637588" y="3967163"/>
          <p14:tracePt t="124590" x="8637588" y="4005263"/>
          <p14:tracePt t="124596" x="8650288" y="4041775"/>
          <p14:tracePt t="124606" x="8661400" y="4054475"/>
          <p14:tracePt t="124616" x="8686800" y="4079875"/>
          <p14:tracePt t="124623" x="8712200" y="4092575"/>
          <p14:tracePt t="124632" x="8737600" y="4105275"/>
          <p14:tracePt t="124638" x="8774113" y="4117975"/>
          <p14:tracePt t="124646" x="8799513" y="4117975"/>
          <p14:tracePt t="124656" x="8837613" y="4117975"/>
          <p14:tracePt t="124662" x="8874125" y="4117975"/>
          <p14:tracePt t="124672" x="8899525" y="4117975"/>
          <p14:tracePt t="124676" x="8937625" y="4117975"/>
          <p14:tracePt t="124696" x="8950325" y="4117975"/>
          <p14:tracePt t="124712" x="8963025" y="4117975"/>
          <p14:tracePt t="124716" x="8975725" y="4105275"/>
          <p14:tracePt t="124728" x="8975725" y="4054475"/>
          <p14:tracePt t="124742" x="8963025" y="4029075"/>
          <p14:tracePt t="124755" x="8950325" y="4005263"/>
          <p14:tracePt t="124758" x="8937625" y="3979863"/>
          <p14:tracePt t="124769" x="8924925" y="3967163"/>
          <p14:tracePt t="124778" x="8912225" y="3941763"/>
          <p14:tracePt t="124789" x="8899525" y="3941763"/>
          <p14:tracePt t="124824" x="8886825" y="3941763"/>
          <p14:tracePt t="124839" x="8874125" y="3941763"/>
          <p14:tracePt t="124858" x="8863013" y="3941763"/>
          <p14:tracePt t="124869" x="8850313" y="3941763"/>
          <p14:tracePt t="124889" x="8850313" y="3954463"/>
          <p14:tracePt t="124905" x="8850313" y="3979863"/>
          <p14:tracePt t="124918" x="8850313" y="4005263"/>
          <p14:tracePt t="124924" x="8850313" y="4029075"/>
          <p14:tracePt t="124944" x="8850313" y="4041775"/>
          <p14:tracePt t="124950" x="8850313" y="4054475"/>
          <p14:tracePt t="124960" x="8850313" y="4067175"/>
          <p14:tracePt t="124964" x="8850313" y="4079875"/>
          <p14:tracePt t="124984" x="8850313" y="4092575"/>
          <p14:tracePt t="125024" x="8850313" y="4105275"/>
          <p14:tracePt t="125030" x="8863013" y="4105275"/>
          <p14:tracePt t="125050" x="8863013" y="4117975"/>
          <p14:tracePt t="125076" x="8850313" y="4154488"/>
          <p14:tracePt t="125086" x="8837613" y="4167188"/>
          <p14:tracePt t="125090" x="8824913" y="4179888"/>
          <p14:tracePt t="125100" x="8824913" y="4192588"/>
          <p14:tracePt t="125106" x="8799513" y="4205288"/>
          <p14:tracePt t="125126" x="8799513" y="4217988"/>
          <p14:tracePt t="125130" x="8786813" y="4230688"/>
          <p14:tracePt t="125140" x="8774113" y="4230688"/>
          <p14:tracePt t="125146" x="8774113" y="4241800"/>
          <p14:tracePt t="125166" x="8774113" y="4267200"/>
          <p14:tracePt t="125182" x="8774113" y="4279900"/>
          <p14:tracePt t="125187" x="8774113" y="4292600"/>
          <p14:tracePt t="125196" x="8774113" y="4305300"/>
          <p14:tracePt t="125206" x="8763000" y="4318000"/>
          <p14:tracePt t="125222" x="8763000" y="4330700"/>
          <p14:tracePt t="125226" x="8763000" y="4354513"/>
          <p14:tracePt t="125237" x="8750300" y="4354513"/>
          <p14:tracePt t="125246" x="8737600" y="4379913"/>
          <p14:tracePt t="125253" x="8737600" y="4392613"/>
          <p14:tracePt t="125262" x="8724900" y="4405313"/>
          <p14:tracePt t="125266" x="8724900" y="4418013"/>
          <p14:tracePt t="125276" x="8712200" y="4454525"/>
          <p14:tracePt t="125287" x="8686800" y="4454525"/>
          <p14:tracePt t="125292" x="8674100" y="4467225"/>
          <p14:tracePt t="125304" x="8650288" y="4492625"/>
          <p14:tracePt t="125308" x="8612188" y="4492625"/>
          <p14:tracePt t="125318" x="8574088" y="4492625"/>
          <p14:tracePt t="125328" x="8548688" y="4492625"/>
          <p14:tracePt t="125332" x="8512175" y="4492625"/>
          <p14:tracePt t="125342" x="8461375" y="4492625"/>
          <p14:tracePt t="125348" x="8386763" y="4492625"/>
          <p14:tracePt t="125358" x="8324850" y="4492625"/>
          <p14:tracePt t="125368" x="8286750" y="4492625"/>
          <p14:tracePt t="125372" x="8235950" y="4492625"/>
          <p14:tracePt t="125382" x="8212138" y="4492625"/>
          <p14:tracePt t="125398" x="8186738" y="4492625"/>
          <p14:tracePt t="125408" x="8161338" y="4492625"/>
          <p14:tracePt t="125469" x="8135938" y="4492625"/>
          <p14:tracePt t="125484" x="8135938" y="4518025"/>
          <p14:tracePt t="125488" x="8123238" y="4543425"/>
          <p14:tracePt t="125498" x="8123238" y="4567238"/>
          <p14:tracePt t="125508" x="8123238" y="4618038"/>
          <p14:tracePt t="125514" x="8123238" y="4643438"/>
          <p14:tracePt t="125524" x="8099425" y="4679950"/>
          <p14:tracePt t="125528" x="8099425" y="4705350"/>
          <p14:tracePt t="125540" x="8099425" y="4730750"/>
          <p14:tracePt t="125550" x="8099425" y="4756150"/>
          <p14:tracePt t="125555" x="8099425" y="4768850"/>
          <p14:tracePt t="125564" x="8099425" y="4779963"/>
          <p14:tracePt t="125571" x="8074025" y="4805363"/>
          <p14:tracePt t="125590" x="8074025" y="4830763"/>
          <p14:tracePt t="125605" x="8074025" y="4856163"/>
          <p14:tracePt t="126751" x="7986713" y="4905375"/>
          <p14:tracePt t="126760" x="7874000" y="4943475"/>
          <p14:tracePt t="126764" x="7748588" y="5018088"/>
          <p14:tracePt t="126774" x="7635875" y="5068888"/>
          <p14:tracePt t="126786" x="7597775" y="5092700"/>
          <p14:tracePt t="126790" x="7497763" y="5130800"/>
          <p14:tracePt t="126801" x="7435850" y="5181600"/>
          <p14:tracePt t="126806" x="7372350" y="5243513"/>
          <p14:tracePt t="126816" x="7310438" y="5305425"/>
          <p14:tracePt t="126826" x="7272338" y="5343525"/>
          <p14:tracePt t="126830" x="7246938" y="5407025"/>
          <p14:tracePt t="126840" x="7172325" y="5507038"/>
          <p14:tracePt t="126846" x="7110413" y="5619750"/>
          <p14:tracePt t="126856" x="6985000" y="5719763"/>
          <p14:tracePt t="126866" x="6784975" y="5856288"/>
          <p14:tracePt t="126871" x="6559550" y="6007100"/>
          <p14:tracePt t="126887" x="5932488" y="6319838"/>
          <p14:tracePt t="126896" x="5683250" y="6432550"/>
          <p14:tracePt t="126906" x="5457825" y="6532563"/>
          <p14:tracePt t="126912" x="5307013" y="6607175"/>
          <p14:tracePt t="126922" x="5194300" y="6645275"/>
          <p14:tracePt t="126926" x="5119688" y="6683375"/>
          <p14:tracePt t="126936" x="5081588" y="6696075"/>
          <p14:tracePt t="126946" x="5068888" y="6707188"/>
          <p14:tracePt t="126953" x="5045075" y="6719888"/>
          <p14:tracePt t="126963" x="5032375" y="6719888"/>
          <p14:tracePt t="126966" x="5019675" y="6732588"/>
          <p14:tracePt t="127016" x="5006975" y="6745288"/>
          <p14:tracePt t="127028" x="4994275" y="6745288"/>
          <p14:tracePt t="127032" x="4968875" y="6757988"/>
          <p14:tracePt t="127042" x="4945063" y="6770688"/>
          <p14:tracePt t="127048" x="4906963" y="6783388"/>
          <p14:tracePt t="127069" x="4881563" y="6796088"/>
          <p14:tracePt t="127072" x="4868863" y="6796088"/>
          <p14:tracePt t="127082" x="4843463" y="6807200"/>
          <p14:tracePt t="127103" x="4832350" y="6807200"/>
          <p14:tracePt t="127119" x="4819650" y="6807200"/>
          <p14:tracePt t="127134" x="4806950" y="6807200"/>
          <p14:tracePt t="127144" x="4781550" y="6807200"/>
          <p14:tracePt t="127148" x="4756150" y="6807200"/>
          <p14:tracePt t="127158" x="4719638" y="6819900"/>
          <p14:tracePt t="127169" x="4668838" y="6819900"/>
          <p14:tracePt t="127174" x="4594225" y="6845300"/>
          <p14:tracePt t="127986"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Thread Life Cycle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43956" y="1766500"/>
            <a:ext cx="8837727" cy="2277547"/>
          </a:xfrm>
          <a:prstGeom prst="rect">
            <a:avLst/>
          </a:prstGeom>
        </p:spPr>
        <p:txBody>
          <a:bodyPr wrap="square">
            <a:spAutoFit/>
          </a:bodyPr>
          <a:lstStyle/>
          <a:p>
            <a:pPr marL="285750" lvl="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Waiting/Blocked State: </a:t>
            </a:r>
            <a:r>
              <a:rPr lang="en-US" dirty="0">
                <a:latin typeface="Times New Roman" panose="02020603050405020304" pitchFamily="18" charset="0"/>
                <a:cs typeface="Times New Roman" panose="02020603050405020304" pitchFamily="18" charset="0"/>
              </a:rPr>
              <a:t>If any thread is prevented to get CPU on runnable state from				running state due to suspension or sleep etc. Then those thread can go to 				Blocked state from where it can take place furthermore into runnable state.</a:t>
            </a:r>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sz="16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Dead State: </a:t>
            </a:r>
            <a:r>
              <a:rPr lang="en-US" dirty="0">
                <a:latin typeface="Times New Roman" panose="02020603050405020304" pitchFamily="18" charset="0"/>
                <a:cs typeface="Times New Roman" panose="02020603050405020304" pitchFamily="18" charset="0"/>
              </a:rPr>
              <a:t>A runnable thread enters the Dead or terminated state when it completes its 			task (Mature death) or explicitly get death from other conditions before 				completes its task (Immature death).</a:t>
            </a:r>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009918979"/>
      </p:ext>
    </p:extLst>
  </p:cSld>
  <p:clrMapOvr>
    <a:masterClrMapping/>
  </p:clrMapOvr>
  <mc:AlternateContent xmlns:mc="http://schemas.openxmlformats.org/markup-compatibility/2006" xmlns:p14="http://schemas.microsoft.com/office/powerpoint/2010/main">
    <mc:Choice Requires="p14">
      <p:transition spd="slow" p14:dur="2000" advTm="158745"/>
    </mc:Choice>
    <mc:Fallback xmlns="">
      <p:transition spd="slow" advTm="15874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7753"/>
    </mc:Choice>
    <mc:Fallback xmlns="">
      <p:transition spd="slow" advTm="47753"/>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2309</TotalTime>
  <Words>558</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Concept of Multithreading</vt:lpstr>
      <vt:lpstr>Main Thread</vt:lpstr>
      <vt:lpstr>Thread Life Cycle</vt:lpstr>
      <vt:lpstr>Thread Life Cycle Continued…</vt:lpstr>
      <vt:lpstr>Thread Life Cycle Continued…</vt:lpstr>
      <vt:lpstr>Thread Life Cycle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164</cp:revision>
  <dcterms:created xsi:type="dcterms:W3CDTF">2020-05-14T16:01:03Z</dcterms:created>
  <dcterms:modified xsi:type="dcterms:W3CDTF">2022-10-11T04:37:08Z</dcterms:modified>
</cp:coreProperties>
</file>